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2" r:id="rId3"/>
    <p:sldId id="259" r:id="rId4"/>
    <p:sldId id="257" r:id="rId5"/>
    <p:sldId id="264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75" r:id="rId14"/>
    <p:sldId id="274" r:id="rId15"/>
    <p:sldId id="276" r:id="rId16"/>
    <p:sldId id="277" r:id="rId17"/>
    <p:sldId id="279" r:id="rId18"/>
    <p:sldId id="280" r:id="rId19"/>
    <p:sldId id="281" r:id="rId20"/>
    <p:sldId id="282" r:id="rId21"/>
    <p:sldId id="258" r:id="rId22"/>
    <p:sldId id="28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009900"/>
    <a:srgbClr val="00CC00"/>
    <a:srgbClr val="FF9900"/>
    <a:srgbClr val="FFCC00"/>
    <a:srgbClr val="66FF33"/>
    <a:srgbClr val="FF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32" autoAdjust="0"/>
  </p:normalViewPr>
  <p:slideViewPr>
    <p:cSldViewPr>
      <p:cViewPr>
        <p:scale>
          <a:sx n="70" d="100"/>
          <a:sy n="70" d="100"/>
        </p:scale>
        <p:origin x="-1302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jfonte\Documents\Work%20Folder\McKnight.Diversificacion\Best-Bet%20Trials\Data\cobertura\Resultados_Cobertura.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jfonte\Documents\Work%20Folder\McKnight.Diversificacion\Best-Bet%20Trials\Data\cobertura\Resultados_Cobertura.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jfonte\Documents\Work%20Folder\McKnight.Diversificacion\Best-Bet%20Trials\Data\cobertura\Resultados_Cobertura.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jfonte\Documents\Work%20Folder\McKnight.Diversificacion\Best-Bet%20Trials\Data\cobertura\Resultados_Cobertura.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jfonte\Documents\Work%20Folder\McKnight.Diversificacion\Best-Bet%20Trials\Data\Castilla%20graphic%20(from%20JMP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jfonte\Documents\Work%20Folder\McKnight.Diversificacion\Best-Bet%20Trials\Data\Evaluacion%20Castilla-Materia%20seca%20(con%20calculos)+SVAgrecolTAb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s-PE" sz="1400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sz="2000" b="1" noProof="0" dirty="0" smtClean="0">
                <a:solidFill>
                  <a:sysClr val="windowText" lastClr="000000"/>
                </a:solidFill>
              </a:rPr>
              <a:t>Zona Media (Quilcas,</a:t>
            </a:r>
            <a:r>
              <a:rPr lang="es-PE" sz="2000" b="1" baseline="0" noProof="0" dirty="0" smtClean="0">
                <a:solidFill>
                  <a:sysClr val="windowText" lastClr="000000"/>
                </a:solidFill>
              </a:rPr>
              <a:t> Perú</a:t>
            </a:r>
            <a:r>
              <a:rPr lang="es-PE" sz="1800" b="1" baseline="0" noProof="0" dirty="0" smtClean="0">
                <a:solidFill>
                  <a:sysClr val="windowText" lastClr="000000"/>
                </a:solidFill>
              </a:rPr>
              <a:t>)</a:t>
            </a:r>
            <a:endParaRPr lang="es-PE" sz="1800" b="1" noProof="0" dirty="0" smtClean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31444253447192339"/>
          <c:y val="2.500000000000000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109721964066962"/>
          <c:y val="0.14835400262467191"/>
          <c:w val="0.85481837282837081"/>
          <c:h val="0.609700459317585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99CC0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990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Quilcas_ZonaMedia!$S$4:$S$9</c:f>
                <c:numCache>
                  <c:formatCode>General</c:formatCode>
                  <c:ptCount val="6"/>
                  <c:pt idx="0">
                    <c:v>7.4752922323263526E-2</c:v>
                  </c:pt>
                  <c:pt idx="1">
                    <c:v>7.6651425777685356E-2</c:v>
                  </c:pt>
                  <c:pt idx="2">
                    <c:v>7.6131634609544974E-2</c:v>
                  </c:pt>
                  <c:pt idx="3">
                    <c:v>7.8060093572328237E-2</c:v>
                  </c:pt>
                  <c:pt idx="4">
                    <c:v>7.7727717350115633E-2</c:v>
                  </c:pt>
                  <c:pt idx="5">
                    <c:v>7.8315910266711142E-2</c:v>
                  </c:pt>
                </c:numCache>
              </c:numRef>
            </c:plus>
            <c:minus>
              <c:numRef>
                <c:f>Quilcas_ZonaMedia!$R$4:$R$9</c:f>
                <c:numCache>
                  <c:formatCode>General</c:formatCode>
                  <c:ptCount val="6"/>
                  <c:pt idx="0">
                    <c:v>7.715709564695572E-2</c:v>
                  </c:pt>
                  <c:pt idx="1">
                    <c:v>7.3716391839600548E-2</c:v>
                  </c:pt>
                  <c:pt idx="2">
                    <c:v>7.2773731438040556E-2</c:v>
                  </c:pt>
                  <c:pt idx="3">
                    <c:v>7.6100229298168287E-2</c:v>
                  </c:pt>
                  <c:pt idx="4">
                    <c:v>7.658317320180219E-2</c:v>
                  </c:pt>
                  <c:pt idx="5">
                    <c:v>7.7185689063763441E-2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Quilcas_ZonaMedia!$U$4:$U$9</c:f>
              <c:strCache>
                <c:ptCount val="6"/>
                <c:pt idx="0">
                  <c:v>Testigo</c:v>
                </c:pt>
                <c:pt idx="1">
                  <c:v>Vicia+Avena</c:v>
                </c:pt>
                <c:pt idx="2">
                  <c:v>Vicia +Avena +Perennes</c:v>
                </c:pt>
                <c:pt idx="3">
                  <c:v>Tarwi+ perennes</c:v>
                </c:pt>
                <c:pt idx="4">
                  <c:v>Alfalfa+ cal</c:v>
                </c:pt>
                <c:pt idx="5">
                  <c:v>RF+ Tarwi+ Perennes</c:v>
                </c:pt>
              </c:strCache>
            </c:strRef>
          </c:cat>
          <c:val>
            <c:numRef>
              <c:f>Quilcas_ZonaMedia!$V$4:$V$9</c:f>
              <c:numCache>
                <c:formatCode>0.0%</c:formatCode>
                <c:ptCount val="6"/>
                <c:pt idx="0">
                  <c:v>0.40054464888824914</c:v>
                </c:pt>
                <c:pt idx="1">
                  <c:v>0.6214158846038651</c:v>
                </c:pt>
                <c:pt idx="2">
                  <c:v>0.63890905270022536</c:v>
                </c:pt>
                <c:pt idx="3">
                  <c:v>0.5798698262234474</c:v>
                </c:pt>
                <c:pt idx="4">
                  <c:v>0.54734726860648741</c:v>
                </c:pt>
                <c:pt idx="5">
                  <c:v>0.54605960334277415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27"/>
        <c:axId val="113406336"/>
        <c:axId val="113407872"/>
      </c:barChart>
      <c:catAx>
        <c:axId val="11340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407872"/>
        <c:crosses val="autoZero"/>
        <c:auto val="1"/>
        <c:lblAlgn val="ctr"/>
        <c:lblOffset val="100"/>
        <c:noMultiLvlLbl val="0"/>
      </c:catAx>
      <c:valAx>
        <c:axId val="1134078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s-CO" sz="1400" noProof="0"/>
                </a:pPr>
                <a:r>
                  <a:rPr lang="es-CO" sz="1400" noProof="0" dirty="0" smtClean="0"/>
                  <a:t>Cobertura (%)</a:t>
                </a:r>
                <a:endParaRPr lang="es-CO" sz="1400" noProof="0" dirty="0"/>
              </a:p>
            </c:rich>
          </c:tx>
          <c:layout>
            <c:manualLayout>
              <c:xMode val="edge"/>
              <c:yMode val="edge"/>
              <c:x val="0"/>
              <c:y val="0.26464173228346455"/>
            </c:manualLayout>
          </c:layout>
          <c:overlay val="0"/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406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E" b="1" noProof="0" dirty="0" smtClean="0">
                <a:solidFill>
                  <a:schemeClr val="tx1"/>
                </a:solidFill>
              </a:rPr>
              <a:t>Cobertura </a:t>
            </a:r>
            <a:r>
              <a:rPr lang="es-PE" b="1" baseline="0" noProof="0" dirty="0" smtClean="0">
                <a:solidFill>
                  <a:schemeClr val="tx1"/>
                </a:solidFill>
              </a:rPr>
              <a:t>-  por sitio</a:t>
            </a:r>
            <a:endParaRPr lang="es-PE" b="1" noProof="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9819897512810901"/>
          <c:y val="0.11045698924731184"/>
          <c:w val="0.42595519310086238"/>
          <c:h val="0.8379347642028617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Quilcas_ZonaMedia!$U$13</c:f>
              <c:strCache>
                <c:ptCount val="1"/>
                <c:pt idx="0">
                  <c:v>Promedio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Quilcas_ZonaMedia!$T$14:$T$36</c:f>
              <c:strCache>
                <c:ptCount val="23"/>
                <c:pt idx="0">
                  <c:v>BarrioP1</c:v>
                </c:pt>
                <c:pt idx="1">
                  <c:v>BarrioP2</c:v>
                </c:pt>
                <c:pt idx="2">
                  <c:v>CasacanchaP1</c:v>
                </c:pt>
                <c:pt idx="3">
                  <c:v>CasacanchaP2</c:v>
                </c:pt>
                <c:pt idx="4">
                  <c:v>Dionisio S Gaspar</c:v>
                </c:pt>
                <c:pt idx="5">
                  <c:v>Doris Inga Contreras</c:v>
                </c:pt>
                <c:pt idx="6">
                  <c:v>Ever Contreras Inga</c:v>
                </c:pt>
                <c:pt idx="7">
                  <c:v>Fortunato Berrospi Pacheco</c:v>
                </c:pt>
                <c:pt idx="8">
                  <c:v>Herminio Rodrigo Zacarias</c:v>
                </c:pt>
                <c:pt idx="9">
                  <c:v>Idial Tiza Meza</c:v>
                </c:pt>
                <c:pt idx="10">
                  <c:v>Jesus Miranda Avila</c:v>
                </c:pt>
                <c:pt idx="11">
                  <c:v>Jonas Davila Borja</c:v>
                </c:pt>
                <c:pt idx="12">
                  <c:v>Juan Crispin Taipe</c:v>
                </c:pt>
                <c:pt idx="13">
                  <c:v>Lucia_Avila_Astocuri</c:v>
                </c:pt>
                <c:pt idx="14">
                  <c:v>Magno Tiza Poma</c:v>
                </c:pt>
                <c:pt idx="15">
                  <c:v>Marcelo Tiza Rodriguez</c:v>
                </c:pt>
                <c:pt idx="16">
                  <c:v>Maria Tito Crispin</c:v>
                </c:pt>
                <c:pt idx="17">
                  <c:v>Pelayo Gago Pacheco</c:v>
                </c:pt>
                <c:pt idx="18">
                  <c:v>Rodrigo Avila Crispin</c:v>
                </c:pt>
                <c:pt idx="19">
                  <c:v>Rolando Papuico Avila</c:v>
                </c:pt>
                <c:pt idx="20">
                  <c:v>Santa Alcozar Zacarías</c:v>
                </c:pt>
                <c:pt idx="21">
                  <c:v>Teodosia Cunyas Rodriguez</c:v>
                </c:pt>
                <c:pt idx="22">
                  <c:v>Wilber Rodriguez Contreras</c:v>
                </c:pt>
              </c:strCache>
            </c:strRef>
          </c:cat>
          <c:val>
            <c:numRef>
              <c:f>Quilcas_ZonaMedia!$U$14:$U$36</c:f>
              <c:numCache>
                <c:formatCode>0.0%</c:formatCode>
                <c:ptCount val="23"/>
                <c:pt idx="0">
                  <c:v>0.38464168105077445</c:v>
                </c:pt>
                <c:pt idx="1">
                  <c:v>0.33171550792133986</c:v>
                </c:pt>
                <c:pt idx="2">
                  <c:v>0.32063698521468253</c:v>
                </c:pt>
                <c:pt idx="3">
                  <c:v>0.55169618547260713</c:v>
                </c:pt>
                <c:pt idx="4">
                  <c:v>0.97062156591941584</c:v>
                </c:pt>
                <c:pt idx="5">
                  <c:v>0.51966935989631768</c:v>
                </c:pt>
                <c:pt idx="6">
                  <c:v>0.57717546320501312</c:v>
                </c:pt>
                <c:pt idx="7">
                  <c:v>0.51890832690222799</c:v>
                </c:pt>
                <c:pt idx="8">
                  <c:v>0.50996307717538869</c:v>
                </c:pt>
                <c:pt idx="9">
                  <c:v>0.57243464775344965</c:v>
                </c:pt>
                <c:pt idx="10">
                  <c:v>0.96405702039261598</c:v>
                </c:pt>
                <c:pt idx="11">
                  <c:v>0.72857160628979523</c:v>
                </c:pt>
                <c:pt idx="12">
                  <c:v>0.13012372804017783</c:v>
                </c:pt>
                <c:pt idx="13">
                  <c:v>0.58154573631485518</c:v>
                </c:pt>
                <c:pt idx="14">
                  <c:v>0.9167299728267696</c:v>
                </c:pt>
                <c:pt idx="15">
                  <c:v>0.652825784931227</c:v>
                </c:pt>
                <c:pt idx="16">
                  <c:v>0.40099920417825102</c:v>
                </c:pt>
                <c:pt idx="17">
                  <c:v>0.70621727142748103</c:v>
                </c:pt>
                <c:pt idx="18">
                  <c:v>0.88697170204029141</c:v>
                </c:pt>
                <c:pt idx="19">
                  <c:v>8.8147441611792568E-2</c:v>
                </c:pt>
                <c:pt idx="20">
                  <c:v>5.6480190576135417E-2</c:v>
                </c:pt>
                <c:pt idx="21">
                  <c:v>0.54487676486789438</c:v>
                </c:pt>
                <c:pt idx="22">
                  <c:v>0.67918244850133436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13436928"/>
        <c:axId val="112787456"/>
      </c:barChart>
      <c:catAx>
        <c:axId val="113436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787456"/>
        <c:crosses val="autoZero"/>
        <c:auto val="1"/>
        <c:lblAlgn val="ctr"/>
        <c:lblOffset val="100"/>
        <c:noMultiLvlLbl val="0"/>
      </c:catAx>
      <c:valAx>
        <c:axId val="11278745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436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55991630265573"/>
          <c:y val="0.12613919220496475"/>
          <c:w val="0.8764399904557385"/>
          <c:h val="0.6730280349379592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99CC0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990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Quilcas_ZonaAlta!$Q$3:$Q$13</c:f>
                <c:numCache>
                  <c:formatCode>General</c:formatCode>
                  <c:ptCount val="11"/>
                  <c:pt idx="0">
                    <c:v>2.6584847750175293</c:v>
                  </c:pt>
                  <c:pt idx="1">
                    <c:v>9.2872901586307766</c:v>
                  </c:pt>
                  <c:pt idx="2">
                    <c:v>4.6582549989883537</c:v>
                  </c:pt>
                  <c:pt idx="3">
                    <c:v>9.9234623826364068</c:v>
                  </c:pt>
                  <c:pt idx="4">
                    <c:v>5.1322200373132913</c:v>
                  </c:pt>
                  <c:pt idx="6">
                    <c:v>3.8912013689091052</c:v>
                  </c:pt>
                  <c:pt idx="7">
                    <c:v>3.2641864718486908</c:v>
                  </c:pt>
                  <c:pt idx="8">
                    <c:v>1.1250484214468295</c:v>
                  </c:pt>
                  <c:pt idx="9">
                    <c:v>7.752753004900903</c:v>
                  </c:pt>
                  <c:pt idx="10">
                    <c:v>3.3795424103468985</c:v>
                  </c:pt>
                </c:numCache>
              </c:numRef>
            </c:plus>
            <c:minus>
              <c:numRef>
                <c:f>Quilcas_ZonaAlta!$Q$3:$Q$13</c:f>
                <c:numCache>
                  <c:formatCode>General</c:formatCode>
                  <c:ptCount val="11"/>
                  <c:pt idx="0">
                    <c:v>2.6584847750175293</c:v>
                  </c:pt>
                  <c:pt idx="1">
                    <c:v>9.2872901586307766</c:v>
                  </c:pt>
                  <c:pt idx="2">
                    <c:v>4.6582549989883537</c:v>
                  </c:pt>
                  <c:pt idx="3">
                    <c:v>9.9234623826364068</c:v>
                  </c:pt>
                  <c:pt idx="4">
                    <c:v>5.1322200373132913</c:v>
                  </c:pt>
                  <c:pt idx="6">
                    <c:v>3.8912013689091052</c:v>
                  </c:pt>
                  <c:pt idx="7">
                    <c:v>3.2641864718486908</c:v>
                  </c:pt>
                  <c:pt idx="8">
                    <c:v>1.1250484214468295</c:v>
                  </c:pt>
                  <c:pt idx="9">
                    <c:v>7.752753004900903</c:v>
                  </c:pt>
                  <c:pt idx="10">
                    <c:v>3.3795424103468985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Quilcas_ZonaAlta!$O$3:$O$7</c:f>
              <c:strCache>
                <c:ptCount val="5"/>
                <c:pt idx="0">
                  <c:v>Testigo</c:v>
                </c:pt>
                <c:pt idx="1">
                  <c:v>Vicia/Avena</c:v>
                </c:pt>
                <c:pt idx="2">
                  <c:v>Vic/Avena+ ryegrs+trebol</c:v>
                </c:pt>
                <c:pt idx="3">
                  <c:v>Vic/Avena+ ryegrs+trebol + Roca Fos</c:v>
                </c:pt>
                <c:pt idx="4">
                  <c:v>Ryegrs+trebol en surcos</c:v>
                </c:pt>
              </c:strCache>
            </c:strRef>
          </c:cat>
          <c:val>
            <c:numRef>
              <c:f>Quilcas_ZonaAlta!$P$3:$P$7</c:f>
              <c:numCache>
                <c:formatCode>0.0</c:formatCode>
                <c:ptCount val="5"/>
                <c:pt idx="0">
                  <c:v>62.488199999999992</c:v>
                </c:pt>
                <c:pt idx="1">
                  <c:v>34.552559999999993</c:v>
                </c:pt>
                <c:pt idx="2">
                  <c:v>22.34534</c:v>
                </c:pt>
                <c:pt idx="3">
                  <c:v>47.311140000000002</c:v>
                </c:pt>
                <c:pt idx="4">
                  <c:v>41.394779999999997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-27"/>
        <c:axId val="112819584"/>
        <c:axId val="113312896"/>
      </c:barChart>
      <c:catAx>
        <c:axId val="11281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312896"/>
        <c:crosses val="autoZero"/>
        <c:auto val="1"/>
        <c:lblAlgn val="ctr"/>
        <c:lblOffset val="100"/>
        <c:noMultiLvlLbl val="0"/>
      </c:catAx>
      <c:valAx>
        <c:axId val="1133128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dirty="0" err="1" smtClean="0"/>
                  <a:t>Cobertura</a:t>
                </a:r>
                <a:r>
                  <a:rPr lang="en-US" sz="1400" baseline="0" dirty="0" smtClean="0"/>
                  <a:t> (%)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7.6729278563531242E-3"/>
              <c:y val="0.26033255487477269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81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2000" dirty="0" smtClean="0"/>
              <a:t>Castillapata, </a:t>
            </a:r>
            <a:r>
              <a:rPr lang="en-US" sz="2000" dirty="0" err="1" smtClean="0"/>
              <a:t>Perú</a:t>
            </a:r>
            <a:endParaRPr lang="en-US" sz="2000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9.2238407699037614E-2"/>
          <c:y val="0.11158573928258968"/>
          <c:w val="0.87469313210848643"/>
          <c:h val="0.6851421697287839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9CC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9900"/>
              </a:solidFill>
            </c:spPr>
          </c:dPt>
          <c:errBars>
            <c:errBarType val="both"/>
            <c:errValType val="cust"/>
            <c:noEndCap val="0"/>
            <c:plus>
              <c:numRef>
                <c:f>Castillapata!$R$5:$R$8</c:f>
                <c:numCache>
                  <c:formatCode>General</c:formatCode>
                  <c:ptCount val="4"/>
                  <c:pt idx="0">
                    <c:v>2.3752563267263549E-2</c:v>
                  </c:pt>
                  <c:pt idx="1">
                    <c:v>2.3628867666315306E-2</c:v>
                  </c:pt>
                  <c:pt idx="2">
                    <c:v>2.4055394321771284E-2</c:v>
                  </c:pt>
                  <c:pt idx="3">
                    <c:v>2.5216102992263983E-2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</c:errBars>
          <c:cat>
            <c:strRef>
              <c:f>Castillapata!$P$5:$P$8</c:f>
              <c:strCache>
                <c:ptCount val="4"/>
                <c:pt idx="0">
                  <c:v>Testigo</c:v>
                </c:pt>
                <c:pt idx="1">
                  <c:v>Vicia+Avena</c:v>
                </c:pt>
                <c:pt idx="2">
                  <c:v>Vicia +Avena +Perennes</c:v>
                </c:pt>
                <c:pt idx="3">
                  <c:v>Vicia +Avena +Perennes+RF</c:v>
                </c:pt>
              </c:strCache>
            </c:strRef>
          </c:cat>
          <c:val>
            <c:numRef>
              <c:f>Castillapata!$Q$5:$Q$8</c:f>
              <c:numCache>
                <c:formatCode>0.0%</c:formatCode>
                <c:ptCount val="4"/>
                <c:pt idx="0">
                  <c:v>0.29502699598910498</c:v>
                </c:pt>
                <c:pt idx="1">
                  <c:v>0.28982260111721853</c:v>
                </c:pt>
                <c:pt idx="2">
                  <c:v>0.30848830982706071</c:v>
                </c:pt>
                <c:pt idx="3">
                  <c:v>0.37512512494139022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350912"/>
        <c:axId val="113356800"/>
      </c:barChart>
      <c:catAx>
        <c:axId val="1133509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13356800"/>
        <c:crosses val="autoZero"/>
        <c:auto val="1"/>
        <c:lblAlgn val="ctr"/>
        <c:lblOffset val="100"/>
        <c:noMultiLvlLbl val="0"/>
      </c:catAx>
      <c:valAx>
        <c:axId val="11335680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133509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Castillapata, Perú</a:t>
            </a:r>
          </a:p>
        </c:rich>
      </c:tx>
      <c:layout>
        <c:manualLayout>
          <c:xMode val="edge"/>
          <c:yMode val="edge"/>
          <c:x val="0.3606704607468621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95200748421299"/>
          <c:y val="0.12571505484891313"/>
          <c:w val="0.79343447415607704"/>
          <c:h val="0.615771922740426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Sheet1!$K$66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9CC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9900"/>
              </a:solidFill>
            </c:spPr>
          </c:dPt>
          <c:errBars>
            <c:errBarType val="both"/>
            <c:errValType val="cust"/>
            <c:noEndCap val="0"/>
            <c:plus>
              <c:numRef>
                <c:f>Sheet1!$L$67:$L$70</c:f>
                <c:numCache>
                  <c:formatCode>General</c:formatCode>
                  <c:ptCount val="4"/>
                  <c:pt idx="0">
                    <c:v>11.147769103004151</c:v>
                  </c:pt>
                  <c:pt idx="1">
                    <c:v>273.7233092178094</c:v>
                  </c:pt>
                  <c:pt idx="2">
                    <c:v>168.16508674739845</c:v>
                  </c:pt>
                  <c:pt idx="3">
                    <c:v>168.11002830796323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</c:errBars>
          <c:cat>
            <c:strRef>
              <c:f>Sheet1!$G$67:$G$70</c:f>
              <c:strCache>
                <c:ptCount val="4"/>
                <c:pt idx="0">
                  <c:v>Testigo</c:v>
                </c:pt>
                <c:pt idx="1">
                  <c:v>Vicia/Avena</c:v>
                </c:pt>
                <c:pt idx="2">
                  <c:v>Vicia/Avena + ryegrs + trebol</c:v>
                </c:pt>
                <c:pt idx="3">
                  <c:v>Vicia/Avena + ryegrs + trebol + Roca Fos</c:v>
                </c:pt>
              </c:strCache>
            </c:strRef>
          </c:cat>
          <c:val>
            <c:numRef>
              <c:f>Sheet1!$K$67:$K$70</c:f>
              <c:numCache>
                <c:formatCode>0.0</c:formatCode>
                <c:ptCount val="4"/>
                <c:pt idx="0">
                  <c:v>90.545467023989289</c:v>
                </c:pt>
                <c:pt idx="1">
                  <c:v>1181.867531449386</c:v>
                </c:pt>
                <c:pt idx="2">
                  <c:v>1006.4454545979048</c:v>
                </c:pt>
                <c:pt idx="3">
                  <c:v>890.47886687496157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466752"/>
        <c:axId val="113468544"/>
      </c:barChart>
      <c:catAx>
        <c:axId val="113466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13468544"/>
        <c:crosses val="autoZero"/>
        <c:auto val="1"/>
        <c:lblAlgn val="ctr"/>
        <c:lblOffset val="100"/>
        <c:noMultiLvlLbl val="0"/>
      </c:catAx>
      <c:valAx>
        <c:axId val="1134685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materia seca (g m</a:t>
                </a:r>
                <a:r>
                  <a:rPr lang="en-US" sz="1400" baseline="30000"/>
                  <a:t>-2</a:t>
                </a:r>
                <a:r>
                  <a:rPr lang="en-US" sz="1400"/>
                  <a:t>)</a:t>
                </a:r>
              </a:p>
            </c:rich>
          </c:tx>
          <c:layout>
            <c:manualLayout>
              <c:xMode val="edge"/>
              <c:yMode val="edge"/>
              <c:x val="0"/>
              <c:y val="0.12235090405365996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134667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v>Total, con 'otra'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99CC00"/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AgrecolParcelas!$AK$13:$AK$18</c:f>
                <c:numCache>
                  <c:formatCode>General</c:formatCode>
                  <c:ptCount val="6"/>
                  <c:pt idx="0">
                    <c:v>23.340772623601531</c:v>
                  </c:pt>
                  <c:pt idx="1">
                    <c:v>154.45837407831493</c:v>
                  </c:pt>
                  <c:pt idx="2">
                    <c:v>373.64756121243454</c:v>
                  </c:pt>
                  <c:pt idx="3">
                    <c:v>32.356956844703426</c:v>
                  </c:pt>
                  <c:pt idx="4">
                    <c:v>128.51566457699494</c:v>
                  </c:pt>
                  <c:pt idx="5">
                    <c:v>239.57047882182115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AgrecolParcelas!$V$25:$V$30</c:f>
              <c:strCache>
                <c:ptCount val="6"/>
                <c:pt idx="0">
                  <c:v>Testigo</c:v>
                </c:pt>
                <c:pt idx="1">
                  <c:v>Vicia/Avena</c:v>
                </c:pt>
                <c:pt idx="2">
                  <c:v>Vicia/Avena + Pasto Lloron</c:v>
                </c:pt>
                <c:pt idx="3">
                  <c:v>Pasto Lloron</c:v>
                </c:pt>
                <c:pt idx="4">
                  <c:v>Falaris</c:v>
                </c:pt>
                <c:pt idx="5">
                  <c:v>Chilliw Thola</c:v>
                </c:pt>
              </c:strCache>
            </c:strRef>
          </c:cat>
          <c:val>
            <c:numRef>
              <c:f>AgrecolParcelas!$AF$13:$AF$18</c:f>
              <c:numCache>
                <c:formatCode>General</c:formatCode>
                <c:ptCount val="6"/>
                <c:pt idx="0">
                  <c:v>48.75</c:v>
                </c:pt>
                <c:pt idx="1">
                  <c:v>317.1875</c:v>
                </c:pt>
                <c:pt idx="2">
                  <c:v>637.5</c:v>
                </c:pt>
                <c:pt idx="3">
                  <c:v>84.6875</c:v>
                </c:pt>
                <c:pt idx="4">
                  <c:v>181.875</c:v>
                </c:pt>
                <c:pt idx="5">
                  <c:v>343.8125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8"/>
        <c:overlap val="-27"/>
        <c:axId val="113707648"/>
        <c:axId val="113717632"/>
      </c:barChart>
      <c:catAx>
        <c:axId val="11370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717632"/>
        <c:crosses val="autoZero"/>
        <c:auto val="1"/>
        <c:lblAlgn val="ctr"/>
        <c:lblOffset val="100"/>
        <c:noMultiLvlLbl val="0"/>
      </c:catAx>
      <c:valAx>
        <c:axId val="1137176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materia seca (g m</a:t>
                </a:r>
                <a:r>
                  <a:rPr lang="en-US" sz="1400" baseline="30000"/>
                  <a:t>-2</a:t>
                </a:r>
                <a:r>
                  <a:rPr lang="en-US" sz="1400"/>
                  <a:t>)</a:t>
                </a:r>
              </a:p>
            </c:rich>
          </c:tx>
          <c:layout/>
          <c:overlay val="0"/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707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A0719-C410-4F51-BBF3-8E421C36E2ED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2C0D88-3143-4E66-90E3-769B36C2C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7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C0D88-3143-4E66-90E3-769B36C2C7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38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C0D88-3143-4E66-90E3-769B36C2C7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1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C0D88-3143-4E66-90E3-769B36C2C7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38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C0D88-3143-4E66-90E3-769B36C2C7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31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C0D88-3143-4E66-90E3-769B36C2C7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31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C0D88-3143-4E66-90E3-769B36C2C7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31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8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3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27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50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67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9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5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3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4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9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4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998F7-992E-4385-81BE-9B4DC093B7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57848-AA17-43F8-9DE0-DE8EC5860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6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:\Pictures.Apr 22.2014\General Pictures\2014-3-9\P100053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7" y="1"/>
            <a:ext cx="9140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739" y="48161"/>
            <a:ext cx="901406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8383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96767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45150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93533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41916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0299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138683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87066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s-PE" altLang="en-US" sz="44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Diversificación de Descansos y Agro-paisajes Andinos</a:t>
            </a:r>
            <a:endParaRPr lang="es-PE" altLang="en-US" sz="44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" y="5565229"/>
            <a:ext cx="9144000" cy="1087835"/>
          </a:xfrm>
          <a:solidFill>
            <a:schemeClr val="bg1">
              <a:alpha val="44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Yanapai, Ekorural, Agrecol, </a:t>
            </a:r>
          </a:p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UMSS-CIF y otros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30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800" y="407581"/>
            <a:ext cx="8534400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8383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96767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45150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93533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41916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0299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138683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87066" algn="l" defTabSz="2896767" rtl="0" eaLnBrk="1" latinLnBrk="0" hangingPunct="1">
              <a:defRPr sz="57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600"/>
              </a:spcAft>
            </a:pP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Objetivos:</a:t>
            </a:r>
          </a:p>
          <a:p>
            <a:pPr marL="457200" indent="-457200">
              <a:spcAft>
                <a:spcPts val="600"/>
              </a:spcAft>
            </a:pPr>
            <a:r>
              <a:rPr lang="es-E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es-ES" sz="2600" dirty="0">
                <a:latin typeface="Arial" panose="020B0604020202020204" pitchFamily="34" charset="0"/>
                <a:cs typeface="Arial" panose="020B0604020202020204" pitchFamily="34" charset="0"/>
              </a:rPr>
              <a:t>Desarrollar opciones para diversificar y aumentar </a:t>
            </a:r>
            <a:r>
              <a:rPr lang="es-E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la productividad </a:t>
            </a:r>
            <a:r>
              <a:rPr lang="es-ES" sz="2600" dirty="0">
                <a:latin typeface="Arial" panose="020B0604020202020204" pitchFamily="34" charset="0"/>
                <a:cs typeface="Arial" panose="020B0604020202020204" pitchFamily="34" charset="0"/>
              </a:rPr>
              <a:t>y regeneración en </a:t>
            </a:r>
            <a:r>
              <a:rPr lang="es-E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el periodo </a:t>
            </a:r>
            <a:r>
              <a:rPr lang="es-ES" sz="26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descansos</a:t>
            </a:r>
          </a:p>
          <a:p>
            <a:pPr marL="457200" indent="-457200">
              <a:spcAft>
                <a:spcPts val="600"/>
              </a:spcAft>
            </a:pPr>
            <a:r>
              <a:rPr lang="es-E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600" dirty="0">
                <a:latin typeface="Arial" panose="020B0604020202020204" pitchFamily="34" charset="0"/>
                <a:cs typeface="Arial" panose="020B0604020202020204" pitchFamily="34" charset="0"/>
              </a:rPr>
              <a:t>Entender la contribución ecológica y económica de componentes espaciales </a:t>
            </a:r>
            <a:r>
              <a:rPr lang="es-E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 la escala de paisaje</a:t>
            </a:r>
          </a:p>
          <a:p>
            <a:pPr marL="457200" indent="-457200">
              <a:spcAft>
                <a:spcPts val="600"/>
              </a:spcAft>
            </a:pPr>
            <a:r>
              <a:rPr lang="es-E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es-BO" sz="2600" dirty="0">
                <a:latin typeface="Arial" panose="020B0604020202020204" pitchFamily="34" charset="0"/>
                <a:cs typeface="Arial" panose="020B0604020202020204" pitchFamily="34" charset="0"/>
              </a:rPr>
              <a:t>Apoyar una plataforma regional para compartir conocimiento e investigación sobre suelos y paisajes</a:t>
            </a:r>
            <a:endParaRPr lang="es-PE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4129956"/>
            <a:ext cx="3129392" cy="2347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00600" y="4129956"/>
            <a:ext cx="3411794" cy="2347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08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1"/>
            <a:ext cx="8853621" cy="1143000"/>
          </a:xfrm>
        </p:spPr>
        <p:txBody>
          <a:bodyPr>
            <a:noAutofit/>
          </a:bodyPr>
          <a:lstStyle/>
          <a:p>
            <a:pPr marL="457200" indent="-457200"/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 1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Actividades Principales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915400" cy="1953620"/>
          </a:xfrm>
        </p:spPr>
        <p:txBody>
          <a:bodyPr>
            <a:normAutofit/>
          </a:bodyPr>
          <a:lstStyle/>
          <a:p>
            <a:pPr marL="515938" lvl="1" indent="-398463">
              <a:buFont typeface="Arial" pitchFamily="34" charset="0"/>
              <a:buChar char="•"/>
            </a:pPr>
            <a:r>
              <a:rPr lang="es-ES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Investigación participativa </a:t>
            </a:r>
            <a:r>
              <a:rPr lang="es-E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‘</a:t>
            </a:r>
            <a:r>
              <a:rPr lang="es-ES" sz="26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best-bets</a:t>
            </a:r>
            <a:r>
              <a:rPr lang="es-ES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 (o opciones promisorias)</a:t>
            </a:r>
            <a:endParaRPr lang="es-ES" sz="2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5938" lvl="1" indent="-398463">
              <a:buFont typeface="Arial" pitchFamily="34" charset="0"/>
              <a:buChar char="•"/>
            </a:pPr>
            <a:r>
              <a:rPr lang="es-E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dentificación </a:t>
            </a:r>
            <a:r>
              <a:rPr lang="es-E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especies </a:t>
            </a:r>
            <a:r>
              <a:rPr lang="es-ES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 pastos y otras plantas) y </a:t>
            </a:r>
            <a:r>
              <a:rPr lang="es-E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sinergias </a:t>
            </a:r>
            <a:r>
              <a:rPr lang="es-ES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novedosas – en condiciones controladas</a:t>
            </a:r>
            <a:endParaRPr lang="es-ES" sz="2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F:\Pictures.Apr 22.2014\General Pictures\2014-3-9\P1000545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1219" y="3810000"/>
            <a:ext cx="3733800" cy="2605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C:\Users\KATHERIN\Pictures\fotos pastos del 31-05-13\Fotos enviar\20140531_1320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3401420"/>
            <a:ext cx="3676650" cy="2618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25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4285" y="683670"/>
            <a:ext cx="5562600" cy="58695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57400" y="76200"/>
            <a:ext cx="502920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Sitios de trabajo – Objetivo 1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4343401" y="3581400"/>
            <a:ext cx="457200" cy="6096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324601" y="4953000"/>
            <a:ext cx="381000" cy="3810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67852" y="3643952"/>
            <a:ext cx="342900" cy="304800"/>
          </a:xfrm>
          <a:prstGeom prst="ellipse">
            <a:avLst/>
          </a:prstGeom>
          <a:noFill/>
          <a:ln w="4127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" y="4876800"/>
            <a:ext cx="1695450" cy="685800"/>
          </a:xfrm>
          <a:prstGeom prst="ellipse">
            <a:avLst/>
          </a:prstGeom>
          <a:noFill/>
          <a:ln w="4127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 smtClean="0">
                <a:solidFill>
                  <a:schemeClr val="tx1"/>
                </a:solidFill>
              </a:rPr>
              <a:t>Especias + Sinergias</a:t>
            </a:r>
            <a:endParaRPr lang="es-GT" dirty="0"/>
          </a:p>
        </p:txBody>
      </p:sp>
      <p:sp>
        <p:nvSpPr>
          <p:cNvPr id="10" name="Oval 9"/>
          <p:cNvSpPr/>
          <p:nvPr/>
        </p:nvSpPr>
        <p:spPr>
          <a:xfrm>
            <a:off x="707036" y="3962400"/>
            <a:ext cx="1672028" cy="6096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Best-Bets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3396734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Actividades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64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990600"/>
          </a:xfrm>
        </p:spPr>
        <p:txBody>
          <a:bodyPr>
            <a:normAutofit/>
          </a:bodyPr>
          <a:lstStyle/>
          <a:p>
            <a:pPr marL="344488" lvl="1" indent="-227013">
              <a:buFont typeface="Arial" pitchFamily="34" charset="0"/>
              <a:buChar char="•"/>
            </a:pPr>
            <a:r>
              <a:rPr lang="es-ES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Conversación y votación </a:t>
            </a:r>
            <a:r>
              <a:rPr lang="es-E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comunidades para </a:t>
            </a:r>
            <a:r>
              <a:rPr lang="es-ES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determinar los tratamientos implementados</a:t>
            </a:r>
            <a:endParaRPr lang="es-ES" sz="2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463056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Picture of workshop/voting </a:t>
            </a:r>
            <a:endParaRPr lang="en-US" dirty="0"/>
          </a:p>
        </p:txBody>
      </p:sp>
      <p:pic>
        <p:nvPicPr>
          <p:cNvPr id="2051" name="Picture 3" descr="F:\Pictures.Apr 22.2014\General Pictures\2013-10-26\DSCN0084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7543" y="1929513"/>
            <a:ext cx="3196257" cy="2185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970" y="4343400"/>
            <a:ext cx="4047206" cy="2278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100608"/>
              </p:ext>
            </p:extLst>
          </p:nvPr>
        </p:nvGraphicFramePr>
        <p:xfrm>
          <a:off x="4834255" y="2430383"/>
          <a:ext cx="4081145" cy="3894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5000"/>
                <a:gridCol w="1651000"/>
                <a:gridCol w="1795145"/>
              </a:tblGrid>
              <a:tr h="301149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effectLst/>
                        </a:rPr>
                        <a:t>Zona</a:t>
                      </a:r>
                      <a:r>
                        <a:rPr lang="en-US" sz="1600" b="1" u="none" strike="noStrike" dirty="0">
                          <a:effectLst/>
                        </a:rPr>
                        <a:t> Media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effectLst/>
                        </a:rPr>
                        <a:t>Zona</a:t>
                      </a:r>
                      <a:r>
                        <a:rPr lang="en-US" sz="1600" b="1" u="none" strike="noStrike" dirty="0">
                          <a:effectLst/>
                        </a:rPr>
                        <a:t> A</a:t>
                      </a:r>
                      <a:r>
                        <a:rPr lang="en-US" sz="1600" b="1" u="none" strike="noStrike" dirty="0" smtClean="0">
                          <a:effectLst/>
                        </a:rPr>
                        <a:t>lta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effectLst/>
                        </a:rPr>
                        <a:t>Trat</a:t>
                      </a:r>
                      <a:r>
                        <a:rPr lang="en-US" sz="1600" b="1" u="none" strike="noStrike" dirty="0">
                          <a:effectLst/>
                        </a:rPr>
                        <a:t> 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563" indent="-55563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 Testigo (vegetación nativa)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563" indent="0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Testigo (vegetación nativa)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354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Trat 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55563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Vicia + Avena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55563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Vicia + Avena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effectLst/>
                        </a:rPr>
                        <a:t>Trat</a:t>
                      </a:r>
                      <a:r>
                        <a:rPr lang="en-US" sz="1600" b="1" u="none" strike="noStrike" dirty="0">
                          <a:effectLst/>
                        </a:rPr>
                        <a:t> 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563" indent="0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Vicia + Avena +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Ray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grass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+ Trébol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563" indent="0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Vicia + Avena +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Ray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grass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+ Trébol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Trat 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563" indent="0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Tarwi +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Ray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grass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+ Trébol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563" indent="0" algn="l" fontAlgn="b">
                        <a:tabLst>
                          <a:tab pos="55563" algn="l"/>
                        </a:tabLst>
                      </a:pPr>
                      <a:r>
                        <a:rPr lang="es-GT" sz="1600" b="0" u="none" strike="noStrike" noProof="0" dirty="0" err="1" smtClean="0">
                          <a:effectLst/>
                        </a:rPr>
                        <a:t>Ray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grass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+ Trébol (en surcos) con vegetación nativa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Trat 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563" indent="0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Alfalfa + Cal agrícola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563" indent="0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Vicia + Avena +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Ray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grass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+ Trébol +  Roca fosfórica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811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effectLst/>
                        </a:rPr>
                        <a:t>Trat</a:t>
                      </a:r>
                      <a:r>
                        <a:rPr lang="en-US" sz="1600" b="1" u="none" strike="noStrike" dirty="0">
                          <a:effectLst/>
                        </a:rPr>
                        <a:t> 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5563" indent="0" algn="l" fontAlgn="b"/>
                      <a:r>
                        <a:rPr lang="es-GT" sz="1600" b="0" u="none" strike="noStrike" noProof="0" dirty="0" smtClean="0">
                          <a:effectLst/>
                        </a:rPr>
                        <a:t>Tarwi +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Ray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</a:t>
                      </a:r>
                      <a:r>
                        <a:rPr lang="es-GT" sz="1600" b="0" u="none" strike="noStrike" noProof="0" dirty="0" err="1" smtClean="0">
                          <a:effectLst/>
                        </a:rPr>
                        <a:t>grass</a:t>
                      </a:r>
                      <a:r>
                        <a:rPr lang="es-GT" sz="1600" b="0" u="none" strike="noStrike" noProof="0" dirty="0" smtClean="0">
                          <a:effectLst/>
                        </a:rPr>
                        <a:t> + Trébol + Roca fosfórica</a:t>
                      </a:r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G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40688" y="2057400"/>
            <a:ext cx="2907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b="1" dirty="0" smtClean="0"/>
              <a:t>Tratamientos – Quilcas, Perú</a:t>
            </a:r>
            <a:endParaRPr lang="es-GT" b="1" dirty="0"/>
          </a:p>
        </p:txBody>
      </p:sp>
      <p:sp>
        <p:nvSpPr>
          <p:cNvPr id="18" name="Title 3"/>
          <p:cNvSpPr txBox="1">
            <a:spLocks/>
          </p:cNvSpPr>
          <p:nvPr/>
        </p:nvSpPr>
        <p:spPr>
          <a:xfrm>
            <a:off x="457200" y="76200"/>
            <a:ext cx="8229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Investigación participativa de los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Best-Bets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00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3100252"/>
          </a:xfrm>
        </p:spPr>
        <p:txBody>
          <a:bodyPr>
            <a:normAutofit/>
          </a:bodyPr>
          <a:lstStyle/>
          <a:p>
            <a:pPr marL="457200" lvl="1" indent="-339725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Establecimiento de las parcelas con productores</a:t>
            </a:r>
          </a:p>
          <a:p>
            <a:pPr marL="457200" lvl="1" indent="-339725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4-6 tratamientos asignados al azar</a:t>
            </a:r>
          </a:p>
          <a:p>
            <a:pPr marL="457200" lvl="1" indent="-339725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agricultor = repetición 					completa (donde posible)</a:t>
            </a:r>
          </a:p>
          <a:p>
            <a:pPr marL="457200" lvl="1" indent="-339725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6–25 repeticiones per sitio</a:t>
            </a:r>
          </a:p>
          <a:p>
            <a:pPr marL="117475" lvl="1" indent="0">
              <a:spcBef>
                <a:spcPts val="0"/>
              </a:spcBef>
              <a:spcAft>
                <a:spcPts val="600"/>
              </a:spcAft>
              <a:buNone/>
            </a:pPr>
            <a:endParaRPr lang="es-ES" sz="2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Investigación participativa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los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Best-Bets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48707" y="1808891"/>
            <a:ext cx="3317789" cy="2229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55200" y="4125598"/>
            <a:ext cx="840509" cy="163668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13" name="Rectangle 12"/>
          <p:cNvSpPr/>
          <p:nvPr/>
        </p:nvSpPr>
        <p:spPr>
          <a:xfrm>
            <a:off x="1415782" y="4125598"/>
            <a:ext cx="865230" cy="16366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14" name="Rectangle 13"/>
          <p:cNvSpPr/>
          <p:nvPr/>
        </p:nvSpPr>
        <p:spPr>
          <a:xfrm>
            <a:off x="3366964" y="4142158"/>
            <a:ext cx="840509" cy="16366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15" name="Rectangle 14"/>
          <p:cNvSpPr/>
          <p:nvPr/>
        </p:nvSpPr>
        <p:spPr>
          <a:xfrm>
            <a:off x="2390012" y="4128510"/>
            <a:ext cx="865230" cy="163668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17" name="Rectangle 16"/>
          <p:cNvSpPr/>
          <p:nvPr/>
        </p:nvSpPr>
        <p:spPr>
          <a:xfrm>
            <a:off x="4343400" y="4133008"/>
            <a:ext cx="840509" cy="16366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18" name="TextBox 17"/>
          <p:cNvSpPr txBox="1"/>
          <p:nvPr/>
        </p:nvSpPr>
        <p:spPr>
          <a:xfrm>
            <a:off x="485012" y="3745468"/>
            <a:ext cx="93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Trat</a:t>
            </a:r>
            <a:r>
              <a:rPr lang="en-US" b="1" dirty="0" smtClean="0"/>
              <a:t> 2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431430" y="3745468"/>
            <a:ext cx="93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Testigo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29402" y="3733800"/>
            <a:ext cx="93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Trat</a:t>
            </a:r>
            <a:r>
              <a:rPr lang="en-US" b="1" dirty="0" smtClean="0"/>
              <a:t> 5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412630" y="3733800"/>
            <a:ext cx="93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Trat</a:t>
            </a:r>
            <a:r>
              <a:rPr lang="en-US" b="1" dirty="0" smtClean="0"/>
              <a:t> 3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403230" y="3733800"/>
            <a:ext cx="93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Trat</a:t>
            </a:r>
            <a:r>
              <a:rPr lang="en-US" b="1" dirty="0" smtClean="0"/>
              <a:t> 4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58233" y="473023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10 m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57201" y="576228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 m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7201" y="4114800"/>
            <a:ext cx="838200" cy="818343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accent3">
                <a:lumMod val="75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 b="1" dirty="0" smtClean="0"/>
              <a:t>dejar</a:t>
            </a:r>
            <a:endParaRPr lang="es-BO" sz="1400" b="1" dirty="0"/>
          </a:p>
        </p:txBody>
      </p:sp>
      <p:sp>
        <p:nvSpPr>
          <p:cNvPr id="26" name="Rectangle 25"/>
          <p:cNvSpPr/>
          <p:nvPr/>
        </p:nvSpPr>
        <p:spPr>
          <a:xfrm>
            <a:off x="1420396" y="4943941"/>
            <a:ext cx="858975" cy="807545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accent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27" name="Rectangle 26"/>
          <p:cNvSpPr/>
          <p:nvPr/>
        </p:nvSpPr>
        <p:spPr>
          <a:xfrm>
            <a:off x="2390012" y="4956456"/>
            <a:ext cx="865230" cy="807545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2">
                <a:lumMod val="5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28" name="Rectangle 27"/>
          <p:cNvSpPr/>
          <p:nvPr/>
        </p:nvSpPr>
        <p:spPr>
          <a:xfrm>
            <a:off x="3366964" y="4146986"/>
            <a:ext cx="840509" cy="807545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accent2">
                <a:lumMod val="40000"/>
                <a:lumOff val="6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29" name="Rectangle 28"/>
          <p:cNvSpPr/>
          <p:nvPr/>
        </p:nvSpPr>
        <p:spPr>
          <a:xfrm>
            <a:off x="4343400" y="4962149"/>
            <a:ext cx="840509" cy="807545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accent6">
                <a:lumMod val="5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30" name="Rectangle 29"/>
          <p:cNvSpPr/>
          <p:nvPr/>
        </p:nvSpPr>
        <p:spPr>
          <a:xfrm>
            <a:off x="448960" y="4948143"/>
            <a:ext cx="838200" cy="818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 b="1" dirty="0" smtClean="0"/>
              <a:t>exportar</a:t>
            </a:r>
            <a:endParaRPr lang="es-BO" sz="1400" b="1" dirty="0"/>
          </a:p>
        </p:txBody>
      </p:sp>
      <p:pic>
        <p:nvPicPr>
          <p:cNvPr id="3073" name="Picture 1" descr="F:\Pictures.Apr 22.2014\General Pictures\2014-3-9\P1000625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48708" y="4362944"/>
            <a:ext cx="3317788" cy="211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36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E:\Yanapai\Corte 30-04-14\Casacancha lote 1 y 2\Nueva carpeta\P105059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3489523"/>
            <a:ext cx="3576902" cy="2682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6705600" cy="2057400"/>
          </a:xfrm>
        </p:spPr>
        <p:txBody>
          <a:bodyPr>
            <a:normAutofit/>
          </a:bodyPr>
          <a:lstStyle/>
          <a:p>
            <a:pPr marL="457200" lvl="1" indent="-339725"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participativa con productores</a:t>
            </a:r>
          </a:p>
          <a:p>
            <a:pPr marL="457200" lvl="1" indent="-339725"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 base de suelos para cada repetición</a:t>
            </a:r>
          </a:p>
          <a:p>
            <a:pPr marL="457200" lvl="1" indent="-339725"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Medición de cobertura, producción de biomasa, calidad/nutrientes en forraje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Investigación participativa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los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Best-Bets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2" descr="E:\Yanapai\Corte 30-04-14\Casacancha lote 1 y 2\Nueva carpeta\P1050585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48400" y="4267200"/>
            <a:ext cx="2578309" cy="2213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E:\Yanapai\Corte 30-04-14\Casacancha lote 1 y 2\Nueva carpeta\P105057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415532" y="1619929"/>
            <a:ext cx="2595798" cy="1946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sjfonte\Downloads\Fort_Berrospi_Pacheco_T3 (2)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4953000"/>
            <a:ext cx="165534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jfonte\Documents\Work Folder\McKnight.Diversificacion\Best-Bet Trials\Data\cobertura\Fort_Berrospi_Pacheco_T3 (1)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99" y="3048000"/>
            <a:ext cx="165534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284869" y="4495800"/>
            <a:ext cx="1" cy="609600"/>
          </a:xfrm>
          <a:prstGeom prst="straightConnector1">
            <a:avLst/>
          </a:prstGeom>
          <a:ln w="95250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20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990600"/>
            <a:ext cx="8765961" cy="2438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ES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Selección </a:t>
            </a:r>
            <a:r>
              <a:rPr lang="es-PE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de 70 </a:t>
            </a:r>
            <a:r>
              <a:rPr lang="es-PE" altLang="en-US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especies de </a:t>
            </a:r>
            <a:r>
              <a:rPr lang="es-PE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pastos/forrajes </a:t>
            </a:r>
            <a:r>
              <a:rPr lang="es-PE" altLang="en-US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naturales y </a:t>
            </a:r>
            <a:r>
              <a:rPr lang="es-PE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cultivados (coleccionados </a:t>
            </a:r>
            <a:r>
              <a:rPr lang="es-PE" altLang="en-US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en </a:t>
            </a:r>
            <a:r>
              <a:rPr lang="es-PE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Perú y Bolivia)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PE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Sembrado en macetas (12 cm </a:t>
            </a:r>
            <a:r>
              <a:rPr lang="es-PE" altLang="en-US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dia</a:t>
            </a:r>
            <a:r>
              <a:rPr lang="es-PE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. X 40 cm de profundidad) con dos suelos distintos (Quilcas y Castillapata) para comparar la potencial en condiciones similares</a:t>
            </a:r>
            <a:endParaRPr lang="es-PE" altLang="en-US" sz="24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944562"/>
          </a:xfrm>
        </p:spPr>
        <p:txBody>
          <a:bodyPr>
            <a:noAutofit/>
          </a:bodyPr>
          <a:lstStyle/>
          <a:p>
            <a:pPr marL="515938" lvl="1" indent="-398463" algn="ctr"/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Identificación de especies y sinergias novedosas </a:t>
            </a:r>
            <a:endParaRPr lang="es-E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8" name="Picture 4" descr="F:\Pictures.Apr 22.2014\General Pictures\2014-3-9\P100056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3352884"/>
            <a:ext cx="4114800" cy="3086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795"/>
          <a:stretch/>
        </p:blipFill>
        <p:spPr bwMode="auto">
          <a:xfrm>
            <a:off x="5562600" y="3352884"/>
            <a:ext cx="2795887" cy="3124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42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24820" cy="2438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Evaluación de biomasa aérea y radicular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Altura de la planta, contenido de nutrientes</a:t>
            </a:r>
          </a:p>
          <a:p>
            <a:pPr marL="0" indent="0">
              <a:spcAft>
                <a:spcPts val="600"/>
              </a:spcAft>
              <a:buNone/>
            </a:pPr>
            <a:endParaRPr lang="es-GT" altLang="en-US" sz="2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625475" indent="-625475">
              <a:spcAft>
                <a:spcPts val="600"/>
              </a:spcAft>
              <a:buNone/>
              <a:tabLst>
                <a:tab pos="577850" algn="l"/>
              </a:tabLst>
            </a:pPr>
            <a:r>
              <a:rPr lang="es-GT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  =&gt; Los resultados se usaran para informar futuros ensayos probando mezclas de plantas - en maceta (año 2) y en el campo </a:t>
            </a:r>
            <a:r>
              <a:rPr lang="es-GT" altLang="en-US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(año </a:t>
            </a:r>
            <a:r>
              <a:rPr lang="es-GT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3) </a:t>
            </a:r>
            <a:endParaRPr lang="es-GT" altLang="en-US" sz="24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>
            <a:noAutofit/>
          </a:bodyPr>
          <a:lstStyle/>
          <a:p>
            <a:pPr marL="515938" lvl="1" indent="-398463" algn="ctr"/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Identificación de especies y sinergias novedosas </a:t>
            </a:r>
            <a:endParaRPr lang="es-E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762001" y="4066674"/>
            <a:ext cx="4038600" cy="1966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3637623"/>
            <a:ext cx="2981240" cy="2686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9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53621" cy="1600199"/>
          </a:xfrm>
        </p:spPr>
        <p:txBody>
          <a:bodyPr>
            <a:noAutofit/>
          </a:bodyPr>
          <a:lstStyle/>
          <a:p>
            <a:pPr marL="465138" indent="-465138" algn="l">
              <a:spcAft>
                <a:spcPts val="600"/>
              </a:spcAft>
            </a:pP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 2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Contribución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ecológica y económica de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componentes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espaciales a la escala de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paisaje</a:t>
            </a:r>
            <a:b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Actividades Principales: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1953620"/>
          </a:xfrm>
        </p:spPr>
        <p:txBody>
          <a:bodyPr>
            <a:normAutofit/>
          </a:bodyPr>
          <a:lstStyle/>
          <a:p>
            <a:pPr marL="515938" lvl="1" indent="-398463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Determinación de componentes más importantes</a:t>
            </a:r>
          </a:p>
          <a:p>
            <a:pPr marL="515938" lvl="1" indent="-398463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Inventario de servicios </a:t>
            </a:r>
            <a:r>
              <a:rPr lang="es-ES" sz="24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ecosistémicos</a:t>
            </a: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biodiversidad y contribución </a:t>
            </a:r>
            <a:r>
              <a:rPr lang="es-ES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económica </a:t>
            </a:r>
            <a:r>
              <a:rPr lang="es-GT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s-GT" altLang="en-US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año 2) </a:t>
            </a:r>
            <a:endParaRPr lang="es-ES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5938" lvl="1" indent="-398463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Elaboración de senarios con las comunidades</a:t>
            </a:r>
            <a:endParaRPr lang="es-ES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43400" y="3799936"/>
            <a:ext cx="4343400" cy="2753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Steve\Pictures\General Pictures\2013-1-31\P1000954.JPG"/>
          <p:cNvPicPr>
            <a:picLocks noChangeAspect="1" noChangeArrowheads="1"/>
          </p:cNvPicPr>
          <p:nvPr/>
        </p:nvPicPr>
        <p:blipFill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341" y="4079168"/>
            <a:ext cx="2915259" cy="2245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746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4285" y="683670"/>
            <a:ext cx="5562600" cy="586953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328328" y="3622432"/>
            <a:ext cx="380999" cy="381000"/>
          </a:xfrm>
          <a:prstGeom prst="ellipse">
            <a:avLst/>
          </a:prstGeom>
          <a:noFill/>
          <a:ln w="412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329625" y="4947976"/>
            <a:ext cx="381000" cy="381000"/>
          </a:xfrm>
          <a:prstGeom prst="ellipse">
            <a:avLst/>
          </a:prstGeom>
          <a:noFill/>
          <a:ln w="412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8200" y="3396734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Actividades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2057400" y="76200"/>
            <a:ext cx="502920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Sitios de trabajo – Objetivo 2</a:t>
            </a:r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3536184" y="1316336"/>
            <a:ext cx="380999" cy="381000"/>
          </a:xfrm>
          <a:prstGeom prst="ellipse">
            <a:avLst/>
          </a:prstGeom>
          <a:noFill/>
          <a:ln w="412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62000" y="3828084"/>
            <a:ext cx="1632292" cy="820115"/>
          </a:xfrm>
          <a:prstGeom prst="ellipse">
            <a:avLst/>
          </a:prstGeom>
          <a:noFill/>
          <a:ln w="412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 smtClean="0">
                <a:solidFill>
                  <a:schemeClr val="tx1"/>
                </a:solidFill>
              </a:rPr>
              <a:t>Inventario paisajístico</a:t>
            </a:r>
            <a:endParaRPr lang="es-PE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23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24820" cy="1524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Trabajar con lideres de las comunidades y </a:t>
            </a:r>
            <a:r>
              <a:rPr lang="es-GT" alt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imágenes </a:t>
            </a:r>
            <a:r>
              <a:rPr lang="es-GT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determinar los usos de tierra principales y de interés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altLang="en-US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 y mapear cada uso con imágenes satelitales</a:t>
            </a:r>
            <a:endParaRPr lang="es-GT" altLang="en-US" sz="24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>
            <a:noAutofit/>
          </a:bodyPr>
          <a:lstStyle/>
          <a:p>
            <a:pPr marL="515938" lvl="1" indent="-398463"/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Determinación y mapeo de los componentes más importantes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3493" y="2590800"/>
            <a:ext cx="7058025" cy="404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TextBox 103"/>
          <p:cNvSpPr txBox="1"/>
          <p:nvPr/>
        </p:nvSpPr>
        <p:spPr>
          <a:xfrm>
            <a:off x="2057400" y="62600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Quilcas, Zona Media</a:t>
            </a:r>
            <a:endParaRPr lang="es-P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8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24820" cy="2438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Trabajar con lideres de las comunidades y </a:t>
            </a:r>
            <a:r>
              <a:rPr lang="es-GT" alt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imágenes </a:t>
            </a:r>
            <a:r>
              <a:rPr lang="es-GT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determinar los usos de tierra principales y de interés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altLang="en-US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 y mapear cada uso con imágenes satelitales</a:t>
            </a:r>
            <a:endParaRPr lang="es-GT" altLang="en-US" sz="24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>
            <a:noAutofit/>
          </a:bodyPr>
          <a:lstStyle/>
          <a:p>
            <a:pPr marL="515938" lvl="1" indent="-398463"/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Determinación y mapeo de los componentes más importantes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3493" y="2590800"/>
            <a:ext cx="7058025" cy="404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/>
        </p:nvSpPr>
        <p:spPr>
          <a:xfrm>
            <a:off x="5090149" y="5530174"/>
            <a:ext cx="1911701" cy="541334"/>
          </a:xfrm>
          <a:custGeom>
            <a:avLst/>
            <a:gdLst>
              <a:gd name="connsiteX0" fmla="*/ 97493 w 1911701"/>
              <a:gd name="connsiteY0" fmla="*/ 539886 h 541334"/>
              <a:gd name="connsiteX1" fmla="*/ 121812 w 1911701"/>
              <a:gd name="connsiteY1" fmla="*/ 530158 h 541334"/>
              <a:gd name="connsiteX2" fmla="*/ 141267 w 1911701"/>
              <a:gd name="connsiteY2" fmla="*/ 525294 h 541334"/>
              <a:gd name="connsiteX3" fmla="*/ 155859 w 1911701"/>
              <a:gd name="connsiteY3" fmla="*/ 520430 h 541334"/>
              <a:gd name="connsiteX4" fmla="*/ 170450 w 1911701"/>
              <a:gd name="connsiteY4" fmla="*/ 505839 h 541334"/>
              <a:gd name="connsiteX5" fmla="*/ 204497 w 1911701"/>
              <a:gd name="connsiteY5" fmla="*/ 486383 h 541334"/>
              <a:gd name="connsiteX6" fmla="*/ 248272 w 1911701"/>
              <a:gd name="connsiteY6" fmla="*/ 452337 h 541334"/>
              <a:gd name="connsiteX7" fmla="*/ 267727 w 1911701"/>
              <a:gd name="connsiteY7" fmla="*/ 447473 h 541334"/>
              <a:gd name="connsiteX8" fmla="*/ 282318 w 1911701"/>
              <a:gd name="connsiteY8" fmla="*/ 442609 h 541334"/>
              <a:gd name="connsiteX9" fmla="*/ 549829 w 1911701"/>
              <a:gd name="connsiteY9" fmla="*/ 437745 h 541334"/>
              <a:gd name="connsiteX10" fmla="*/ 569284 w 1911701"/>
              <a:gd name="connsiteY10" fmla="*/ 408562 h 541334"/>
              <a:gd name="connsiteX11" fmla="*/ 579012 w 1911701"/>
              <a:gd name="connsiteY11" fmla="*/ 393971 h 541334"/>
              <a:gd name="connsiteX12" fmla="*/ 588740 w 1911701"/>
              <a:gd name="connsiteY12" fmla="*/ 355060 h 541334"/>
              <a:gd name="connsiteX13" fmla="*/ 608195 w 1911701"/>
              <a:gd name="connsiteY13" fmla="*/ 325877 h 541334"/>
              <a:gd name="connsiteX14" fmla="*/ 613059 w 1911701"/>
              <a:gd name="connsiteY14" fmla="*/ 311286 h 541334"/>
              <a:gd name="connsiteX15" fmla="*/ 627650 w 1911701"/>
              <a:gd name="connsiteY15" fmla="*/ 306422 h 541334"/>
              <a:gd name="connsiteX16" fmla="*/ 642242 w 1911701"/>
              <a:gd name="connsiteY16" fmla="*/ 296694 h 541334"/>
              <a:gd name="connsiteX17" fmla="*/ 695744 w 1911701"/>
              <a:gd name="connsiteY17" fmla="*/ 301558 h 541334"/>
              <a:gd name="connsiteX18" fmla="*/ 676289 w 1911701"/>
              <a:gd name="connsiteY18" fmla="*/ 364788 h 541334"/>
              <a:gd name="connsiteX19" fmla="*/ 661697 w 1911701"/>
              <a:gd name="connsiteY19" fmla="*/ 374515 h 541334"/>
              <a:gd name="connsiteX20" fmla="*/ 656833 w 1911701"/>
              <a:gd name="connsiteY20" fmla="*/ 389107 h 541334"/>
              <a:gd name="connsiteX21" fmla="*/ 642242 w 1911701"/>
              <a:gd name="connsiteY21" fmla="*/ 398835 h 541334"/>
              <a:gd name="connsiteX22" fmla="*/ 632514 w 1911701"/>
              <a:gd name="connsiteY22" fmla="*/ 413426 h 541334"/>
              <a:gd name="connsiteX23" fmla="*/ 637378 w 1911701"/>
              <a:gd name="connsiteY23" fmla="*/ 476656 h 541334"/>
              <a:gd name="connsiteX24" fmla="*/ 666561 w 1911701"/>
              <a:gd name="connsiteY24" fmla="*/ 486383 h 541334"/>
              <a:gd name="connsiteX25" fmla="*/ 749246 w 1911701"/>
              <a:gd name="connsiteY25" fmla="*/ 481520 h 541334"/>
              <a:gd name="connsiteX26" fmla="*/ 763838 w 1911701"/>
              <a:gd name="connsiteY26" fmla="*/ 452337 h 541334"/>
              <a:gd name="connsiteX27" fmla="*/ 773565 w 1911701"/>
              <a:gd name="connsiteY27" fmla="*/ 437745 h 541334"/>
              <a:gd name="connsiteX28" fmla="*/ 797884 w 1911701"/>
              <a:gd name="connsiteY28" fmla="*/ 398835 h 541334"/>
              <a:gd name="connsiteX29" fmla="*/ 885433 w 1911701"/>
              <a:gd name="connsiteY29" fmla="*/ 403698 h 541334"/>
              <a:gd name="connsiteX30" fmla="*/ 919480 w 1911701"/>
              <a:gd name="connsiteY30" fmla="*/ 408562 h 541334"/>
              <a:gd name="connsiteX31" fmla="*/ 924344 w 1911701"/>
              <a:gd name="connsiteY31" fmla="*/ 457200 h 541334"/>
              <a:gd name="connsiteX32" fmla="*/ 953527 w 1911701"/>
              <a:gd name="connsiteY32" fmla="*/ 476656 h 541334"/>
              <a:gd name="connsiteX33" fmla="*/ 982710 w 1911701"/>
              <a:gd name="connsiteY33" fmla="*/ 486383 h 541334"/>
              <a:gd name="connsiteX34" fmla="*/ 1118897 w 1911701"/>
              <a:gd name="connsiteY34" fmla="*/ 481520 h 541334"/>
              <a:gd name="connsiteX35" fmla="*/ 1133489 w 1911701"/>
              <a:gd name="connsiteY35" fmla="*/ 466928 h 541334"/>
              <a:gd name="connsiteX36" fmla="*/ 1152944 w 1911701"/>
              <a:gd name="connsiteY36" fmla="*/ 462064 h 541334"/>
              <a:gd name="connsiteX37" fmla="*/ 1167535 w 1911701"/>
              <a:gd name="connsiteY37" fmla="*/ 457200 h 541334"/>
              <a:gd name="connsiteX38" fmla="*/ 1293995 w 1911701"/>
              <a:gd name="connsiteY38" fmla="*/ 462064 h 541334"/>
              <a:gd name="connsiteX39" fmla="*/ 1313450 w 1911701"/>
              <a:gd name="connsiteY39" fmla="*/ 466928 h 541334"/>
              <a:gd name="connsiteX40" fmla="*/ 1352361 w 1911701"/>
              <a:gd name="connsiteY40" fmla="*/ 471792 h 541334"/>
              <a:gd name="connsiteX41" fmla="*/ 1697693 w 1911701"/>
              <a:gd name="connsiteY41" fmla="*/ 471792 h 541334"/>
              <a:gd name="connsiteX42" fmla="*/ 1712284 w 1911701"/>
              <a:gd name="connsiteY42" fmla="*/ 466928 h 541334"/>
              <a:gd name="connsiteX43" fmla="*/ 1760923 w 1911701"/>
              <a:gd name="connsiteY43" fmla="*/ 462064 h 541334"/>
              <a:gd name="connsiteX44" fmla="*/ 1790106 w 1911701"/>
              <a:gd name="connsiteY44" fmla="*/ 447473 h 541334"/>
              <a:gd name="connsiteX45" fmla="*/ 1799833 w 1911701"/>
              <a:gd name="connsiteY45" fmla="*/ 432881 h 541334"/>
              <a:gd name="connsiteX46" fmla="*/ 1877655 w 1911701"/>
              <a:gd name="connsiteY46" fmla="*/ 428017 h 541334"/>
              <a:gd name="connsiteX47" fmla="*/ 1887382 w 1911701"/>
              <a:gd name="connsiteY47" fmla="*/ 413426 h 541334"/>
              <a:gd name="connsiteX48" fmla="*/ 1892246 w 1911701"/>
              <a:gd name="connsiteY48" fmla="*/ 393971 h 541334"/>
              <a:gd name="connsiteX49" fmla="*/ 1901974 w 1911701"/>
              <a:gd name="connsiteY49" fmla="*/ 364788 h 541334"/>
              <a:gd name="connsiteX50" fmla="*/ 1906838 w 1911701"/>
              <a:gd name="connsiteY50" fmla="*/ 350196 h 541334"/>
              <a:gd name="connsiteX51" fmla="*/ 1911701 w 1911701"/>
              <a:gd name="connsiteY51" fmla="*/ 335605 h 541334"/>
              <a:gd name="connsiteX52" fmla="*/ 1785242 w 1911701"/>
              <a:gd name="connsiteY52" fmla="*/ 325877 h 541334"/>
              <a:gd name="connsiteX53" fmla="*/ 1770650 w 1911701"/>
              <a:gd name="connsiteY53" fmla="*/ 321013 h 541334"/>
              <a:gd name="connsiteX54" fmla="*/ 1756059 w 1911701"/>
              <a:gd name="connsiteY54" fmla="*/ 306422 h 541334"/>
              <a:gd name="connsiteX55" fmla="*/ 1741467 w 1911701"/>
              <a:gd name="connsiteY55" fmla="*/ 267511 h 541334"/>
              <a:gd name="connsiteX56" fmla="*/ 1736604 w 1911701"/>
              <a:gd name="connsiteY56" fmla="*/ 199417 h 541334"/>
              <a:gd name="connsiteX57" fmla="*/ 1736604 w 1911701"/>
              <a:gd name="connsiteY57" fmla="*/ 126460 h 541334"/>
              <a:gd name="connsiteX58" fmla="*/ 1751195 w 1911701"/>
              <a:gd name="connsiteY58" fmla="*/ 121596 h 541334"/>
              <a:gd name="connsiteX59" fmla="*/ 1760923 w 1911701"/>
              <a:gd name="connsiteY59" fmla="*/ 107005 h 541334"/>
              <a:gd name="connsiteX60" fmla="*/ 1775514 w 1911701"/>
              <a:gd name="connsiteY60" fmla="*/ 92413 h 541334"/>
              <a:gd name="connsiteX61" fmla="*/ 1770650 w 1911701"/>
              <a:gd name="connsiteY61" fmla="*/ 24320 h 541334"/>
              <a:gd name="connsiteX62" fmla="*/ 1697693 w 1911701"/>
              <a:gd name="connsiteY62" fmla="*/ 29183 h 541334"/>
              <a:gd name="connsiteX63" fmla="*/ 1692829 w 1911701"/>
              <a:gd name="connsiteY63" fmla="*/ 102141 h 541334"/>
              <a:gd name="connsiteX64" fmla="*/ 1683101 w 1911701"/>
              <a:gd name="connsiteY64" fmla="*/ 145915 h 541334"/>
              <a:gd name="connsiteX65" fmla="*/ 1653918 w 1911701"/>
              <a:gd name="connsiteY65" fmla="*/ 160507 h 541334"/>
              <a:gd name="connsiteX66" fmla="*/ 1619872 w 1911701"/>
              <a:gd name="connsiteY66" fmla="*/ 179962 h 541334"/>
              <a:gd name="connsiteX67" fmla="*/ 1590689 w 1911701"/>
              <a:gd name="connsiteY67" fmla="*/ 199417 h 541334"/>
              <a:gd name="connsiteX68" fmla="*/ 1517731 w 1911701"/>
              <a:gd name="connsiteY68" fmla="*/ 189690 h 541334"/>
              <a:gd name="connsiteX69" fmla="*/ 1503140 w 1911701"/>
              <a:gd name="connsiteY69" fmla="*/ 175098 h 541334"/>
              <a:gd name="connsiteX70" fmla="*/ 1454501 w 1911701"/>
              <a:gd name="connsiteY70" fmla="*/ 116732 h 541334"/>
              <a:gd name="connsiteX71" fmla="*/ 1332906 w 1911701"/>
              <a:gd name="connsiteY71" fmla="*/ 111869 h 541334"/>
              <a:gd name="connsiteX72" fmla="*/ 1318314 w 1911701"/>
              <a:gd name="connsiteY72" fmla="*/ 107005 h 541334"/>
              <a:gd name="connsiteX73" fmla="*/ 1289131 w 1911701"/>
              <a:gd name="connsiteY73" fmla="*/ 102141 h 541334"/>
              <a:gd name="connsiteX74" fmla="*/ 1259948 w 1911701"/>
              <a:gd name="connsiteY74" fmla="*/ 87549 h 541334"/>
              <a:gd name="connsiteX75" fmla="*/ 1216174 w 1911701"/>
              <a:gd name="connsiteY75" fmla="*/ 82686 h 541334"/>
              <a:gd name="connsiteX76" fmla="*/ 1191855 w 1911701"/>
              <a:gd name="connsiteY76" fmla="*/ 77822 h 541334"/>
              <a:gd name="connsiteX77" fmla="*/ 1177263 w 1911701"/>
              <a:gd name="connsiteY77" fmla="*/ 72958 h 541334"/>
              <a:gd name="connsiteX78" fmla="*/ 1138353 w 1911701"/>
              <a:gd name="connsiteY78" fmla="*/ 68094 h 541334"/>
              <a:gd name="connsiteX79" fmla="*/ 885433 w 1911701"/>
              <a:gd name="connsiteY79" fmla="*/ 58366 h 541334"/>
              <a:gd name="connsiteX80" fmla="*/ 856250 w 1911701"/>
              <a:gd name="connsiteY80" fmla="*/ 34047 h 541334"/>
              <a:gd name="connsiteX81" fmla="*/ 754110 w 1911701"/>
              <a:gd name="connsiteY81" fmla="*/ 38911 h 541334"/>
              <a:gd name="connsiteX82" fmla="*/ 724927 w 1911701"/>
              <a:gd name="connsiteY82" fmla="*/ 53503 h 541334"/>
              <a:gd name="connsiteX83" fmla="*/ 686016 w 1911701"/>
              <a:gd name="connsiteY83" fmla="*/ 58366 h 541334"/>
              <a:gd name="connsiteX84" fmla="*/ 588740 w 1911701"/>
              <a:gd name="connsiteY84" fmla="*/ 58366 h 541334"/>
              <a:gd name="connsiteX85" fmla="*/ 569284 w 1911701"/>
              <a:gd name="connsiteY85" fmla="*/ 48639 h 541334"/>
              <a:gd name="connsiteX86" fmla="*/ 540101 w 1911701"/>
              <a:gd name="connsiteY86" fmla="*/ 38911 h 541334"/>
              <a:gd name="connsiteX87" fmla="*/ 510918 w 1911701"/>
              <a:gd name="connsiteY87" fmla="*/ 29183 h 541334"/>
              <a:gd name="connsiteX88" fmla="*/ 491463 w 1911701"/>
              <a:gd name="connsiteY88" fmla="*/ 24320 h 541334"/>
              <a:gd name="connsiteX89" fmla="*/ 476872 w 1911701"/>
              <a:gd name="connsiteY89" fmla="*/ 19456 h 541334"/>
              <a:gd name="connsiteX90" fmla="*/ 433097 w 1911701"/>
              <a:gd name="connsiteY90" fmla="*/ 14592 h 541334"/>
              <a:gd name="connsiteX91" fmla="*/ 379595 w 1911701"/>
              <a:gd name="connsiteY91" fmla="*/ 4864 h 541334"/>
              <a:gd name="connsiteX92" fmla="*/ 360140 w 1911701"/>
              <a:gd name="connsiteY92" fmla="*/ 0 h 541334"/>
              <a:gd name="connsiteX93" fmla="*/ 219089 w 1911701"/>
              <a:gd name="connsiteY93" fmla="*/ 4864 h 541334"/>
              <a:gd name="connsiteX94" fmla="*/ 214225 w 1911701"/>
              <a:gd name="connsiteY94" fmla="*/ 24320 h 541334"/>
              <a:gd name="connsiteX95" fmla="*/ 185042 w 1911701"/>
              <a:gd name="connsiteY95" fmla="*/ 43775 h 541334"/>
              <a:gd name="connsiteX96" fmla="*/ 102357 w 1911701"/>
              <a:gd name="connsiteY96" fmla="*/ 38911 h 541334"/>
              <a:gd name="connsiteX97" fmla="*/ 92629 w 1911701"/>
              <a:gd name="connsiteY97" fmla="*/ 24320 h 541334"/>
              <a:gd name="connsiteX98" fmla="*/ 63446 w 1911701"/>
              <a:gd name="connsiteY98" fmla="*/ 4864 h 541334"/>
              <a:gd name="connsiteX99" fmla="*/ 9944 w 1911701"/>
              <a:gd name="connsiteY99" fmla="*/ 97277 h 541334"/>
              <a:gd name="connsiteX100" fmla="*/ 14808 w 1911701"/>
              <a:gd name="connsiteY100" fmla="*/ 111869 h 541334"/>
              <a:gd name="connsiteX101" fmla="*/ 24535 w 1911701"/>
              <a:gd name="connsiteY101" fmla="*/ 184826 h 541334"/>
              <a:gd name="connsiteX102" fmla="*/ 34263 w 1911701"/>
              <a:gd name="connsiteY102" fmla="*/ 223737 h 541334"/>
              <a:gd name="connsiteX103" fmla="*/ 39127 w 1911701"/>
              <a:gd name="connsiteY103" fmla="*/ 423154 h 541334"/>
              <a:gd name="connsiteX104" fmla="*/ 53718 w 1911701"/>
              <a:gd name="connsiteY104" fmla="*/ 432881 h 541334"/>
              <a:gd name="connsiteX105" fmla="*/ 63446 w 1911701"/>
              <a:gd name="connsiteY105" fmla="*/ 466928 h 541334"/>
              <a:gd name="connsiteX106" fmla="*/ 87765 w 1911701"/>
              <a:gd name="connsiteY106" fmla="*/ 496111 h 541334"/>
              <a:gd name="connsiteX107" fmla="*/ 97493 w 1911701"/>
              <a:gd name="connsiteY107" fmla="*/ 539886 h 541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911701" h="541334">
                <a:moveTo>
                  <a:pt x="97493" y="539886"/>
                </a:moveTo>
                <a:cubicBezTo>
                  <a:pt x="103167" y="545560"/>
                  <a:pt x="113529" y="532919"/>
                  <a:pt x="121812" y="530158"/>
                </a:cubicBezTo>
                <a:cubicBezTo>
                  <a:pt x="128154" y="528044"/>
                  <a:pt x="134840" y="527130"/>
                  <a:pt x="141267" y="525294"/>
                </a:cubicBezTo>
                <a:cubicBezTo>
                  <a:pt x="146197" y="523885"/>
                  <a:pt x="150995" y="522051"/>
                  <a:pt x="155859" y="520430"/>
                </a:cubicBezTo>
                <a:cubicBezTo>
                  <a:pt x="160723" y="515566"/>
                  <a:pt x="164853" y="509837"/>
                  <a:pt x="170450" y="505839"/>
                </a:cubicBezTo>
                <a:cubicBezTo>
                  <a:pt x="203761" y="482046"/>
                  <a:pt x="176919" y="509365"/>
                  <a:pt x="204497" y="486383"/>
                </a:cubicBezTo>
                <a:cubicBezTo>
                  <a:pt x="219216" y="474117"/>
                  <a:pt x="227201" y="457605"/>
                  <a:pt x="248272" y="452337"/>
                </a:cubicBezTo>
                <a:cubicBezTo>
                  <a:pt x="254757" y="450716"/>
                  <a:pt x="261300" y="449310"/>
                  <a:pt x="267727" y="447473"/>
                </a:cubicBezTo>
                <a:cubicBezTo>
                  <a:pt x="272657" y="446064"/>
                  <a:pt x="277194" y="442786"/>
                  <a:pt x="282318" y="442609"/>
                </a:cubicBezTo>
                <a:cubicBezTo>
                  <a:pt x="371450" y="439535"/>
                  <a:pt x="460659" y="439366"/>
                  <a:pt x="549829" y="437745"/>
                </a:cubicBezTo>
                <a:lnTo>
                  <a:pt x="569284" y="408562"/>
                </a:lnTo>
                <a:lnTo>
                  <a:pt x="579012" y="393971"/>
                </a:lnTo>
                <a:cubicBezTo>
                  <a:pt x="580360" y="387233"/>
                  <a:pt x="584066" y="363473"/>
                  <a:pt x="588740" y="355060"/>
                </a:cubicBezTo>
                <a:cubicBezTo>
                  <a:pt x="594418" y="344840"/>
                  <a:pt x="604498" y="336968"/>
                  <a:pt x="608195" y="325877"/>
                </a:cubicBezTo>
                <a:cubicBezTo>
                  <a:pt x="609816" y="321013"/>
                  <a:pt x="609434" y="314911"/>
                  <a:pt x="613059" y="311286"/>
                </a:cubicBezTo>
                <a:cubicBezTo>
                  <a:pt x="616684" y="307661"/>
                  <a:pt x="623064" y="308715"/>
                  <a:pt x="627650" y="306422"/>
                </a:cubicBezTo>
                <a:cubicBezTo>
                  <a:pt x="632879" y="303808"/>
                  <a:pt x="637378" y="299937"/>
                  <a:pt x="642242" y="296694"/>
                </a:cubicBezTo>
                <a:cubicBezTo>
                  <a:pt x="660076" y="298315"/>
                  <a:pt x="684826" y="287364"/>
                  <a:pt x="695744" y="301558"/>
                </a:cubicBezTo>
                <a:cubicBezTo>
                  <a:pt x="741211" y="360665"/>
                  <a:pt x="696072" y="354897"/>
                  <a:pt x="676289" y="364788"/>
                </a:cubicBezTo>
                <a:cubicBezTo>
                  <a:pt x="671060" y="367402"/>
                  <a:pt x="666561" y="371273"/>
                  <a:pt x="661697" y="374515"/>
                </a:cubicBezTo>
                <a:cubicBezTo>
                  <a:pt x="660076" y="379379"/>
                  <a:pt x="660036" y="385103"/>
                  <a:pt x="656833" y="389107"/>
                </a:cubicBezTo>
                <a:cubicBezTo>
                  <a:pt x="653181" y="393672"/>
                  <a:pt x="646375" y="394702"/>
                  <a:pt x="642242" y="398835"/>
                </a:cubicBezTo>
                <a:cubicBezTo>
                  <a:pt x="638109" y="402968"/>
                  <a:pt x="635757" y="408562"/>
                  <a:pt x="632514" y="413426"/>
                </a:cubicBezTo>
                <a:cubicBezTo>
                  <a:pt x="634135" y="434503"/>
                  <a:pt x="628439" y="457500"/>
                  <a:pt x="637378" y="476656"/>
                </a:cubicBezTo>
                <a:cubicBezTo>
                  <a:pt x="641714" y="485948"/>
                  <a:pt x="666561" y="486383"/>
                  <a:pt x="666561" y="486383"/>
                </a:cubicBezTo>
                <a:cubicBezTo>
                  <a:pt x="694123" y="484762"/>
                  <a:pt x="722229" y="487208"/>
                  <a:pt x="749246" y="481520"/>
                </a:cubicBezTo>
                <a:cubicBezTo>
                  <a:pt x="757035" y="479880"/>
                  <a:pt x="761320" y="457374"/>
                  <a:pt x="763838" y="452337"/>
                </a:cubicBezTo>
                <a:cubicBezTo>
                  <a:pt x="766452" y="447108"/>
                  <a:pt x="771191" y="443087"/>
                  <a:pt x="773565" y="437745"/>
                </a:cubicBezTo>
                <a:cubicBezTo>
                  <a:pt x="790624" y="399362"/>
                  <a:pt x="771636" y="416333"/>
                  <a:pt x="797884" y="398835"/>
                </a:cubicBezTo>
                <a:cubicBezTo>
                  <a:pt x="827067" y="400456"/>
                  <a:pt x="856298" y="401367"/>
                  <a:pt x="885433" y="403698"/>
                </a:cubicBezTo>
                <a:cubicBezTo>
                  <a:pt x="896861" y="404612"/>
                  <a:pt x="912737" y="399291"/>
                  <a:pt x="919480" y="408562"/>
                </a:cubicBezTo>
                <a:cubicBezTo>
                  <a:pt x="929063" y="421739"/>
                  <a:pt x="917057" y="442627"/>
                  <a:pt x="924344" y="457200"/>
                </a:cubicBezTo>
                <a:cubicBezTo>
                  <a:pt x="929573" y="467657"/>
                  <a:pt x="942436" y="472959"/>
                  <a:pt x="953527" y="476656"/>
                </a:cubicBezTo>
                <a:lnTo>
                  <a:pt x="982710" y="486383"/>
                </a:lnTo>
                <a:cubicBezTo>
                  <a:pt x="1028106" y="484762"/>
                  <a:pt x="1073846" y="487333"/>
                  <a:pt x="1118897" y="481520"/>
                </a:cubicBezTo>
                <a:cubicBezTo>
                  <a:pt x="1125719" y="480640"/>
                  <a:pt x="1127517" y="470341"/>
                  <a:pt x="1133489" y="466928"/>
                </a:cubicBezTo>
                <a:cubicBezTo>
                  <a:pt x="1139293" y="463611"/>
                  <a:pt x="1146517" y="463901"/>
                  <a:pt x="1152944" y="462064"/>
                </a:cubicBezTo>
                <a:cubicBezTo>
                  <a:pt x="1157874" y="460655"/>
                  <a:pt x="1162671" y="458821"/>
                  <a:pt x="1167535" y="457200"/>
                </a:cubicBezTo>
                <a:cubicBezTo>
                  <a:pt x="1209688" y="458821"/>
                  <a:pt x="1251904" y="459258"/>
                  <a:pt x="1293995" y="462064"/>
                </a:cubicBezTo>
                <a:cubicBezTo>
                  <a:pt x="1300665" y="462509"/>
                  <a:pt x="1306856" y="465829"/>
                  <a:pt x="1313450" y="466928"/>
                </a:cubicBezTo>
                <a:cubicBezTo>
                  <a:pt x="1326343" y="469077"/>
                  <a:pt x="1339391" y="470171"/>
                  <a:pt x="1352361" y="471792"/>
                </a:cubicBezTo>
                <a:cubicBezTo>
                  <a:pt x="1470972" y="511329"/>
                  <a:pt x="1374335" y="480901"/>
                  <a:pt x="1697693" y="471792"/>
                </a:cubicBezTo>
                <a:cubicBezTo>
                  <a:pt x="1702818" y="471648"/>
                  <a:pt x="1707217" y="467708"/>
                  <a:pt x="1712284" y="466928"/>
                </a:cubicBezTo>
                <a:cubicBezTo>
                  <a:pt x="1728388" y="464450"/>
                  <a:pt x="1744710" y="463685"/>
                  <a:pt x="1760923" y="462064"/>
                </a:cubicBezTo>
                <a:cubicBezTo>
                  <a:pt x="1772788" y="458109"/>
                  <a:pt x="1780679" y="456900"/>
                  <a:pt x="1790106" y="447473"/>
                </a:cubicBezTo>
                <a:cubicBezTo>
                  <a:pt x="1794239" y="443340"/>
                  <a:pt x="1794127" y="434149"/>
                  <a:pt x="1799833" y="432881"/>
                </a:cubicBezTo>
                <a:cubicBezTo>
                  <a:pt x="1825205" y="427243"/>
                  <a:pt x="1851714" y="429638"/>
                  <a:pt x="1877655" y="428017"/>
                </a:cubicBezTo>
                <a:cubicBezTo>
                  <a:pt x="1880897" y="423153"/>
                  <a:pt x="1885079" y="418799"/>
                  <a:pt x="1887382" y="413426"/>
                </a:cubicBezTo>
                <a:cubicBezTo>
                  <a:pt x="1890015" y="407282"/>
                  <a:pt x="1890325" y="400374"/>
                  <a:pt x="1892246" y="393971"/>
                </a:cubicBezTo>
                <a:cubicBezTo>
                  <a:pt x="1895193" y="384150"/>
                  <a:pt x="1898731" y="374516"/>
                  <a:pt x="1901974" y="364788"/>
                </a:cubicBezTo>
                <a:lnTo>
                  <a:pt x="1906838" y="350196"/>
                </a:lnTo>
                <a:lnTo>
                  <a:pt x="1911701" y="335605"/>
                </a:lnTo>
                <a:cubicBezTo>
                  <a:pt x="1859605" y="318239"/>
                  <a:pt x="1917491" y="336050"/>
                  <a:pt x="1785242" y="325877"/>
                </a:cubicBezTo>
                <a:cubicBezTo>
                  <a:pt x="1780130" y="325484"/>
                  <a:pt x="1775514" y="322634"/>
                  <a:pt x="1770650" y="321013"/>
                </a:cubicBezTo>
                <a:cubicBezTo>
                  <a:pt x="1765786" y="316149"/>
                  <a:pt x="1760057" y="312019"/>
                  <a:pt x="1756059" y="306422"/>
                </a:cubicBezTo>
                <a:cubicBezTo>
                  <a:pt x="1746277" y="292726"/>
                  <a:pt x="1745384" y="283178"/>
                  <a:pt x="1741467" y="267511"/>
                </a:cubicBezTo>
                <a:cubicBezTo>
                  <a:pt x="1739846" y="244813"/>
                  <a:pt x="1739263" y="222017"/>
                  <a:pt x="1736604" y="199417"/>
                </a:cubicBezTo>
                <a:cubicBezTo>
                  <a:pt x="1731768" y="158304"/>
                  <a:pt x="1707699" y="220404"/>
                  <a:pt x="1736604" y="126460"/>
                </a:cubicBezTo>
                <a:cubicBezTo>
                  <a:pt x="1738112" y="121560"/>
                  <a:pt x="1746331" y="123217"/>
                  <a:pt x="1751195" y="121596"/>
                </a:cubicBezTo>
                <a:cubicBezTo>
                  <a:pt x="1754438" y="116732"/>
                  <a:pt x="1757181" y="111496"/>
                  <a:pt x="1760923" y="107005"/>
                </a:cubicBezTo>
                <a:cubicBezTo>
                  <a:pt x="1765326" y="101721"/>
                  <a:pt x="1774710" y="99244"/>
                  <a:pt x="1775514" y="92413"/>
                </a:cubicBezTo>
                <a:cubicBezTo>
                  <a:pt x="1778173" y="69813"/>
                  <a:pt x="1772271" y="47018"/>
                  <a:pt x="1770650" y="24320"/>
                </a:cubicBezTo>
                <a:cubicBezTo>
                  <a:pt x="1746331" y="25941"/>
                  <a:pt x="1714927" y="11949"/>
                  <a:pt x="1697693" y="29183"/>
                </a:cubicBezTo>
                <a:cubicBezTo>
                  <a:pt x="1680458" y="46418"/>
                  <a:pt x="1695254" y="77889"/>
                  <a:pt x="1692829" y="102141"/>
                </a:cubicBezTo>
                <a:cubicBezTo>
                  <a:pt x="1692785" y="102583"/>
                  <a:pt x="1685013" y="143047"/>
                  <a:pt x="1683101" y="145915"/>
                </a:cubicBezTo>
                <a:cubicBezTo>
                  <a:pt x="1677713" y="153998"/>
                  <a:pt x="1662242" y="157732"/>
                  <a:pt x="1653918" y="160507"/>
                </a:cubicBezTo>
                <a:cubicBezTo>
                  <a:pt x="1590099" y="208370"/>
                  <a:pt x="1667617" y="153437"/>
                  <a:pt x="1619872" y="179962"/>
                </a:cubicBezTo>
                <a:cubicBezTo>
                  <a:pt x="1609652" y="185640"/>
                  <a:pt x="1590689" y="199417"/>
                  <a:pt x="1590689" y="199417"/>
                </a:cubicBezTo>
                <a:cubicBezTo>
                  <a:pt x="1566370" y="196175"/>
                  <a:pt x="1541370" y="196256"/>
                  <a:pt x="1517731" y="189690"/>
                </a:cubicBezTo>
                <a:cubicBezTo>
                  <a:pt x="1511103" y="187849"/>
                  <a:pt x="1507363" y="180528"/>
                  <a:pt x="1503140" y="175098"/>
                </a:cubicBezTo>
                <a:cubicBezTo>
                  <a:pt x="1495922" y="165817"/>
                  <a:pt x="1468572" y="117295"/>
                  <a:pt x="1454501" y="116732"/>
                </a:cubicBezTo>
                <a:lnTo>
                  <a:pt x="1332906" y="111869"/>
                </a:lnTo>
                <a:cubicBezTo>
                  <a:pt x="1328042" y="110248"/>
                  <a:pt x="1323319" y="108117"/>
                  <a:pt x="1318314" y="107005"/>
                </a:cubicBezTo>
                <a:cubicBezTo>
                  <a:pt x="1308687" y="104866"/>
                  <a:pt x="1298487" y="105260"/>
                  <a:pt x="1289131" y="102141"/>
                </a:cubicBezTo>
                <a:cubicBezTo>
                  <a:pt x="1255520" y="90937"/>
                  <a:pt x="1293026" y="93062"/>
                  <a:pt x="1259948" y="87549"/>
                </a:cubicBezTo>
                <a:cubicBezTo>
                  <a:pt x="1245467" y="85136"/>
                  <a:pt x="1230708" y="84762"/>
                  <a:pt x="1216174" y="82686"/>
                </a:cubicBezTo>
                <a:cubicBezTo>
                  <a:pt x="1207990" y="81517"/>
                  <a:pt x="1199875" y="79827"/>
                  <a:pt x="1191855" y="77822"/>
                </a:cubicBezTo>
                <a:cubicBezTo>
                  <a:pt x="1186881" y="76578"/>
                  <a:pt x="1182307" y="73875"/>
                  <a:pt x="1177263" y="72958"/>
                </a:cubicBezTo>
                <a:cubicBezTo>
                  <a:pt x="1164403" y="70620"/>
                  <a:pt x="1151323" y="69715"/>
                  <a:pt x="1138353" y="68094"/>
                </a:cubicBezTo>
                <a:cubicBezTo>
                  <a:pt x="1046255" y="37395"/>
                  <a:pt x="1161815" y="74311"/>
                  <a:pt x="885433" y="58366"/>
                </a:cubicBezTo>
                <a:cubicBezTo>
                  <a:pt x="878246" y="57951"/>
                  <a:pt x="859526" y="37323"/>
                  <a:pt x="856250" y="34047"/>
                </a:cubicBezTo>
                <a:cubicBezTo>
                  <a:pt x="822203" y="35668"/>
                  <a:pt x="788078" y="36080"/>
                  <a:pt x="754110" y="38911"/>
                </a:cubicBezTo>
                <a:cubicBezTo>
                  <a:pt x="726147" y="41241"/>
                  <a:pt x="752706" y="45927"/>
                  <a:pt x="724927" y="53503"/>
                </a:cubicBezTo>
                <a:cubicBezTo>
                  <a:pt x="712316" y="56942"/>
                  <a:pt x="698986" y="56745"/>
                  <a:pt x="686016" y="58366"/>
                </a:cubicBezTo>
                <a:cubicBezTo>
                  <a:pt x="648110" y="71002"/>
                  <a:pt x="661050" y="68696"/>
                  <a:pt x="588740" y="58366"/>
                </a:cubicBezTo>
                <a:cubicBezTo>
                  <a:pt x="581562" y="57341"/>
                  <a:pt x="576016" y="51332"/>
                  <a:pt x="569284" y="48639"/>
                </a:cubicBezTo>
                <a:cubicBezTo>
                  <a:pt x="559763" y="44831"/>
                  <a:pt x="549829" y="42154"/>
                  <a:pt x="540101" y="38911"/>
                </a:cubicBezTo>
                <a:lnTo>
                  <a:pt x="510918" y="29183"/>
                </a:lnTo>
                <a:cubicBezTo>
                  <a:pt x="504433" y="27562"/>
                  <a:pt x="497890" y="26156"/>
                  <a:pt x="491463" y="24320"/>
                </a:cubicBezTo>
                <a:cubicBezTo>
                  <a:pt x="486533" y="22912"/>
                  <a:pt x="481929" y="20299"/>
                  <a:pt x="476872" y="19456"/>
                </a:cubicBezTo>
                <a:cubicBezTo>
                  <a:pt x="462390" y="17042"/>
                  <a:pt x="447689" y="16213"/>
                  <a:pt x="433097" y="14592"/>
                </a:cubicBezTo>
                <a:cubicBezTo>
                  <a:pt x="401792" y="4156"/>
                  <a:pt x="434592" y="14031"/>
                  <a:pt x="379595" y="4864"/>
                </a:cubicBezTo>
                <a:cubicBezTo>
                  <a:pt x="373001" y="3765"/>
                  <a:pt x="366625" y="1621"/>
                  <a:pt x="360140" y="0"/>
                </a:cubicBezTo>
                <a:lnTo>
                  <a:pt x="219089" y="4864"/>
                </a:lnTo>
                <a:cubicBezTo>
                  <a:pt x="212495" y="5963"/>
                  <a:pt x="218627" y="19289"/>
                  <a:pt x="214225" y="24320"/>
                </a:cubicBezTo>
                <a:cubicBezTo>
                  <a:pt x="206526" y="33118"/>
                  <a:pt x="185042" y="43775"/>
                  <a:pt x="185042" y="43775"/>
                </a:cubicBezTo>
                <a:cubicBezTo>
                  <a:pt x="157480" y="42154"/>
                  <a:pt x="129374" y="44599"/>
                  <a:pt x="102357" y="38911"/>
                </a:cubicBezTo>
                <a:cubicBezTo>
                  <a:pt x="96637" y="37707"/>
                  <a:pt x="96371" y="28811"/>
                  <a:pt x="92629" y="24320"/>
                </a:cubicBezTo>
                <a:cubicBezTo>
                  <a:pt x="78615" y="7503"/>
                  <a:pt x="81431" y="10859"/>
                  <a:pt x="63446" y="4864"/>
                </a:cubicBezTo>
                <a:cubicBezTo>
                  <a:pt x="-21232" y="11921"/>
                  <a:pt x="-217" y="-9414"/>
                  <a:pt x="9944" y="97277"/>
                </a:cubicBezTo>
                <a:cubicBezTo>
                  <a:pt x="10430" y="102381"/>
                  <a:pt x="13187" y="107005"/>
                  <a:pt x="14808" y="111869"/>
                </a:cubicBezTo>
                <a:cubicBezTo>
                  <a:pt x="23459" y="215672"/>
                  <a:pt x="12617" y="141124"/>
                  <a:pt x="24535" y="184826"/>
                </a:cubicBezTo>
                <a:cubicBezTo>
                  <a:pt x="28053" y="197724"/>
                  <a:pt x="34263" y="223737"/>
                  <a:pt x="34263" y="223737"/>
                </a:cubicBezTo>
                <a:cubicBezTo>
                  <a:pt x="35884" y="290209"/>
                  <a:pt x="32968" y="356948"/>
                  <a:pt x="39127" y="423154"/>
                </a:cubicBezTo>
                <a:cubicBezTo>
                  <a:pt x="39668" y="428974"/>
                  <a:pt x="50066" y="428317"/>
                  <a:pt x="53718" y="432881"/>
                </a:cubicBezTo>
                <a:cubicBezTo>
                  <a:pt x="56630" y="436521"/>
                  <a:pt x="62639" y="465046"/>
                  <a:pt x="63446" y="466928"/>
                </a:cubicBezTo>
                <a:cubicBezTo>
                  <a:pt x="68525" y="478779"/>
                  <a:pt x="79000" y="487346"/>
                  <a:pt x="87765" y="496111"/>
                </a:cubicBezTo>
                <a:cubicBezTo>
                  <a:pt x="92913" y="537297"/>
                  <a:pt x="91819" y="534212"/>
                  <a:pt x="97493" y="539886"/>
                </a:cubicBez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4450507" y="3272828"/>
            <a:ext cx="946087" cy="742384"/>
          </a:xfrm>
          <a:custGeom>
            <a:avLst/>
            <a:gdLst>
              <a:gd name="connsiteX0" fmla="*/ 0 w 946087"/>
              <a:gd name="connsiteY0" fmla="*/ 375719 h 742384"/>
              <a:gd name="connsiteX1" fmla="*/ 22634 w 946087"/>
              <a:gd name="connsiteY1" fmla="*/ 393825 h 742384"/>
              <a:gd name="connsiteX2" fmla="*/ 81481 w 946087"/>
              <a:gd name="connsiteY2" fmla="*/ 398352 h 742384"/>
              <a:gd name="connsiteX3" fmla="*/ 131275 w 946087"/>
              <a:gd name="connsiteY3" fmla="*/ 411932 h 742384"/>
              <a:gd name="connsiteX4" fmla="*/ 190123 w 946087"/>
              <a:gd name="connsiteY4" fmla="*/ 407406 h 742384"/>
              <a:gd name="connsiteX5" fmla="*/ 217283 w 946087"/>
              <a:gd name="connsiteY5" fmla="*/ 389299 h 742384"/>
              <a:gd name="connsiteX6" fmla="*/ 226336 w 946087"/>
              <a:gd name="connsiteY6" fmla="*/ 375719 h 742384"/>
              <a:gd name="connsiteX7" fmla="*/ 244443 w 946087"/>
              <a:gd name="connsiteY7" fmla="*/ 353085 h 742384"/>
              <a:gd name="connsiteX8" fmla="*/ 239917 w 946087"/>
              <a:gd name="connsiteY8" fmla="*/ 285184 h 742384"/>
              <a:gd name="connsiteX9" fmla="*/ 230863 w 946087"/>
              <a:gd name="connsiteY9" fmla="*/ 276130 h 742384"/>
              <a:gd name="connsiteX10" fmla="*/ 221810 w 946087"/>
              <a:gd name="connsiteY10" fmla="*/ 262550 h 742384"/>
              <a:gd name="connsiteX11" fmla="*/ 208230 w 946087"/>
              <a:gd name="connsiteY11" fmla="*/ 253497 h 742384"/>
              <a:gd name="connsiteX12" fmla="*/ 199176 w 946087"/>
              <a:gd name="connsiteY12" fmla="*/ 244443 h 742384"/>
              <a:gd name="connsiteX13" fmla="*/ 194649 w 946087"/>
              <a:gd name="connsiteY13" fmla="*/ 230863 h 742384"/>
              <a:gd name="connsiteX14" fmla="*/ 199176 w 946087"/>
              <a:gd name="connsiteY14" fmla="*/ 199176 h 742384"/>
              <a:gd name="connsiteX15" fmla="*/ 221810 w 946087"/>
              <a:gd name="connsiteY15" fmla="*/ 194649 h 742384"/>
              <a:gd name="connsiteX16" fmla="*/ 248970 w 946087"/>
              <a:gd name="connsiteY16" fmla="*/ 190122 h 742384"/>
              <a:gd name="connsiteX17" fmla="*/ 262550 w 946087"/>
              <a:gd name="connsiteY17" fmla="*/ 181069 h 742384"/>
              <a:gd name="connsiteX18" fmla="*/ 267077 w 946087"/>
              <a:gd name="connsiteY18" fmla="*/ 167489 h 742384"/>
              <a:gd name="connsiteX19" fmla="*/ 276131 w 946087"/>
              <a:gd name="connsiteY19" fmla="*/ 158435 h 742384"/>
              <a:gd name="connsiteX20" fmla="*/ 285184 w 946087"/>
              <a:gd name="connsiteY20" fmla="*/ 131275 h 742384"/>
              <a:gd name="connsiteX21" fmla="*/ 289711 w 946087"/>
              <a:gd name="connsiteY21" fmla="*/ 90534 h 742384"/>
              <a:gd name="connsiteX22" fmla="*/ 307818 w 946087"/>
              <a:gd name="connsiteY22" fmla="*/ 67901 h 742384"/>
              <a:gd name="connsiteX23" fmla="*/ 325925 w 946087"/>
              <a:gd name="connsiteY23" fmla="*/ 49794 h 742384"/>
              <a:gd name="connsiteX24" fmla="*/ 339505 w 946087"/>
              <a:gd name="connsiteY24" fmla="*/ 22633 h 742384"/>
              <a:gd name="connsiteX25" fmla="*/ 366665 w 946087"/>
              <a:gd name="connsiteY25" fmla="*/ 0 h 742384"/>
              <a:gd name="connsiteX26" fmla="*/ 398352 w 946087"/>
              <a:gd name="connsiteY26" fmla="*/ 4526 h 742384"/>
              <a:gd name="connsiteX27" fmla="*/ 402879 w 946087"/>
              <a:gd name="connsiteY27" fmla="*/ 18107 h 742384"/>
              <a:gd name="connsiteX28" fmla="*/ 389299 w 946087"/>
              <a:gd name="connsiteY28" fmla="*/ 86008 h 742384"/>
              <a:gd name="connsiteX29" fmla="*/ 380245 w 946087"/>
              <a:gd name="connsiteY29" fmla="*/ 95061 h 742384"/>
              <a:gd name="connsiteX30" fmla="*/ 362138 w 946087"/>
              <a:gd name="connsiteY30" fmla="*/ 135802 h 742384"/>
              <a:gd name="connsiteX31" fmla="*/ 366665 w 946087"/>
              <a:gd name="connsiteY31" fmla="*/ 176542 h 742384"/>
              <a:gd name="connsiteX32" fmla="*/ 380245 w 946087"/>
              <a:gd name="connsiteY32" fmla="*/ 181069 h 742384"/>
              <a:gd name="connsiteX33" fmla="*/ 461727 w 946087"/>
              <a:gd name="connsiteY33" fmla="*/ 176542 h 742384"/>
              <a:gd name="connsiteX34" fmla="*/ 479834 w 946087"/>
              <a:gd name="connsiteY34" fmla="*/ 153909 h 742384"/>
              <a:gd name="connsiteX35" fmla="*/ 493414 w 946087"/>
              <a:gd name="connsiteY35" fmla="*/ 144855 h 742384"/>
              <a:gd name="connsiteX36" fmla="*/ 520574 w 946087"/>
              <a:gd name="connsiteY36" fmla="*/ 122222 h 742384"/>
              <a:gd name="connsiteX37" fmla="*/ 588475 w 946087"/>
              <a:gd name="connsiteY37" fmla="*/ 144855 h 742384"/>
              <a:gd name="connsiteX38" fmla="*/ 597529 w 946087"/>
              <a:gd name="connsiteY38" fmla="*/ 153909 h 742384"/>
              <a:gd name="connsiteX39" fmla="*/ 633742 w 946087"/>
              <a:gd name="connsiteY39" fmla="*/ 149382 h 742384"/>
              <a:gd name="connsiteX40" fmla="*/ 651849 w 946087"/>
              <a:gd name="connsiteY40" fmla="*/ 144855 h 742384"/>
              <a:gd name="connsiteX41" fmla="*/ 683536 w 946087"/>
              <a:gd name="connsiteY41" fmla="*/ 113168 h 742384"/>
              <a:gd name="connsiteX42" fmla="*/ 724277 w 946087"/>
              <a:gd name="connsiteY42" fmla="*/ 117695 h 742384"/>
              <a:gd name="connsiteX43" fmla="*/ 728804 w 946087"/>
              <a:gd name="connsiteY43" fmla="*/ 131275 h 742384"/>
              <a:gd name="connsiteX44" fmla="*/ 742384 w 946087"/>
              <a:gd name="connsiteY44" fmla="*/ 140328 h 742384"/>
              <a:gd name="connsiteX45" fmla="*/ 746911 w 946087"/>
              <a:gd name="connsiteY45" fmla="*/ 212756 h 742384"/>
              <a:gd name="connsiteX46" fmla="*/ 796705 w 946087"/>
              <a:gd name="connsiteY46" fmla="*/ 194649 h 742384"/>
              <a:gd name="connsiteX47" fmla="*/ 832919 w 946087"/>
              <a:gd name="connsiteY47" fmla="*/ 185596 h 742384"/>
              <a:gd name="connsiteX48" fmla="*/ 841972 w 946087"/>
              <a:gd name="connsiteY48" fmla="*/ 176542 h 742384"/>
              <a:gd name="connsiteX49" fmla="*/ 896293 w 946087"/>
              <a:gd name="connsiteY49" fmla="*/ 176542 h 742384"/>
              <a:gd name="connsiteX50" fmla="*/ 905346 w 946087"/>
              <a:gd name="connsiteY50" fmla="*/ 185596 h 742384"/>
              <a:gd name="connsiteX51" fmla="*/ 896293 w 946087"/>
              <a:gd name="connsiteY51" fmla="*/ 244443 h 742384"/>
              <a:gd name="connsiteX52" fmla="*/ 900820 w 946087"/>
              <a:gd name="connsiteY52" fmla="*/ 285184 h 742384"/>
              <a:gd name="connsiteX53" fmla="*/ 937034 w 946087"/>
              <a:gd name="connsiteY53" fmla="*/ 289711 h 742384"/>
              <a:gd name="connsiteX54" fmla="*/ 932507 w 946087"/>
              <a:gd name="connsiteY54" fmla="*/ 348558 h 742384"/>
              <a:gd name="connsiteX55" fmla="*/ 927980 w 946087"/>
              <a:gd name="connsiteY55" fmla="*/ 362138 h 742384"/>
              <a:gd name="connsiteX56" fmla="*/ 918927 w 946087"/>
              <a:gd name="connsiteY56" fmla="*/ 371192 h 742384"/>
              <a:gd name="connsiteX57" fmla="*/ 905346 w 946087"/>
              <a:gd name="connsiteY57" fmla="*/ 375719 h 742384"/>
              <a:gd name="connsiteX58" fmla="*/ 891766 w 946087"/>
              <a:gd name="connsiteY58" fmla="*/ 384772 h 742384"/>
              <a:gd name="connsiteX59" fmla="*/ 878186 w 946087"/>
              <a:gd name="connsiteY59" fmla="*/ 411932 h 742384"/>
              <a:gd name="connsiteX60" fmla="*/ 864606 w 946087"/>
              <a:gd name="connsiteY60" fmla="*/ 439093 h 742384"/>
              <a:gd name="connsiteX61" fmla="*/ 869133 w 946087"/>
              <a:gd name="connsiteY61" fmla="*/ 461726 h 742384"/>
              <a:gd name="connsiteX62" fmla="*/ 882713 w 946087"/>
              <a:gd name="connsiteY62" fmla="*/ 466253 h 742384"/>
              <a:gd name="connsiteX63" fmla="*/ 891766 w 946087"/>
              <a:gd name="connsiteY63" fmla="*/ 475307 h 742384"/>
              <a:gd name="connsiteX64" fmla="*/ 909873 w 946087"/>
              <a:gd name="connsiteY64" fmla="*/ 502467 h 742384"/>
              <a:gd name="connsiteX65" fmla="*/ 923453 w 946087"/>
              <a:gd name="connsiteY65" fmla="*/ 506994 h 742384"/>
              <a:gd name="connsiteX66" fmla="*/ 941560 w 946087"/>
              <a:gd name="connsiteY66" fmla="*/ 543208 h 742384"/>
              <a:gd name="connsiteX67" fmla="*/ 946087 w 946087"/>
              <a:gd name="connsiteY67" fmla="*/ 556788 h 742384"/>
              <a:gd name="connsiteX68" fmla="*/ 941560 w 946087"/>
              <a:gd name="connsiteY68" fmla="*/ 593002 h 742384"/>
              <a:gd name="connsiteX69" fmla="*/ 882713 w 946087"/>
              <a:gd name="connsiteY69" fmla="*/ 611109 h 742384"/>
              <a:gd name="connsiteX70" fmla="*/ 873659 w 946087"/>
              <a:gd name="connsiteY70" fmla="*/ 638269 h 742384"/>
              <a:gd name="connsiteX71" fmla="*/ 869133 w 946087"/>
              <a:gd name="connsiteY71" fmla="*/ 674483 h 742384"/>
              <a:gd name="connsiteX72" fmla="*/ 837445 w 946087"/>
              <a:gd name="connsiteY72" fmla="*/ 697117 h 742384"/>
              <a:gd name="connsiteX73" fmla="*/ 823865 w 946087"/>
              <a:gd name="connsiteY73" fmla="*/ 706170 h 742384"/>
              <a:gd name="connsiteX74" fmla="*/ 778598 w 946087"/>
              <a:gd name="connsiteY74" fmla="*/ 719750 h 742384"/>
              <a:gd name="connsiteX75" fmla="*/ 765018 w 946087"/>
              <a:gd name="connsiteY75" fmla="*/ 724277 h 742384"/>
              <a:gd name="connsiteX76" fmla="*/ 746911 w 946087"/>
              <a:gd name="connsiteY76" fmla="*/ 728804 h 742384"/>
              <a:gd name="connsiteX77" fmla="*/ 733331 w 946087"/>
              <a:gd name="connsiteY77" fmla="*/ 733330 h 742384"/>
              <a:gd name="connsiteX78" fmla="*/ 697117 w 946087"/>
              <a:gd name="connsiteY78" fmla="*/ 742384 h 742384"/>
              <a:gd name="connsiteX79" fmla="*/ 556788 w 946087"/>
              <a:gd name="connsiteY79" fmla="*/ 737857 h 742384"/>
              <a:gd name="connsiteX80" fmla="*/ 543208 w 946087"/>
              <a:gd name="connsiteY80" fmla="*/ 724277 h 742384"/>
              <a:gd name="connsiteX81" fmla="*/ 529628 w 946087"/>
              <a:gd name="connsiteY81" fmla="*/ 719750 h 742384"/>
              <a:gd name="connsiteX82" fmla="*/ 511521 w 946087"/>
              <a:gd name="connsiteY82" fmla="*/ 710697 h 742384"/>
              <a:gd name="connsiteX83" fmla="*/ 488887 w 946087"/>
              <a:gd name="connsiteY83" fmla="*/ 692590 h 742384"/>
              <a:gd name="connsiteX84" fmla="*/ 479834 w 946087"/>
              <a:gd name="connsiteY84" fmla="*/ 683536 h 742384"/>
              <a:gd name="connsiteX85" fmla="*/ 475307 w 946087"/>
              <a:gd name="connsiteY85" fmla="*/ 669956 h 742384"/>
              <a:gd name="connsiteX86" fmla="*/ 448146 w 946087"/>
              <a:gd name="connsiteY86" fmla="*/ 660903 h 742384"/>
              <a:gd name="connsiteX87" fmla="*/ 434566 w 946087"/>
              <a:gd name="connsiteY87" fmla="*/ 651849 h 742384"/>
              <a:gd name="connsiteX88" fmla="*/ 407406 w 946087"/>
              <a:gd name="connsiteY88" fmla="*/ 624689 h 742384"/>
              <a:gd name="connsiteX89" fmla="*/ 321398 w 946087"/>
              <a:gd name="connsiteY89" fmla="*/ 611109 h 742384"/>
              <a:gd name="connsiteX90" fmla="*/ 298764 w 946087"/>
              <a:gd name="connsiteY90" fmla="*/ 593002 h 742384"/>
              <a:gd name="connsiteX91" fmla="*/ 289711 w 946087"/>
              <a:gd name="connsiteY91" fmla="*/ 583948 h 742384"/>
              <a:gd name="connsiteX92" fmla="*/ 253497 w 946087"/>
              <a:gd name="connsiteY92" fmla="*/ 579422 h 742384"/>
              <a:gd name="connsiteX93" fmla="*/ 194649 w 946087"/>
              <a:gd name="connsiteY93" fmla="*/ 570368 h 742384"/>
              <a:gd name="connsiteX94" fmla="*/ 167489 w 946087"/>
              <a:gd name="connsiteY94" fmla="*/ 561315 h 742384"/>
              <a:gd name="connsiteX95" fmla="*/ 158436 w 946087"/>
              <a:gd name="connsiteY95" fmla="*/ 547734 h 742384"/>
              <a:gd name="connsiteX96" fmla="*/ 144855 w 946087"/>
              <a:gd name="connsiteY96" fmla="*/ 538681 h 742384"/>
              <a:gd name="connsiteX97" fmla="*/ 135802 w 946087"/>
              <a:gd name="connsiteY97" fmla="*/ 529627 h 742384"/>
              <a:gd name="connsiteX98" fmla="*/ 99588 w 946087"/>
              <a:gd name="connsiteY98" fmla="*/ 502467 h 742384"/>
              <a:gd name="connsiteX99" fmla="*/ 95061 w 946087"/>
              <a:gd name="connsiteY99" fmla="*/ 484360 h 742384"/>
              <a:gd name="connsiteX100" fmla="*/ 90535 w 946087"/>
              <a:gd name="connsiteY100" fmla="*/ 470780 h 742384"/>
              <a:gd name="connsiteX101" fmla="*/ 86008 w 946087"/>
              <a:gd name="connsiteY101" fmla="*/ 448146 h 742384"/>
              <a:gd name="connsiteX102" fmla="*/ 63374 w 946087"/>
              <a:gd name="connsiteY102" fmla="*/ 430039 h 742384"/>
              <a:gd name="connsiteX103" fmla="*/ 36214 w 946087"/>
              <a:gd name="connsiteY103" fmla="*/ 420986 h 742384"/>
              <a:gd name="connsiteX104" fmla="*/ 22634 w 946087"/>
              <a:gd name="connsiteY104" fmla="*/ 411932 h 742384"/>
              <a:gd name="connsiteX105" fmla="*/ 0 w 946087"/>
              <a:gd name="connsiteY105" fmla="*/ 375719 h 74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946087" h="742384">
                <a:moveTo>
                  <a:pt x="0" y="375719"/>
                </a:moveTo>
                <a:cubicBezTo>
                  <a:pt x="0" y="372701"/>
                  <a:pt x="13325" y="391239"/>
                  <a:pt x="22634" y="393825"/>
                </a:cubicBezTo>
                <a:cubicBezTo>
                  <a:pt x="41590" y="399090"/>
                  <a:pt x="62005" y="395570"/>
                  <a:pt x="81481" y="398352"/>
                </a:cubicBezTo>
                <a:cubicBezTo>
                  <a:pt x="99342" y="400904"/>
                  <a:pt x="114703" y="406409"/>
                  <a:pt x="131275" y="411932"/>
                </a:cubicBezTo>
                <a:cubicBezTo>
                  <a:pt x="150891" y="410423"/>
                  <a:pt x="171097" y="412413"/>
                  <a:pt x="190123" y="407406"/>
                </a:cubicBezTo>
                <a:cubicBezTo>
                  <a:pt x="200646" y="404637"/>
                  <a:pt x="217283" y="389299"/>
                  <a:pt x="217283" y="389299"/>
                </a:cubicBezTo>
                <a:cubicBezTo>
                  <a:pt x="220301" y="384772"/>
                  <a:pt x="222937" y="379967"/>
                  <a:pt x="226336" y="375719"/>
                </a:cubicBezTo>
                <a:cubicBezTo>
                  <a:pt x="252136" y="343468"/>
                  <a:pt x="216580" y="394881"/>
                  <a:pt x="244443" y="353085"/>
                </a:cubicBezTo>
                <a:cubicBezTo>
                  <a:pt x="242934" y="330451"/>
                  <a:pt x="243859" y="307523"/>
                  <a:pt x="239917" y="285184"/>
                </a:cubicBezTo>
                <a:cubicBezTo>
                  <a:pt x="239175" y="280981"/>
                  <a:pt x="233529" y="279463"/>
                  <a:pt x="230863" y="276130"/>
                </a:cubicBezTo>
                <a:cubicBezTo>
                  <a:pt x="227464" y="271882"/>
                  <a:pt x="225657" y="266397"/>
                  <a:pt x="221810" y="262550"/>
                </a:cubicBezTo>
                <a:cubicBezTo>
                  <a:pt x="217963" y="258703"/>
                  <a:pt x="212478" y="256896"/>
                  <a:pt x="208230" y="253497"/>
                </a:cubicBezTo>
                <a:cubicBezTo>
                  <a:pt x="204897" y="250831"/>
                  <a:pt x="202194" y="247461"/>
                  <a:pt x="199176" y="244443"/>
                </a:cubicBezTo>
                <a:cubicBezTo>
                  <a:pt x="197667" y="239916"/>
                  <a:pt x="194649" y="235635"/>
                  <a:pt x="194649" y="230863"/>
                </a:cubicBezTo>
                <a:cubicBezTo>
                  <a:pt x="194649" y="220193"/>
                  <a:pt x="192774" y="207712"/>
                  <a:pt x="199176" y="199176"/>
                </a:cubicBezTo>
                <a:cubicBezTo>
                  <a:pt x="203793" y="193021"/>
                  <a:pt x="214240" y="196025"/>
                  <a:pt x="221810" y="194649"/>
                </a:cubicBezTo>
                <a:cubicBezTo>
                  <a:pt x="230840" y="193007"/>
                  <a:pt x="239917" y="191631"/>
                  <a:pt x="248970" y="190122"/>
                </a:cubicBezTo>
                <a:cubicBezTo>
                  <a:pt x="253497" y="187104"/>
                  <a:pt x="259151" y="185317"/>
                  <a:pt x="262550" y="181069"/>
                </a:cubicBezTo>
                <a:cubicBezTo>
                  <a:pt x="265531" y="177343"/>
                  <a:pt x="264622" y="171581"/>
                  <a:pt x="267077" y="167489"/>
                </a:cubicBezTo>
                <a:cubicBezTo>
                  <a:pt x="269273" y="163829"/>
                  <a:pt x="273113" y="161453"/>
                  <a:pt x="276131" y="158435"/>
                </a:cubicBezTo>
                <a:cubicBezTo>
                  <a:pt x="279149" y="149382"/>
                  <a:pt x="284130" y="140760"/>
                  <a:pt x="285184" y="131275"/>
                </a:cubicBezTo>
                <a:cubicBezTo>
                  <a:pt x="286693" y="117695"/>
                  <a:pt x="286397" y="103790"/>
                  <a:pt x="289711" y="90534"/>
                </a:cubicBezTo>
                <a:cubicBezTo>
                  <a:pt x="291615" y="82918"/>
                  <a:pt x="302382" y="73336"/>
                  <a:pt x="307818" y="67901"/>
                </a:cubicBezTo>
                <a:cubicBezTo>
                  <a:pt x="317693" y="38273"/>
                  <a:pt x="303977" y="67352"/>
                  <a:pt x="325925" y="49794"/>
                </a:cubicBezTo>
                <a:cubicBezTo>
                  <a:pt x="341186" y="37585"/>
                  <a:pt x="330134" y="36690"/>
                  <a:pt x="339505" y="22633"/>
                </a:cubicBezTo>
                <a:cubicBezTo>
                  <a:pt x="346476" y="12177"/>
                  <a:pt x="356644" y="6680"/>
                  <a:pt x="366665" y="0"/>
                </a:cubicBezTo>
                <a:cubicBezTo>
                  <a:pt x="377227" y="1509"/>
                  <a:pt x="388809" y="-246"/>
                  <a:pt x="398352" y="4526"/>
                </a:cubicBezTo>
                <a:cubicBezTo>
                  <a:pt x="402620" y="6660"/>
                  <a:pt x="402879" y="13335"/>
                  <a:pt x="402879" y="18107"/>
                </a:cubicBezTo>
                <a:cubicBezTo>
                  <a:pt x="402879" y="55643"/>
                  <a:pt x="406939" y="63958"/>
                  <a:pt x="389299" y="86008"/>
                </a:cubicBezTo>
                <a:cubicBezTo>
                  <a:pt x="386633" y="89341"/>
                  <a:pt x="383263" y="92043"/>
                  <a:pt x="380245" y="95061"/>
                </a:cubicBezTo>
                <a:cubicBezTo>
                  <a:pt x="369472" y="127383"/>
                  <a:pt x="376486" y="114282"/>
                  <a:pt x="362138" y="135802"/>
                </a:cubicBezTo>
                <a:cubicBezTo>
                  <a:pt x="363647" y="149382"/>
                  <a:pt x="361590" y="163856"/>
                  <a:pt x="366665" y="176542"/>
                </a:cubicBezTo>
                <a:cubicBezTo>
                  <a:pt x="368437" y="180972"/>
                  <a:pt x="375473" y="181069"/>
                  <a:pt x="380245" y="181069"/>
                </a:cubicBezTo>
                <a:cubicBezTo>
                  <a:pt x="407448" y="181069"/>
                  <a:pt x="434566" y="178051"/>
                  <a:pt x="461727" y="176542"/>
                </a:cubicBezTo>
                <a:cubicBezTo>
                  <a:pt x="468451" y="166455"/>
                  <a:pt x="470617" y="161283"/>
                  <a:pt x="479834" y="153909"/>
                </a:cubicBezTo>
                <a:cubicBezTo>
                  <a:pt x="484082" y="150510"/>
                  <a:pt x="489235" y="148338"/>
                  <a:pt x="493414" y="144855"/>
                </a:cubicBezTo>
                <a:cubicBezTo>
                  <a:pt x="528260" y="115816"/>
                  <a:pt x="486864" y="144694"/>
                  <a:pt x="520574" y="122222"/>
                </a:cubicBezTo>
                <a:cubicBezTo>
                  <a:pt x="624267" y="129627"/>
                  <a:pt x="568790" y="105486"/>
                  <a:pt x="588475" y="144855"/>
                </a:cubicBezTo>
                <a:cubicBezTo>
                  <a:pt x="590384" y="148672"/>
                  <a:pt x="594511" y="150891"/>
                  <a:pt x="597529" y="153909"/>
                </a:cubicBezTo>
                <a:cubicBezTo>
                  <a:pt x="609600" y="152400"/>
                  <a:pt x="621743" y="151382"/>
                  <a:pt x="633742" y="149382"/>
                </a:cubicBezTo>
                <a:cubicBezTo>
                  <a:pt x="639879" y="148359"/>
                  <a:pt x="647167" y="148952"/>
                  <a:pt x="651849" y="144855"/>
                </a:cubicBezTo>
                <a:cubicBezTo>
                  <a:pt x="696550" y="105742"/>
                  <a:pt x="649132" y="124637"/>
                  <a:pt x="683536" y="113168"/>
                </a:cubicBezTo>
                <a:cubicBezTo>
                  <a:pt x="697116" y="114677"/>
                  <a:pt x="711590" y="112620"/>
                  <a:pt x="724277" y="117695"/>
                </a:cubicBezTo>
                <a:cubicBezTo>
                  <a:pt x="728707" y="119467"/>
                  <a:pt x="725823" y="127549"/>
                  <a:pt x="728804" y="131275"/>
                </a:cubicBezTo>
                <a:cubicBezTo>
                  <a:pt x="732203" y="135523"/>
                  <a:pt x="737857" y="137310"/>
                  <a:pt x="742384" y="140328"/>
                </a:cubicBezTo>
                <a:cubicBezTo>
                  <a:pt x="743893" y="164471"/>
                  <a:pt x="734465" y="192013"/>
                  <a:pt x="746911" y="212756"/>
                </a:cubicBezTo>
                <a:cubicBezTo>
                  <a:pt x="764364" y="241843"/>
                  <a:pt x="787738" y="198725"/>
                  <a:pt x="796705" y="194649"/>
                </a:cubicBezTo>
                <a:cubicBezTo>
                  <a:pt x="808033" y="189500"/>
                  <a:pt x="832919" y="185596"/>
                  <a:pt x="832919" y="185596"/>
                </a:cubicBezTo>
                <a:cubicBezTo>
                  <a:pt x="835937" y="182578"/>
                  <a:pt x="838312" y="178738"/>
                  <a:pt x="841972" y="176542"/>
                </a:cubicBezTo>
                <a:cubicBezTo>
                  <a:pt x="858559" y="166590"/>
                  <a:pt x="879320" y="174656"/>
                  <a:pt x="896293" y="176542"/>
                </a:cubicBezTo>
                <a:cubicBezTo>
                  <a:pt x="899311" y="179560"/>
                  <a:pt x="904992" y="181343"/>
                  <a:pt x="905346" y="185596"/>
                </a:cubicBezTo>
                <a:cubicBezTo>
                  <a:pt x="907680" y="213607"/>
                  <a:pt x="903308" y="223401"/>
                  <a:pt x="896293" y="244443"/>
                </a:cubicBezTo>
                <a:cubicBezTo>
                  <a:pt x="897802" y="258023"/>
                  <a:pt x="891679" y="275028"/>
                  <a:pt x="900820" y="285184"/>
                </a:cubicBezTo>
                <a:cubicBezTo>
                  <a:pt x="908958" y="294226"/>
                  <a:pt x="931594" y="278830"/>
                  <a:pt x="937034" y="289711"/>
                </a:cubicBezTo>
                <a:cubicBezTo>
                  <a:pt x="945832" y="307308"/>
                  <a:pt x="934947" y="329036"/>
                  <a:pt x="932507" y="348558"/>
                </a:cubicBezTo>
                <a:cubicBezTo>
                  <a:pt x="931915" y="353293"/>
                  <a:pt x="930435" y="358046"/>
                  <a:pt x="927980" y="362138"/>
                </a:cubicBezTo>
                <a:cubicBezTo>
                  <a:pt x="925784" y="365798"/>
                  <a:pt x="922587" y="368996"/>
                  <a:pt x="918927" y="371192"/>
                </a:cubicBezTo>
                <a:cubicBezTo>
                  <a:pt x="914835" y="373647"/>
                  <a:pt x="909614" y="373585"/>
                  <a:pt x="905346" y="375719"/>
                </a:cubicBezTo>
                <a:cubicBezTo>
                  <a:pt x="900480" y="378152"/>
                  <a:pt x="896293" y="381754"/>
                  <a:pt x="891766" y="384772"/>
                </a:cubicBezTo>
                <a:cubicBezTo>
                  <a:pt x="865825" y="423685"/>
                  <a:pt x="896924" y="374454"/>
                  <a:pt x="878186" y="411932"/>
                </a:cubicBezTo>
                <a:cubicBezTo>
                  <a:pt x="860636" y="447033"/>
                  <a:pt x="875985" y="404960"/>
                  <a:pt x="864606" y="439093"/>
                </a:cubicBezTo>
                <a:cubicBezTo>
                  <a:pt x="866115" y="446637"/>
                  <a:pt x="864865" y="455324"/>
                  <a:pt x="869133" y="461726"/>
                </a:cubicBezTo>
                <a:cubicBezTo>
                  <a:pt x="871780" y="465696"/>
                  <a:pt x="878622" y="463798"/>
                  <a:pt x="882713" y="466253"/>
                </a:cubicBezTo>
                <a:cubicBezTo>
                  <a:pt x="886373" y="468449"/>
                  <a:pt x="888748" y="472289"/>
                  <a:pt x="891766" y="475307"/>
                </a:cubicBezTo>
                <a:cubicBezTo>
                  <a:pt x="896512" y="489544"/>
                  <a:pt x="895341" y="492779"/>
                  <a:pt x="909873" y="502467"/>
                </a:cubicBezTo>
                <a:cubicBezTo>
                  <a:pt x="913843" y="505114"/>
                  <a:pt x="918926" y="505485"/>
                  <a:pt x="923453" y="506994"/>
                </a:cubicBezTo>
                <a:cubicBezTo>
                  <a:pt x="939256" y="522795"/>
                  <a:pt x="931157" y="511997"/>
                  <a:pt x="941560" y="543208"/>
                </a:cubicBezTo>
                <a:lnTo>
                  <a:pt x="946087" y="556788"/>
                </a:lnTo>
                <a:cubicBezTo>
                  <a:pt x="944578" y="568859"/>
                  <a:pt x="945717" y="581569"/>
                  <a:pt x="941560" y="593002"/>
                </a:cubicBezTo>
                <a:cubicBezTo>
                  <a:pt x="933306" y="615700"/>
                  <a:pt x="896333" y="609747"/>
                  <a:pt x="882713" y="611109"/>
                </a:cubicBezTo>
                <a:cubicBezTo>
                  <a:pt x="879695" y="620162"/>
                  <a:pt x="874842" y="628800"/>
                  <a:pt x="873659" y="638269"/>
                </a:cubicBezTo>
                <a:cubicBezTo>
                  <a:pt x="872150" y="650340"/>
                  <a:pt x="873812" y="663253"/>
                  <a:pt x="869133" y="674483"/>
                </a:cubicBezTo>
                <a:cubicBezTo>
                  <a:pt x="860079" y="696213"/>
                  <a:pt x="852176" y="689752"/>
                  <a:pt x="837445" y="697117"/>
                </a:cubicBezTo>
                <a:cubicBezTo>
                  <a:pt x="832579" y="699550"/>
                  <a:pt x="828836" y="703961"/>
                  <a:pt x="823865" y="706170"/>
                </a:cubicBezTo>
                <a:cubicBezTo>
                  <a:pt x="804503" y="714775"/>
                  <a:pt x="797031" y="714483"/>
                  <a:pt x="778598" y="719750"/>
                </a:cubicBezTo>
                <a:cubicBezTo>
                  <a:pt x="774010" y="721061"/>
                  <a:pt x="769606" y="722966"/>
                  <a:pt x="765018" y="724277"/>
                </a:cubicBezTo>
                <a:cubicBezTo>
                  <a:pt x="759036" y="725986"/>
                  <a:pt x="752893" y="727095"/>
                  <a:pt x="746911" y="728804"/>
                </a:cubicBezTo>
                <a:cubicBezTo>
                  <a:pt x="742323" y="730115"/>
                  <a:pt x="737960" y="732173"/>
                  <a:pt x="733331" y="733330"/>
                </a:cubicBezTo>
                <a:lnTo>
                  <a:pt x="697117" y="742384"/>
                </a:lnTo>
                <a:cubicBezTo>
                  <a:pt x="650341" y="740875"/>
                  <a:pt x="603268" y="743325"/>
                  <a:pt x="556788" y="737857"/>
                </a:cubicBezTo>
                <a:cubicBezTo>
                  <a:pt x="550430" y="737109"/>
                  <a:pt x="548534" y="727828"/>
                  <a:pt x="543208" y="724277"/>
                </a:cubicBezTo>
                <a:cubicBezTo>
                  <a:pt x="539238" y="721630"/>
                  <a:pt x="534014" y="721630"/>
                  <a:pt x="529628" y="719750"/>
                </a:cubicBezTo>
                <a:cubicBezTo>
                  <a:pt x="523426" y="717092"/>
                  <a:pt x="517557" y="713715"/>
                  <a:pt x="511521" y="710697"/>
                </a:cubicBezTo>
                <a:cubicBezTo>
                  <a:pt x="489655" y="688831"/>
                  <a:pt x="517445" y="715437"/>
                  <a:pt x="488887" y="692590"/>
                </a:cubicBezTo>
                <a:cubicBezTo>
                  <a:pt x="485554" y="689924"/>
                  <a:pt x="482852" y="686554"/>
                  <a:pt x="479834" y="683536"/>
                </a:cubicBezTo>
                <a:cubicBezTo>
                  <a:pt x="478325" y="679009"/>
                  <a:pt x="479190" y="672729"/>
                  <a:pt x="475307" y="669956"/>
                </a:cubicBezTo>
                <a:cubicBezTo>
                  <a:pt x="467541" y="664409"/>
                  <a:pt x="448146" y="660903"/>
                  <a:pt x="448146" y="660903"/>
                </a:cubicBezTo>
                <a:cubicBezTo>
                  <a:pt x="443619" y="657885"/>
                  <a:pt x="438632" y="655464"/>
                  <a:pt x="434566" y="651849"/>
                </a:cubicBezTo>
                <a:cubicBezTo>
                  <a:pt x="424997" y="643343"/>
                  <a:pt x="416459" y="633742"/>
                  <a:pt x="407406" y="624689"/>
                </a:cubicBezTo>
                <a:cubicBezTo>
                  <a:pt x="380182" y="597465"/>
                  <a:pt x="402613" y="615886"/>
                  <a:pt x="321398" y="611109"/>
                </a:cubicBezTo>
                <a:cubicBezTo>
                  <a:pt x="299532" y="589243"/>
                  <a:pt x="327322" y="615849"/>
                  <a:pt x="298764" y="593002"/>
                </a:cubicBezTo>
                <a:cubicBezTo>
                  <a:pt x="295431" y="590336"/>
                  <a:pt x="293799" y="585174"/>
                  <a:pt x="289711" y="583948"/>
                </a:cubicBezTo>
                <a:cubicBezTo>
                  <a:pt x="278059" y="580452"/>
                  <a:pt x="265568" y="580931"/>
                  <a:pt x="253497" y="579422"/>
                </a:cubicBezTo>
                <a:cubicBezTo>
                  <a:pt x="216091" y="566952"/>
                  <a:pt x="274666" y="585371"/>
                  <a:pt x="194649" y="570368"/>
                </a:cubicBezTo>
                <a:cubicBezTo>
                  <a:pt x="185269" y="568609"/>
                  <a:pt x="167489" y="561315"/>
                  <a:pt x="167489" y="561315"/>
                </a:cubicBezTo>
                <a:cubicBezTo>
                  <a:pt x="164471" y="556788"/>
                  <a:pt x="162283" y="551581"/>
                  <a:pt x="158436" y="547734"/>
                </a:cubicBezTo>
                <a:cubicBezTo>
                  <a:pt x="154589" y="543887"/>
                  <a:pt x="149103" y="542080"/>
                  <a:pt x="144855" y="538681"/>
                </a:cubicBezTo>
                <a:cubicBezTo>
                  <a:pt x="141522" y="536015"/>
                  <a:pt x="139216" y="532188"/>
                  <a:pt x="135802" y="529627"/>
                </a:cubicBezTo>
                <a:cubicBezTo>
                  <a:pt x="94853" y="498916"/>
                  <a:pt x="120350" y="523231"/>
                  <a:pt x="99588" y="502467"/>
                </a:cubicBezTo>
                <a:cubicBezTo>
                  <a:pt x="98079" y="496431"/>
                  <a:pt x="96770" y="490342"/>
                  <a:pt x="95061" y="484360"/>
                </a:cubicBezTo>
                <a:cubicBezTo>
                  <a:pt x="93750" y="479772"/>
                  <a:pt x="91692" y="475409"/>
                  <a:pt x="90535" y="470780"/>
                </a:cubicBezTo>
                <a:cubicBezTo>
                  <a:pt x="88669" y="463316"/>
                  <a:pt x="89039" y="455218"/>
                  <a:pt x="86008" y="448146"/>
                </a:cubicBezTo>
                <a:cubicBezTo>
                  <a:pt x="83795" y="442984"/>
                  <a:pt x="66879" y="431597"/>
                  <a:pt x="63374" y="430039"/>
                </a:cubicBezTo>
                <a:cubicBezTo>
                  <a:pt x="54654" y="426163"/>
                  <a:pt x="44154" y="426280"/>
                  <a:pt x="36214" y="420986"/>
                </a:cubicBezTo>
                <a:cubicBezTo>
                  <a:pt x="31687" y="417968"/>
                  <a:pt x="26882" y="415331"/>
                  <a:pt x="22634" y="411932"/>
                </a:cubicBezTo>
                <a:cubicBezTo>
                  <a:pt x="19301" y="409266"/>
                  <a:pt x="0" y="378737"/>
                  <a:pt x="0" y="375719"/>
                </a:cubicBez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4676638" y="2595327"/>
            <a:ext cx="1173072" cy="847753"/>
          </a:xfrm>
          <a:custGeom>
            <a:avLst/>
            <a:gdLst>
              <a:gd name="connsiteX0" fmla="*/ 384978 w 1173072"/>
              <a:gd name="connsiteY0" fmla="*/ 1215 h 847753"/>
              <a:gd name="connsiteX1" fmla="*/ 380451 w 1173072"/>
              <a:gd name="connsiteY1" fmla="*/ 51009 h 847753"/>
              <a:gd name="connsiteX2" fmla="*/ 362344 w 1173072"/>
              <a:gd name="connsiteY2" fmla="*/ 73642 h 847753"/>
              <a:gd name="connsiteX3" fmla="*/ 339710 w 1173072"/>
              <a:gd name="connsiteY3" fmla="*/ 78169 h 847753"/>
              <a:gd name="connsiteX4" fmla="*/ 326130 w 1173072"/>
              <a:gd name="connsiteY4" fmla="*/ 82696 h 847753"/>
              <a:gd name="connsiteX5" fmla="*/ 77160 w 1173072"/>
              <a:gd name="connsiteY5" fmla="*/ 87223 h 847753"/>
              <a:gd name="connsiteX6" fmla="*/ 81687 w 1173072"/>
              <a:gd name="connsiteY6" fmla="*/ 123436 h 847753"/>
              <a:gd name="connsiteX7" fmla="*/ 99794 w 1173072"/>
              <a:gd name="connsiteY7" fmla="*/ 127963 h 847753"/>
              <a:gd name="connsiteX8" fmla="*/ 113374 w 1173072"/>
              <a:gd name="connsiteY8" fmla="*/ 132490 h 847753"/>
              <a:gd name="connsiteX9" fmla="*/ 222015 w 1173072"/>
              <a:gd name="connsiteY9" fmla="*/ 137017 h 847753"/>
              <a:gd name="connsiteX10" fmla="*/ 258229 w 1173072"/>
              <a:gd name="connsiteY10" fmla="*/ 141543 h 847753"/>
              <a:gd name="connsiteX11" fmla="*/ 258229 w 1173072"/>
              <a:gd name="connsiteY11" fmla="*/ 164177 h 847753"/>
              <a:gd name="connsiteX12" fmla="*/ 244649 w 1173072"/>
              <a:gd name="connsiteY12" fmla="*/ 177757 h 847753"/>
              <a:gd name="connsiteX13" fmla="*/ 231069 w 1173072"/>
              <a:gd name="connsiteY13" fmla="*/ 182284 h 847753"/>
              <a:gd name="connsiteX14" fmla="*/ 222015 w 1173072"/>
              <a:gd name="connsiteY14" fmla="*/ 191337 h 847753"/>
              <a:gd name="connsiteX15" fmla="*/ 208435 w 1173072"/>
              <a:gd name="connsiteY15" fmla="*/ 195864 h 847753"/>
              <a:gd name="connsiteX16" fmla="*/ 172221 w 1173072"/>
              <a:gd name="connsiteY16" fmla="*/ 204918 h 847753"/>
              <a:gd name="connsiteX17" fmla="*/ 136007 w 1173072"/>
              <a:gd name="connsiteY17" fmla="*/ 232078 h 847753"/>
              <a:gd name="connsiteX18" fmla="*/ 113374 w 1173072"/>
              <a:gd name="connsiteY18" fmla="*/ 250185 h 847753"/>
              <a:gd name="connsiteX19" fmla="*/ 99794 w 1173072"/>
              <a:gd name="connsiteY19" fmla="*/ 295452 h 847753"/>
              <a:gd name="connsiteX20" fmla="*/ 90740 w 1173072"/>
              <a:gd name="connsiteY20" fmla="*/ 309032 h 847753"/>
              <a:gd name="connsiteX21" fmla="*/ 77160 w 1173072"/>
              <a:gd name="connsiteY21" fmla="*/ 336193 h 847753"/>
              <a:gd name="connsiteX22" fmla="*/ 68106 w 1173072"/>
              <a:gd name="connsiteY22" fmla="*/ 345246 h 847753"/>
              <a:gd name="connsiteX23" fmla="*/ 40946 w 1173072"/>
              <a:gd name="connsiteY23" fmla="*/ 354300 h 847753"/>
              <a:gd name="connsiteX24" fmla="*/ 36419 w 1173072"/>
              <a:gd name="connsiteY24" fmla="*/ 395040 h 847753"/>
              <a:gd name="connsiteX25" fmla="*/ 31893 w 1173072"/>
              <a:gd name="connsiteY25" fmla="*/ 408621 h 847753"/>
              <a:gd name="connsiteX26" fmla="*/ 18312 w 1173072"/>
              <a:gd name="connsiteY26" fmla="*/ 417674 h 847753"/>
              <a:gd name="connsiteX27" fmla="*/ 9259 w 1173072"/>
              <a:gd name="connsiteY27" fmla="*/ 444834 h 847753"/>
              <a:gd name="connsiteX28" fmla="*/ 205 w 1173072"/>
              <a:gd name="connsiteY28" fmla="*/ 485575 h 847753"/>
              <a:gd name="connsiteX29" fmla="*/ 4732 w 1173072"/>
              <a:gd name="connsiteY29" fmla="*/ 521789 h 847753"/>
              <a:gd name="connsiteX30" fmla="*/ 36419 w 1173072"/>
              <a:gd name="connsiteY30" fmla="*/ 526316 h 847753"/>
              <a:gd name="connsiteX31" fmla="*/ 50000 w 1173072"/>
              <a:gd name="connsiteY31" fmla="*/ 530842 h 847753"/>
              <a:gd name="connsiteX32" fmla="*/ 126954 w 1173072"/>
              <a:gd name="connsiteY32" fmla="*/ 526316 h 847753"/>
              <a:gd name="connsiteX33" fmla="*/ 140534 w 1173072"/>
              <a:gd name="connsiteY33" fmla="*/ 521789 h 847753"/>
              <a:gd name="connsiteX34" fmla="*/ 285390 w 1173072"/>
              <a:gd name="connsiteY34" fmla="*/ 526316 h 847753"/>
              <a:gd name="connsiteX35" fmla="*/ 298970 w 1173072"/>
              <a:gd name="connsiteY35" fmla="*/ 535369 h 847753"/>
              <a:gd name="connsiteX36" fmla="*/ 312550 w 1173072"/>
              <a:gd name="connsiteY36" fmla="*/ 539896 h 847753"/>
              <a:gd name="connsiteX37" fmla="*/ 321604 w 1173072"/>
              <a:gd name="connsiteY37" fmla="*/ 548949 h 847753"/>
              <a:gd name="connsiteX38" fmla="*/ 335184 w 1173072"/>
              <a:gd name="connsiteY38" fmla="*/ 558003 h 847753"/>
              <a:gd name="connsiteX39" fmla="*/ 344237 w 1173072"/>
              <a:gd name="connsiteY39" fmla="*/ 571583 h 847753"/>
              <a:gd name="connsiteX40" fmla="*/ 348764 w 1173072"/>
              <a:gd name="connsiteY40" fmla="*/ 589690 h 847753"/>
              <a:gd name="connsiteX41" fmla="*/ 353291 w 1173072"/>
              <a:gd name="connsiteY41" fmla="*/ 675698 h 847753"/>
              <a:gd name="connsiteX42" fmla="*/ 362344 w 1173072"/>
              <a:gd name="connsiteY42" fmla="*/ 693805 h 847753"/>
              <a:gd name="connsiteX43" fmla="*/ 375924 w 1173072"/>
              <a:gd name="connsiteY43" fmla="*/ 720965 h 847753"/>
              <a:gd name="connsiteX44" fmla="*/ 380451 w 1173072"/>
              <a:gd name="connsiteY44" fmla="*/ 743599 h 847753"/>
              <a:gd name="connsiteX45" fmla="*/ 384978 w 1173072"/>
              <a:gd name="connsiteY45" fmla="*/ 757179 h 847753"/>
              <a:gd name="connsiteX46" fmla="*/ 389505 w 1173072"/>
              <a:gd name="connsiteY46" fmla="*/ 797920 h 847753"/>
              <a:gd name="connsiteX47" fmla="*/ 430245 w 1173072"/>
              <a:gd name="connsiteY47" fmla="*/ 793393 h 847753"/>
              <a:gd name="connsiteX48" fmla="*/ 457405 w 1173072"/>
              <a:gd name="connsiteY48" fmla="*/ 770759 h 847753"/>
              <a:gd name="connsiteX49" fmla="*/ 461932 w 1173072"/>
              <a:gd name="connsiteY49" fmla="*/ 757179 h 847753"/>
              <a:gd name="connsiteX50" fmla="*/ 470986 w 1173072"/>
              <a:gd name="connsiteY50" fmla="*/ 720965 h 847753"/>
              <a:gd name="connsiteX51" fmla="*/ 475512 w 1173072"/>
              <a:gd name="connsiteY51" fmla="*/ 689278 h 847753"/>
              <a:gd name="connsiteX52" fmla="*/ 489093 w 1173072"/>
              <a:gd name="connsiteY52" fmla="*/ 684751 h 847753"/>
              <a:gd name="connsiteX53" fmla="*/ 538887 w 1173072"/>
              <a:gd name="connsiteY53" fmla="*/ 689278 h 847753"/>
              <a:gd name="connsiteX54" fmla="*/ 547940 w 1173072"/>
              <a:gd name="connsiteY54" fmla="*/ 734545 h 847753"/>
              <a:gd name="connsiteX55" fmla="*/ 552467 w 1173072"/>
              <a:gd name="connsiteY55" fmla="*/ 757179 h 847753"/>
              <a:gd name="connsiteX56" fmla="*/ 566047 w 1173072"/>
              <a:gd name="connsiteY56" fmla="*/ 770759 h 847753"/>
              <a:gd name="connsiteX57" fmla="*/ 570574 w 1173072"/>
              <a:gd name="connsiteY57" fmla="*/ 784339 h 847753"/>
              <a:gd name="connsiteX58" fmla="*/ 579627 w 1173072"/>
              <a:gd name="connsiteY58" fmla="*/ 793393 h 847753"/>
              <a:gd name="connsiteX59" fmla="*/ 584154 w 1173072"/>
              <a:gd name="connsiteY59" fmla="*/ 829607 h 847753"/>
              <a:gd name="connsiteX60" fmla="*/ 611314 w 1173072"/>
              <a:gd name="connsiteY60" fmla="*/ 847714 h 847753"/>
              <a:gd name="connsiteX61" fmla="*/ 706376 w 1173072"/>
              <a:gd name="connsiteY61" fmla="*/ 843187 h 847753"/>
              <a:gd name="connsiteX62" fmla="*/ 724483 w 1173072"/>
              <a:gd name="connsiteY62" fmla="*/ 820553 h 847753"/>
              <a:gd name="connsiteX63" fmla="*/ 751643 w 1173072"/>
              <a:gd name="connsiteY63" fmla="*/ 811500 h 847753"/>
              <a:gd name="connsiteX64" fmla="*/ 765223 w 1173072"/>
              <a:gd name="connsiteY64" fmla="*/ 806973 h 847753"/>
              <a:gd name="connsiteX65" fmla="*/ 1014194 w 1173072"/>
              <a:gd name="connsiteY65" fmla="*/ 811500 h 847753"/>
              <a:gd name="connsiteX66" fmla="*/ 1027774 w 1173072"/>
              <a:gd name="connsiteY66" fmla="*/ 825080 h 847753"/>
              <a:gd name="connsiteX67" fmla="*/ 1045881 w 1173072"/>
              <a:gd name="connsiteY67" fmla="*/ 829607 h 847753"/>
              <a:gd name="connsiteX68" fmla="*/ 1059461 w 1173072"/>
              <a:gd name="connsiteY68" fmla="*/ 843187 h 847753"/>
              <a:gd name="connsiteX69" fmla="*/ 1100202 w 1173072"/>
              <a:gd name="connsiteY69" fmla="*/ 843187 h 847753"/>
              <a:gd name="connsiteX70" fmla="*/ 1109255 w 1173072"/>
              <a:gd name="connsiteY70" fmla="*/ 806973 h 847753"/>
              <a:gd name="connsiteX71" fmla="*/ 1118308 w 1173072"/>
              <a:gd name="connsiteY71" fmla="*/ 793393 h 847753"/>
              <a:gd name="connsiteX72" fmla="*/ 1122835 w 1173072"/>
              <a:gd name="connsiteY72" fmla="*/ 779813 h 847753"/>
              <a:gd name="connsiteX73" fmla="*/ 1131889 w 1173072"/>
              <a:gd name="connsiteY73" fmla="*/ 770759 h 847753"/>
              <a:gd name="connsiteX74" fmla="*/ 1140942 w 1173072"/>
              <a:gd name="connsiteY74" fmla="*/ 757179 h 847753"/>
              <a:gd name="connsiteX75" fmla="*/ 1145469 w 1173072"/>
              <a:gd name="connsiteY75" fmla="*/ 680225 h 847753"/>
              <a:gd name="connsiteX76" fmla="*/ 1149996 w 1173072"/>
              <a:gd name="connsiteY76" fmla="*/ 666644 h 847753"/>
              <a:gd name="connsiteX77" fmla="*/ 1154522 w 1173072"/>
              <a:gd name="connsiteY77" fmla="*/ 644011 h 847753"/>
              <a:gd name="connsiteX78" fmla="*/ 1163576 w 1173072"/>
              <a:gd name="connsiteY78" fmla="*/ 634957 h 847753"/>
              <a:gd name="connsiteX79" fmla="*/ 1149996 w 1173072"/>
              <a:gd name="connsiteY79" fmla="*/ 598743 h 847753"/>
              <a:gd name="connsiteX80" fmla="*/ 1054934 w 1173072"/>
              <a:gd name="connsiteY80" fmla="*/ 603270 h 847753"/>
              <a:gd name="connsiteX81" fmla="*/ 1032301 w 1173072"/>
              <a:gd name="connsiteY81" fmla="*/ 625904 h 847753"/>
              <a:gd name="connsiteX82" fmla="*/ 1023247 w 1173072"/>
              <a:gd name="connsiteY82" fmla="*/ 634957 h 847753"/>
              <a:gd name="connsiteX83" fmla="*/ 996087 w 1173072"/>
              <a:gd name="connsiteY83" fmla="*/ 603270 h 847753"/>
              <a:gd name="connsiteX84" fmla="*/ 991560 w 1173072"/>
              <a:gd name="connsiteY84" fmla="*/ 589690 h 847753"/>
              <a:gd name="connsiteX85" fmla="*/ 1005140 w 1173072"/>
              <a:gd name="connsiteY85" fmla="*/ 535369 h 847753"/>
              <a:gd name="connsiteX86" fmla="*/ 896499 w 1173072"/>
              <a:gd name="connsiteY86" fmla="*/ 539896 h 847753"/>
              <a:gd name="connsiteX87" fmla="*/ 878392 w 1173072"/>
              <a:gd name="connsiteY87" fmla="*/ 558003 h 847753"/>
              <a:gd name="connsiteX88" fmla="*/ 846705 w 1173072"/>
              <a:gd name="connsiteY88" fmla="*/ 553476 h 847753"/>
              <a:gd name="connsiteX89" fmla="*/ 851231 w 1173072"/>
              <a:gd name="connsiteY89" fmla="*/ 535369 h 847753"/>
              <a:gd name="connsiteX90" fmla="*/ 869338 w 1173072"/>
              <a:gd name="connsiteY90" fmla="*/ 517262 h 847753"/>
              <a:gd name="connsiteX91" fmla="*/ 887445 w 1173072"/>
              <a:gd name="connsiteY91" fmla="*/ 494628 h 847753"/>
              <a:gd name="connsiteX92" fmla="*/ 901025 w 1173072"/>
              <a:gd name="connsiteY92" fmla="*/ 485575 h 847753"/>
              <a:gd name="connsiteX93" fmla="*/ 905552 w 1173072"/>
              <a:gd name="connsiteY93" fmla="*/ 471995 h 847753"/>
              <a:gd name="connsiteX94" fmla="*/ 923659 w 1173072"/>
              <a:gd name="connsiteY94" fmla="*/ 453888 h 847753"/>
              <a:gd name="connsiteX95" fmla="*/ 932712 w 1173072"/>
              <a:gd name="connsiteY95" fmla="*/ 444834 h 847753"/>
              <a:gd name="connsiteX96" fmla="*/ 941766 w 1173072"/>
              <a:gd name="connsiteY96" fmla="*/ 431254 h 847753"/>
              <a:gd name="connsiteX97" fmla="*/ 946293 w 1173072"/>
              <a:gd name="connsiteY97" fmla="*/ 408621 h 847753"/>
              <a:gd name="connsiteX98" fmla="*/ 950819 w 1173072"/>
              <a:gd name="connsiteY98" fmla="*/ 376933 h 847753"/>
              <a:gd name="connsiteX99" fmla="*/ 959873 w 1173072"/>
              <a:gd name="connsiteY99" fmla="*/ 367880 h 847753"/>
              <a:gd name="connsiteX100" fmla="*/ 964400 w 1173072"/>
              <a:gd name="connsiteY100" fmla="*/ 354300 h 847753"/>
              <a:gd name="connsiteX101" fmla="*/ 1000613 w 1173072"/>
              <a:gd name="connsiteY101" fmla="*/ 336193 h 847753"/>
              <a:gd name="connsiteX102" fmla="*/ 1014194 w 1173072"/>
              <a:gd name="connsiteY102" fmla="*/ 331666 h 847753"/>
              <a:gd name="connsiteX103" fmla="*/ 1018720 w 1173072"/>
              <a:gd name="connsiteY103" fmla="*/ 295452 h 847753"/>
              <a:gd name="connsiteX104" fmla="*/ 1027774 w 1173072"/>
              <a:gd name="connsiteY104" fmla="*/ 281872 h 847753"/>
              <a:gd name="connsiteX105" fmla="*/ 1041354 w 1173072"/>
              <a:gd name="connsiteY105" fmla="*/ 259238 h 847753"/>
              <a:gd name="connsiteX106" fmla="*/ 1032301 w 1173072"/>
              <a:gd name="connsiteY106" fmla="*/ 182284 h 847753"/>
              <a:gd name="connsiteX107" fmla="*/ 1023247 w 1173072"/>
              <a:gd name="connsiteY107" fmla="*/ 173230 h 847753"/>
              <a:gd name="connsiteX108" fmla="*/ 1005140 w 1173072"/>
              <a:gd name="connsiteY108" fmla="*/ 168704 h 847753"/>
              <a:gd name="connsiteX109" fmla="*/ 996087 w 1173072"/>
              <a:gd name="connsiteY109" fmla="*/ 159650 h 847753"/>
              <a:gd name="connsiteX110" fmla="*/ 991560 w 1173072"/>
              <a:gd name="connsiteY110" fmla="*/ 146070 h 847753"/>
              <a:gd name="connsiteX111" fmla="*/ 982506 w 1173072"/>
              <a:gd name="connsiteY111" fmla="*/ 114383 h 847753"/>
              <a:gd name="connsiteX112" fmla="*/ 977980 w 1173072"/>
              <a:gd name="connsiteY112" fmla="*/ 73642 h 847753"/>
              <a:gd name="connsiteX113" fmla="*/ 955346 w 1173072"/>
              <a:gd name="connsiteY113" fmla="*/ 60062 h 847753"/>
              <a:gd name="connsiteX114" fmla="*/ 937239 w 1173072"/>
              <a:gd name="connsiteY114" fmla="*/ 55535 h 847753"/>
              <a:gd name="connsiteX115" fmla="*/ 923659 w 1173072"/>
              <a:gd name="connsiteY115" fmla="*/ 51009 h 847753"/>
              <a:gd name="connsiteX116" fmla="*/ 901025 w 1173072"/>
              <a:gd name="connsiteY116" fmla="*/ 46482 h 847753"/>
              <a:gd name="connsiteX117" fmla="*/ 887445 w 1173072"/>
              <a:gd name="connsiteY117" fmla="*/ 41955 h 847753"/>
              <a:gd name="connsiteX118" fmla="*/ 715429 w 1173072"/>
              <a:gd name="connsiteY118" fmla="*/ 37428 h 847753"/>
              <a:gd name="connsiteX119" fmla="*/ 538887 w 1173072"/>
              <a:gd name="connsiteY119" fmla="*/ 28375 h 847753"/>
              <a:gd name="connsiteX120" fmla="*/ 525306 w 1173072"/>
              <a:gd name="connsiteY120" fmla="*/ 23848 h 847753"/>
              <a:gd name="connsiteX121" fmla="*/ 493619 w 1173072"/>
              <a:gd name="connsiteY121" fmla="*/ 19322 h 847753"/>
              <a:gd name="connsiteX122" fmla="*/ 475512 w 1173072"/>
              <a:gd name="connsiteY122" fmla="*/ 14795 h 847753"/>
              <a:gd name="connsiteX123" fmla="*/ 384978 w 1173072"/>
              <a:gd name="connsiteY123" fmla="*/ 1215 h 847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1173072" h="847753">
                <a:moveTo>
                  <a:pt x="384978" y="1215"/>
                </a:moveTo>
                <a:cubicBezTo>
                  <a:pt x="369134" y="7251"/>
                  <a:pt x="383943" y="34712"/>
                  <a:pt x="380451" y="51009"/>
                </a:cubicBezTo>
                <a:cubicBezTo>
                  <a:pt x="379781" y="54137"/>
                  <a:pt x="366812" y="71727"/>
                  <a:pt x="362344" y="73642"/>
                </a:cubicBezTo>
                <a:cubicBezTo>
                  <a:pt x="355272" y="76673"/>
                  <a:pt x="347174" y="76303"/>
                  <a:pt x="339710" y="78169"/>
                </a:cubicBezTo>
                <a:cubicBezTo>
                  <a:pt x="335081" y="79326"/>
                  <a:pt x="330899" y="82532"/>
                  <a:pt x="326130" y="82696"/>
                </a:cubicBezTo>
                <a:cubicBezTo>
                  <a:pt x="243176" y="85557"/>
                  <a:pt x="160150" y="85714"/>
                  <a:pt x="77160" y="87223"/>
                </a:cubicBezTo>
                <a:cubicBezTo>
                  <a:pt x="78669" y="99294"/>
                  <a:pt x="75779" y="112802"/>
                  <a:pt x="81687" y="123436"/>
                </a:cubicBezTo>
                <a:cubicBezTo>
                  <a:pt x="84708" y="128874"/>
                  <a:pt x="93812" y="126254"/>
                  <a:pt x="99794" y="127963"/>
                </a:cubicBezTo>
                <a:cubicBezTo>
                  <a:pt x="104382" y="129274"/>
                  <a:pt x="108615" y="132137"/>
                  <a:pt x="113374" y="132490"/>
                </a:cubicBezTo>
                <a:cubicBezTo>
                  <a:pt x="149520" y="135168"/>
                  <a:pt x="185801" y="135508"/>
                  <a:pt x="222015" y="137017"/>
                </a:cubicBezTo>
                <a:cubicBezTo>
                  <a:pt x="234086" y="138526"/>
                  <a:pt x="246577" y="138047"/>
                  <a:pt x="258229" y="141543"/>
                </a:cubicBezTo>
                <a:cubicBezTo>
                  <a:pt x="275359" y="146682"/>
                  <a:pt x="264260" y="156940"/>
                  <a:pt x="258229" y="164177"/>
                </a:cubicBezTo>
                <a:cubicBezTo>
                  <a:pt x="254131" y="169095"/>
                  <a:pt x="249975" y="174206"/>
                  <a:pt x="244649" y="177757"/>
                </a:cubicBezTo>
                <a:cubicBezTo>
                  <a:pt x="240679" y="180404"/>
                  <a:pt x="235596" y="180775"/>
                  <a:pt x="231069" y="182284"/>
                </a:cubicBezTo>
                <a:cubicBezTo>
                  <a:pt x="228051" y="185302"/>
                  <a:pt x="225675" y="189141"/>
                  <a:pt x="222015" y="191337"/>
                </a:cubicBezTo>
                <a:cubicBezTo>
                  <a:pt x="217923" y="193792"/>
                  <a:pt x="213064" y="194707"/>
                  <a:pt x="208435" y="195864"/>
                </a:cubicBezTo>
                <a:cubicBezTo>
                  <a:pt x="201138" y="197688"/>
                  <a:pt x="180687" y="200215"/>
                  <a:pt x="172221" y="204918"/>
                </a:cubicBezTo>
                <a:cubicBezTo>
                  <a:pt x="120540" y="233630"/>
                  <a:pt x="160981" y="212101"/>
                  <a:pt x="136007" y="232078"/>
                </a:cubicBezTo>
                <a:cubicBezTo>
                  <a:pt x="107467" y="254909"/>
                  <a:pt x="135224" y="228333"/>
                  <a:pt x="113374" y="250185"/>
                </a:cubicBezTo>
                <a:cubicBezTo>
                  <a:pt x="110844" y="260305"/>
                  <a:pt x="104201" y="288842"/>
                  <a:pt x="99794" y="295452"/>
                </a:cubicBezTo>
                <a:lnTo>
                  <a:pt x="90740" y="309032"/>
                </a:lnTo>
                <a:cubicBezTo>
                  <a:pt x="85959" y="323374"/>
                  <a:pt x="87188" y="323659"/>
                  <a:pt x="77160" y="336193"/>
                </a:cubicBezTo>
                <a:cubicBezTo>
                  <a:pt x="74494" y="339526"/>
                  <a:pt x="71923" y="343337"/>
                  <a:pt x="68106" y="345246"/>
                </a:cubicBezTo>
                <a:cubicBezTo>
                  <a:pt x="59570" y="349514"/>
                  <a:pt x="40946" y="354300"/>
                  <a:pt x="40946" y="354300"/>
                </a:cubicBezTo>
                <a:cubicBezTo>
                  <a:pt x="39437" y="367880"/>
                  <a:pt x="38665" y="381562"/>
                  <a:pt x="36419" y="395040"/>
                </a:cubicBezTo>
                <a:cubicBezTo>
                  <a:pt x="35635" y="399747"/>
                  <a:pt x="34874" y="404895"/>
                  <a:pt x="31893" y="408621"/>
                </a:cubicBezTo>
                <a:cubicBezTo>
                  <a:pt x="28494" y="412869"/>
                  <a:pt x="22839" y="414656"/>
                  <a:pt x="18312" y="417674"/>
                </a:cubicBezTo>
                <a:cubicBezTo>
                  <a:pt x="15294" y="426727"/>
                  <a:pt x="10828" y="435421"/>
                  <a:pt x="9259" y="444834"/>
                </a:cubicBezTo>
                <a:cubicBezTo>
                  <a:pt x="3948" y="476702"/>
                  <a:pt x="7635" y="463288"/>
                  <a:pt x="205" y="485575"/>
                </a:cubicBezTo>
                <a:cubicBezTo>
                  <a:pt x="1714" y="497646"/>
                  <a:pt x="-3350" y="512697"/>
                  <a:pt x="4732" y="521789"/>
                </a:cubicBezTo>
                <a:cubicBezTo>
                  <a:pt x="11820" y="529764"/>
                  <a:pt x="25957" y="524224"/>
                  <a:pt x="36419" y="526316"/>
                </a:cubicBezTo>
                <a:cubicBezTo>
                  <a:pt x="41098" y="527252"/>
                  <a:pt x="45473" y="529333"/>
                  <a:pt x="50000" y="530842"/>
                </a:cubicBezTo>
                <a:cubicBezTo>
                  <a:pt x="75651" y="529333"/>
                  <a:pt x="101386" y="528873"/>
                  <a:pt x="126954" y="526316"/>
                </a:cubicBezTo>
                <a:cubicBezTo>
                  <a:pt x="131702" y="525841"/>
                  <a:pt x="135762" y="521789"/>
                  <a:pt x="140534" y="521789"/>
                </a:cubicBezTo>
                <a:cubicBezTo>
                  <a:pt x="188843" y="521789"/>
                  <a:pt x="237105" y="524807"/>
                  <a:pt x="285390" y="526316"/>
                </a:cubicBezTo>
                <a:cubicBezTo>
                  <a:pt x="289917" y="529334"/>
                  <a:pt x="294104" y="532936"/>
                  <a:pt x="298970" y="535369"/>
                </a:cubicBezTo>
                <a:cubicBezTo>
                  <a:pt x="303238" y="537503"/>
                  <a:pt x="308458" y="537441"/>
                  <a:pt x="312550" y="539896"/>
                </a:cubicBezTo>
                <a:cubicBezTo>
                  <a:pt x="316210" y="542092"/>
                  <a:pt x="318271" y="546283"/>
                  <a:pt x="321604" y="548949"/>
                </a:cubicBezTo>
                <a:cubicBezTo>
                  <a:pt x="325852" y="552348"/>
                  <a:pt x="330657" y="554985"/>
                  <a:pt x="335184" y="558003"/>
                </a:cubicBezTo>
                <a:cubicBezTo>
                  <a:pt x="338202" y="562530"/>
                  <a:pt x="342094" y="566583"/>
                  <a:pt x="344237" y="571583"/>
                </a:cubicBezTo>
                <a:cubicBezTo>
                  <a:pt x="346688" y="577301"/>
                  <a:pt x="348225" y="583492"/>
                  <a:pt x="348764" y="589690"/>
                </a:cubicBezTo>
                <a:cubicBezTo>
                  <a:pt x="351251" y="618291"/>
                  <a:pt x="349578" y="647230"/>
                  <a:pt x="353291" y="675698"/>
                </a:cubicBezTo>
                <a:cubicBezTo>
                  <a:pt x="354164" y="682389"/>
                  <a:pt x="359686" y="687603"/>
                  <a:pt x="362344" y="693805"/>
                </a:cubicBezTo>
                <a:cubicBezTo>
                  <a:pt x="373588" y="720041"/>
                  <a:pt x="358528" y="694870"/>
                  <a:pt x="375924" y="720965"/>
                </a:cubicBezTo>
                <a:cubicBezTo>
                  <a:pt x="377433" y="728510"/>
                  <a:pt x="378585" y="736135"/>
                  <a:pt x="380451" y="743599"/>
                </a:cubicBezTo>
                <a:cubicBezTo>
                  <a:pt x="381608" y="748228"/>
                  <a:pt x="384194" y="752472"/>
                  <a:pt x="384978" y="757179"/>
                </a:cubicBezTo>
                <a:cubicBezTo>
                  <a:pt x="387224" y="770657"/>
                  <a:pt x="387996" y="784340"/>
                  <a:pt x="389505" y="797920"/>
                </a:cubicBezTo>
                <a:cubicBezTo>
                  <a:pt x="403085" y="796411"/>
                  <a:pt x="416989" y="796707"/>
                  <a:pt x="430245" y="793393"/>
                </a:cubicBezTo>
                <a:cubicBezTo>
                  <a:pt x="438647" y="791292"/>
                  <a:pt x="452338" y="775826"/>
                  <a:pt x="457405" y="770759"/>
                </a:cubicBezTo>
                <a:cubicBezTo>
                  <a:pt x="458914" y="766232"/>
                  <a:pt x="460775" y="761808"/>
                  <a:pt x="461932" y="757179"/>
                </a:cubicBezTo>
                <a:lnTo>
                  <a:pt x="470986" y="720965"/>
                </a:lnTo>
                <a:cubicBezTo>
                  <a:pt x="472495" y="710403"/>
                  <a:pt x="470740" y="698821"/>
                  <a:pt x="475512" y="689278"/>
                </a:cubicBezTo>
                <a:cubicBezTo>
                  <a:pt x="477646" y="685010"/>
                  <a:pt x="484321" y="684751"/>
                  <a:pt x="489093" y="684751"/>
                </a:cubicBezTo>
                <a:cubicBezTo>
                  <a:pt x="505759" y="684751"/>
                  <a:pt x="522289" y="687769"/>
                  <a:pt x="538887" y="689278"/>
                </a:cubicBezTo>
                <a:cubicBezTo>
                  <a:pt x="549974" y="766902"/>
                  <a:pt x="537406" y="692412"/>
                  <a:pt x="547940" y="734545"/>
                </a:cubicBezTo>
                <a:cubicBezTo>
                  <a:pt x="549806" y="742009"/>
                  <a:pt x="549026" y="750297"/>
                  <a:pt x="552467" y="757179"/>
                </a:cubicBezTo>
                <a:cubicBezTo>
                  <a:pt x="555330" y="762905"/>
                  <a:pt x="561520" y="766232"/>
                  <a:pt x="566047" y="770759"/>
                </a:cubicBezTo>
                <a:cubicBezTo>
                  <a:pt x="567556" y="775286"/>
                  <a:pt x="568119" y="780247"/>
                  <a:pt x="570574" y="784339"/>
                </a:cubicBezTo>
                <a:cubicBezTo>
                  <a:pt x="572770" y="787999"/>
                  <a:pt x="578401" y="789305"/>
                  <a:pt x="579627" y="793393"/>
                </a:cubicBezTo>
                <a:cubicBezTo>
                  <a:pt x="583123" y="805045"/>
                  <a:pt x="578024" y="819099"/>
                  <a:pt x="584154" y="829607"/>
                </a:cubicBezTo>
                <a:cubicBezTo>
                  <a:pt x="589636" y="839006"/>
                  <a:pt x="611314" y="847714"/>
                  <a:pt x="611314" y="847714"/>
                </a:cubicBezTo>
                <a:cubicBezTo>
                  <a:pt x="643001" y="846205"/>
                  <a:pt x="674919" y="847290"/>
                  <a:pt x="706376" y="843187"/>
                </a:cubicBezTo>
                <a:cubicBezTo>
                  <a:pt x="712442" y="842396"/>
                  <a:pt x="721773" y="822247"/>
                  <a:pt x="724483" y="820553"/>
                </a:cubicBezTo>
                <a:cubicBezTo>
                  <a:pt x="732576" y="815495"/>
                  <a:pt x="742590" y="814518"/>
                  <a:pt x="751643" y="811500"/>
                </a:cubicBezTo>
                <a:lnTo>
                  <a:pt x="765223" y="806973"/>
                </a:lnTo>
                <a:cubicBezTo>
                  <a:pt x="848213" y="808482"/>
                  <a:pt x="931387" y="805789"/>
                  <a:pt x="1014194" y="811500"/>
                </a:cubicBezTo>
                <a:cubicBezTo>
                  <a:pt x="1020581" y="811940"/>
                  <a:pt x="1022216" y="821904"/>
                  <a:pt x="1027774" y="825080"/>
                </a:cubicBezTo>
                <a:cubicBezTo>
                  <a:pt x="1033176" y="828167"/>
                  <a:pt x="1039845" y="828098"/>
                  <a:pt x="1045881" y="829607"/>
                </a:cubicBezTo>
                <a:cubicBezTo>
                  <a:pt x="1050408" y="834134"/>
                  <a:pt x="1054135" y="839636"/>
                  <a:pt x="1059461" y="843187"/>
                </a:cubicBezTo>
                <a:cubicBezTo>
                  <a:pt x="1072834" y="852103"/>
                  <a:pt x="1085482" y="845640"/>
                  <a:pt x="1100202" y="843187"/>
                </a:cubicBezTo>
                <a:cubicBezTo>
                  <a:pt x="1101924" y="834573"/>
                  <a:pt x="1104614" y="816256"/>
                  <a:pt x="1109255" y="806973"/>
                </a:cubicBezTo>
                <a:cubicBezTo>
                  <a:pt x="1111688" y="802107"/>
                  <a:pt x="1115875" y="798259"/>
                  <a:pt x="1118308" y="793393"/>
                </a:cubicBezTo>
                <a:cubicBezTo>
                  <a:pt x="1120442" y="789125"/>
                  <a:pt x="1120380" y="783905"/>
                  <a:pt x="1122835" y="779813"/>
                </a:cubicBezTo>
                <a:cubicBezTo>
                  <a:pt x="1125031" y="776153"/>
                  <a:pt x="1129223" y="774092"/>
                  <a:pt x="1131889" y="770759"/>
                </a:cubicBezTo>
                <a:cubicBezTo>
                  <a:pt x="1135288" y="766511"/>
                  <a:pt x="1137924" y="761706"/>
                  <a:pt x="1140942" y="757179"/>
                </a:cubicBezTo>
                <a:cubicBezTo>
                  <a:pt x="1142451" y="731528"/>
                  <a:pt x="1142912" y="705793"/>
                  <a:pt x="1145469" y="680225"/>
                </a:cubicBezTo>
                <a:cubicBezTo>
                  <a:pt x="1145944" y="675477"/>
                  <a:pt x="1148839" y="671273"/>
                  <a:pt x="1149996" y="666644"/>
                </a:cubicBezTo>
                <a:cubicBezTo>
                  <a:pt x="1151862" y="659180"/>
                  <a:pt x="1151491" y="651083"/>
                  <a:pt x="1154522" y="644011"/>
                </a:cubicBezTo>
                <a:cubicBezTo>
                  <a:pt x="1156203" y="640088"/>
                  <a:pt x="1160558" y="637975"/>
                  <a:pt x="1163576" y="634957"/>
                </a:cubicBezTo>
                <a:cubicBezTo>
                  <a:pt x="1175198" y="600088"/>
                  <a:pt x="1181489" y="611341"/>
                  <a:pt x="1149996" y="598743"/>
                </a:cubicBezTo>
                <a:lnTo>
                  <a:pt x="1054934" y="603270"/>
                </a:lnTo>
                <a:cubicBezTo>
                  <a:pt x="1044538" y="605669"/>
                  <a:pt x="1039846" y="618359"/>
                  <a:pt x="1032301" y="625904"/>
                </a:cubicBezTo>
                <a:lnTo>
                  <a:pt x="1023247" y="634957"/>
                </a:lnTo>
                <a:cubicBezTo>
                  <a:pt x="995882" y="628115"/>
                  <a:pt x="1007108" y="636332"/>
                  <a:pt x="996087" y="603270"/>
                </a:cubicBezTo>
                <a:lnTo>
                  <a:pt x="991560" y="589690"/>
                </a:lnTo>
                <a:cubicBezTo>
                  <a:pt x="1018269" y="562981"/>
                  <a:pt x="1010726" y="580053"/>
                  <a:pt x="1005140" y="535369"/>
                </a:cubicBezTo>
                <a:cubicBezTo>
                  <a:pt x="968926" y="536878"/>
                  <a:pt x="932180" y="533524"/>
                  <a:pt x="896499" y="539896"/>
                </a:cubicBezTo>
                <a:cubicBezTo>
                  <a:pt x="888096" y="541397"/>
                  <a:pt x="878392" y="558003"/>
                  <a:pt x="878392" y="558003"/>
                </a:cubicBezTo>
                <a:cubicBezTo>
                  <a:pt x="867830" y="556494"/>
                  <a:pt x="854902" y="560306"/>
                  <a:pt x="846705" y="553476"/>
                </a:cubicBezTo>
                <a:cubicBezTo>
                  <a:pt x="841926" y="549493"/>
                  <a:pt x="847934" y="540645"/>
                  <a:pt x="851231" y="535369"/>
                </a:cubicBezTo>
                <a:cubicBezTo>
                  <a:pt x="855755" y="528131"/>
                  <a:pt x="864603" y="524364"/>
                  <a:pt x="869338" y="517262"/>
                </a:cubicBezTo>
                <a:cubicBezTo>
                  <a:pt x="876058" y="507182"/>
                  <a:pt x="878233" y="501998"/>
                  <a:pt x="887445" y="494628"/>
                </a:cubicBezTo>
                <a:cubicBezTo>
                  <a:pt x="891693" y="491229"/>
                  <a:pt x="896498" y="488593"/>
                  <a:pt x="901025" y="485575"/>
                </a:cubicBezTo>
                <a:cubicBezTo>
                  <a:pt x="902534" y="481048"/>
                  <a:pt x="902779" y="475878"/>
                  <a:pt x="905552" y="471995"/>
                </a:cubicBezTo>
                <a:cubicBezTo>
                  <a:pt x="910513" y="465049"/>
                  <a:pt x="917623" y="459924"/>
                  <a:pt x="923659" y="453888"/>
                </a:cubicBezTo>
                <a:cubicBezTo>
                  <a:pt x="926677" y="450870"/>
                  <a:pt x="930344" y="448385"/>
                  <a:pt x="932712" y="444834"/>
                </a:cubicBezTo>
                <a:lnTo>
                  <a:pt x="941766" y="431254"/>
                </a:lnTo>
                <a:cubicBezTo>
                  <a:pt x="943275" y="423710"/>
                  <a:pt x="945028" y="416210"/>
                  <a:pt x="946293" y="408621"/>
                </a:cubicBezTo>
                <a:cubicBezTo>
                  <a:pt x="948047" y="398096"/>
                  <a:pt x="947445" y="387055"/>
                  <a:pt x="950819" y="376933"/>
                </a:cubicBezTo>
                <a:cubicBezTo>
                  <a:pt x="952169" y="372884"/>
                  <a:pt x="956855" y="370898"/>
                  <a:pt x="959873" y="367880"/>
                </a:cubicBezTo>
                <a:cubicBezTo>
                  <a:pt x="961382" y="363353"/>
                  <a:pt x="961945" y="358392"/>
                  <a:pt x="964400" y="354300"/>
                </a:cubicBezTo>
                <a:cubicBezTo>
                  <a:pt x="972301" y="341131"/>
                  <a:pt x="987067" y="340708"/>
                  <a:pt x="1000613" y="336193"/>
                </a:cubicBezTo>
                <a:lnTo>
                  <a:pt x="1014194" y="331666"/>
                </a:lnTo>
                <a:cubicBezTo>
                  <a:pt x="1015703" y="319595"/>
                  <a:pt x="1015519" y="307189"/>
                  <a:pt x="1018720" y="295452"/>
                </a:cubicBezTo>
                <a:cubicBezTo>
                  <a:pt x="1020151" y="290203"/>
                  <a:pt x="1025341" y="286738"/>
                  <a:pt x="1027774" y="281872"/>
                </a:cubicBezTo>
                <a:cubicBezTo>
                  <a:pt x="1039528" y="258365"/>
                  <a:pt x="1023670" y="276924"/>
                  <a:pt x="1041354" y="259238"/>
                </a:cubicBezTo>
                <a:cubicBezTo>
                  <a:pt x="1038336" y="233587"/>
                  <a:pt x="1037622" y="207558"/>
                  <a:pt x="1032301" y="182284"/>
                </a:cubicBezTo>
                <a:cubicBezTo>
                  <a:pt x="1031422" y="178107"/>
                  <a:pt x="1027065" y="175139"/>
                  <a:pt x="1023247" y="173230"/>
                </a:cubicBezTo>
                <a:cubicBezTo>
                  <a:pt x="1017682" y="170448"/>
                  <a:pt x="1011176" y="170213"/>
                  <a:pt x="1005140" y="168704"/>
                </a:cubicBezTo>
                <a:cubicBezTo>
                  <a:pt x="1002122" y="165686"/>
                  <a:pt x="998283" y="163310"/>
                  <a:pt x="996087" y="159650"/>
                </a:cubicBezTo>
                <a:cubicBezTo>
                  <a:pt x="993632" y="155558"/>
                  <a:pt x="992871" y="150658"/>
                  <a:pt x="991560" y="146070"/>
                </a:cubicBezTo>
                <a:cubicBezTo>
                  <a:pt x="980191" y="106282"/>
                  <a:pt x="993360" y="146943"/>
                  <a:pt x="982506" y="114383"/>
                </a:cubicBezTo>
                <a:cubicBezTo>
                  <a:pt x="980997" y="100803"/>
                  <a:pt x="981575" y="86824"/>
                  <a:pt x="977980" y="73642"/>
                </a:cubicBezTo>
                <a:cubicBezTo>
                  <a:pt x="975577" y="64831"/>
                  <a:pt x="961767" y="61897"/>
                  <a:pt x="955346" y="60062"/>
                </a:cubicBezTo>
                <a:cubicBezTo>
                  <a:pt x="949364" y="58353"/>
                  <a:pt x="943221" y="57244"/>
                  <a:pt x="937239" y="55535"/>
                </a:cubicBezTo>
                <a:cubicBezTo>
                  <a:pt x="932651" y="54224"/>
                  <a:pt x="928288" y="52166"/>
                  <a:pt x="923659" y="51009"/>
                </a:cubicBezTo>
                <a:cubicBezTo>
                  <a:pt x="916195" y="49143"/>
                  <a:pt x="908489" y="48348"/>
                  <a:pt x="901025" y="46482"/>
                </a:cubicBezTo>
                <a:cubicBezTo>
                  <a:pt x="896396" y="45325"/>
                  <a:pt x="892211" y="42187"/>
                  <a:pt x="887445" y="41955"/>
                </a:cubicBezTo>
                <a:cubicBezTo>
                  <a:pt x="830155" y="39160"/>
                  <a:pt x="772768" y="38937"/>
                  <a:pt x="715429" y="37428"/>
                </a:cubicBezTo>
                <a:cubicBezTo>
                  <a:pt x="638376" y="22019"/>
                  <a:pt x="727778" y="38586"/>
                  <a:pt x="538887" y="28375"/>
                </a:cubicBezTo>
                <a:cubicBezTo>
                  <a:pt x="534122" y="28117"/>
                  <a:pt x="529985" y="24784"/>
                  <a:pt x="525306" y="23848"/>
                </a:cubicBezTo>
                <a:cubicBezTo>
                  <a:pt x="514844" y="21756"/>
                  <a:pt x="504116" y="21231"/>
                  <a:pt x="493619" y="19322"/>
                </a:cubicBezTo>
                <a:cubicBezTo>
                  <a:pt x="487498" y="18209"/>
                  <a:pt x="481728" y="15044"/>
                  <a:pt x="475512" y="14795"/>
                </a:cubicBezTo>
                <a:cubicBezTo>
                  <a:pt x="443850" y="13528"/>
                  <a:pt x="400822" y="-4821"/>
                  <a:pt x="384978" y="121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453065" y="3704686"/>
            <a:ext cx="661273" cy="731749"/>
          </a:xfrm>
          <a:custGeom>
            <a:avLst/>
            <a:gdLst>
              <a:gd name="connsiteX0" fmla="*/ 561 w 661273"/>
              <a:gd name="connsiteY0" fmla="*/ 455302 h 731749"/>
              <a:gd name="connsiteX1" fmla="*/ 21826 w 661273"/>
              <a:gd name="connsiteY1" fmla="*/ 444670 h 731749"/>
              <a:gd name="connsiteX2" fmla="*/ 37775 w 661273"/>
              <a:gd name="connsiteY2" fmla="*/ 428721 h 731749"/>
              <a:gd name="connsiteX3" fmla="*/ 40433 w 661273"/>
              <a:gd name="connsiteY3" fmla="*/ 415430 h 731749"/>
              <a:gd name="connsiteX4" fmla="*/ 43091 w 661273"/>
              <a:gd name="connsiteY4" fmla="*/ 407456 h 731749"/>
              <a:gd name="connsiteX5" fmla="*/ 45749 w 661273"/>
              <a:gd name="connsiteY5" fmla="*/ 388849 h 731749"/>
              <a:gd name="connsiteX6" fmla="*/ 51065 w 661273"/>
              <a:gd name="connsiteY6" fmla="*/ 378216 h 731749"/>
              <a:gd name="connsiteX7" fmla="*/ 59040 w 661273"/>
              <a:gd name="connsiteY7" fmla="*/ 364926 h 731749"/>
              <a:gd name="connsiteX8" fmla="*/ 77647 w 661273"/>
              <a:gd name="connsiteY8" fmla="*/ 362267 h 731749"/>
              <a:gd name="connsiteX9" fmla="*/ 117519 w 661273"/>
              <a:gd name="connsiteY9" fmla="*/ 356951 h 731749"/>
              <a:gd name="connsiteX10" fmla="*/ 125493 w 661273"/>
              <a:gd name="connsiteY10" fmla="*/ 354293 h 731749"/>
              <a:gd name="connsiteX11" fmla="*/ 146758 w 661273"/>
              <a:gd name="connsiteY11" fmla="*/ 351635 h 731749"/>
              <a:gd name="connsiteX12" fmla="*/ 162707 w 661273"/>
              <a:gd name="connsiteY12" fmla="*/ 333028 h 731749"/>
              <a:gd name="connsiteX13" fmla="*/ 165365 w 661273"/>
              <a:gd name="connsiteY13" fmla="*/ 322395 h 731749"/>
              <a:gd name="connsiteX14" fmla="*/ 175998 w 661273"/>
              <a:gd name="connsiteY14" fmla="*/ 253284 h 731749"/>
              <a:gd name="connsiteX15" fmla="*/ 183972 w 661273"/>
              <a:gd name="connsiteY15" fmla="*/ 247967 h 731749"/>
              <a:gd name="connsiteX16" fmla="*/ 199921 w 661273"/>
              <a:gd name="connsiteY16" fmla="*/ 239993 h 731749"/>
              <a:gd name="connsiteX17" fmla="*/ 207895 w 661273"/>
              <a:gd name="connsiteY17" fmla="*/ 232019 h 731749"/>
              <a:gd name="connsiteX18" fmla="*/ 221186 w 661273"/>
              <a:gd name="connsiteY18" fmla="*/ 229361 h 731749"/>
              <a:gd name="connsiteX19" fmla="*/ 255742 w 661273"/>
              <a:gd name="connsiteY19" fmla="*/ 224044 h 731749"/>
              <a:gd name="connsiteX20" fmla="*/ 324854 w 661273"/>
              <a:gd name="connsiteY20" fmla="*/ 218728 h 731749"/>
              <a:gd name="connsiteX21" fmla="*/ 332828 w 661273"/>
              <a:gd name="connsiteY21" fmla="*/ 216070 h 731749"/>
              <a:gd name="connsiteX22" fmla="*/ 385991 w 661273"/>
              <a:gd name="connsiteY22" fmla="*/ 213412 h 731749"/>
              <a:gd name="connsiteX23" fmla="*/ 401940 w 661273"/>
              <a:gd name="connsiteY23" fmla="*/ 205437 h 731749"/>
              <a:gd name="connsiteX24" fmla="*/ 409914 w 661273"/>
              <a:gd name="connsiteY24" fmla="*/ 202779 h 731749"/>
              <a:gd name="connsiteX25" fmla="*/ 420547 w 661273"/>
              <a:gd name="connsiteY25" fmla="*/ 197463 h 731749"/>
              <a:gd name="connsiteX26" fmla="*/ 436495 w 661273"/>
              <a:gd name="connsiteY26" fmla="*/ 192147 h 731749"/>
              <a:gd name="connsiteX27" fmla="*/ 444470 w 661273"/>
              <a:gd name="connsiteY27" fmla="*/ 189488 h 731749"/>
              <a:gd name="connsiteX28" fmla="*/ 465735 w 661273"/>
              <a:gd name="connsiteY28" fmla="*/ 184172 h 731749"/>
              <a:gd name="connsiteX29" fmla="*/ 481684 w 661273"/>
              <a:gd name="connsiteY29" fmla="*/ 178856 h 731749"/>
              <a:gd name="connsiteX30" fmla="*/ 494975 w 661273"/>
              <a:gd name="connsiteY30" fmla="*/ 162907 h 731749"/>
              <a:gd name="connsiteX31" fmla="*/ 513581 w 661273"/>
              <a:gd name="connsiteY31" fmla="*/ 154933 h 731749"/>
              <a:gd name="connsiteX32" fmla="*/ 524214 w 661273"/>
              <a:gd name="connsiteY32" fmla="*/ 141642 h 731749"/>
              <a:gd name="connsiteX33" fmla="*/ 526872 w 661273"/>
              <a:gd name="connsiteY33" fmla="*/ 133667 h 731749"/>
              <a:gd name="connsiteX34" fmla="*/ 534847 w 661273"/>
              <a:gd name="connsiteY34" fmla="*/ 128351 h 731749"/>
              <a:gd name="connsiteX35" fmla="*/ 545479 w 661273"/>
              <a:gd name="connsiteY35" fmla="*/ 117719 h 731749"/>
              <a:gd name="connsiteX36" fmla="*/ 564086 w 661273"/>
              <a:gd name="connsiteY36" fmla="*/ 104428 h 731749"/>
              <a:gd name="connsiteX37" fmla="*/ 572061 w 661273"/>
              <a:gd name="connsiteY37" fmla="*/ 53923 h 731749"/>
              <a:gd name="connsiteX38" fmla="*/ 580035 w 661273"/>
              <a:gd name="connsiteY38" fmla="*/ 45949 h 731749"/>
              <a:gd name="connsiteX39" fmla="*/ 590668 w 661273"/>
              <a:gd name="connsiteY39" fmla="*/ 32658 h 731749"/>
              <a:gd name="connsiteX40" fmla="*/ 593326 w 661273"/>
              <a:gd name="connsiteY40" fmla="*/ 22026 h 731749"/>
              <a:gd name="connsiteX41" fmla="*/ 601300 w 661273"/>
              <a:gd name="connsiteY41" fmla="*/ 16709 h 731749"/>
              <a:gd name="connsiteX42" fmla="*/ 617249 w 661273"/>
              <a:gd name="connsiteY42" fmla="*/ 761 h 731749"/>
              <a:gd name="connsiteX43" fmla="*/ 657121 w 661273"/>
              <a:gd name="connsiteY43" fmla="*/ 24684 h 731749"/>
              <a:gd name="connsiteX44" fmla="*/ 649147 w 661273"/>
              <a:gd name="connsiteY44" fmla="*/ 30000 h 731749"/>
              <a:gd name="connsiteX45" fmla="*/ 646488 w 661273"/>
              <a:gd name="connsiteY45" fmla="*/ 40633 h 731749"/>
              <a:gd name="connsiteX46" fmla="*/ 641172 w 661273"/>
              <a:gd name="connsiteY46" fmla="*/ 56581 h 731749"/>
              <a:gd name="connsiteX47" fmla="*/ 638514 w 661273"/>
              <a:gd name="connsiteY47" fmla="*/ 99112 h 731749"/>
              <a:gd name="connsiteX48" fmla="*/ 635856 w 661273"/>
              <a:gd name="connsiteY48" fmla="*/ 107086 h 731749"/>
              <a:gd name="connsiteX49" fmla="*/ 633198 w 661273"/>
              <a:gd name="connsiteY49" fmla="*/ 138984 h 731749"/>
              <a:gd name="connsiteX50" fmla="*/ 625223 w 661273"/>
              <a:gd name="connsiteY50" fmla="*/ 144300 h 731749"/>
              <a:gd name="connsiteX51" fmla="*/ 619907 w 661273"/>
              <a:gd name="connsiteY51" fmla="*/ 152274 h 731749"/>
              <a:gd name="connsiteX52" fmla="*/ 609275 w 661273"/>
              <a:gd name="connsiteY52" fmla="*/ 165565 h 731749"/>
              <a:gd name="connsiteX53" fmla="*/ 598642 w 661273"/>
              <a:gd name="connsiteY53" fmla="*/ 181514 h 731749"/>
              <a:gd name="connsiteX54" fmla="*/ 595984 w 661273"/>
              <a:gd name="connsiteY54" fmla="*/ 189488 h 731749"/>
              <a:gd name="connsiteX55" fmla="*/ 590668 w 661273"/>
              <a:gd name="connsiteY55" fmla="*/ 197463 h 731749"/>
              <a:gd name="connsiteX56" fmla="*/ 588009 w 661273"/>
              <a:gd name="connsiteY56" fmla="*/ 216070 h 731749"/>
              <a:gd name="connsiteX57" fmla="*/ 582693 w 661273"/>
              <a:gd name="connsiteY57" fmla="*/ 242651 h 731749"/>
              <a:gd name="connsiteX58" fmla="*/ 577377 w 661273"/>
              <a:gd name="connsiteY58" fmla="*/ 255942 h 731749"/>
              <a:gd name="connsiteX59" fmla="*/ 569402 w 661273"/>
              <a:gd name="connsiteY59" fmla="*/ 258600 h 731749"/>
              <a:gd name="connsiteX60" fmla="*/ 561428 w 661273"/>
              <a:gd name="connsiteY60" fmla="*/ 263916 h 731749"/>
              <a:gd name="connsiteX61" fmla="*/ 556112 w 661273"/>
              <a:gd name="connsiteY61" fmla="*/ 269233 h 731749"/>
              <a:gd name="connsiteX62" fmla="*/ 540163 w 661273"/>
              <a:gd name="connsiteY62" fmla="*/ 279865 h 731749"/>
              <a:gd name="connsiteX63" fmla="*/ 537505 w 661273"/>
              <a:gd name="connsiteY63" fmla="*/ 287840 h 731749"/>
              <a:gd name="connsiteX64" fmla="*/ 532188 w 661273"/>
              <a:gd name="connsiteY64" fmla="*/ 293156 h 731749"/>
              <a:gd name="connsiteX65" fmla="*/ 529530 w 661273"/>
              <a:gd name="connsiteY65" fmla="*/ 325054 h 731749"/>
              <a:gd name="connsiteX66" fmla="*/ 524214 w 661273"/>
              <a:gd name="connsiteY66" fmla="*/ 333028 h 731749"/>
              <a:gd name="connsiteX67" fmla="*/ 521556 w 661273"/>
              <a:gd name="connsiteY67" fmla="*/ 341002 h 731749"/>
              <a:gd name="connsiteX68" fmla="*/ 518898 w 661273"/>
              <a:gd name="connsiteY68" fmla="*/ 356951 h 731749"/>
              <a:gd name="connsiteX69" fmla="*/ 513581 w 661273"/>
              <a:gd name="connsiteY69" fmla="*/ 364926 h 731749"/>
              <a:gd name="connsiteX70" fmla="*/ 510923 w 661273"/>
              <a:gd name="connsiteY70" fmla="*/ 372900 h 731749"/>
              <a:gd name="connsiteX71" fmla="*/ 505607 w 661273"/>
              <a:gd name="connsiteY71" fmla="*/ 391507 h 731749"/>
              <a:gd name="connsiteX72" fmla="*/ 497633 w 661273"/>
              <a:gd name="connsiteY72" fmla="*/ 396823 h 731749"/>
              <a:gd name="connsiteX73" fmla="*/ 492316 w 661273"/>
              <a:gd name="connsiteY73" fmla="*/ 402140 h 731749"/>
              <a:gd name="connsiteX74" fmla="*/ 489658 w 661273"/>
              <a:gd name="connsiteY74" fmla="*/ 410114 h 731749"/>
              <a:gd name="connsiteX75" fmla="*/ 487000 w 661273"/>
              <a:gd name="connsiteY75" fmla="*/ 447328 h 731749"/>
              <a:gd name="connsiteX76" fmla="*/ 479026 w 661273"/>
              <a:gd name="connsiteY76" fmla="*/ 449986 h 731749"/>
              <a:gd name="connsiteX77" fmla="*/ 476368 w 661273"/>
              <a:gd name="connsiteY77" fmla="*/ 471251 h 731749"/>
              <a:gd name="connsiteX78" fmla="*/ 460419 w 661273"/>
              <a:gd name="connsiteY78" fmla="*/ 481884 h 731749"/>
              <a:gd name="connsiteX79" fmla="*/ 455102 w 661273"/>
              <a:gd name="connsiteY79" fmla="*/ 487200 h 731749"/>
              <a:gd name="connsiteX80" fmla="*/ 439154 w 661273"/>
              <a:gd name="connsiteY80" fmla="*/ 497833 h 731749"/>
              <a:gd name="connsiteX81" fmla="*/ 436495 w 661273"/>
              <a:gd name="connsiteY81" fmla="*/ 543021 h 731749"/>
              <a:gd name="connsiteX82" fmla="*/ 433837 w 661273"/>
              <a:gd name="connsiteY82" fmla="*/ 550995 h 731749"/>
              <a:gd name="connsiteX83" fmla="*/ 428521 w 661273"/>
              <a:gd name="connsiteY83" fmla="*/ 556312 h 731749"/>
              <a:gd name="connsiteX84" fmla="*/ 425863 w 661273"/>
              <a:gd name="connsiteY84" fmla="*/ 564286 h 731749"/>
              <a:gd name="connsiteX85" fmla="*/ 415230 w 661273"/>
              <a:gd name="connsiteY85" fmla="*/ 577577 h 731749"/>
              <a:gd name="connsiteX86" fmla="*/ 407256 w 661273"/>
              <a:gd name="connsiteY86" fmla="*/ 593526 h 731749"/>
              <a:gd name="connsiteX87" fmla="*/ 401940 w 661273"/>
              <a:gd name="connsiteY87" fmla="*/ 612133 h 731749"/>
              <a:gd name="connsiteX88" fmla="*/ 399281 w 661273"/>
              <a:gd name="connsiteY88" fmla="*/ 620107 h 731749"/>
              <a:gd name="connsiteX89" fmla="*/ 388649 w 661273"/>
              <a:gd name="connsiteY89" fmla="*/ 636056 h 731749"/>
              <a:gd name="connsiteX90" fmla="*/ 383333 w 661273"/>
              <a:gd name="connsiteY90" fmla="*/ 652005 h 731749"/>
              <a:gd name="connsiteX91" fmla="*/ 380675 w 661273"/>
              <a:gd name="connsiteY91" fmla="*/ 670612 h 731749"/>
              <a:gd name="connsiteX92" fmla="*/ 375358 w 661273"/>
              <a:gd name="connsiteY92" fmla="*/ 675928 h 731749"/>
              <a:gd name="connsiteX93" fmla="*/ 367384 w 661273"/>
              <a:gd name="connsiteY93" fmla="*/ 702509 h 731749"/>
              <a:gd name="connsiteX94" fmla="*/ 362068 w 661273"/>
              <a:gd name="connsiteY94" fmla="*/ 710484 h 731749"/>
              <a:gd name="connsiteX95" fmla="*/ 359409 w 661273"/>
              <a:gd name="connsiteY95" fmla="*/ 718458 h 731749"/>
              <a:gd name="connsiteX96" fmla="*/ 351435 w 661273"/>
              <a:gd name="connsiteY96" fmla="*/ 723774 h 731749"/>
              <a:gd name="connsiteX97" fmla="*/ 335486 w 661273"/>
              <a:gd name="connsiteY97" fmla="*/ 731749 h 731749"/>
              <a:gd name="connsiteX98" fmla="*/ 316879 w 661273"/>
              <a:gd name="connsiteY98" fmla="*/ 729091 h 731749"/>
              <a:gd name="connsiteX99" fmla="*/ 308905 w 661273"/>
              <a:gd name="connsiteY99" fmla="*/ 723774 h 731749"/>
              <a:gd name="connsiteX100" fmla="*/ 298272 w 661273"/>
              <a:gd name="connsiteY100" fmla="*/ 710484 h 731749"/>
              <a:gd name="connsiteX101" fmla="*/ 292956 w 661273"/>
              <a:gd name="connsiteY101" fmla="*/ 630740 h 731749"/>
              <a:gd name="connsiteX102" fmla="*/ 287640 w 661273"/>
              <a:gd name="connsiteY102" fmla="*/ 625423 h 731749"/>
              <a:gd name="connsiteX103" fmla="*/ 277007 w 661273"/>
              <a:gd name="connsiteY103" fmla="*/ 622765 h 731749"/>
              <a:gd name="connsiteX104" fmla="*/ 266375 w 661273"/>
              <a:gd name="connsiteY104" fmla="*/ 617449 h 731749"/>
              <a:gd name="connsiteX105" fmla="*/ 250426 w 661273"/>
              <a:gd name="connsiteY105" fmla="*/ 612133 h 731749"/>
              <a:gd name="connsiteX106" fmla="*/ 245109 w 661273"/>
              <a:gd name="connsiteY106" fmla="*/ 606816 h 731749"/>
              <a:gd name="connsiteX107" fmla="*/ 239793 w 661273"/>
              <a:gd name="connsiteY107" fmla="*/ 598842 h 731749"/>
              <a:gd name="connsiteX108" fmla="*/ 229161 w 661273"/>
              <a:gd name="connsiteY108" fmla="*/ 596184 h 731749"/>
              <a:gd name="connsiteX109" fmla="*/ 210554 w 661273"/>
              <a:gd name="connsiteY109" fmla="*/ 582893 h 731749"/>
              <a:gd name="connsiteX110" fmla="*/ 202579 w 661273"/>
              <a:gd name="connsiteY110" fmla="*/ 577577 h 731749"/>
              <a:gd name="connsiteX111" fmla="*/ 189288 w 661273"/>
              <a:gd name="connsiteY111" fmla="*/ 564286 h 731749"/>
              <a:gd name="connsiteX112" fmla="*/ 173340 w 661273"/>
              <a:gd name="connsiteY112" fmla="*/ 558970 h 731749"/>
              <a:gd name="connsiteX113" fmla="*/ 165365 w 661273"/>
              <a:gd name="connsiteY113" fmla="*/ 556312 h 731749"/>
              <a:gd name="connsiteX114" fmla="*/ 152075 w 661273"/>
              <a:gd name="connsiteY114" fmla="*/ 545679 h 731749"/>
              <a:gd name="connsiteX115" fmla="*/ 141442 w 661273"/>
              <a:gd name="connsiteY115" fmla="*/ 543021 h 731749"/>
              <a:gd name="connsiteX116" fmla="*/ 136126 w 661273"/>
              <a:gd name="connsiteY116" fmla="*/ 535047 h 731749"/>
              <a:gd name="connsiteX117" fmla="*/ 120177 w 661273"/>
              <a:gd name="connsiteY117" fmla="*/ 524414 h 731749"/>
              <a:gd name="connsiteX118" fmla="*/ 104228 w 661273"/>
              <a:gd name="connsiteY118" fmla="*/ 516440 h 731749"/>
              <a:gd name="connsiteX119" fmla="*/ 85621 w 661273"/>
              <a:gd name="connsiteY119" fmla="*/ 513781 h 731749"/>
              <a:gd name="connsiteX120" fmla="*/ 77647 w 661273"/>
              <a:gd name="connsiteY120" fmla="*/ 508465 h 731749"/>
              <a:gd name="connsiteX121" fmla="*/ 53723 w 661273"/>
              <a:gd name="connsiteY121" fmla="*/ 503149 h 731749"/>
              <a:gd name="connsiteX122" fmla="*/ 48407 w 661273"/>
              <a:gd name="connsiteY122" fmla="*/ 495174 h 731749"/>
              <a:gd name="connsiteX123" fmla="*/ 40433 w 661273"/>
              <a:gd name="connsiteY123" fmla="*/ 492516 h 731749"/>
              <a:gd name="connsiteX124" fmla="*/ 21826 w 661273"/>
              <a:gd name="connsiteY124" fmla="*/ 484542 h 731749"/>
              <a:gd name="connsiteX125" fmla="*/ 13851 w 661273"/>
              <a:gd name="connsiteY125" fmla="*/ 479226 h 731749"/>
              <a:gd name="connsiteX126" fmla="*/ 5877 w 661273"/>
              <a:gd name="connsiteY126" fmla="*/ 460619 h 731749"/>
              <a:gd name="connsiteX127" fmla="*/ 561 w 661273"/>
              <a:gd name="connsiteY127" fmla="*/ 455302 h 731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61273" h="731749">
                <a:moveTo>
                  <a:pt x="561" y="455302"/>
                </a:moveTo>
                <a:cubicBezTo>
                  <a:pt x="3219" y="452644"/>
                  <a:pt x="15312" y="450460"/>
                  <a:pt x="21826" y="444670"/>
                </a:cubicBezTo>
                <a:cubicBezTo>
                  <a:pt x="27445" y="439675"/>
                  <a:pt x="37775" y="428721"/>
                  <a:pt x="37775" y="428721"/>
                </a:cubicBezTo>
                <a:cubicBezTo>
                  <a:pt x="38661" y="424291"/>
                  <a:pt x="39337" y="419813"/>
                  <a:pt x="40433" y="415430"/>
                </a:cubicBezTo>
                <a:cubicBezTo>
                  <a:pt x="41113" y="412712"/>
                  <a:pt x="42542" y="410203"/>
                  <a:pt x="43091" y="407456"/>
                </a:cubicBezTo>
                <a:cubicBezTo>
                  <a:pt x="44320" y="401312"/>
                  <a:pt x="44101" y="394894"/>
                  <a:pt x="45749" y="388849"/>
                </a:cubicBezTo>
                <a:cubicBezTo>
                  <a:pt x="46792" y="385026"/>
                  <a:pt x="49504" y="381858"/>
                  <a:pt x="51065" y="378216"/>
                </a:cubicBezTo>
                <a:cubicBezTo>
                  <a:pt x="52947" y="373825"/>
                  <a:pt x="53145" y="366891"/>
                  <a:pt x="59040" y="364926"/>
                </a:cubicBezTo>
                <a:cubicBezTo>
                  <a:pt x="64984" y="362945"/>
                  <a:pt x="71445" y="363153"/>
                  <a:pt x="77647" y="362267"/>
                </a:cubicBezTo>
                <a:cubicBezTo>
                  <a:pt x="98020" y="355476"/>
                  <a:pt x="74157" y="362732"/>
                  <a:pt x="117519" y="356951"/>
                </a:cubicBezTo>
                <a:cubicBezTo>
                  <a:pt x="120296" y="356581"/>
                  <a:pt x="122736" y="354794"/>
                  <a:pt x="125493" y="354293"/>
                </a:cubicBezTo>
                <a:cubicBezTo>
                  <a:pt x="132521" y="353015"/>
                  <a:pt x="139670" y="352521"/>
                  <a:pt x="146758" y="351635"/>
                </a:cubicBezTo>
                <a:cubicBezTo>
                  <a:pt x="159650" y="338743"/>
                  <a:pt x="154611" y="345173"/>
                  <a:pt x="162707" y="333028"/>
                </a:cubicBezTo>
                <a:cubicBezTo>
                  <a:pt x="163593" y="329484"/>
                  <a:pt x="165114" y="326040"/>
                  <a:pt x="165365" y="322395"/>
                </a:cubicBezTo>
                <a:cubicBezTo>
                  <a:pt x="170188" y="252458"/>
                  <a:pt x="146732" y="263038"/>
                  <a:pt x="175998" y="253284"/>
                </a:cubicBezTo>
                <a:cubicBezTo>
                  <a:pt x="178656" y="251512"/>
                  <a:pt x="181115" y="249396"/>
                  <a:pt x="183972" y="247967"/>
                </a:cubicBezTo>
                <a:cubicBezTo>
                  <a:pt x="195963" y="241971"/>
                  <a:pt x="188492" y="249517"/>
                  <a:pt x="199921" y="239993"/>
                </a:cubicBezTo>
                <a:cubicBezTo>
                  <a:pt x="202809" y="237587"/>
                  <a:pt x="204533" y="233700"/>
                  <a:pt x="207895" y="232019"/>
                </a:cubicBezTo>
                <a:cubicBezTo>
                  <a:pt x="211936" y="229999"/>
                  <a:pt x="216776" y="230341"/>
                  <a:pt x="221186" y="229361"/>
                </a:cubicBezTo>
                <a:cubicBezTo>
                  <a:pt x="244214" y="224243"/>
                  <a:pt x="218062" y="228230"/>
                  <a:pt x="255742" y="224044"/>
                </a:cubicBezTo>
                <a:cubicBezTo>
                  <a:pt x="287670" y="216063"/>
                  <a:pt x="250099" y="224708"/>
                  <a:pt x="324854" y="218728"/>
                </a:cubicBezTo>
                <a:cubicBezTo>
                  <a:pt x="327647" y="218505"/>
                  <a:pt x="330037" y="216313"/>
                  <a:pt x="332828" y="216070"/>
                </a:cubicBezTo>
                <a:cubicBezTo>
                  <a:pt x="350504" y="214533"/>
                  <a:pt x="368270" y="214298"/>
                  <a:pt x="385991" y="213412"/>
                </a:cubicBezTo>
                <a:cubicBezTo>
                  <a:pt x="406033" y="206731"/>
                  <a:pt x="381329" y="215743"/>
                  <a:pt x="401940" y="205437"/>
                </a:cubicBezTo>
                <a:cubicBezTo>
                  <a:pt x="404446" y="204184"/>
                  <a:pt x="407339" y="203883"/>
                  <a:pt x="409914" y="202779"/>
                </a:cubicBezTo>
                <a:cubicBezTo>
                  <a:pt x="413556" y="201218"/>
                  <a:pt x="416868" y="198935"/>
                  <a:pt x="420547" y="197463"/>
                </a:cubicBezTo>
                <a:cubicBezTo>
                  <a:pt x="425750" y="195382"/>
                  <a:pt x="431179" y="193919"/>
                  <a:pt x="436495" y="192147"/>
                </a:cubicBezTo>
                <a:lnTo>
                  <a:pt x="444470" y="189488"/>
                </a:lnTo>
                <a:cubicBezTo>
                  <a:pt x="468644" y="181429"/>
                  <a:pt x="430484" y="193785"/>
                  <a:pt x="465735" y="184172"/>
                </a:cubicBezTo>
                <a:cubicBezTo>
                  <a:pt x="471141" y="182698"/>
                  <a:pt x="481684" y="178856"/>
                  <a:pt x="481684" y="178856"/>
                </a:cubicBezTo>
                <a:cubicBezTo>
                  <a:pt x="501111" y="165905"/>
                  <a:pt x="478113" y="183142"/>
                  <a:pt x="494975" y="162907"/>
                </a:cubicBezTo>
                <a:cubicBezTo>
                  <a:pt x="499806" y="157110"/>
                  <a:pt x="506920" y="156598"/>
                  <a:pt x="513581" y="154933"/>
                </a:cubicBezTo>
                <a:cubicBezTo>
                  <a:pt x="518526" y="149988"/>
                  <a:pt x="520861" y="148348"/>
                  <a:pt x="524214" y="141642"/>
                </a:cubicBezTo>
                <a:cubicBezTo>
                  <a:pt x="525467" y="139136"/>
                  <a:pt x="525122" y="135855"/>
                  <a:pt x="526872" y="133667"/>
                </a:cubicBezTo>
                <a:cubicBezTo>
                  <a:pt x="528868" y="131172"/>
                  <a:pt x="532189" y="130123"/>
                  <a:pt x="534847" y="128351"/>
                </a:cubicBezTo>
                <a:cubicBezTo>
                  <a:pt x="540163" y="112403"/>
                  <a:pt x="533075" y="126579"/>
                  <a:pt x="545479" y="117719"/>
                </a:cubicBezTo>
                <a:cubicBezTo>
                  <a:pt x="567553" y="101952"/>
                  <a:pt x="546069" y="110434"/>
                  <a:pt x="564086" y="104428"/>
                </a:cubicBezTo>
                <a:cubicBezTo>
                  <a:pt x="579506" y="81299"/>
                  <a:pt x="559312" y="114478"/>
                  <a:pt x="572061" y="53923"/>
                </a:cubicBezTo>
                <a:cubicBezTo>
                  <a:pt x="572835" y="50245"/>
                  <a:pt x="577629" y="48837"/>
                  <a:pt x="580035" y="45949"/>
                </a:cubicBezTo>
                <a:cubicBezTo>
                  <a:pt x="596791" y="25841"/>
                  <a:pt x="575208" y="48115"/>
                  <a:pt x="590668" y="32658"/>
                </a:cubicBezTo>
                <a:cubicBezTo>
                  <a:pt x="591554" y="29114"/>
                  <a:pt x="591300" y="25066"/>
                  <a:pt x="593326" y="22026"/>
                </a:cubicBezTo>
                <a:cubicBezTo>
                  <a:pt x="595098" y="19368"/>
                  <a:pt x="599041" y="18968"/>
                  <a:pt x="601300" y="16709"/>
                </a:cubicBezTo>
                <a:cubicBezTo>
                  <a:pt x="621079" y="-3070"/>
                  <a:pt x="598460" y="13287"/>
                  <a:pt x="617249" y="761"/>
                </a:cubicBezTo>
                <a:cubicBezTo>
                  <a:pt x="648045" y="2686"/>
                  <a:pt x="671027" y="-10083"/>
                  <a:pt x="657121" y="24684"/>
                </a:cubicBezTo>
                <a:cubicBezTo>
                  <a:pt x="655935" y="27650"/>
                  <a:pt x="651805" y="28228"/>
                  <a:pt x="649147" y="30000"/>
                </a:cubicBezTo>
                <a:cubicBezTo>
                  <a:pt x="648261" y="33544"/>
                  <a:pt x="647538" y="37134"/>
                  <a:pt x="646488" y="40633"/>
                </a:cubicBezTo>
                <a:cubicBezTo>
                  <a:pt x="644878" y="46000"/>
                  <a:pt x="641172" y="56581"/>
                  <a:pt x="641172" y="56581"/>
                </a:cubicBezTo>
                <a:cubicBezTo>
                  <a:pt x="640286" y="70758"/>
                  <a:pt x="640001" y="84985"/>
                  <a:pt x="638514" y="99112"/>
                </a:cubicBezTo>
                <a:cubicBezTo>
                  <a:pt x="638221" y="101898"/>
                  <a:pt x="636226" y="104309"/>
                  <a:pt x="635856" y="107086"/>
                </a:cubicBezTo>
                <a:cubicBezTo>
                  <a:pt x="634446" y="117662"/>
                  <a:pt x="636129" y="128725"/>
                  <a:pt x="633198" y="138984"/>
                </a:cubicBezTo>
                <a:cubicBezTo>
                  <a:pt x="632320" y="142056"/>
                  <a:pt x="627881" y="142528"/>
                  <a:pt x="625223" y="144300"/>
                </a:cubicBezTo>
                <a:cubicBezTo>
                  <a:pt x="623451" y="146958"/>
                  <a:pt x="621903" y="149779"/>
                  <a:pt x="619907" y="152274"/>
                </a:cubicBezTo>
                <a:cubicBezTo>
                  <a:pt x="613315" y="160514"/>
                  <a:pt x="614728" y="154659"/>
                  <a:pt x="609275" y="165565"/>
                </a:cubicBezTo>
                <a:cubicBezTo>
                  <a:pt x="601581" y="180952"/>
                  <a:pt x="613757" y="166399"/>
                  <a:pt x="598642" y="181514"/>
                </a:cubicBezTo>
                <a:cubicBezTo>
                  <a:pt x="597756" y="184172"/>
                  <a:pt x="597237" y="186982"/>
                  <a:pt x="595984" y="189488"/>
                </a:cubicBezTo>
                <a:cubicBezTo>
                  <a:pt x="594555" y="192346"/>
                  <a:pt x="591586" y="194403"/>
                  <a:pt x="590668" y="197463"/>
                </a:cubicBezTo>
                <a:cubicBezTo>
                  <a:pt x="588868" y="203464"/>
                  <a:pt x="588962" y="209878"/>
                  <a:pt x="588009" y="216070"/>
                </a:cubicBezTo>
                <a:cubicBezTo>
                  <a:pt x="586887" y="223364"/>
                  <a:pt x="585210" y="235099"/>
                  <a:pt x="582693" y="242651"/>
                </a:cubicBezTo>
                <a:cubicBezTo>
                  <a:pt x="581184" y="247178"/>
                  <a:pt x="580432" y="252276"/>
                  <a:pt x="577377" y="255942"/>
                </a:cubicBezTo>
                <a:cubicBezTo>
                  <a:pt x="575583" y="258095"/>
                  <a:pt x="572060" y="257714"/>
                  <a:pt x="569402" y="258600"/>
                </a:cubicBezTo>
                <a:cubicBezTo>
                  <a:pt x="566744" y="260372"/>
                  <a:pt x="563922" y="261920"/>
                  <a:pt x="561428" y="263916"/>
                </a:cubicBezTo>
                <a:cubicBezTo>
                  <a:pt x="559471" y="265482"/>
                  <a:pt x="558117" y="267729"/>
                  <a:pt x="556112" y="269233"/>
                </a:cubicBezTo>
                <a:cubicBezTo>
                  <a:pt x="551001" y="273067"/>
                  <a:pt x="540163" y="279865"/>
                  <a:pt x="540163" y="279865"/>
                </a:cubicBezTo>
                <a:cubicBezTo>
                  <a:pt x="539277" y="282523"/>
                  <a:pt x="538947" y="285437"/>
                  <a:pt x="537505" y="287840"/>
                </a:cubicBezTo>
                <a:cubicBezTo>
                  <a:pt x="536216" y="289989"/>
                  <a:pt x="532713" y="290705"/>
                  <a:pt x="532188" y="293156"/>
                </a:cubicBezTo>
                <a:cubicBezTo>
                  <a:pt x="529952" y="303589"/>
                  <a:pt x="531622" y="314592"/>
                  <a:pt x="529530" y="325054"/>
                </a:cubicBezTo>
                <a:cubicBezTo>
                  <a:pt x="528904" y="328186"/>
                  <a:pt x="525643" y="330171"/>
                  <a:pt x="524214" y="333028"/>
                </a:cubicBezTo>
                <a:cubicBezTo>
                  <a:pt x="522961" y="335534"/>
                  <a:pt x="522442" y="338344"/>
                  <a:pt x="521556" y="341002"/>
                </a:cubicBezTo>
                <a:cubicBezTo>
                  <a:pt x="520670" y="346318"/>
                  <a:pt x="520602" y="351838"/>
                  <a:pt x="518898" y="356951"/>
                </a:cubicBezTo>
                <a:cubicBezTo>
                  <a:pt x="517888" y="359982"/>
                  <a:pt x="515010" y="362068"/>
                  <a:pt x="513581" y="364926"/>
                </a:cubicBezTo>
                <a:cubicBezTo>
                  <a:pt x="512328" y="367432"/>
                  <a:pt x="511693" y="370206"/>
                  <a:pt x="510923" y="372900"/>
                </a:cubicBezTo>
                <a:cubicBezTo>
                  <a:pt x="510711" y="373643"/>
                  <a:pt x="507024" y="389736"/>
                  <a:pt x="505607" y="391507"/>
                </a:cubicBezTo>
                <a:cubicBezTo>
                  <a:pt x="503611" y="394001"/>
                  <a:pt x="500127" y="394827"/>
                  <a:pt x="497633" y="396823"/>
                </a:cubicBezTo>
                <a:cubicBezTo>
                  <a:pt x="495676" y="398389"/>
                  <a:pt x="494088" y="400368"/>
                  <a:pt x="492316" y="402140"/>
                </a:cubicBezTo>
                <a:cubicBezTo>
                  <a:pt x="491430" y="404798"/>
                  <a:pt x="489985" y="407331"/>
                  <a:pt x="489658" y="410114"/>
                </a:cubicBezTo>
                <a:cubicBezTo>
                  <a:pt x="488205" y="422465"/>
                  <a:pt x="490204" y="435312"/>
                  <a:pt x="487000" y="447328"/>
                </a:cubicBezTo>
                <a:cubicBezTo>
                  <a:pt x="486278" y="450035"/>
                  <a:pt x="481684" y="449100"/>
                  <a:pt x="479026" y="449986"/>
                </a:cubicBezTo>
                <a:cubicBezTo>
                  <a:pt x="478140" y="457074"/>
                  <a:pt x="479967" y="465081"/>
                  <a:pt x="476368" y="471251"/>
                </a:cubicBezTo>
                <a:cubicBezTo>
                  <a:pt x="473149" y="476770"/>
                  <a:pt x="464937" y="477366"/>
                  <a:pt x="460419" y="481884"/>
                </a:cubicBezTo>
                <a:cubicBezTo>
                  <a:pt x="458647" y="483656"/>
                  <a:pt x="457107" y="485696"/>
                  <a:pt x="455102" y="487200"/>
                </a:cubicBezTo>
                <a:cubicBezTo>
                  <a:pt x="449991" y="491034"/>
                  <a:pt x="439154" y="497833"/>
                  <a:pt x="439154" y="497833"/>
                </a:cubicBezTo>
                <a:cubicBezTo>
                  <a:pt x="438268" y="512896"/>
                  <a:pt x="437997" y="528007"/>
                  <a:pt x="436495" y="543021"/>
                </a:cubicBezTo>
                <a:cubicBezTo>
                  <a:pt x="436216" y="545809"/>
                  <a:pt x="435278" y="548592"/>
                  <a:pt x="433837" y="550995"/>
                </a:cubicBezTo>
                <a:cubicBezTo>
                  <a:pt x="432548" y="553144"/>
                  <a:pt x="430293" y="554540"/>
                  <a:pt x="428521" y="556312"/>
                </a:cubicBezTo>
                <a:cubicBezTo>
                  <a:pt x="427635" y="558970"/>
                  <a:pt x="427116" y="561780"/>
                  <a:pt x="425863" y="564286"/>
                </a:cubicBezTo>
                <a:cubicBezTo>
                  <a:pt x="422508" y="570995"/>
                  <a:pt x="420177" y="572631"/>
                  <a:pt x="415230" y="577577"/>
                </a:cubicBezTo>
                <a:cubicBezTo>
                  <a:pt x="408549" y="597619"/>
                  <a:pt x="417561" y="572915"/>
                  <a:pt x="407256" y="593526"/>
                </a:cubicBezTo>
                <a:cubicBezTo>
                  <a:pt x="405131" y="597777"/>
                  <a:pt x="403076" y="608156"/>
                  <a:pt x="401940" y="612133"/>
                </a:cubicBezTo>
                <a:cubicBezTo>
                  <a:pt x="401170" y="614827"/>
                  <a:pt x="400642" y="617658"/>
                  <a:pt x="399281" y="620107"/>
                </a:cubicBezTo>
                <a:cubicBezTo>
                  <a:pt x="396178" y="625692"/>
                  <a:pt x="390669" y="629995"/>
                  <a:pt x="388649" y="636056"/>
                </a:cubicBezTo>
                <a:lnTo>
                  <a:pt x="383333" y="652005"/>
                </a:lnTo>
                <a:cubicBezTo>
                  <a:pt x="382447" y="658207"/>
                  <a:pt x="382656" y="664668"/>
                  <a:pt x="380675" y="670612"/>
                </a:cubicBezTo>
                <a:cubicBezTo>
                  <a:pt x="379882" y="672990"/>
                  <a:pt x="376479" y="673686"/>
                  <a:pt x="375358" y="675928"/>
                </a:cubicBezTo>
                <a:cubicBezTo>
                  <a:pt x="357504" y="711635"/>
                  <a:pt x="378822" y="675820"/>
                  <a:pt x="367384" y="702509"/>
                </a:cubicBezTo>
                <a:cubicBezTo>
                  <a:pt x="366126" y="705446"/>
                  <a:pt x="363497" y="707627"/>
                  <a:pt x="362068" y="710484"/>
                </a:cubicBezTo>
                <a:cubicBezTo>
                  <a:pt x="360815" y="712990"/>
                  <a:pt x="361159" y="716270"/>
                  <a:pt x="359409" y="718458"/>
                </a:cubicBezTo>
                <a:cubicBezTo>
                  <a:pt x="357413" y="720952"/>
                  <a:pt x="353929" y="721778"/>
                  <a:pt x="351435" y="723774"/>
                </a:cubicBezTo>
                <a:cubicBezTo>
                  <a:pt x="340662" y="732393"/>
                  <a:pt x="352739" y="727436"/>
                  <a:pt x="335486" y="731749"/>
                </a:cubicBezTo>
                <a:cubicBezTo>
                  <a:pt x="329284" y="730863"/>
                  <a:pt x="322880" y="730891"/>
                  <a:pt x="316879" y="729091"/>
                </a:cubicBezTo>
                <a:cubicBezTo>
                  <a:pt x="313819" y="728173"/>
                  <a:pt x="311400" y="725770"/>
                  <a:pt x="308905" y="723774"/>
                </a:cubicBezTo>
                <a:cubicBezTo>
                  <a:pt x="303491" y="719443"/>
                  <a:pt x="302222" y="716409"/>
                  <a:pt x="298272" y="710484"/>
                </a:cubicBezTo>
                <a:cubicBezTo>
                  <a:pt x="287204" y="677276"/>
                  <a:pt x="302898" y="726854"/>
                  <a:pt x="292956" y="630740"/>
                </a:cubicBezTo>
                <a:cubicBezTo>
                  <a:pt x="292698" y="628247"/>
                  <a:pt x="289882" y="626544"/>
                  <a:pt x="287640" y="625423"/>
                </a:cubicBezTo>
                <a:cubicBezTo>
                  <a:pt x="284372" y="623789"/>
                  <a:pt x="280551" y="623651"/>
                  <a:pt x="277007" y="622765"/>
                </a:cubicBezTo>
                <a:cubicBezTo>
                  <a:pt x="273463" y="620993"/>
                  <a:pt x="270054" y="618921"/>
                  <a:pt x="266375" y="617449"/>
                </a:cubicBezTo>
                <a:cubicBezTo>
                  <a:pt x="261172" y="615368"/>
                  <a:pt x="250426" y="612133"/>
                  <a:pt x="250426" y="612133"/>
                </a:cubicBezTo>
                <a:cubicBezTo>
                  <a:pt x="248654" y="610361"/>
                  <a:pt x="246675" y="608773"/>
                  <a:pt x="245109" y="606816"/>
                </a:cubicBezTo>
                <a:cubicBezTo>
                  <a:pt x="243113" y="604322"/>
                  <a:pt x="242451" y="600614"/>
                  <a:pt x="239793" y="598842"/>
                </a:cubicBezTo>
                <a:cubicBezTo>
                  <a:pt x="236753" y="596816"/>
                  <a:pt x="232705" y="597070"/>
                  <a:pt x="229161" y="596184"/>
                </a:cubicBezTo>
                <a:cubicBezTo>
                  <a:pt x="210347" y="583640"/>
                  <a:pt x="233660" y="599397"/>
                  <a:pt x="210554" y="582893"/>
                </a:cubicBezTo>
                <a:cubicBezTo>
                  <a:pt x="207954" y="581036"/>
                  <a:pt x="204983" y="579681"/>
                  <a:pt x="202579" y="577577"/>
                </a:cubicBezTo>
                <a:cubicBezTo>
                  <a:pt x="197864" y="573451"/>
                  <a:pt x="195232" y="566267"/>
                  <a:pt x="189288" y="564286"/>
                </a:cubicBezTo>
                <a:lnTo>
                  <a:pt x="173340" y="558970"/>
                </a:lnTo>
                <a:lnTo>
                  <a:pt x="165365" y="556312"/>
                </a:lnTo>
                <a:cubicBezTo>
                  <a:pt x="161078" y="552024"/>
                  <a:pt x="157944" y="548194"/>
                  <a:pt x="152075" y="545679"/>
                </a:cubicBezTo>
                <a:cubicBezTo>
                  <a:pt x="148717" y="544240"/>
                  <a:pt x="144986" y="543907"/>
                  <a:pt x="141442" y="543021"/>
                </a:cubicBezTo>
                <a:cubicBezTo>
                  <a:pt x="139670" y="540363"/>
                  <a:pt x="138530" y="537151"/>
                  <a:pt x="136126" y="535047"/>
                </a:cubicBezTo>
                <a:cubicBezTo>
                  <a:pt x="131317" y="530839"/>
                  <a:pt x="125493" y="527958"/>
                  <a:pt x="120177" y="524414"/>
                </a:cubicBezTo>
                <a:cubicBezTo>
                  <a:pt x="113457" y="519934"/>
                  <a:pt x="112088" y="518012"/>
                  <a:pt x="104228" y="516440"/>
                </a:cubicBezTo>
                <a:cubicBezTo>
                  <a:pt x="98084" y="515211"/>
                  <a:pt x="91823" y="514667"/>
                  <a:pt x="85621" y="513781"/>
                </a:cubicBezTo>
                <a:cubicBezTo>
                  <a:pt x="82963" y="512009"/>
                  <a:pt x="80504" y="509894"/>
                  <a:pt x="77647" y="508465"/>
                </a:cubicBezTo>
                <a:cubicBezTo>
                  <a:pt x="71104" y="505194"/>
                  <a:pt x="59847" y="504170"/>
                  <a:pt x="53723" y="503149"/>
                </a:cubicBezTo>
                <a:cubicBezTo>
                  <a:pt x="51951" y="500491"/>
                  <a:pt x="50902" y="497170"/>
                  <a:pt x="48407" y="495174"/>
                </a:cubicBezTo>
                <a:cubicBezTo>
                  <a:pt x="46219" y="493424"/>
                  <a:pt x="42939" y="493769"/>
                  <a:pt x="40433" y="492516"/>
                </a:cubicBezTo>
                <a:cubicBezTo>
                  <a:pt x="22077" y="483338"/>
                  <a:pt x="43952" y="490074"/>
                  <a:pt x="21826" y="484542"/>
                </a:cubicBezTo>
                <a:cubicBezTo>
                  <a:pt x="19168" y="482770"/>
                  <a:pt x="15896" y="481680"/>
                  <a:pt x="13851" y="479226"/>
                </a:cubicBezTo>
                <a:cubicBezTo>
                  <a:pt x="11577" y="476497"/>
                  <a:pt x="6751" y="464992"/>
                  <a:pt x="5877" y="460619"/>
                </a:cubicBezTo>
                <a:cubicBezTo>
                  <a:pt x="5529" y="458881"/>
                  <a:pt x="-2097" y="457960"/>
                  <a:pt x="561" y="455302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879148" y="4110316"/>
            <a:ext cx="827100" cy="496614"/>
          </a:xfrm>
          <a:custGeom>
            <a:avLst/>
            <a:gdLst>
              <a:gd name="connsiteX0" fmla="*/ 561187 w 827100"/>
              <a:gd name="connsiteY0" fmla="*/ 480291 h 496614"/>
              <a:gd name="connsiteX1" fmla="*/ 587768 w 827100"/>
              <a:gd name="connsiteY1" fmla="*/ 485607 h 496614"/>
              <a:gd name="connsiteX2" fmla="*/ 593085 w 827100"/>
              <a:gd name="connsiteY2" fmla="*/ 490924 h 496614"/>
              <a:gd name="connsiteX3" fmla="*/ 609033 w 827100"/>
              <a:gd name="connsiteY3" fmla="*/ 496240 h 496614"/>
              <a:gd name="connsiteX4" fmla="*/ 680803 w 827100"/>
              <a:gd name="connsiteY4" fmla="*/ 493582 h 496614"/>
              <a:gd name="connsiteX5" fmla="*/ 678145 w 827100"/>
              <a:gd name="connsiteY5" fmla="*/ 480291 h 496614"/>
              <a:gd name="connsiteX6" fmla="*/ 670171 w 827100"/>
              <a:gd name="connsiteY6" fmla="*/ 474975 h 496614"/>
              <a:gd name="connsiteX7" fmla="*/ 667512 w 827100"/>
              <a:gd name="connsiteY7" fmla="*/ 451051 h 496614"/>
              <a:gd name="connsiteX8" fmla="*/ 664854 w 827100"/>
              <a:gd name="connsiteY8" fmla="*/ 443077 h 496614"/>
              <a:gd name="connsiteX9" fmla="*/ 667512 w 827100"/>
              <a:gd name="connsiteY9" fmla="*/ 403205 h 496614"/>
              <a:gd name="connsiteX10" fmla="*/ 670171 w 827100"/>
              <a:gd name="connsiteY10" fmla="*/ 395231 h 496614"/>
              <a:gd name="connsiteX11" fmla="*/ 678145 w 827100"/>
              <a:gd name="connsiteY11" fmla="*/ 392572 h 496614"/>
              <a:gd name="connsiteX12" fmla="*/ 686119 w 827100"/>
              <a:gd name="connsiteY12" fmla="*/ 381940 h 496614"/>
              <a:gd name="connsiteX13" fmla="*/ 688778 w 827100"/>
              <a:gd name="connsiteY13" fmla="*/ 373965 h 496614"/>
              <a:gd name="connsiteX14" fmla="*/ 712701 w 827100"/>
              <a:gd name="connsiteY14" fmla="*/ 376624 h 496614"/>
              <a:gd name="connsiteX15" fmla="*/ 718017 w 827100"/>
              <a:gd name="connsiteY15" fmla="*/ 384598 h 496614"/>
              <a:gd name="connsiteX16" fmla="*/ 736624 w 827100"/>
              <a:gd name="connsiteY16" fmla="*/ 405863 h 496614"/>
              <a:gd name="connsiteX17" fmla="*/ 749915 w 827100"/>
              <a:gd name="connsiteY17" fmla="*/ 429786 h 496614"/>
              <a:gd name="connsiteX18" fmla="*/ 757889 w 827100"/>
              <a:gd name="connsiteY18" fmla="*/ 432444 h 496614"/>
              <a:gd name="connsiteX19" fmla="*/ 797761 w 827100"/>
              <a:gd name="connsiteY19" fmla="*/ 421812 h 496614"/>
              <a:gd name="connsiteX20" fmla="*/ 803078 w 827100"/>
              <a:gd name="connsiteY20" fmla="*/ 416496 h 496614"/>
              <a:gd name="connsiteX21" fmla="*/ 805736 w 827100"/>
              <a:gd name="connsiteY21" fmla="*/ 397889 h 496614"/>
              <a:gd name="connsiteX22" fmla="*/ 808394 w 827100"/>
              <a:gd name="connsiteY22" fmla="*/ 363333 h 496614"/>
              <a:gd name="connsiteX23" fmla="*/ 813710 w 827100"/>
              <a:gd name="connsiteY23" fmla="*/ 355358 h 496614"/>
              <a:gd name="connsiteX24" fmla="*/ 821685 w 827100"/>
              <a:gd name="connsiteY24" fmla="*/ 339410 h 496614"/>
              <a:gd name="connsiteX25" fmla="*/ 824343 w 827100"/>
              <a:gd name="connsiteY25" fmla="*/ 328777 h 496614"/>
              <a:gd name="connsiteX26" fmla="*/ 827001 w 827100"/>
              <a:gd name="connsiteY26" fmla="*/ 320803 h 496614"/>
              <a:gd name="connsiteX27" fmla="*/ 821685 w 827100"/>
              <a:gd name="connsiteY27" fmla="*/ 270298 h 496614"/>
              <a:gd name="connsiteX28" fmla="*/ 819026 w 827100"/>
              <a:gd name="connsiteY28" fmla="*/ 246375 h 496614"/>
              <a:gd name="connsiteX29" fmla="*/ 800419 w 827100"/>
              <a:gd name="connsiteY29" fmla="*/ 227768 h 496614"/>
              <a:gd name="connsiteX30" fmla="*/ 577136 w 827100"/>
              <a:gd name="connsiteY30" fmla="*/ 217135 h 496614"/>
              <a:gd name="connsiteX31" fmla="*/ 563845 w 827100"/>
              <a:gd name="connsiteY31" fmla="*/ 209161 h 496614"/>
              <a:gd name="connsiteX32" fmla="*/ 545238 w 827100"/>
              <a:gd name="connsiteY32" fmla="*/ 193212 h 496614"/>
              <a:gd name="connsiteX33" fmla="*/ 529289 w 827100"/>
              <a:gd name="connsiteY33" fmla="*/ 187896 h 496614"/>
              <a:gd name="connsiteX34" fmla="*/ 505366 w 827100"/>
              <a:gd name="connsiteY34" fmla="*/ 182579 h 496614"/>
              <a:gd name="connsiteX35" fmla="*/ 497392 w 827100"/>
              <a:gd name="connsiteY35" fmla="*/ 179921 h 496614"/>
              <a:gd name="connsiteX36" fmla="*/ 470810 w 827100"/>
              <a:gd name="connsiteY36" fmla="*/ 177263 h 496614"/>
              <a:gd name="connsiteX37" fmla="*/ 462836 w 827100"/>
              <a:gd name="connsiteY37" fmla="*/ 171947 h 496614"/>
              <a:gd name="connsiteX38" fmla="*/ 446887 w 827100"/>
              <a:gd name="connsiteY38" fmla="*/ 166631 h 496614"/>
              <a:gd name="connsiteX39" fmla="*/ 433596 w 827100"/>
              <a:gd name="connsiteY39" fmla="*/ 158656 h 496614"/>
              <a:gd name="connsiteX40" fmla="*/ 417647 w 827100"/>
              <a:gd name="connsiteY40" fmla="*/ 155998 h 496614"/>
              <a:gd name="connsiteX41" fmla="*/ 407015 w 827100"/>
              <a:gd name="connsiteY41" fmla="*/ 153340 h 496614"/>
              <a:gd name="connsiteX42" fmla="*/ 313980 w 827100"/>
              <a:gd name="connsiteY42" fmla="*/ 150682 h 496614"/>
              <a:gd name="connsiteX43" fmla="*/ 308664 w 827100"/>
              <a:gd name="connsiteY43" fmla="*/ 145365 h 496614"/>
              <a:gd name="connsiteX44" fmla="*/ 300689 w 827100"/>
              <a:gd name="connsiteY44" fmla="*/ 142707 h 496614"/>
              <a:gd name="connsiteX45" fmla="*/ 292715 w 827100"/>
              <a:gd name="connsiteY45" fmla="*/ 137391 h 496614"/>
              <a:gd name="connsiteX46" fmla="*/ 287398 w 827100"/>
              <a:gd name="connsiteY46" fmla="*/ 129417 h 496614"/>
              <a:gd name="connsiteX47" fmla="*/ 282082 w 827100"/>
              <a:gd name="connsiteY47" fmla="*/ 97519 h 496614"/>
              <a:gd name="connsiteX48" fmla="*/ 279424 w 827100"/>
              <a:gd name="connsiteY48" fmla="*/ 89544 h 496614"/>
              <a:gd name="connsiteX49" fmla="*/ 276766 w 827100"/>
              <a:gd name="connsiteY49" fmla="*/ 76254 h 496614"/>
              <a:gd name="connsiteX50" fmla="*/ 266133 w 827100"/>
              <a:gd name="connsiteY50" fmla="*/ 73596 h 496614"/>
              <a:gd name="connsiteX51" fmla="*/ 244868 w 827100"/>
              <a:gd name="connsiteY51" fmla="*/ 54989 h 496614"/>
              <a:gd name="connsiteX52" fmla="*/ 236894 w 827100"/>
              <a:gd name="connsiteY52" fmla="*/ 52331 h 496614"/>
              <a:gd name="connsiteX53" fmla="*/ 218287 w 827100"/>
              <a:gd name="connsiteY53" fmla="*/ 33724 h 496614"/>
              <a:gd name="connsiteX54" fmla="*/ 212971 w 827100"/>
              <a:gd name="connsiteY54" fmla="*/ 28407 h 496614"/>
              <a:gd name="connsiteX55" fmla="*/ 194364 w 827100"/>
              <a:gd name="connsiteY55" fmla="*/ 23091 h 496614"/>
              <a:gd name="connsiteX56" fmla="*/ 178415 w 827100"/>
              <a:gd name="connsiteY56" fmla="*/ 17775 h 496614"/>
              <a:gd name="connsiteX57" fmla="*/ 170440 w 827100"/>
              <a:gd name="connsiteY57" fmla="*/ 12458 h 496614"/>
              <a:gd name="connsiteX58" fmla="*/ 141201 w 827100"/>
              <a:gd name="connsiteY58" fmla="*/ 4484 h 496614"/>
              <a:gd name="connsiteX59" fmla="*/ 133226 w 827100"/>
              <a:gd name="connsiteY59" fmla="*/ 1826 h 496614"/>
              <a:gd name="connsiteX60" fmla="*/ 58798 w 827100"/>
              <a:gd name="connsiteY60" fmla="*/ 4484 h 496614"/>
              <a:gd name="connsiteX61" fmla="*/ 56140 w 827100"/>
              <a:gd name="connsiteY61" fmla="*/ 31065 h 496614"/>
              <a:gd name="connsiteX62" fmla="*/ 53482 w 827100"/>
              <a:gd name="connsiteY62" fmla="*/ 39040 h 496614"/>
              <a:gd name="connsiteX63" fmla="*/ 48166 w 827100"/>
              <a:gd name="connsiteY63" fmla="*/ 57647 h 496614"/>
              <a:gd name="connsiteX64" fmla="*/ 29559 w 827100"/>
              <a:gd name="connsiteY64" fmla="*/ 70937 h 496614"/>
              <a:gd name="connsiteX65" fmla="*/ 13610 w 827100"/>
              <a:gd name="connsiteY65" fmla="*/ 92203 h 496614"/>
              <a:gd name="connsiteX66" fmla="*/ 5636 w 827100"/>
              <a:gd name="connsiteY66" fmla="*/ 100177 h 496614"/>
              <a:gd name="connsiteX67" fmla="*/ 2978 w 827100"/>
              <a:gd name="connsiteY67" fmla="*/ 108151 h 496614"/>
              <a:gd name="connsiteX68" fmla="*/ 2978 w 827100"/>
              <a:gd name="connsiteY68" fmla="*/ 145365 h 496614"/>
              <a:gd name="connsiteX69" fmla="*/ 8294 w 827100"/>
              <a:gd name="connsiteY69" fmla="*/ 150682 h 496614"/>
              <a:gd name="connsiteX70" fmla="*/ 16268 w 827100"/>
              <a:gd name="connsiteY70" fmla="*/ 153340 h 496614"/>
              <a:gd name="connsiteX71" fmla="*/ 21585 w 827100"/>
              <a:gd name="connsiteY71" fmla="*/ 158656 h 496614"/>
              <a:gd name="connsiteX72" fmla="*/ 26901 w 827100"/>
              <a:gd name="connsiteY72" fmla="*/ 166631 h 496614"/>
              <a:gd name="connsiteX73" fmla="*/ 45508 w 827100"/>
              <a:gd name="connsiteY73" fmla="*/ 179921 h 496614"/>
              <a:gd name="connsiteX74" fmla="*/ 56140 w 827100"/>
              <a:gd name="connsiteY74" fmla="*/ 182579 h 496614"/>
              <a:gd name="connsiteX75" fmla="*/ 61457 w 827100"/>
              <a:gd name="connsiteY75" fmla="*/ 187896 h 496614"/>
              <a:gd name="connsiteX76" fmla="*/ 77405 w 827100"/>
              <a:gd name="connsiteY76" fmla="*/ 198528 h 496614"/>
              <a:gd name="connsiteX77" fmla="*/ 90696 w 827100"/>
              <a:gd name="connsiteY77" fmla="*/ 209161 h 496614"/>
              <a:gd name="connsiteX78" fmla="*/ 103987 w 827100"/>
              <a:gd name="connsiteY78" fmla="*/ 219793 h 496614"/>
              <a:gd name="connsiteX79" fmla="*/ 119936 w 827100"/>
              <a:gd name="connsiteY79" fmla="*/ 230426 h 496614"/>
              <a:gd name="connsiteX80" fmla="*/ 127910 w 827100"/>
              <a:gd name="connsiteY80" fmla="*/ 238400 h 496614"/>
              <a:gd name="connsiteX81" fmla="*/ 143859 w 827100"/>
              <a:gd name="connsiteY81" fmla="*/ 259665 h 496614"/>
              <a:gd name="connsiteX82" fmla="*/ 159808 w 827100"/>
              <a:gd name="connsiteY82" fmla="*/ 264982 h 496614"/>
              <a:gd name="connsiteX83" fmla="*/ 175757 w 827100"/>
              <a:gd name="connsiteY83" fmla="*/ 275614 h 496614"/>
              <a:gd name="connsiteX84" fmla="*/ 181073 w 827100"/>
              <a:gd name="connsiteY84" fmla="*/ 283589 h 496614"/>
              <a:gd name="connsiteX85" fmla="*/ 191705 w 827100"/>
              <a:gd name="connsiteY85" fmla="*/ 286247 h 496614"/>
              <a:gd name="connsiteX86" fmla="*/ 199680 w 827100"/>
              <a:gd name="connsiteY86" fmla="*/ 288905 h 496614"/>
              <a:gd name="connsiteX87" fmla="*/ 212971 w 827100"/>
              <a:gd name="connsiteY87" fmla="*/ 304854 h 496614"/>
              <a:gd name="connsiteX88" fmla="*/ 228919 w 827100"/>
              <a:gd name="connsiteY88" fmla="*/ 318144 h 496614"/>
              <a:gd name="connsiteX89" fmla="*/ 234236 w 827100"/>
              <a:gd name="connsiteY89" fmla="*/ 323461 h 496614"/>
              <a:gd name="connsiteX90" fmla="*/ 236894 w 827100"/>
              <a:gd name="connsiteY90" fmla="*/ 376624 h 496614"/>
              <a:gd name="connsiteX91" fmla="*/ 244868 w 827100"/>
              <a:gd name="connsiteY91" fmla="*/ 384598 h 496614"/>
              <a:gd name="connsiteX92" fmla="*/ 260817 w 827100"/>
              <a:gd name="connsiteY92" fmla="*/ 389914 h 496614"/>
              <a:gd name="connsiteX93" fmla="*/ 271450 w 827100"/>
              <a:gd name="connsiteY93" fmla="*/ 395231 h 496614"/>
              <a:gd name="connsiteX94" fmla="*/ 290057 w 827100"/>
              <a:gd name="connsiteY94" fmla="*/ 403205 h 496614"/>
              <a:gd name="connsiteX95" fmla="*/ 345878 w 827100"/>
              <a:gd name="connsiteY95" fmla="*/ 400547 h 496614"/>
              <a:gd name="connsiteX96" fmla="*/ 348536 w 827100"/>
              <a:gd name="connsiteY96" fmla="*/ 392572 h 496614"/>
              <a:gd name="connsiteX97" fmla="*/ 359168 w 827100"/>
              <a:gd name="connsiteY97" fmla="*/ 363333 h 496614"/>
              <a:gd name="connsiteX98" fmla="*/ 388408 w 827100"/>
              <a:gd name="connsiteY98" fmla="*/ 365991 h 496614"/>
              <a:gd name="connsiteX99" fmla="*/ 401698 w 827100"/>
              <a:gd name="connsiteY99" fmla="*/ 379282 h 496614"/>
              <a:gd name="connsiteX100" fmla="*/ 409673 w 827100"/>
              <a:gd name="connsiteY100" fmla="*/ 381940 h 496614"/>
              <a:gd name="connsiteX101" fmla="*/ 449545 w 827100"/>
              <a:gd name="connsiteY101" fmla="*/ 379282 h 496614"/>
              <a:gd name="connsiteX102" fmla="*/ 454861 w 827100"/>
              <a:gd name="connsiteY102" fmla="*/ 373965 h 496614"/>
              <a:gd name="connsiteX103" fmla="*/ 473468 w 827100"/>
              <a:gd name="connsiteY103" fmla="*/ 376624 h 496614"/>
              <a:gd name="connsiteX104" fmla="*/ 497392 w 827100"/>
              <a:gd name="connsiteY104" fmla="*/ 395231 h 496614"/>
              <a:gd name="connsiteX105" fmla="*/ 510682 w 827100"/>
              <a:gd name="connsiteY105" fmla="*/ 411179 h 496614"/>
              <a:gd name="connsiteX106" fmla="*/ 523973 w 827100"/>
              <a:gd name="connsiteY106" fmla="*/ 437761 h 496614"/>
              <a:gd name="connsiteX107" fmla="*/ 531947 w 827100"/>
              <a:gd name="connsiteY107" fmla="*/ 443077 h 496614"/>
              <a:gd name="connsiteX108" fmla="*/ 539922 w 827100"/>
              <a:gd name="connsiteY108" fmla="*/ 456368 h 496614"/>
              <a:gd name="connsiteX109" fmla="*/ 545238 w 827100"/>
              <a:gd name="connsiteY109" fmla="*/ 464342 h 496614"/>
              <a:gd name="connsiteX110" fmla="*/ 561187 w 827100"/>
              <a:gd name="connsiteY110" fmla="*/ 469658 h 496614"/>
              <a:gd name="connsiteX111" fmla="*/ 569161 w 827100"/>
              <a:gd name="connsiteY111" fmla="*/ 472317 h 496614"/>
              <a:gd name="connsiteX112" fmla="*/ 561187 w 827100"/>
              <a:gd name="connsiteY112" fmla="*/ 480291 h 49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827100" h="496614">
                <a:moveTo>
                  <a:pt x="561187" y="480291"/>
                </a:moveTo>
                <a:cubicBezTo>
                  <a:pt x="564288" y="482506"/>
                  <a:pt x="581969" y="482128"/>
                  <a:pt x="587768" y="485607"/>
                </a:cubicBezTo>
                <a:cubicBezTo>
                  <a:pt x="589917" y="486897"/>
                  <a:pt x="590843" y="489803"/>
                  <a:pt x="593085" y="490924"/>
                </a:cubicBezTo>
                <a:cubicBezTo>
                  <a:pt x="598097" y="493430"/>
                  <a:pt x="609033" y="496240"/>
                  <a:pt x="609033" y="496240"/>
                </a:cubicBezTo>
                <a:cubicBezTo>
                  <a:pt x="632956" y="495354"/>
                  <a:pt x="657476" y="498965"/>
                  <a:pt x="680803" y="493582"/>
                </a:cubicBezTo>
                <a:cubicBezTo>
                  <a:pt x="685205" y="492566"/>
                  <a:pt x="680386" y="484214"/>
                  <a:pt x="678145" y="480291"/>
                </a:cubicBezTo>
                <a:cubicBezTo>
                  <a:pt x="676560" y="477517"/>
                  <a:pt x="672829" y="476747"/>
                  <a:pt x="670171" y="474975"/>
                </a:cubicBezTo>
                <a:cubicBezTo>
                  <a:pt x="669285" y="467000"/>
                  <a:pt x="668831" y="458966"/>
                  <a:pt x="667512" y="451051"/>
                </a:cubicBezTo>
                <a:cubicBezTo>
                  <a:pt x="667051" y="448287"/>
                  <a:pt x="664854" y="445879"/>
                  <a:pt x="664854" y="443077"/>
                </a:cubicBezTo>
                <a:cubicBezTo>
                  <a:pt x="664854" y="429757"/>
                  <a:pt x="666041" y="416444"/>
                  <a:pt x="667512" y="403205"/>
                </a:cubicBezTo>
                <a:cubicBezTo>
                  <a:pt x="667821" y="400420"/>
                  <a:pt x="668190" y="397212"/>
                  <a:pt x="670171" y="395231"/>
                </a:cubicBezTo>
                <a:cubicBezTo>
                  <a:pt x="672152" y="393250"/>
                  <a:pt x="675487" y="393458"/>
                  <a:pt x="678145" y="392572"/>
                </a:cubicBezTo>
                <a:cubicBezTo>
                  <a:pt x="680803" y="389028"/>
                  <a:pt x="683921" y="385786"/>
                  <a:pt x="686119" y="381940"/>
                </a:cubicBezTo>
                <a:cubicBezTo>
                  <a:pt x="687509" y="379507"/>
                  <a:pt x="686030" y="374515"/>
                  <a:pt x="688778" y="373965"/>
                </a:cubicBezTo>
                <a:cubicBezTo>
                  <a:pt x="696646" y="372392"/>
                  <a:pt x="704727" y="375738"/>
                  <a:pt x="712701" y="376624"/>
                </a:cubicBezTo>
                <a:cubicBezTo>
                  <a:pt x="714473" y="379282"/>
                  <a:pt x="715758" y="382339"/>
                  <a:pt x="718017" y="384598"/>
                </a:cubicBezTo>
                <a:cubicBezTo>
                  <a:pt x="728872" y="395452"/>
                  <a:pt x="729093" y="383267"/>
                  <a:pt x="736624" y="405863"/>
                </a:cubicBezTo>
                <a:cubicBezTo>
                  <a:pt x="740587" y="417754"/>
                  <a:pt x="739682" y="422964"/>
                  <a:pt x="749915" y="429786"/>
                </a:cubicBezTo>
                <a:cubicBezTo>
                  <a:pt x="752246" y="431340"/>
                  <a:pt x="755231" y="431558"/>
                  <a:pt x="757889" y="432444"/>
                </a:cubicBezTo>
                <a:cubicBezTo>
                  <a:pt x="804671" y="428846"/>
                  <a:pt x="783537" y="439591"/>
                  <a:pt x="797761" y="421812"/>
                </a:cubicBezTo>
                <a:cubicBezTo>
                  <a:pt x="799327" y="419855"/>
                  <a:pt x="801306" y="418268"/>
                  <a:pt x="803078" y="416496"/>
                </a:cubicBezTo>
                <a:cubicBezTo>
                  <a:pt x="803964" y="410294"/>
                  <a:pt x="805113" y="404123"/>
                  <a:pt x="805736" y="397889"/>
                </a:cubicBezTo>
                <a:cubicBezTo>
                  <a:pt x="806885" y="386394"/>
                  <a:pt x="806265" y="374688"/>
                  <a:pt x="808394" y="363333"/>
                </a:cubicBezTo>
                <a:cubicBezTo>
                  <a:pt x="808983" y="360193"/>
                  <a:pt x="812281" y="358216"/>
                  <a:pt x="813710" y="355358"/>
                </a:cubicBezTo>
                <a:cubicBezTo>
                  <a:pt x="824708" y="333361"/>
                  <a:pt x="806456" y="362249"/>
                  <a:pt x="821685" y="339410"/>
                </a:cubicBezTo>
                <a:cubicBezTo>
                  <a:pt x="822571" y="335866"/>
                  <a:pt x="823339" y="332290"/>
                  <a:pt x="824343" y="328777"/>
                </a:cubicBezTo>
                <a:cubicBezTo>
                  <a:pt x="825113" y="326083"/>
                  <a:pt x="827001" y="323605"/>
                  <a:pt x="827001" y="320803"/>
                </a:cubicBezTo>
                <a:cubicBezTo>
                  <a:pt x="827001" y="283974"/>
                  <a:pt x="828276" y="290071"/>
                  <a:pt x="821685" y="270298"/>
                </a:cubicBezTo>
                <a:cubicBezTo>
                  <a:pt x="820799" y="262324"/>
                  <a:pt x="822187" y="253750"/>
                  <a:pt x="819026" y="246375"/>
                </a:cubicBezTo>
                <a:cubicBezTo>
                  <a:pt x="813432" y="233323"/>
                  <a:pt x="806379" y="236709"/>
                  <a:pt x="800419" y="227768"/>
                </a:cubicBezTo>
                <a:cubicBezTo>
                  <a:pt x="754801" y="159333"/>
                  <a:pt x="798298" y="219832"/>
                  <a:pt x="577136" y="217135"/>
                </a:cubicBezTo>
                <a:cubicBezTo>
                  <a:pt x="557482" y="197485"/>
                  <a:pt x="588009" y="226421"/>
                  <a:pt x="563845" y="209161"/>
                </a:cubicBezTo>
                <a:cubicBezTo>
                  <a:pt x="552998" y="201413"/>
                  <a:pt x="556080" y="198030"/>
                  <a:pt x="545238" y="193212"/>
                </a:cubicBezTo>
                <a:cubicBezTo>
                  <a:pt x="540117" y="190936"/>
                  <a:pt x="534605" y="189668"/>
                  <a:pt x="529289" y="187896"/>
                </a:cubicBezTo>
                <a:cubicBezTo>
                  <a:pt x="516194" y="183531"/>
                  <a:pt x="524093" y="185700"/>
                  <a:pt x="505366" y="182579"/>
                </a:cubicBezTo>
                <a:cubicBezTo>
                  <a:pt x="502708" y="181693"/>
                  <a:pt x="500161" y="180347"/>
                  <a:pt x="497392" y="179921"/>
                </a:cubicBezTo>
                <a:cubicBezTo>
                  <a:pt x="488591" y="178567"/>
                  <a:pt x="479487" y="179265"/>
                  <a:pt x="470810" y="177263"/>
                </a:cubicBezTo>
                <a:cubicBezTo>
                  <a:pt x="467697" y="176545"/>
                  <a:pt x="465755" y="173244"/>
                  <a:pt x="462836" y="171947"/>
                </a:cubicBezTo>
                <a:cubicBezTo>
                  <a:pt x="457715" y="169671"/>
                  <a:pt x="446887" y="166631"/>
                  <a:pt x="446887" y="166631"/>
                </a:cubicBezTo>
                <a:cubicBezTo>
                  <a:pt x="440912" y="160655"/>
                  <a:pt x="442470" y="160628"/>
                  <a:pt x="433596" y="158656"/>
                </a:cubicBezTo>
                <a:cubicBezTo>
                  <a:pt x="428335" y="157487"/>
                  <a:pt x="422932" y="157055"/>
                  <a:pt x="417647" y="155998"/>
                </a:cubicBezTo>
                <a:cubicBezTo>
                  <a:pt x="414065" y="155282"/>
                  <a:pt x="410663" y="153527"/>
                  <a:pt x="407015" y="153340"/>
                </a:cubicBezTo>
                <a:cubicBezTo>
                  <a:pt x="376031" y="151751"/>
                  <a:pt x="344992" y="151568"/>
                  <a:pt x="313980" y="150682"/>
                </a:cubicBezTo>
                <a:cubicBezTo>
                  <a:pt x="312208" y="148910"/>
                  <a:pt x="310813" y="146654"/>
                  <a:pt x="308664" y="145365"/>
                </a:cubicBezTo>
                <a:cubicBezTo>
                  <a:pt x="306261" y="143923"/>
                  <a:pt x="303195" y="143960"/>
                  <a:pt x="300689" y="142707"/>
                </a:cubicBezTo>
                <a:cubicBezTo>
                  <a:pt x="297832" y="141278"/>
                  <a:pt x="295373" y="139163"/>
                  <a:pt x="292715" y="137391"/>
                </a:cubicBezTo>
                <a:cubicBezTo>
                  <a:pt x="290943" y="134733"/>
                  <a:pt x="288827" y="132274"/>
                  <a:pt x="287398" y="129417"/>
                </a:cubicBezTo>
                <a:cubicBezTo>
                  <a:pt x="282725" y="120072"/>
                  <a:pt x="283555" y="106355"/>
                  <a:pt x="282082" y="97519"/>
                </a:cubicBezTo>
                <a:cubicBezTo>
                  <a:pt x="281621" y="94755"/>
                  <a:pt x="280104" y="92262"/>
                  <a:pt x="279424" y="89544"/>
                </a:cubicBezTo>
                <a:cubicBezTo>
                  <a:pt x="278328" y="85161"/>
                  <a:pt x="279658" y="79725"/>
                  <a:pt x="276766" y="76254"/>
                </a:cubicBezTo>
                <a:cubicBezTo>
                  <a:pt x="274427" y="73447"/>
                  <a:pt x="269677" y="74482"/>
                  <a:pt x="266133" y="73596"/>
                </a:cubicBezTo>
                <a:cubicBezTo>
                  <a:pt x="259200" y="66663"/>
                  <a:pt x="253662" y="59386"/>
                  <a:pt x="244868" y="54989"/>
                </a:cubicBezTo>
                <a:cubicBezTo>
                  <a:pt x="242362" y="53736"/>
                  <a:pt x="239552" y="53217"/>
                  <a:pt x="236894" y="52331"/>
                </a:cubicBezTo>
                <a:cubicBezTo>
                  <a:pt x="224707" y="34051"/>
                  <a:pt x="232323" y="38403"/>
                  <a:pt x="218287" y="33724"/>
                </a:cubicBezTo>
                <a:cubicBezTo>
                  <a:pt x="216515" y="31952"/>
                  <a:pt x="215120" y="29696"/>
                  <a:pt x="212971" y="28407"/>
                </a:cubicBezTo>
                <a:cubicBezTo>
                  <a:pt x="209995" y="26621"/>
                  <a:pt x="196679" y="23785"/>
                  <a:pt x="194364" y="23091"/>
                </a:cubicBezTo>
                <a:cubicBezTo>
                  <a:pt x="188996" y="21481"/>
                  <a:pt x="178415" y="17775"/>
                  <a:pt x="178415" y="17775"/>
                </a:cubicBezTo>
                <a:cubicBezTo>
                  <a:pt x="175757" y="16003"/>
                  <a:pt x="173360" y="13756"/>
                  <a:pt x="170440" y="12458"/>
                </a:cubicBezTo>
                <a:cubicBezTo>
                  <a:pt x="155779" y="5942"/>
                  <a:pt x="155493" y="8057"/>
                  <a:pt x="141201" y="4484"/>
                </a:cubicBezTo>
                <a:cubicBezTo>
                  <a:pt x="138483" y="3804"/>
                  <a:pt x="135884" y="2712"/>
                  <a:pt x="133226" y="1826"/>
                </a:cubicBezTo>
                <a:cubicBezTo>
                  <a:pt x="108417" y="2712"/>
                  <a:pt x="82010" y="-4320"/>
                  <a:pt x="58798" y="4484"/>
                </a:cubicBezTo>
                <a:cubicBezTo>
                  <a:pt x="50472" y="7642"/>
                  <a:pt x="57494" y="22264"/>
                  <a:pt x="56140" y="31065"/>
                </a:cubicBezTo>
                <a:cubicBezTo>
                  <a:pt x="55714" y="33835"/>
                  <a:pt x="54252" y="36346"/>
                  <a:pt x="53482" y="39040"/>
                </a:cubicBezTo>
                <a:cubicBezTo>
                  <a:pt x="53039" y="40590"/>
                  <a:pt x="49759" y="55258"/>
                  <a:pt x="48166" y="57647"/>
                </a:cubicBezTo>
                <a:cubicBezTo>
                  <a:pt x="42778" y="65729"/>
                  <a:pt x="37874" y="66780"/>
                  <a:pt x="29559" y="70937"/>
                </a:cubicBezTo>
                <a:cubicBezTo>
                  <a:pt x="24920" y="84856"/>
                  <a:pt x="28882" y="76931"/>
                  <a:pt x="13610" y="92203"/>
                </a:cubicBezTo>
                <a:lnTo>
                  <a:pt x="5636" y="100177"/>
                </a:lnTo>
                <a:cubicBezTo>
                  <a:pt x="4750" y="102835"/>
                  <a:pt x="3658" y="105433"/>
                  <a:pt x="2978" y="108151"/>
                </a:cubicBezTo>
                <a:cubicBezTo>
                  <a:pt x="-570" y="122341"/>
                  <a:pt x="-1396" y="129326"/>
                  <a:pt x="2978" y="145365"/>
                </a:cubicBezTo>
                <a:cubicBezTo>
                  <a:pt x="3637" y="147783"/>
                  <a:pt x="6145" y="149392"/>
                  <a:pt x="8294" y="150682"/>
                </a:cubicBezTo>
                <a:cubicBezTo>
                  <a:pt x="10696" y="152124"/>
                  <a:pt x="13610" y="152454"/>
                  <a:pt x="16268" y="153340"/>
                </a:cubicBezTo>
                <a:cubicBezTo>
                  <a:pt x="18040" y="155112"/>
                  <a:pt x="20019" y="156699"/>
                  <a:pt x="21585" y="158656"/>
                </a:cubicBezTo>
                <a:cubicBezTo>
                  <a:pt x="23581" y="161151"/>
                  <a:pt x="24642" y="164372"/>
                  <a:pt x="26901" y="166631"/>
                </a:cubicBezTo>
                <a:cubicBezTo>
                  <a:pt x="27584" y="167314"/>
                  <a:pt x="42865" y="178788"/>
                  <a:pt x="45508" y="179921"/>
                </a:cubicBezTo>
                <a:cubicBezTo>
                  <a:pt x="48866" y="181360"/>
                  <a:pt x="52596" y="181693"/>
                  <a:pt x="56140" y="182579"/>
                </a:cubicBezTo>
                <a:cubicBezTo>
                  <a:pt x="57912" y="184351"/>
                  <a:pt x="59452" y="186392"/>
                  <a:pt x="61457" y="187896"/>
                </a:cubicBezTo>
                <a:cubicBezTo>
                  <a:pt x="66568" y="191729"/>
                  <a:pt x="72887" y="194011"/>
                  <a:pt x="77405" y="198528"/>
                </a:cubicBezTo>
                <a:cubicBezTo>
                  <a:pt x="87610" y="208731"/>
                  <a:pt x="77286" y="199103"/>
                  <a:pt x="90696" y="209161"/>
                </a:cubicBezTo>
                <a:cubicBezTo>
                  <a:pt x="95235" y="212565"/>
                  <a:pt x="99399" y="216456"/>
                  <a:pt x="103987" y="219793"/>
                </a:cubicBezTo>
                <a:cubicBezTo>
                  <a:pt x="109154" y="223551"/>
                  <a:pt x="115418" y="225908"/>
                  <a:pt x="119936" y="230426"/>
                </a:cubicBezTo>
                <a:lnTo>
                  <a:pt x="127910" y="238400"/>
                </a:lnTo>
                <a:cubicBezTo>
                  <a:pt x="130842" y="247197"/>
                  <a:pt x="132404" y="255846"/>
                  <a:pt x="143859" y="259665"/>
                </a:cubicBezTo>
                <a:lnTo>
                  <a:pt x="159808" y="264982"/>
                </a:lnTo>
                <a:cubicBezTo>
                  <a:pt x="165124" y="268526"/>
                  <a:pt x="172213" y="270298"/>
                  <a:pt x="175757" y="275614"/>
                </a:cubicBezTo>
                <a:cubicBezTo>
                  <a:pt x="177529" y="278272"/>
                  <a:pt x="178415" y="281817"/>
                  <a:pt x="181073" y="283589"/>
                </a:cubicBezTo>
                <a:cubicBezTo>
                  <a:pt x="184112" y="285615"/>
                  <a:pt x="188192" y="285243"/>
                  <a:pt x="191705" y="286247"/>
                </a:cubicBezTo>
                <a:cubicBezTo>
                  <a:pt x="194399" y="287017"/>
                  <a:pt x="197022" y="288019"/>
                  <a:pt x="199680" y="288905"/>
                </a:cubicBezTo>
                <a:cubicBezTo>
                  <a:pt x="222974" y="312199"/>
                  <a:pt x="194468" y="282650"/>
                  <a:pt x="212971" y="304854"/>
                </a:cubicBezTo>
                <a:cubicBezTo>
                  <a:pt x="222443" y="316220"/>
                  <a:pt x="218464" y="309780"/>
                  <a:pt x="228919" y="318144"/>
                </a:cubicBezTo>
                <a:cubicBezTo>
                  <a:pt x="230876" y="319710"/>
                  <a:pt x="232464" y="321689"/>
                  <a:pt x="234236" y="323461"/>
                </a:cubicBezTo>
                <a:cubicBezTo>
                  <a:pt x="235122" y="341182"/>
                  <a:pt x="233854" y="359143"/>
                  <a:pt x="236894" y="376624"/>
                </a:cubicBezTo>
                <a:cubicBezTo>
                  <a:pt x="237538" y="380327"/>
                  <a:pt x="241582" y="382773"/>
                  <a:pt x="244868" y="384598"/>
                </a:cubicBezTo>
                <a:cubicBezTo>
                  <a:pt x="249767" y="387319"/>
                  <a:pt x="255805" y="387408"/>
                  <a:pt x="260817" y="389914"/>
                </a:cubicBezTo>
                <a:cubicBezTo>
                  <a:pt x="264361" y="391686"/>
                  <a:pt x="267808" y="393670"/>
                  <a:pt x="271450" y="395231"/>
                </a:cubicBezTo>
                <a:cubicBezTo>
                  <a:pt x="298850" y="406975"/>
                  <a:pt x="254761" y="385558"/>
                  <a:pt x="290057" y="403205"/>
                </a:cubicBezTo>
                <a:cubicBezTo>
                  <a:pt x="308664" y="402319"/>
                  <a:pt x="327550" y="403879"/>
                  <a:pt x="345878" y="400547"/>
                </a:cubicBezTo>
                <a:cubicBezTo>
                  <a:pt x="348635" y="400046"/>
                  <a:pt x="348075" y="395336"/>
                  <a:pt x="348536" y="392572"/>
                </a:cubicBezTo>
                <a:cubicBezTo>
                  <a:pt x="353240" y="364345"/>
                  <a:pt x="343844" y="373549"/>
                  <a:pt x="359168" y="363333"/>
                </a:cubicBezTo>
                <a:cubicBezTo>
                  <a:pt x="368915" y="364219"/>
                  <a:pt x="379244" y="362555"/>
                  <a:pt x="388408" y="365991"/>
                </a:cubicBezTo>
                <a:cubicBezTo>
                  <a:pt x="394274" y="368191"/>
                  <a:pt x="395754" y="377301"/>
                  <a:pt x="401698" y="379282"/>
                </a:cubicBezTo>
                <a:lnTo>
                  <a:pt x="409673" y="381940"/>
                </a:lnTo>
                <a:cubicBezTo>
                  <a:pt x="422964" y="381054"/>
                  <a:pt x="436428" y="381597"/>
                  <a:pt x="449545" y="379282"/>
                </a:cubicBezTo>
                <a:cubicBezTo>
                  <a:pt x="452013" y="378846"/>
                  <a:pt x="452370" y="374242"/>
                  <a:pt x="454861" y="373965"/>
                </a:cubicBezTo>
                <a:cubicBezTo>
                  <a:pt x="461088" y="373273"/>
                  <a:pt x="467266" y="375738"/>
                  <a:pt x="473468" y="376624"/>
                </a:cubicBezTo>
                <a:cubicBezTo>
                  <a:pt x="488576" y="381659"/>
                  <a:pt x="479462" y="377301"/>
                  <a:pt x="497392" y="395231"/>
                </a:cubicBezTo>
                <a:cubicBezTo>
                  <a:pt x="507625" y="405464"/>
                  <a:pt x="503281" y="400077"/>
                  <a:pt x="510682" y="411179"/>
                </a:cubicBezTo>
                <a:cubicBezTo>
                  <a:pt x="515009" y="424162"/>
                  <a:pt x="514525" y="428313"/>
                  <a:pt x="523973" y="437761"/>
                </a:cubicBezTo>
                <a:cubicBezTo>
                  <a:pt x="526232" y="440020"/>
                  <a:pt x="529289" y="441305"/>
                  <a:pt x="531947" y="443077"/>
                </a:cubicBezTo>
                <a:cubicBezTo>
                  <a:pt x="536563" y="456925"/>
                  <a:pt x="531581" y="445942"/>
                  <a:pt x="539922" y="456368"/>
                </a:cubicBezTo>
                <a:cubicBezTo>
                  <a:pt x="541918" y="458862"/>
                  <a:pt x="542529" y="462649"/>
                  <a:pt x="545238" y="464342"/>
                </a:cubicBezTo>
                <a:cubicBezTo>
                  <a:pt x="549990" y="467312"/>
                  <a:pt x="555871" y="467886"/>
                  <a:pt x="561187" y="469658"/>
                </a:cubicBezTo>
                <a:lnTo>
                  <a:pt x="569161" y="472317"/>
                </a:lnTo>
                <a:cubicBezTo>
                  <a:pt x="578326" y="475372"/>
                  <a:pt x="558086" y="478076"/>
                  <a:pt x="561187" y="480291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" name="Freeform 2047"/>
          <p:cNvSpPr/>
          <p:nvPr/>
        </p:nvSpPr>
        <p:spPr>
          <a:xfrm>
            <a:off x="5727414" y="4819207"/>
            <a:ext cx="305686" cy="709825"/>
          </a:xfrm>
          <a:custGeom>
            <a:avLst/>
            <a:gdLst>
              <a:gd name="connsiteX0" fmla="*/ 10632 w 305686"/>
              <a:gd name="connsiteY0" fmla="*/ 707065 h 709825"/>
              <a:gd name="connsiteX1" fmla="*/ 23923 w 305686"/>
              <a:gd name="connsiteY1" fmla="*/ 709723 h 709825"/>
              <a:gd name="connsiteX2" fmla="*/ 34556 w 305686"/>
              <a:gd name="connsiteY2" fmla="*/ 704407 h 709825"/>
              <a:gd name="connsiteX3" fmla="*/ 50505 w 305686"/>
              <a:gd name="connsiteY3" fmla="*/ 693774 h 709825"/>
              <a:gd name="connsiteX4" fmla="*/ 58479 w 305686"/>
              <a:gd name="connsiteY4" fmla="*/ 685800 h 709825"/>
              <a:gd name="connsiteX5" fmla="*/ 66453 w 305686"/>
              <a:gd name="connsiteY5" fmla="*/ 683142 h 709825"/>
              <a:gd name="connsiteX6" fmla="*/ 85060 w 305686"/>
              <a:gd name="connsiteY6" fmla="*/ 664535 h 709825"/>
              <a:gd name="connsiteX7" fmla="*/ 90377 w 305686"/>
              <a:gd name="connsiteY7" fmla="*/ 659219 h 709825"/>
              <a:gd name="connsiteX8" fmla="*/ 98351 w 305686"/>
              <a:gd name="connsiteY8" fmla="*/ 653902 h 709825"/>
              <a:gd name="connsiteX9" fmla="*/ 114300 w 305686"/>
              <a:gd name="connsiteY9" fmla="*/ 643270 h 709825"/>
              <a:gd name="connsiteX10" fmla="*/ 122274 w 305686"/>
              <a:gd name="connsiteY10" fmla="*/ 637953 h 709825"/>
              <a:gd name="connsiteX11" fmla="*/ 130249 w 305686"/>
              <a:gd name="connsiteY11" fmla="*/ 635295 h 709825"/>
              <a:gd name="connsiteX12" fmla="*/ 146198 w 305686"/>
              <a:gd name="connsiteY12" fmla="*/ 624663 h 709825"/>
              <a:gd name="connsiteX13" fmla="*/ 164805 w 305686"/>
              <a:gd name="connsiteY13" fmla="*/ 619346 h 709825"/>
              <a:gd name="connsiteX14" fmla="*/ 172779 w 305686"/>
              <a:gd name="connsiteY14" fmla="*/ 614030 h 709825"/>
              <a:gd name="connsiteX15" fmla="*/ 188728 w 305686"/>
              <a:gd name="connsiteY15" fmla="*/ 611372 h 709825"/>
              <a:gd name="connsiteX16" fmla="*/ 194044 w 305686"/>
              <a:gd name="connsiteY16" fmla="*/ 603398 h 709825"/>
              <a:gd name="connsiteX17" fmla="*/ 212651 w 305686"/>
              <a:gd name="connsiteY17" fmla="*/ 587449 h 709825"/>
              <a:gd name="connsiteX18" fmla="*/ 215309 w 305686"/>
              <a:gd name="connsiteY18" fmla="*/ 558209 h 709825"/>
              <a:gd name="connsiteX19" fmla="*/ 239232 w 305686"/>
              <a:gd name="connsiteY19" fmla="*/ 542260 h 709825"/>
              <a:gd name="connsiteX20" fmla="*/ 247207 w 305686"/>
              <a:gd name="connsiteY20" fmla="*/ 539602 h 709825"/>
              <a:gd name="connsiteX21" fmla="*/ 255181 w 305686"/>
              <a:gd name="connsiteY21" fmla="*/ 534286 h 709825"/>
              <a:gd name="connsiteX22" fmla="*/ 265814 w 305686"/>
              <a:gd name="connsiteY22" fmla="*/ 531628 h 709825"/>
              <a:gd name="connsiteX23" fmla="*/ 249865 w 305686"/>
              <a:gd name="connsiteY23" fmla="*/ 523653 h 709825"/>
              <a:gd name="connsiteX24" fmla="*/ 247207 w 305686"/>
              <a:gd name="connsiteY24" fmla="*/ 483781 h 709825"/>
              <a:gd name="connsiteX25" fmla="*/ 244549 w 305686"/>
              <a:gd name="connsiteY25" fmla="*/ 475807 h 709825"/>
              <a:gd name="connsiteX26" fmla="*/ 241891 w 305686"/>
              <a:gd name="connsiteY26" fmla="*/ 451884 h 709825"/>
              <a:gd name="connsiteX27" fmla="*/ 236574 w 305686"/>
              <a:gd name="connsiteY27" fmla="*/ 406695 h 709825"/>
              <a:gd name="connsiteX28" fmla="*/ 239232 w 305686"/>
              <a:gd name="connsiteY28" fmla="*/ 356191 h 709825"/>
              <a:gd name="connsiteX29" fmla="*/ 255181 w 305686"/>
              <a:gd name="connsiteY29" fmla="*/ 329609 h 709825"/>
              <a:gd name="connsiteX30" fmla="*/ 260498 w 305686"/>
              <a:gd name="connsiteY30" fmla="*/ 321635 h 709825"/>
              <a:gd name="connsiteX31" fmla="*/ 271130 w 305686"/>
              <a:gd name="connsiteY31" fmla="*/ 308344 h 709825"/>
              <a:gd name="connsiteX32" fmla="*/ 273788 w 305686"/>
              <a:gd name="connsiteY32" fmla="*/ 297712 h 709825"/>
              <a:gd name="connsiteX33" fmla="*/ 279105 w 305686"/>
              <a:gd name="connsiteY33" fmla="*/ 281763 h 709825"/>
              <a:gd name="connsiteX34" fmla="*/ 281763 w 305686"/>
              <a:gd name="connsiteY34" fmla="*/ 220626 h 709825"/>
              <a:gd name="connsiteX35" fmla="*/ 284421 w 305686"/>
              <a:gd name="connsiteY35" fmla="*/ 212651 h 709825"/>
              <a:gd name="connsiteX36" fmla="*/ 289737 w 305686"/>
              <a:gd name="connsiteY36" fmla="*/ 186070 h 709825"/>
              <a:gd name="connsiteX37" fmla="*/ 292395 w 305686"/>
              <a:gd name="connsiteY37" fmla="*/ 140881 h 709825"/>
              <a:gd name="connsiteX38" fmla="*/ 295053 w 305686"/>
              <a:gd name="connsiteY38" fmla="*/ 132907 h 709825"/>
              <a:gd name="connsiteX39" fmla="*/ 297712 w 305686"/>
              <a:gd name="connsiteY39" fmla="*/ 122274 h 709825"/>
              <a:gd name="connsiteX40" fmla="*/ 300370 w 305686"/>
              <a:gd name="connsiteY40" fmla="*/ 114300 h 709825"/>
              <a:gd name="connsiteX41" fmla="*/ 305686 w 305686"/>
              <a:gd name="connsiteY41" fmla="*/ 95693 h 709825"/>
              <a:gd name="connsiteX42" fmla="*/ 303028 w 305686"/>
              <a:gd name="connsiteY42" fmla="*/ 77086 h 709825"/>
              <a:gd name="connsiteX43" fmla="*/ 292395 w 305686"/>
              <a:gd name="connsiteY43" fmla="*/ 63795 h 709825"/>
              <a:gd name="connsiteX44" fmla="*/ 287079 w 305686"/>
              <a:gd name="connsiteY44" fmla="*/ 55821 h 709825"/>
              <a:gd name="connsiteX45" fmla="*/ 279105 w 305686"/>
              <a:gd name="connsiteY45" fmla="*/ 53163 h 709825"/>
              <a:gd name="connsiteX46" fmla="*/ 276446 w 305686"/>
              <a:gd name="connsiteY46" fmla="*/ 45188 h 709825"/>
              <a:gd name="connsiteX47" fmla="*/ 257839 w 305686"/>
              <a:gd name="connsiteY47" fmla="*/ 23923 h 709825"/>
              <a:gd name="connsiteX48" fmla="*/ 249865 w 305686"/>
              <a:gd name="connsiteY48" fmla="*/ 18607 h 709825"/>
              <a:gd name="connsiteX49" fmla="*/ 231258 w 305686"/>
              <a:gd name="connsiteY49" fmla="*/ 7974 h 709825"/>
              <a:gd name="connsiteX50" fmla="*/ 223284 w 305686"/>
              <a:gd name="connsiteY50" fmla="*/ 0 h 709825"/>
              <a:gd name="connsiteX51" fmla="*/ 204677 w 305686"/>
              <a:gd name="connsiteY51" fmla="*/ 10633 h 709825"/>
              <a:gd name="connsiteX52" fmla="*/ 194044 w 305686"/>
              <a:gd name="connsiteY52" fmla="*/ 31898 h 709825"/>
              <a:gd name="connsiteX53" fmla="*/ 191386 w 305686"/>
              <a:gd name="connsiteY53" fmla="*/ 85060 h 709825"/>
              <a:gd name="connsiteX54" fmla="*/ 188728 w 305686"/>
              <a:gd name="connsiteY54" fmla="*/ 93035 h 709825"/>
              <a:gd name="connsiteX55" fmla="*/ 180753 w 305686"/>
              <a:gd name="connsiteY55" fmla="*/ 119616 h 709825"/>
              <a:gd name="connsiteX56" fmla="*/ 175437 w 305686"/>
              <a:gd name="connsiteY56" fmla="*/ 138223 h 709825"/>
              <a:gd name="connsiteX57" fmla="*/ 170121 w 305686"/>
              <a:gd name="connsiteY57" fmla="*/ 143540 h 709825"/>
              <a:gd name="connsiteX58" fmla="*/ 164805 w 305686"/>
              <a:gd name="connsiteY58" fmla="*/ 151514 h 709825"/>
              <a:gd name="connsiteX59" fmla="*/ 156830 w 305686"/>
              <a:gd name="connsiteY59" fmla="*/ 164805 h 709825"/>
              <a:gd name="connsiteX60" fmla="*/ 154172 w 305686"/>
              <a:gd name="connsiteY60" fmla="*/ 183412 h 709825"/>
              <a:gd name="connsiteX61" fmla="*/ 151514 w 305686"/>
              <a:gd name="connsiteY61" fmla="*/ 194044 h 709825"/>
              <a:gd name="connsiteX62" fmla="*/ 148856 w 305686"/>
              <a:gd name="connsiteY62" fmla="*/ 260498 h 709825"/>
              <a:gd name="connsiteX63" fmla="*/ 138223 w 305686"/>
              <a:gd name="connsiteY63" fmla="*/ 279105 h 709825"/>
              <a:gd name="connsiteX64" fmla="*/ 135565 w 305686"/>
              <a:gd name="connsiteY64" fmla="*/ 287079 h 709825"/>
              <a:gd name="connsiteX65" fmla="*/ 124932 w 305686"/>
              <a:gd name="connsiteY65" fmla="*/ 303028 h 709825"/>
              <a:gd name="connsiteX66" fmla="*/ 116958 w 305686"/>
              <a:gd name="connsiteY66" fmla="*/ 329609 h 709825"/>
              <a:gd name="connsiteX67" fmla="*/ 111642 w 305686"/>
              <a:gd name="connsiteY67" fmla="*/ 334926 h 709825"/>
              <a:gd name="connsiteX68" fmla="*/ 108984 w 305686"/>
              <a:gd name="connsiteY68" fmla="*/ 342900 h 709825"/>
              <a:gd name="connsiteX69" fmla="*/ 103667 w 305686"/>
              <a:gd name="connsiteY69" fmla="*/ 374798 h 709825"/>
              <a:gd name="connsiteX70" fmla="*/ 101009 w 305686"/>
              <a:gd name="connsiteY70" fmla="*/ 382772 h 709825"/>
              <a:gd name="connsiteX71" fmla="*/ 87719 w 305686"/>
              <a:gd name="connsiteY71" fmla="*/ 398721 h 709825"/>
              <a:gd name="connsiteX72" fmla="*/ 82402 w 305686"/>
              <a:gd name="connsiteY72" fmla="*/ 414670 h 709825"/>
              <a:gd name="connsiteX73" fmla="*/ 74428 w 305686"/>
              <a:gd name="connsiteY73" fmla="*/ 438593 h 709825"/>
              <a:gd name="connsiteX74" fmla="*/ 71770 w 305686"/>
              <a:gd name="connsiteY74" fmla="*/ 446567 h 709825"/>
              <a:gd name="connsiteX75" fmla="*/ 69112 w 305686"/>
              <a:gd name="connsiteY75" fmla="*/ 454542 h 709825"/>
              <a:gd name="connsiteX76" fmla="*/ 63795 w 305686"/>
              <a:gd name="connsiteY76" fmla="*/ 465174 h 709825"/>
              <a:gd name="connsiteX77" fmla="*/ 53163 w 305686"/>
              <a:gd name="connsiteY77" fmla="*/ 481123 h 709825"/>
              <a:gd name="connsiteX78" fmla="*/ 39872 w 305686"/>
              <a:gd name="connsiteY78" fmla="*/ 499730 h 709825"/>
              <a:gd name="connsiteX79" fmla="*/ 29239 w 305686"/>
              <a:gd name="connsiteY79" fmla="*/ 518337 h 709825"/>
              <a:gd name="connsiteX80" fmla="*/ 26581 w 305686"/>
              <a:gd name="connsiteY80" fmla="*/ 526312 h 709825"/>
              <a:gd name="connsiteX81" fmla="*/ 15949 w 305686"/>
              <a:gd name="connsiteY81" fmla="*/ 544919 h 709825"/>
              <a:gd name="connsiteX82" fmla="*/ 13291 w 305686"/>
              <a:gd name="connsiteY82" fmla="*/ 563526 h 709825"/>
              <a:gd name="connsiteX83" fmla="*/ 10632 w 305686"/>
              <a:gd name="connsiteY83" fmla="*/ 571500 h 709825"/>
              <a:gd name="connsiteX84" fmla="*/ 7974 w 305686"/>
              <a:gd name="connsiteY84" fmla="*/ 622005 h 709825"/>
              <a:gd name="connsiteX85" fmla="*/ 2658 w 305686"/>
              <a:gd name="connsiteY85" fmla="*/ 637953 h 709825"/>
              <a:gd name="connsiteX86" fmla="*/ 0 w 305686"/>
              <a:gd name="connsiteY86" fmla="*/ 645928 h 709825"/>
              <a:gd name="connsiteX87" fmla="*/ 2658 w 305686"/>
              <a:gd name="connsiteY87" fmla="*/ 699091 h 709825"/>
              <a:gd name="connsiteX88" fmla="*/ 10632 w 305686"/>
              <a:gd name="connsiteY88" fmla="*/ 707065 h 70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05686" h="709825">
                <a:moveTo>
                  <a:pt x="10632" y="707065"/>
                </a:moveTo>
                <a:cubicBezTo>
                  <a:pt x="14176" y="708837"/>
                  <a:pt x="19433" y="710222"/>
                  <a:pt x="23923" y="709723"/>
                </a:cubicBezTo>
                <a:cubicBezTo>
                  <a:pt x="27861" y="709285"/>
                  <a:pt x="31158" y="706446"/>
                  <a:pt x="34556" y="704407"/>
                </a:cubicBezTo>
                <a:cubicBezTo>
                  <a:pt x="40035" y="701120"/>
                  <a:pt x="45987" y="698292"/>
                  <a:pt x="50505" y="693774"/>
                </a:cubicBezTo>
                <a:cubicBezTo>
                  <a:pt x="53163" y="691116"/>
                  <a:pt x="55351" y="687885"/>
                  <a:pt x="58479" y="685800"/>
                </a:cubicBezTo>
                <a:cubicBezTo>
                  <a:pt x="60810" y="684246"/>
                  <a:pt x="63795" y="684028"/>
                  <a:pt x="66453" y="683142"/>
                </a:cubicBezTo>
                <a:lnTo>
                  <a:pt x="85060" y="664535"/>
                </a:lnTo>
                <a:cubicBezTo>
                  <a:pt x="86832" y="662763"/>
                  <a:pt x="88292" y="660609"/>
                  <a:pt x="90377" y="659219"/>
                </a:cubicBezTo>
                <a:cubicBezTo>
                  <a:pt x="93035" y="657447"/>
                  <a:pt x="95897" y="655947"/>
                  <a:pt x="98351" y="653902"/>
                </a:cubicBezTo>
                <a:cubicBezTo>
                  <a:pt x="111623" y="642842"/>
                  <a:pt x="100288" y="647941"/>
                  <a:pt x="114300" y="643270"/>
                </a:cubicBezTo>
                <a:cubicBezTo>
                  <a:pt x="116958" y="641498"/>
                  <a:pt x="119417" y="639382"/>
                  <a:pt x="122274" y="637953"/>
                </a:cubicBezTo>
                <a:cubicBezTo>
                  <a:pt x="124780" y="636700"/>
                  <a:pt x="127799" y="636656"/>
                  <a:pt x="130249" y="635295"/>
                </a:cubicBezTo>
                <a:cubicBezTo>
                  <a:pt x="135834" y="632192"/>
                  <a:pt x="140137" y="626683"/>
                  <a:pt x="146198" y="624663"/>
                </a:cubicBezTo>
                <a:cubicBezTo>
                  <a:pt x="157638" y="620850"/>
                  <a:pt x="151454" y="622685"/>
                  <a:pt x="164805" y="619346"/>
                </a:cubicBezTo>
                <a:cubicBezTo>
                  <a:pt x="167463" y="617574"/>
                  <a:pt x="169748" y="615040"/>
                  <a:pt x="172779" y="614030"/>
                </a:cubicBezTo>
                <a:cubicBezTo>
                  <a:pt x="177892" y="612326"/>
                  <a:pt x="183907" y="613782"/>
                  <a:pt x="188728" y="611372"/>
                </a:cubicBezTo>
                <a:cubicBezTo>
                  <a:pt x="191585" y="609943"/>
                  <a:pt x="191965" y="605823"/>
                  <a:pt x="194044" y="603398"/>
                </a:cubicBezTo>
                <a:cubicBezTo>
                  <a:pt x="202639" y="593371"/>
                  <a:pt x="203245" y="593720"/>
                  <a:pt x="212651" y="587449"/>
                </a:cubicBezTo>
                <a:cubicBezTo>
                  <a:pt x="213537" y="577702"/>
                  <a:pt x="211873" y="567373"/>
                  <a:pt x="215309" y="558209"/>
                </a:cubicBezTo>
                <a:cubicBezTo>
                  <a:pt x="220500" y="544367"/>
                  <a:pt x="228751" y="545255"/>
                  <a:pt x="239232" y="542260"/>
                </a:cubicBezTo>
                <a:cubicBezTo>
                  <a:pt x="241926" y="541490"/>
                  <a:pt x="244549" y="540488"/>
                  <a:pt x="247207" y="539602"/>
                </a:cubicBezTo>
                <a:cubicBezTo>
                  <a:pt x="249865" y="537830"/>
                  <a:pt x="252245" y="535544"/>
                  <a:pt x="255181" y="534286"/>
                </a:cubicBezTo>
                <a:cubicBezTo>
                  <a:pt x="258539" y="532847"/>
                  <a:pt x="264659" y="535094"/>
                  <a:pt x="265814" y="531628"/>
                </a:cubicBezTo>
                <a:cubicBezTo>
                  <a:pt x="266844" y="528538"/>
                  <a:pt x="250928" y="524007"/>
                  <a:pt x="249865" y="523653"/>
                </a:cubicBezTo>
                <a:cubicBezTo>
                  <a:pt x="248979" y="510362"/>
                  <a:pt x="248678" y="497020"/>
                  <a:pt x="247207" y="483781"/>
                </a:cubicBezTo>
                <a:cubicBezTo>
                  <a:pt x="246898" y="480996"/>
                  <a:pt x="245010" y="478571"/>
                  <a:pt x="244549" y="475807"/>
                </a:cubicBezTo>
                <a:cubicBezTo>
                  <a:pt x="243230" y="467893"/>
                  <a:pt x="242586" y="459877"/>
                  <a:pt x="241891" y="451884"/>
                </a:cubicBezTo>
                <a:cubicBezTo>
                  <a:pt x="238192" y="409355"/>
                  <a:pt x="243354" y="427036"/>
                  <a:pt x="236574" y="406695"/>
                </a:cubicBezTo>
                <a:cubicBezTo>
                  <a:pt x="237460" y="389860"/>
                  <a:pt x="236162" y="372767"/>
                  <a:pt x="239232" y="356191"/>
                </a:cubicBezTo>
                <a:cubicBezTo>
                  <a:pt x="243434" y="333499"/>
                  <a:pt x="246650" y="340273"/>
                  <a:pt x="255181" y="329609"/>
                </a:cubicBezTo>
                <a:cubicBezTo>
                  <a:pt x="257177" y="327114"/>
                  <a:pt x="258726" y="324293"/>
                  <a:pt x="260498" y="321635"/>
                </a:cubicBezTo>
                <a:cubicBezTo>
                  <a:pt x="269187" y="295565"/>
                  <a:pt x="255101" y="332388"/>
                  <a:pt x="271130" y="308344"/>
                </a:cubicBezTo>
                <a:cubicBezTo>
                  <a:pt x="273156" y="305304"/>
                  <a:pt x="272738" y="301211"/>
                  <a:pt x="273788" y="297712"/>
                </a:cubicBezTo>
                <a:cubicBezTo>
                  <a:pt x="275398" y="292344"/>
                  <a:pt x="279105" y="281763"/>
                  <a:pt x="279105" y="281763"/>
                </a:cubicBezTo>
                <a:cubicBezTo>
                  <a:pt x="279991" y="261384"/>
                  <a:pt x="280199" y="240964"/>
                  <a:pt x="281763" y="220626"/>
                </a:cubicBezTo>
                <a:cubicBezTo>
                  <a:pt x="281978" y="217832"/>
                  <a:pt x="283872" y="215399"/>
                  <a:pt x="284421" y="212651"/>
                </a:cubicBezTo>
                <a:cubicBezTo>
                  <a:pt x="290529" y="182109"/>
                  <a:pt x="283732" y="204084"/>
                  <a:pt x="289737" y="186070"/>
                </a:cubicBezTo>
                <a:cubicBezTo>
                  <a:pt x="290623" y="171007"/>
                  <a:pt x="290894" y="155895"/>
                  <a:pt x="292395" y="140881"/>
                </a:cubicBezTo>
                <a:cubicBezTo>
                  <a:pt x="292674" y="138093"/>
                  <a:pt x="294283" y="135601"/>
                  <a:pt x="295053" y="132907"/>
                </a:cubicBezTo>
                <a:cubicBezTo>
                  <a:pt x="296057" y="129394"/>
                  <a:pt x="296708" y="125787"/>
                  <a:pt x="297712" y="122274"/>
                </a:cubicBezTo>
                <a:cubicBezTo>
                  <a:pt x="298482" y="119580"/>
                  <a:pt x="299600" y="116994"/>
                  <a:pt x="300370" y="114300"/>
                </a:cubicBezTo>
                <a:cubicBezTo>
                  <a:pt x="307045" y="90936"/>
                  <a:pt x="299313" y="114811"/>
                  <a:pt x="305686" y="95693"/>
                </a:cubicBezTo>
                <a:cubicBezTo>
                  <a:pt x="304800" y="89491"/>
                  <a:pt x="304828" y="83087"/>
                  <a:pt x="303028" y="77086"/>
                </a:cubicBezTo>
                <a:cubicBezTo>
                  <a:pt x="301065" y="70542"/>
                  <a:pt x="296249" y="68613"/>
                  <a:pt x="292395" y="63795"/>
                </a:cubicBezTo>
                <a:cubicBezTo>
                  <a:pt x="290399" y="61301"/>
                  <a:pt x="289573" y="57817"/>
                  <a:pt x="287079" y="55821"/>
                </a:cubicBezTo>
                <a:cubicBezTo>
                  <a:pt x="284891" y="54071"/>
                  <a:pt x="281763" y="54049"/>
                  <a:pt x="279105" y="53163"/>
                </a:cubicBezTo>
                <a:cubicBezTo>
                  <a:pt x="278219" y="50505"/>
                  <a:pt x="277699" y="47694"/>
                  <a:pt x="276446" y="45188"/>
                </a:cubicBezTo>
                <a:cubicBezTo>
                  <a:pt x="272933" y="38163"/>
                  <a:pt x="263036" y="27388"/>
                  <a:pt x="257839" y="23923"/>
                </a:cubicBezTo>
                <a:lnTo>
                  <a:pt x="249865" y="18607"/>
                </a:lnTo>
                <a:cubicBezTo>
                  <a:pt x="238560" y="1649"/>
                  <a:pt x="252608" y="18649"/>
                  <a:pt x="231258" y="7974"/>
                </a:cubicBezTo>
                <a:cubicBezTo>
                  <a:pt x="227896" y="6293"/>
                  <a:pt x="225942" y="2658"/>
                  <a:pt x="223284" y="0"/>
                </a:cubicBezTo>
                <a:cubicBezTo>
                  <a:pt x="209116" y="2833"/>
                  <a:pt x="210904" y="-782"/>
                  <a:pt x="204677" y="10633"/>
                </a:cubicBezTo>
                <a:cubicBezTo>
                  <a:pt x="200882" y="17590"/>
                  <a:pt x="194044" y="31898"/>
                  <a:pt x="194044" y="31898"/>
                </a:cubicBezTo>
                <a:cubicBezTo>
                  <a:pt x="193158" y="49619"/>
                  <a:pt x="192923" y="67384"/>
                  <a:pt x="191386" y="85060"/>
                </a:cubicBezTo>
                <a:cubicBezTo>
                  <a:pt x="191143" y="87852"/>
                  <a:pt x="189277" y="90287"/>
                  <a:pt x="188728" y="93035"/>
                </a:cubicBezTo>
                <a:cubicBezTo>
                  <a:pt x="183842" y="117469"/>
                  <a:pt x="190452" y="105071"/>
                  <a:pt x="180753" y="119616"/>
                </a:cubicBezTo>
                <a:cubicBezTo>
                  <a:pt x="180256" y="121603"/>
                  <a:pt x="177072" y="135498"/>
                  <a:pt x="175437" y="138223"/>
                </a:cubicBezTo>
                <a:cubicBezTo>
                  <a:pt x="174148" y="140372"/>
                  <a:pt x="171687" y="141583"/>
                  <a:pt x="170121" y="143540"/>
                </a:cubicBezTo>
                <a:cubicBezTo>
                  <a:pt x="168125" y="146035"/>
                  <a:pt x="166234" y="148657"/>
                  <a:pt x="164805" y="151514"/>
                </a:cubicBezTo>
                <a:cubicBezTo>
                  <a:pt x="157903" y="165316"/>
                  <a:pt x="167213" y="154420"/>
                  <a:pt x="156830" y="164805"/>
                </a:cubicBezTo>
                <a:cubicBezTo>
                  <a:pt x="155944" y="171007"/>
                  <a:pt x="155293" y="177248"/>
                  <a:pt x="154172" y="183412"/>
                </a:cubicBezTo>
                <a:cubicBezTo>
                  <a:pt x="153519" y="187006"/>
                  <a:pt x="151765" y="190400"/>
                  <a:pt x="151514" y="194044"/>
                </a:cubicBezTo>
                <a:cubicBezTo>
                  <a:pt x="149989" y="216161"/>
                  <a:pt x="151137" y="238447"/>
                  <a:pt x="148856" y="260498"/>
                </a:cubicBezTo>
                <a:cubicBezTo>
                  <a:pt x="148249" y="266368"/>
                  <a:pt x="140787" y="273976"/>
                  <a:pt x="138223" y="279105"/>
                </a:cubicBezTo>
                <a:cubicBezTo>
                  <a:pt x="136970" y="281611"/>
                  <a:pt x="136926" y="284630"/>
                  <a:pt x="135565" y="287079"/>
                </a:cubicBezTo>
                <a:cubicBezTo>
                  <a:pt x="132462" y="292664"/>
                  <a:pt x="124932" y="303028"/>
                  <a:pt x="124932" y="303028"/>
                </a:cubicBezTo>
                <a:cubicBezTo>
                  <a:pt x="123727" y="307847"/>
                  <a:pt x="119115" y="327452"/>
                  <a:pt x="116958" y="329609"/>
                </a:cubicBezTo>
                <a:lnTo>
                  <a:pt x="111642" y="334926"/>
                </a:lnTo>
                <a:cubicBezTo>
                  <a:pt x="110756" y="337584"/>
                  <a:pt x="109533" y="340153"/>
                  <a:pt x="108984" y="342900"/>
                </a:cubicBezTo>
                <a:cubicBezTo>
                  <a:pt x="104480" y="365421"/>
                  <a:pt x="108426" y="355767"/>
                  <a:pt x="103667" y="374798"/>
                </a:cubicBezTo>
                <a:cubicBezTo>
                  <a:pt x="102987" y="377516"/>
                  <a:pt x="102563" y="380441"/>
                  <a:pt x="101009" y="382772"/>
                </a:cubicBezTo>
                <a:cubicBezTo>
                  <a:pt x="92659" y="395296"/>
                  <a:pt x="93519" y="385671"/>
                  <a:pt x="87719" y="398721"/>
                </a:cubicBezTo>
                <a:cubicBezTo>
                  <a:pt x="85443" y="403842"/>
                  <a:pt x="84174" y="409354"/>
                  <a:pt x="82402" y="414670"/>
                </a:cubicBezTo>
                <a:lnTo>
                  <a:pt x="74428" y="438593"/>
                </a:lnTo>
                <a:lnTo>
                  <a:pt x="71770" y="446567"/>
                </a:lnTo>
                <a:cubicBezTo>
                  <a:pt x="70884" y="449225"/>
                  <a:pt x="70365" y="452036"/>
                  <a:pt x="69112" y="454542"/>
                </a:cubicBezTo>
                <a:cubicBezTo>
                  <a:pt x="67340" y="458086"/>
                  <a:pt x="65834" y="461776"/>
                  <a:pt x="63795" y="465174"/>
                </a:cubicBezTo>
                <a:cubicBezTo>
                  <a:pt x="60508" y="470653"/>
                  <a:pt x="56021" y="475408"/>
                  <a:pt x="53163" y="481123"/>
                </a:cubicBezTo>
                <a:cubicBezTo>
                  <a:pt x="46165" y="495118"/>
                  <a:pt x="50648" y="488954"/>
                  <a:pt x="39872" y="499730"/>
                </a:cubicBezTo>
                <a:cubicBezTo>
                  <a:pt x="34006" y="529062"/>
                  <a:pt x="42799" y="501388"/>
                  <a:pt x="29239" y="518337"/>
                </a:cubicBezTo>
                <a:cubicBezTo>
                  <a:pt x="27489" y="520525"/>
                  <a:pt x="27685" y="523736"/>
                  <a:pt x="26581" y="526312"/>
                </a:cubicBezTo>
                <a:cubicBezTo>
                  <a:pt x="22535" y="535752"/>
                  <a:pt x="21286" y="536912"/>
                  <a:pt x="15949" y="544919"/>
                </a:cubicBezTo>
                <a:cubicBezTo>
                  <a:pt x="15063" y="551121"/>
                  <a:pt x="14520" y="557382"/>
                  <a:pt x="13291" y="563526"/>
                </a:cubicBezTo>
                <a:cubicBezTo>
                  <a:pt x="12741" y="566273"/>
                  <a:pt x="10886" y="568710"/>
                  <a:pt x="10632" y="571500"/>
                </a:cubicBezTo>
                <a:cubicBezTo>
                  <a:pt x="9106" y="588289"/>
                  <a:pt x="9982" y="605267"/>
                  <a:pt x="7974" y="622005"/>
                </a:cubicBezTo>
                <a:cubicBezTo>
                  <a:pt x="7306" y="627569"/>
                  <a:pt x="4430" y="632637"/>
                  <a:pt x="2658" y="637953"/>
                </a:cubicBezTo>
                <a:lnTo>
                  <a:pt x="0" y="645928"/>
                </a:lnTo>
                <a:cubicBezTo>
                  <a:pt x="886" y="663649"/>
                  <a:pt x="-516" y="681634"/>
                  <a:pt x="2658" y="699091"/>
                </a:cubicBezTo>
                <a:cubicBezTo>
                  <a:pt x="3229" y="702234"/>
                  <a:pt x="7088" y="705293"/>
                  <a:pt x="10632" y="70706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" name="Freeform 2048"/>
          <p:cNvSpPr/>
          <p:nvPr/>
        </p:nvSpPr>
        <p:spPr>
          <a:xfrm>
            <a:off x="5489874" y="5366535"/>
            <a:ext cx="183423" cy="183660"/>
          </a:xfrm>
          <a:custGeom>
            <a:avLst/>
            <a:gdLst>
              <a:gd name="connsiteX0" fmla="*/ 3624 w 183423"/>
              <a:gd name="connsiteY0" fmla="*/ 114549 h 183660"/>
              <a:gd name="connsiteX1" fmla="*/ 3624 w 183423"/>
              <a:gd name="connsiteY1" fmla="*/ 50753 h 183660"/>
              <a:gd name="connsiteX2" fmla="*/ 11598 w 183423"/>
              <a:gd name="connsiteY2" fmla="*/ 42779 h 183660"/>
              <a:gd name="connsiteX3" fmla="*/ 19572 w 183423"/>
              <a:gd name="connsiteY3" fmla="*/ 24172 h 183660"/>
              <a:gd name="connsiteX4" fmla="*/ 30205 w 183423"/>
              <a:gd name="connsiteY4" fmla="*/ 13539 h 183660"/>
              <a:gd name="connsiteX5" fmla="*/ 32863 w 183423"/>
              <a:gd name="connsiteY5" fmla="*/ 5565 h 183660"/>
              <a:gd name="connsiteX6" fmla="*/ 59445 w 183423"/>
              <a:gd name="connsiteY6" fmla="*/ 2907 h 183660"/>
              <a:gd name="connsiteX7" fmla="*/ 91342 w 183423"/>
              <a:gd name="connsiteY7" fmla="*/ 13539 h 183660"/>
              <a:gd name="connsiteX8" fmla="*/ 99317 w 183423"/>
              <a:gd name="connsiteY8" fmla="*/ 16198 h 183660"/>
              <a:gd name="connsiteX9" fmla="*/ 173745 w 183423"/>
              <a:gd name="connsiteY9" fmla="*/ 18856 h 183660"/>
              <a:gd name="connsiteX10" fmla="*/ 181719 w 183423"/>
              <a:gd name="connsiteY10" fmla="*/ 26830 h 183660"/>
              <a:gd name="connsiteX11" fmla="*/ 176403 w 183423"/>
              <a:gd name="connsiteY11" fmla="*/ 87967 h 183660"/>
              <a:gd name="connsiteX12" fmla="*/ 173745 w 183423"/>
              <a:gd name="connsiteY12" fmla="*/ 103916 h 183660"/>
              <a:gd name="connsiteX13" fmla="*/ 171086 w 183423"/>
              <a:gd name="connsiteY13" fmla="*/ 111891 h 183660"/>
              <a:gd name="connsiteX14" fmla="*/ 163112 w 183423"/>
              <a:gd name="connsiteY14" fmla="*/ 159737 h 183660"/>
              <a:gd name="connsiteX15" fmla="*/ 157796 w 183423"/>
              <a:gd name="connsiteY15" fmla="*/ 170370 h 183660"/>
              <a:gd name="connsiteX16" fmla="*/ 155138 w 183423"/>
              <a:gd name="connsiteY16" fmla="*/ 181002 h 183660"/>
              <a:gd name="connsiteX17" fmla="*/ 147163 w 183423"/>
              <a:gd name="connsiteY17" fmla="*/ 183660 h 183660"/>
              <a:gd name="connsiteX18" fmla="*/ 120582 w 183423"/>
              <a:gd name="connsiteY18" fmla="*/ 181002 h 183660"/>
              <a:gd name="connsiteX19" fmla="*/ 104633 w 183423"/>
              <a:gd name="connsiteY19" fmla="*/ 170370 h 183660"/>
              <a:gd name="connsiteX20" fmla="*/ 91342 w 183423"/>
              <a:gd name="connsiteY20" fmla="*/ 159737 h 183660"/>
              <a:gd name="connsiteX21" fmla="*/ 75393 w 183423"/>
              <a:gd name="connsiteY21" fmla="*/ 146446 h 183660"/>
              <a:gd name="connsiteX22" fmla="*/ 51470 w 183423"/>
              <a:gd name="connsiteY22" fmla="*/ 138472 h 183660"/>
              <a:gd name="connsiteX23" fmla="*/ 43496 w 183423"/>
              <a:gd name="connsiteY23" fmla="*/ 135814 h 183660"/>
              <a:gd name="connsiteX24" fmla="*/ 27547 w 183423"/>
              <a:gd name="connsiteY24" fmla="*/ 127839 h 183660"/>
              <a:gd name="connsiteX25" fmla="*/ 19572 w 183423"/>
              <a:gd name="connsiteY25" fmla="*/ 122523 h 183660"/>
              <a:gd name="connsiteX26" fmla="*/ 3624 w 183423"/>
              <a:gd name="connsiteY26" fmla="*/ 114549 h 18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3423" h="183660">
                <a:moveTo>
                  <a:pt x="3624" y="114549"/>
                </a:moveTo>
                <a:cubicBezTo>
                  <a:pt x="966" y="102587"/>
                  <a:pt x="-2994" y="87155"/>
                  <a:pt x="3624" y="50753"/>
                </a:cubicBezTo>
                <a:cubicBezTo>
                  <a:pt x="4296" y="47055"/>
                  <a:pt x="8940" y="45437"/>
                  <a:pt x="11598" y="42779"/>
                </a:cubicBezTo>
                <a:cubicBezTo>
                  <a:pt x="14043" y="32998"/>
                  <a:pt x="13093" y="31731"/>
                  <a:pt x="19572" y="24172"/>
                </a:cubicBezTo>
                <a:cubicBezTo>
                  <a:pt x="22834" y="20366"/>
                  <a:pt x="30205" y="13539"/>
                  <a:pt x="30205" y="13539"/>
                </a:cubicBezTo>
                <a:cubicBezTo>
                  <a:pt x="31091" y="10881"/>
                  <a:pt x="31113" y="7753"/>
                  <a:pt x="32863" y="5565"/>
                </a:cubicBezTo>
                <a:cubicBezTo>
                  <a:pt x="40528" y="-4015"/>
                  <a:pt x="48507" y="1345"/>
                  <a:pt x="59445" y="2907"/>
                </a:cubicBezTo>
                <a:lnTo>
                  <a:pt x="91342" y="13539"/>
                </a:lnTo>
                <a:cubicBezTo>
                  <a:pt x="94000" y="14425"/>
                  <a:pt x="96517" y="16098"/>
                  <a:pt x="99317" y="16198"/>
                </a:cubicBezTo>
                <a:lnTo>
                  <a:pt x="173745" y="18856"/>
                </a:lnTo>
                <a:cubicBezTo>
                  <a:pt x="176403" y="21514"/>
                  <a:pt x="181393" y="23085"/>
                  <a:pt x="181719" y="26830"/>
                </a:cubicBezTo>
                <a:cubicBezTo>
                  <a:pt x="184999" y="64556"/>
                  <a:pt x="183712" y="66040"/>
                  <a:pt x="176403" y="87967"/>
                </a:cubicBezTo>
                <a:cubicBezTo>
                  <a:pt x="175517" y="93283"/>
                  <a:pt x="174914" y="98655"/>
                  <a:pt x="173745" y="103916"/>
                </a:cubicBezTo>
                <a:cubicBezTo>
                  <a:pt x="173137" y="106651"/>
                  <a:pt x="171456" y="109113"/>
                  <a:pt x="171086" y="111891"/>
                </a:cubicBezTo>
                <a:cubicBezTo>
                  <a:pt x="168415" y="131924"/>
                  <a:pt x="171564" y="142831"/>
                  <a:pt x="163112" y="159737"/>
                </a:cubicBezTo>
                <a:cubicBezTo>
                  <a:pt x="161340" y="163281"/>
                  <a:pt x="159187" y="166660"/>
                  <a:pt x="157796" y="170370"/>
                </a:cubicBezTo>
                <a:cubicBezTo>
                  <a:pt x="156513" y="173790"/>
                  <a:pt x="157420" y="178150"/>
                  <a:pt x="155138" y="181002"/>
                </a:cubicBezTo>
                <a:cubicBezTo>
                  <a:pt x="153387" y="183190"/>
                  <a:pt x="149821" y="182774"/>
                  <a:pt x="147163" y="183660"/>
                </a:cubicBezTo>
                <a:cubicBezTo>
                  <a:pt x="138303" y="182774"/>
                  <a:pt x="129081" y="183658"/>
                  <a:pt x="120582" y="181002"/>
                </a:cubicBezTo>
                <a:cubicBezTo>
                  <a:pt x="114484" y="179096"/>
                  <a:pt x="104633" y="170370"/>
                  <a:pt x="104633" y="170370"/>
                </a:cubicBezTo>
                <a:cubicBezTo>
                  <a:pt x="99465" y="154863"/>
                  <a:pt x="106460" y="168376"/>
                  <a:pt x="91342" y="159737"/>
                </a:cubicBezTo>
                <a:cubicBezTo>
                  <a:pt x="73871" y="149754"/>
                  <a:pt x="92647" y="153635"/>
                  <a:pt x="75393" y="146446"/>
                </a:cubicBezTo>
                <a:cubicBezTo>
                  <a:pt x="67634" y="143213"/>
                  <a:pt x="59444" y="141130"/>
                  <a:pt x="51470" y="138472"/>
                </a:cubicBezTo>
                <a:cubicBezTo>
                  <a:pt x="48812" y="137586"/>
                  <a:pt x="45827" y="137368"/>
                  <a:pt x="43496" y="135814"/>
                </a:cubicBezTo>
                <a:cubicBezTo>
                  <a:pt x="20640" y="120579"/>
                  <a:pt x="49558" y="138845"/>
                  <a:pt x="27547" y="127839"/>
                </a:cubicBezTo>
                <a:cubicBezTo>
                  <a:pt x="24690" y="126410"/>
                  <a:pt x="22312" y="124167"/>
                  <a:pt x="19572" y="122523"/>
                </a:cubicBezTo>
                <a:cubicBezTo>
                  <a:pt x="17873" y="121504"/>
                  <a:pt x="6282" y="126511"/>
                  <a:pt x="3624" y="114549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Freeform 2052"/>
          <p:cNvSpPr/>
          <p:nvPr/>
        </p:nvSpPr>
        <p:spPr>
          <a:xfrm>
            <a:off x="5186145" y="5268433"/>
            <a:ext cx="222292" cy="178849"/>
          </a:xfrm>
          <a:custGeom>
            <a:avLst/>
            <a:gdLst>
              <a:gd name="connsiteX0" fmla="*/ 118625 w 222292"/>
              <a:gd name="connsiteY0" fmla="*/ 170120 h 178849"/>
              <a:gd name="connsiteX1" fmla="*/ 131915 w 222292"/>
              <a:gd name="connsiteY1" fmla="*/ 167462 h 178849"/>
              <a:gd name="connsiteX2" fmla="*/ 201027 w 222292"/>
              <a:gd name="connsiteY2" fmla="*/ 164804 h 178849"/>
              <a:gd name="connsiteX3" fmla="*/ 203685 w 222292"/>
              <a:gd name="connsiteY3" fmla="*/ 156830 h 178849"/>
              <a:gd name="connsiteX4" fmla="*/ 211660 w 222292"/>
              <a:gd name="connsiteY4" fmla="*/ 148855 h 178849"/>
              <a:gd name="connsiteX5" fmla="*/ 214318 w 222292"/>
              <a:gd name="connsiteY5" fmla="*/ 85060 h 178849"/>
              <a:gd name="connsiteX6" fmla="*/ 216976 w 222292"/>
              <a:gd name="connsiteY6" fmla="*/ 77086 h 178849"/>
              <a:gd name="connsiteX7" fmla="*/ 222292 w 222292"/>
              <a:gd name="connsiteY7" fmla="*/ 55820 h 178849"/>
              <a:gd name="connsiteX8" fmla="*/ 219634 w 222292"/>
              <a:gd name="connsiteY8" fmla="*/ 23923 h 178849"/>
              <a:gd name="connsiteX9" fmla="*/ 211660 w 222292"/>
              <a:gd name="connsiteY9" fmla="*/ 21265 h 178849"/>
              <a:gd name="connsiteX10" fmla="*/ 139890 w 222292"/>
              <a:gd name="connsiteY10" fmla="*/ 18607 h 178849"/>
              <a:gd name="connsiteX11" fmla="*/ 131915 w 222292"/>
              <a:gd name="connsiteY11" fmla="*/ 13290 h 178849"/>
              <a:gd name="connsiteX12" fmla="*/ 123941 w 222292"/>
              <a:gd name="connsiteY12" fmla="*/ 10632 h 178849"/>
              <a:gd name="connsiteX13" fmla="*/ 107992 w 222292"/>
              <a:gd name="connsiteY13" fmla="*/ 0 h 178849"/>
              <a:gd name="connsiteX14" fmla="*/ 41539 w 222292"/>
              <a:gd name="connsiteY14" fmla="*/ 2658 h 178849"/>
              <a:gd name="connsiteX15" fmla="*/ 36222 w 222292"/>
              <a:gd name="connsiteY15" fmla="*/ 7974 h 178849"/>
              <a:gd name="connsiteX16" fmla="*/ 28248 w 222292"/>
              <a:gd name="connsiteY16" fmla="*/ 13290 h 178849"/>
              <a:gd name="connsiteX17" fmla="*/ 17615 w 222292"/>
              <a:gd name="connsiteY17" fmla="*/ 23923 h 178849"/>
              <a:gd name="connsiteX18" fmla="*/ 14957 w 222292"/>
              <a:gd name="connsiteY18" fmla="*/ 34555 h 178849"/>
              <a:gd name="connsiteX19" fmla="*/ 12299 w 222292"/>
              <a:gd name="connsiteY19" fmla="*/ 42530 h 178849"/>
              <a:gd name="connsiteX20" fmla="*/ 4325 w 222292"/>
              <a:gd name="connsiteY20" fmla="*/ 95693 h 178849"/>
              <a:gd name="connsiteX21" fmla="*/ 4325 w 222292"/>
              <a:gd name="connsiteY21" fmla="*/ 132907 h 178849"/>
              <a:gd name="connsiteX22" fmla="*/ 12299 w 222292"/>
              <a:gd name="connsiteY22" fmla="*/ 135565 h 178849"/>
              <a:gd name="connsiteX23" fmla="*/ 20274 w 222292"/>
              <a:gd name="connsiteY23" fmla="*/ 140881 h 178849"/>
              <a:gd name="connsiteX24" fmla="*/ 36222 w 222292"/>
              <a:gd name="connsiteY24" fmla="*/ 146197 h 178849"/>
              <a:gd name="connsiteX25" fmla="*/ 44197 w 222292"/>
              <a:gd name="connsiteY25" fmla="*/ 148855 h 178849"/>
              <a:gd name="connsiteX26" fmla="*/ 52171 w 222292"/>
              <a:gd name="connsiteY26" fmla="*/ 151514 h 178849"/>
              <a:gd name="connsiteX27" fmla="*/ 76095 w 222292"/>
              <a:gd name="connsiteY27" fmla="*/ 156830 h 178849"/>
              <a:gd name="connsiteX28" fmla="*/ 92043 w 222292"/>
              <a:gd name="connsiteY28" fmla="*/ 167462 h 178849"/>
              <a:gd name="connsiteX29" fmla="*/ 97360 w 222292"/>
              <a:gd name="connsiteY29" fmla="*/ 172779 h 178849"/>
              <a:gd name="connsiteX30" fmla="*/ 113308 w 222292"/>
              <a:gd name="connsiteY30" fmla="*/ 178095 h 178849"/>
              <a:gd name="connsiteX31" fmla="*/ 118625 w 222292"/>
              <a:gd name="connsiteY31" fmla="*/ 170120 h 17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2292" h="178849">
                <a:moveTo>
                  <a:pt x="118625" y="170120"/>
                </a:moveTo>
                <a:cubicBezTo>
                  <a:pt x="121726" y="168348"/>
                  <a:pt x="127407" y="167753"/>
                  <a:pt x="131915" y="167462"/>
                </a:cubicBezTo>
                <a:cubicBezTo>
                  <a:pt x="154922" y="165978"/>
                  <a:pt x="178222" y="168182"/>
                  <a:pt x="201027" y="164804"/>
                </a:cubicBezTo>
                <a:cubicBezTo>
                  <a:pt x="203799" y="164393"/>
                  <a:pt x="202131" y="159161"/>
                  <a:pt x="203685" y="156830"/>
                </a:cubicBezTo>
                <a:cubicBezTo>
                  <a:pt x="205770" y="153702"/>
                  <a:pt x="209002" y="151513"/>
                  <a:pt x="211660" y="148855"/>
                </a:cubicBezTo>
                <a:cubicBezTo>
                  <a:pt x="212546" y="127590"/>
                  <a:pt x="212746" y="106285"/>
                  <a:pt x="214318" y="85060"/>
                </a:cubicBezTo>
                <a:cubicBezTo>
                  <a:pt x="214525" y="82266"/>
                  <a:pt x="216296" y="79804"/>
                  <a:pt x="216976" y="77086"/>
                </a:cubicBezTo>
                <a:cubicBezTo>
                  <a:pt x="223392" y="51420"/>
                  <a:pt x="216215" y="74052"/>
                  <a:pt x="222292" y="55820"/>
                </a:cubicBezTo>
                <a:cubicBezTo>
                  <a:pt x="221406" y="45188"/>
                  <a:pt x="222772" y="34120"/>
                  <a:pt x="219634" y="23923"/>
                </a:cubicBezTo>
                <a:cubicBezTo>
                  <a:pt x="218810" y="21245"/>
                  <a:pt x="214456" y="21451"/>
                  <a:pt x="211660" y="21265"/>
                </a:cubicBezTo>
                <a:cubicBezTo>
                  <a:pt x="187773" y="19673"/>
                  <a:pt x="163813" y="19493"/>
                  <a:pt x="139890" y="18607"/>
                </a:cubicBezTo>
                <a:cubicBezTo>
                  <a:pt x="137232" y="16835"/>
                  <a:pt x="134773" y="14719"/>
                  <a:pt x="131915" y="13290"/>
                </a:cubicBezTo>
                <a:cubicBezTo>
                  <a:pt x="129409" y="12037"/>
                  <a:pt x="126272" y="12186"/>
                  <a:pt x="123941" y="10632"/>
                </a:cubicBezTo>
                <a:cubicBezTo>
                  <a:pt x="104031" y="-2641"/>
                  <a:pt x="126953" y="6320"/>
                  <a:pt x="107992" y="0"/>
                </a:cubicBezTo>
                <a:cubicBezTo>
                  <a:pt x="85841" y="886"/>
                  <a:pt x="63572" y="210"/>
                  <a:pt x="41539" y="2658"/>
                </a:cubicBezTo>
                <a:cubicBezTo>
                  <a:pt x="39048" y="2935"/>
                  <a:pt x="38179" y="6408"/>
                  <a:pt x="36222" y="7974"/>
                </a:cubicBezTo>
                <a:cubicBezTo>
                  <a:pt x="33727" y="9970"/>
                  <a:pt x="30673" y="11211"/>
                  <a:pt x="28248" y="13290"/>
                </a:cubicBezTo>
                <a:cubicBezTo>
                  <a:pt x="24442" y="16552"/>
                  <a:pt x="17615" y="23923"/>
                  <a:pt x="17615" y="23923"/>
                </a:cubicBezTo>
                <a:cubicBezTo>
                  <a:pt x="16729" y="27467"/>
                  <a:pt x="15961" y="31042"/>
                  <a:pt x="14957" y="34555"/>
                </a:cubicBezTo>
                <a:cubicBezTo>
                  <a:pt x="14187" y="37249"/>
                  <a:pt x="12565" y="39741"/>
                  <a:pt x="12299" y="42530"/>
                </a:cubicBezTo>
                <a:cubicBezTo>
                  <a:pt x="7294" y="95087"/>
                  <a:pt x="21281" y="78734"/>
                  <a:pt x="4325" y="95693"/>
                </a:cubicBezTo>
                <a:cubicBezTo>
                  <a:pt x="-316" y="109617"/>
                  <a:pt x="-2469" y="112524"/>
                  <a:pt x="4325" y="132907"/>
                </a:cubicBezTo>
                <a:cubicBezTo>
                  <a:pt x="5211" y="135565"/>
                  <a:pt x="9793" y="134312"/>
                  <a:pt x="12299" y="135565"/>
                </a:cubicBezTo>
                <a:cubicBezTo>
                  <a:pt x="15157" y="136994"/>
                  <a:pt x="17355" y="139584"/>
                  <a:pt x="20274" y="140881"/>
                </a:cubicBezTo>
                <a:cubicBezTo>
                  <a:pt x="25395" y="143157"/>
                  <a:pt x="30906" y="144425"/>
                  <a:pt x="36222" y="146197"/>
                </a:cubicBezTo>
                <a:lnTo>
                  <a:pt x="44197" y="148855"/>
                </a:lnTo>
                <a:cubicBezTo>
                  <a:pt x="46855" y="149741"/>
                  <a:pt x="49407" y="151053"/>
                  <a:pt x="52171" y="151514"/>
                </a:cubicBezTo>
                <a:cubicBezTo>
                  <a:pt x="70884" y="154633"/>
                  <a:pt x="63007" y="152468"/>
                  <a:pt x="76095" y="156830"/>
                </a:cubicBezTo>
                <a:cubicBezTo>
                  <a:pt x="81411" y="160374"/>
                  <a:pt x="87525" y="162944"/>
                  <a:pt x="92043" y="167462"/>
                </a:cubicBezTo>
                <a:cubicBezTo>
                  <a:pt x="93815" y="169234"/>
                  <a:pt x="95118" y="171658"/>
                  <a:pt x="97360" y="172779"/>
                </a:cubicBezTo>
                <a:cubicBezTo>
                  <a:pt x="102372" y="175285"/>
                  <a:pt x="107992" y="176323"/>
                  <a:pt x="113308" y="178095"/>
                </a:cubicBezTo>
                <a:cubicBezTo>
                  <a:pt x="123804" y="181593"/>
                  <a:pt x="115524" y="171892"/>
                  <a:pt x="118625" y="170120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4" name="Freeform 2053"/>
          <p:cNvSpPr/>
          <p:nvPr/>
        </p:nvSpPr>
        <p:spPr>
          <a:xfrm>
            <a:off x="5284825" y="4829840"/>
            <a:ext cx="586128" cy="647900"/>
          </a:xfrm>
          <a:custGeom>
            <a:avLst/>
            <a:gdLst>
              <a:gd name="connsiteX0" fmla="*/ 3996 w 586128"/>
              <a:gd name="connsiteY0" fmla="*/ 396062 h 647900"/>
              <a:gd name="connsiteX1" fmla="*/ 107663 w 586128"/>
              <a:gd name="connsiteY1" fmla="*/ 398720 h 647900"/>
              <a:gd name="connsiteX2" fmla="*/ 131587 w 586128"/>
              <a:gd name="connsiteY2" fmla="*/ 412011 h 647900"/>
              <a:gd name="connsiteX3" fmla="*/ 139561 w 586128"/>
              <a:gd name="connsiteY3" fmla="*/ 417327 h 647900"/>
              <a:gd name="connsiteX4" fmla="*/ 150194 w 586128"/>
              <a:gd name="connsiteY4" fmla="*/ 427960 h 647900"/>
              <a:gd name="connsiteX5" fmla="*/ 155510 w 586128"/>
              <a:gd name="connsiteY5" fmla="*/ 438593 h 647900"/>
              <a:gd name="connsiteX6" fmla="*/ 163484 w 586128"/>
              <a:gd name="connsiteY6" fmla="*/ 454541 h 647900"/>
              <a:gd name="connsiteX7" fmla="*/ 166142 w 586128"/>
              <a:gd name="connsiteY7" fmla="*/ 494413 h 647900"/>
              <a:gd name="connsiteX8" fmla="*/ 160826 w 586128"/>
              <a:gd name="connsiteY8" fmla="*/ 510362 h 647900"/>
              <a:gd name="connsiteX9" fmla="*/ 152852 w 586128"/>
              <a:gd name="connsiteY9" fmla="*/ 513020 h 647900"/>
              <a:gd name="connsiteX10" fmla="*/ 136903 w 586128"/>
              <a:gd name="connsiteY10" fmla="*/ 526311 h 647900"/>
              <a:gd name="connsiteX11" fmla="*/ 131587 w 586128"/>
              <a:gd name="connsiteY11" fmla="*/ 534286 h 647900"/>
              <a:gd name="connsiteX12" fmla="*/ 128928 w 586128"/>
              <a:gd name="connsiteY12" fmla="*/ 544918 h 647900"/>
              <a:gd name="connsiteX13" fmla="*/ 126270 w 586128"/>
              <a:gd name="connsiteY13" fmla="*/ 558209 h 647900"/>
              <a:gd name="connsiteX14" fmla="*/ 123612 w 586128"/>
              <a:gd name="connsiteY14" fmla="*/ 566183 h 647900"/>
              <a:gd name="connsiteX15" fmla="*/ 120954 w 586128"/>
              <a:gd name="connsiteY15" fmla="*/ 576816 h 647900"/>
              <a:gd name="connsiteX16" fmla="*/ 115638 w 586128"/>
              <a:gd name="connsiteY16" fmla="*/ 584790 h 647900"/>
              <a:gd name="connsiteX17" fmla="*/ 112980 w 586128"/>
              <a:gd name="connsiteY17" fmla="*/ 598081 h 647900"/>
              <a:gd name="connsiteX18" fmla="*/ 110321 w 586128"/>
              <a:gd name="connsiteY18" fmla="*/ 606055 h 647900"/>
              <a:gd name="connsiteX19" fmla="*/ 99689 w 586128"/>
              <a:gd name="connsiteY19" fmla="*/ 643269 h 647900"/>
              <a:gd name="connsiteX20" fmla="*/ 150194 w 586128"/>
              <a:gd name="connsiteY20" fmla="*/ 643269 h 647900"/>
              <a:gd name="connsiteX21" fmla="*/ 158168 w 586128"/>
              <a:gd name="connsiteY21" fmla="*/ 637953 h 647900"/>
              <a:gd name="connsiteX22" fmla="*/ 187408 w 586128"/>
              <a:gd name="connsiteY22" fmla="*/ 635295 h 647900"/>
              <a:gd name="connsiteX23" fmla="*/ 192724 w 586128"/>
              <a:gd name="connsiteY23" fmla="*/ 627320 h 647900"/>
              <a:gd name="connsiteX24" fmla="*/ 200698 w 586128"/>
              <a:gd name="connsiteY24" fmla="*/ 622004 h 647900"/>
              <a:gd name="connsiteX25" fmla="*/ 206015 w 586128"/>
              <a:gd name="connsiteY25" fmla="*/ 616688 h 647900"/>
              <a:gd name="connsiteX26" fmla="*/ 211331 w 586128"/>
              <a:gd name="connsiteY26" fmla="*/ 531627 h 647900"/>
              <a:gd name="connsiteX27" fmla="*/ 219305 w 586128"/>
              <a:gd name="connsiteY27" fmla="*/ 526311 h 647900"/>
              <a:gd name="connsiteX28" fmla="*/ 221963 w 586128"/>
              <a:gd name="connsiteY28" fmla="*/ 475807 h 647900"/>
              <a:gd name="connsiteX29" fmla="*/ 248545 w 586128"/>
              <a:gd name="connsiteY29" fmla="*/ 478465 h 647900"/>
              <a:gd name="connsiteX30" fmla="*/ 256519 w 586128"/>
              <a:gd name="connsiteY30" fmla="*/ 486439 h 647900"/>
              <a:gd name="connsiteX31" fmla="*/ 264494 w 586128"/>
              <a:gd name="connsiteY31" fmla="*/ 491755 h 647900"/>
              <a:gd name="connsiteX32" fmla="*/ 277784 w 586128"/>
              <a:gd name="connsiteY32" fmla="*/ 502388 h 647900"/>
              <a:gd name="connsiteX33" fmla="*/ 280442 w 586128"/>
              <a:gd name="connsiteY33" fmla="*/ 513020 h 647900"/>
              <a:gd name="connsiteX34" fmla="*/ 293733 w 586128"/>
              <a:gd name="connsiteY34" fmla="*/ 528969 h 647900"/>
              <a:gd name="connsiteX35" fmla="*/ 317656 w 586128"/>
              <a:gd name="connsiteY35" fmla="*/ 526311 h 647900"/>
              <a:gd name="connsiteX36" fmla="*/ 322973 w 586128"/>
              <a:gd name="connsiteY36" fmla="*/ 520995 h 647900"/>
              <a:gd name="connsiteX37" fmla="*/ 386768 w 586128"/>
              <a:gd name="connsiteY37" fmla="*/ 518337 h 647900"/>
              <a:gd name="connsiteX38" fmla="*/ 400059 w 586128"/>
              <a:gd name="connsiteY38" fmla="*/ 510362 h 647900"/>
              <a:gd name="connsiteX39" fmla="*/ 408033 w 586128"/>
              <a:gd name="connsiteY39" fmla="*/ 507704 h 647900"/>
              <a:gd name="connsiteX40" fmla="*/ 423982 w 586128"/>
              <a:gd name="connsiteY40" fmla="*/ 494413 h 647900"/>
              <a:gd name="connsiteX41" fmla="*/ 423982 w 586128"/>
              <a:gd name="connsiteY41" fmla="*/ 459858 h 647900"/>
              <a:gd name="connsiteX42" fmla="*/ 426640 w 586128"/>
              <a:gd name="connsiteY42" fmla="*/ 427960 h 647900"/>
              <a:gd name="connsiteX43" fmla="*/ 431956 w 586128"/>
              <a:gd name="connsiteY43" fmla="*/ 419986 h 647900"/>
              <a:gd name="connsiteX44" fmla="*/ 445247 w 586128"/>
              <a:gd name="connsiteY44" fmla="*/ 409353 h 647900"/>
              <a:gd name="connsiteX45" fmla="*/ 455880 w 586128"/>
              <a:gd name="connsiteY45" fmla="*/ 401379 h 647900"/>
              <a:gd name="connsiteX46" fmla="*/ 469170 w 586128"/>
              <a:gd name="connsiteY46" fmla="*/ 380113 h 647900"/>
              <a:gd name="connsiteX47" fmla="*/ 471828 w 586128"/>
              <a:gd name="connsiteY47" fmla="*/ 364165 h 647900"/>
              <a:gd name="connsiteX48" fmla="*/ 479803 w 586128"/>
              <a:gd name="connsiteY48" fmla="*/ 361507 h 647900"/>
              <a:gd name="connsiteX49" fmla="*/ 482461 w 586128"/>
              <a:gd name="connsiteY49" fmla="*/ 350874 h 647900"/>
              <a:gd name="connsiteX50" fmla="*/ 485119 w 586128"/>
              <a:gd name="connsiteY50" fmla="*/ 305686 h 647900"/>
              <a:gd name="connsiteX51" fmla="*/ 490435 w 586128"/>
              <a:gd name="connsiteY51" fmla="*/ 300369 h 647900"/>
              <a:gd name="connsiteX52" fmla="*/ 498410 w 586128"/>
              <a:gd name="connsiteY52" fmla="*/ 295053 h 647900"/>
              <a:gd name="connsiteX53" fmla="*/ 517017 w 586128"/>
              <a:gd name="connsiteY53" fmla="*/ 289737 h 647900"/>
              <a:gd name="connsiteX54" fmla="*/ 522333 w 586128"/>
              <a:gd name="connsiteY54" fmla="*/ 284420 h 647900"/>
              <a:gd name="connsiteX55" fmla="*/ 543598 w 586128"/>
              <a:gd name="connsiteY55" fmla="*/ 281762 h 647900"/>
              <a:gd name="connsiteX56" fmla="*/ 546256 w 586128"/>
              <a:gd name="connsiteY56" fmla="*/ 271130 h 647900"/>
              <a:gd name="connsiteX57" fmla="*/ 548915 w 586128"/>
              <a:gd name="connsiteY57" fmla="*/ 209993 h 647900"/>
              <a:gd name="connsiteX58" fmla="*/ 554231 w 586128"/>
              <a:gd name="connsiteY58" fmla="*/ 202018 h 647900"/>
              <a:gd name="connsiteX59" fmla="*/ 559547 w 586128"/>
              <a:gd name="connsiteY59" fmla="*/ 180753 h 647900"/>
              <a:gd name="connsiteX60" fmla="*/ 562205 w 586128"/>
              <a:gd name="connsiteY60" fmla="*/ 172779 h 647900"/>
              <a:gd name="connsiteX61" fmla="*/ 564863 w 586128"/>
              <a:gd name="connsiteY61" fmla="*/ 106325 h 647900"/>
              <a:gd name="connsiteX62" fmla="*/ 567521 w 586128"/>
              <a:gd name="connsiteY62" fmla="*/ 98351 h 647900"/>
              <a:gd name="connsiteX63" fmla="*/ 570180 w 586128"/>
              <a:gd name="connsiteY63" fmla="*/ 69111 h 647900"/>
              <a:gd name="connsiteX64" fmla="*/ 580812 w 586128"/>
              <a:gd name="connsiteY64" fmla="*/ 45188 h 647900"/>
              <a:gd name="connsiteX65" fmla="*/ 583470 w 586128"/>
              <a:gd name="connsiteY65" fmla="*/ 23923 h 647900"/>
              <a:gd name="connsiteX66" fmla="*/ 586128 w 586128"/>
              <a:gd name="connsiteY66" fmla="*/ 15948 h 647900"/>
              <a:gd name="connsiteX67" fmla="*/ 583470 w 586128"/>
              <a:gd name="connsiteY67" fmla="*/ 0 h 647900"/>
              <a:gd name="connsiteX68" fmla="*/ 522333 w 586128"/>
              <a:gd name="connsiteY68" fmla="*/ 2658 h 647900"/>
              <a:gd name="connsiteX69" fmla="*/ 517017 w 586128"/>
              <a:gd name="connsiteY69" fmla="*/ 10632 h 647900"/>
              <a:gd name="connsiteX70" fmla="*/ 514359 w 586128"/>
              <a:gd name="connsiteY70" fmla="*/ 31897 h 647900"/>
              <a:gd name="connsiteX71" fmla="*/ 501068 w 586128"/>
              <a:gd name="connsiteY71" fmla="*/ 47846 h 647900"/>
              <a:gd name="connsiteX72" fmla="*/ 490435 w 586128"/>
              <a:gd name="connsiteY72" fmla="*/ 61137 h 647900"/>
              <a:gd name="connsiteX73" fmla="*/ 477145 w 586128"/>
              <a:gd name="connsiteY73" fmla="*/ 74427 h 647900"/>
              <a:gd name="connsiteX74" fmla="*/ 474487 w 586128"/>
              <a:gd name="connsiteY74" fmla="*/ 98351 h 647900"/>
              <a:gd name="connsiteX75" fmla="*/ 466512 w 586128"/>
              <a:gd name="connsiteY75" fmla="*/ 103667 h 647900"/>
              <a:gd name="connsiteX76" fmla="*/ 455880 w 586128"/>
              <a:gd name="connsiteY76" fmla="*/ 124932 h 647900"/>
              <a:gd name="connsiteX77" fmla="*/ 453221 w 586128"/>
              <a:gd name="connsiteY77" fmla="*/ 154172 h 647900"/>
              <a:gd name="connsiteX78" fmla="*/ 445247 w 586128"/>
              <a:gd name="connsiteY78" fmla="*/ 159488 h 647900"/>
              <a:gd name="connsiteX79" fmla="*/ 437273 w 586128"/>
              <a:gd name="connsiteY79" fmla="*/ 199360 h 647900"/>
              <a:gd name="connsiteX80" fmla="*/ 434615 w 586128"/>
              <a:gd name="connsiteY80" fmla="*/ 209993 h 647900"/>
              <a:gd name="connsiteX81" fmla="*/ 423982 w 586128"/>
              <a:gd name="connsiteY81" fmla="*/ 225941 h 647900"/>
              <a:gd name="connsiteX82" fmla="*/ 421324 w 586128"/>
              <a:gd name="connsiteY82" fmla="*/ 233916 h 647900"/>
              <a:gd name="connsiteX83" fmla="*/ 410691 w 586128"/>
              <a:gd name="connsiteY83" fmla="*/ 249865 h 647900"/>
              <a:gd name="connsiteX84" fmla="*/ 408033 w 586128"/>
              <a:gd name="connsiteY84" fmla="*/ 257839 h 647900"/>
              <a:gd name="connsiteX85" fmla="*/ 397401 w 586128"/>
              <a:gd name="connsiteY85" fmla="*/ 271130 h 647900"/>
              <a:gd name="connsiteX86" fmla="*/ 389426 w 586128"/>
              <a:gd name="connsiteY86" fmla="*/ 276446 h 647900"/>
              <a:gd name="connsiteX87" fmla="*/ 378794 w 586128"/>
              <a:gd name="connsiteY87" fmla="*/ 289737 h 647900"/>
              <a:gd name="connsiteX88" fmla="*/ 370819 w 586128"/>
              <a:gd name="connsiteY88" fmla="*/ 292395 h 647900"/>
              <a:gd name="connsiteX89" fmla="*/ 362845 w 586128"/>
              <a:gd name="connsiteY89" fmla="*/ 297711 h 647900"/>
              <a:gd name="connsiteX90" fmla="*/ 357528 w 586128"/>
              <a:gd name="connsiteY90" fmla="*/ 303027 h 647900"/>
              <a:gd name="connsiteX91" fmla="*/ 344238 w 586128"/>
              <a:gd name="connsiteY91" fmla="*/ 305686 h 647900"/>
              <a:gd name="connsiteX92" fmla="*/ 336263 w 586128"/>
              <a:gd name="connsiteY92" fmla="*/ 311002 h 647900"/>
              <a:gd name="connsiteX93" fmla="*/ 288417 w 586128"/>
              <a:gd name="connsiteY93" fmla="*/ 311002 h 647900"/>
              <a:gd name="connsiteX94" fmla="*/ 280442 w 586128"/>
              <a:gd name="connsiteY94" fmla="*/ 305686 h 647900"/>
              <a:gd name="connsiteX95" fmla="*/ 272468 w 586128"/>
              <a:gd name="connsiteY95" fmla="*/ 303027 h 647900"/>
              <a:gd name="connsiteX96" fmla="*/ 256519 w 586128"/>
              <a:gd name="connsiteY96" fmla="*/ 292395 h 647900"/>
              <a:gd name="connsiteX97" fmla="*/ 240570 w 586128"/>
              <a:gd name="connsiteY97" fmla="*/ 284420 h 647900"/>
              <a:gd name="connsiteX98" fmla="*/ 232596 w 586128"/>
              <a:gd name="connsiteY98" fmla="*/ 279104 h 647900"/>
              <a:gd name="connsiteX99" fmla="*/ 187408 w 586128"/>
              <a:gd name="connsiteY99" fmla="*/ 276446 h 647900"/>
              <a:gd name="connsiteX100" fmla="*/ 171459 w 586128"/>
              <a:gd name="connsiteY100" fmla="*/ 268472 h 647900"/>
              <a:gd name="connsiteX101" fmla="*/ 155510 w 586128"/>
              <a:gd name="connsiteY101" fmla="*/ 260497 h 647900"/>
              <a:gd name="connsiteX102" fmla="*/ 134245 w 586128"/>
              <a:gd name="connsiteY102" fmla="*/ 263155 h 647900"/>
              <a:gd name="connsiteX103" fmla="*/ 128928 w 586128"/>
              <a:gd name="connsiteY103" fmla="*/ 279104 h 647900"/>
              <a:gd name="connsiteX104" fmla="*/ 126270 w 586128"/>
              <a:gd name="connsiteY104" fmla="*/ 297711 h 647900"/>
              <a:gd name="connsiteX105" fmla="*/ 118296 w 586128"/>
              <a:gd name="connsiteY105" fmla="*/ 300369 h 647900"/>
              <a:gd name="connsiteX106" fmla="*/ 112980 w 586128"/>
              <a:gd name="connsiteY106" fmla="*/ 305686 h 647900"/>
              <a:gd name="connsiteX107" fmla="*/ 110321 w 586128"/>
              <a:gd name="connsiteY107" fmla="*/ 316318 h 647900"/>
              <a:gd name="connsiteX108" fmla="*/ 97031 w 586128"/>
              <a:gd name="connsiteY108" fmla="*/ 332267 h 647900"/>
              <a:gd name="connsiteX109" fmla="*/ 83740 w 586128"/>
              <a:gd name="connsiteY109" fmla="*/ 350874 h 647900"/>
              <a:gd name="connsiteX110" fmla="*/ 67791 w 586128"/>
              <a:gd name="connsiteY110" fmla="*/ 361507 h 647900"/>
              <a:gd name="connsiteX111" fmla="*/ 51842 w 586128"/>
              <a:gd name="connsiteY111" fmla="*/ 372139 h 647900"/>
              <a:gd name="connsiteX112" fmla="*/ 41210 w 586128"/>
              <a:gd name="connsiteY112" fmla="*/ 374797 h 647900"/>
              <a:gd name="connsiteX113" fmla="*/ 25261 w 586128"/>
              <a:gd name="connsiteY113" fmla="*/ 380113 h 647900"/>
              <a:gd name="connsiteX114" fmla="*/ 3996 w 586128"/>
              <a:gd name="connsiteY114" fmla="*/ 396062 h 6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586128" h="647900">
                <a:moveTo>
                  <a:pt x="3996" y="396062"/>
                </a:moveTo>
                <a:cubicBezTo>
                  <a:pt x="17730" y="399163"/>
                  <a:pt x="73135" y="397076"/>
                  <a:pt x="107663" y="398720"/>
                </a:cubicBezTo>
                <a:cubicBezTo>
                  <a:pt x="115219" y="399080"/>
                  <a:pt x="128083" y="409675"/>
                  <a:pt x="131587" y="412011"/>
                </a:cubicBezTo>
                <a:lnTo>
                  <a:pt x="139561" y="417327"/>
                </a:lnTo>
                <a:cubicBezTo>
                  <a:pt x="146649" y="438594"/>
                  <a:pt x="136017" y="413783"/>
                  <a:pt x="150194" y="427960"/>
                </a:cubicBezTo>
                <a:cubicBezTo>
                  <a:pt x="152996" y="430762"/>
                  <a:pt x="153544" y="435152"/>
                  <a:pt x="155510" y="438593"/>
                </a:cubicBezTo>
                <a:cubicBezTo>
                  <a:pt x="163755" y="453022"/>
                  <a:pt x="158610" y="439919"/>
                  <a:pt x="163484" y="454541"/>
                </a:cubicBezTo>
                <a:cubicBezTo>
                  <a:pt x="164370" y="467832"/>
                  <a:pt x="166776" y="481108"/>
                  <a:pt x="166142" y="494413"/>
                </a:cubicBezTo>
                <a:cubicBezTo>
                  <a:pt x="165875" y="500011"/>
                  <a:pt x="166142" y="508590"/>
                  <a:pt x="160826" y="510362"/>
                </a:cubicBezTo>
                <a:lnTo>
                  <a:pt x="152852" y="513020"/>
                </a:lnTo>
                <a:cubicBezTo>
                  <a:pt x="145012" y="518247"/>
                  <a:pt x="143298" y="518637"/>
                  <a:pt x="136903" y="526311"/>
                </a:cubicBezTo>
                <a:cubicBezTo>
                  <a:pt x="134858" y="528765"/>
                  <a:pt x="133359" y="531628"/>
                  <a:pt x="131587" y="534286"/>
                </a:cubicBezTo>
                <a:cubicBezTo>
                  <a:pt x="130701" y="537830"/>
                  <a:pt x="129721" y="541352"/>
                  <a:pt x="128928" y="544918"/>
                </a:cubicBezTo>
                <a:cubicBezTo>
                  <a:pt x="127948" y="549328"/>
                  <a:pt x="127366" y="553826"/>
                  <a:pt x="126270" y="558209"/>
                </a:cubicBezTo>
                <a:cubicBezTo>
                  <a:pt x="125590" y="560927"/>
                  <a:pt x="124382" y="563489"/>
                  <a:pt x="123612" y="566183"/>
                </a:cubicBezTo>
                <a:cubicBezTo>
                  <a:pt x="122608" y="569696"/>
                  <a:pt x="122393" y="573458"/>
                  <a:pt x="120954" y="576816"/>
                </a:cubicBezTo>
                <a:cubicBezTo>
                  <a:pt x="119696" y="579752"/>
                  <a:pt x="117410" y="582132"/>
                  <a:pt x="115638" y="584790"/>
                </a:cubicBezTo>
                <a:cubicBezTo>
                  <a:pt x="114752" y="589220"/>
                  <a:pt x="114076" y="593698"/>
                  <a:pt x="112980" y="598081"/>
                </a:cubicBezTo>
                <a:cubicBezTo>
                  <a:pt x="112300" y="600799"/>
                  <a:pt x="110691" y="603278"/>
                  <a:pt x="110321" y="606055"/>
                </a:cubicBezTo>
                <a:cubicBezTo>
                  <a:pt x="105472" y="642421"/>
                  <a:pt x="117117" y="631650"/>
                  <a:pt x="99689" y="643269"/>
                </a:cubicBezTo>
                <a:cubicBezTo>
                  <a:pt x="119403" y="649840"/>
                  <a:pt x="113669" y="649036"/>
                  <a:pt x="150194" y="643269"/>
                </a:cubicBezTo>
                <a:cubicBezTo>
                  <a:pt x="153349" y="642771"/>
                  <a:pt x="155044" y="638622"/>
                  <a:pt x="158168" y="637953"/>
                </a:cubicBezTo>
                <a:cubicBezTo>
                  <a:pt x="167738" y="635902"/>
                  <a:pt x="177661" y="636181"/>
                  <a:pt x="187408" y="635295"/>
                </a:cubicBezTo>
                <a:cubicBezTo>
                  <a:pt x="189180" y="632637"/>
                  <a:pt x="190465" y="629579"/>
                  <a:pt x="192724" y="627320"/>
                </a:cubicBezTo>
                <a:cubicBezTo>
                  <a:pt x="194983" y="625061"/>
                  <a:pt x="198203" y="624000"/>
                  <a:pt x="200698" y="622004"/>
                </a:cubicBezTo>
                <a:cubicBezTo>
                  <a:pt x="202655" y="620438"/>
                  <a:pt x="204243" y="618460"/>
                  <a:pt x="206015" y="616688"/>
                </a:cubicBezTo>
                <a:cubicBezTo>
                  <a:pt x="218146" y="580292"/>
                  <a:pt x="196253" y="648489"/>
                  <a:pt x="211331" y="531627"/>
                </a:cubicBezTo>
                <a:cubicBezTo>
                  <a:pt x="211740" y="528459"/>
                  <a:pt x="216647" y="528083"/>
                  <a:pt x="219305" y="526311"/>
                </a:cubicBezTo>
                <a:cubicBezTo>
                  <a:pt x="220191" y="509476"/>
                  <a:pt x="213172" y="490191"/>
                  <a:pt x="221963" y="475807"/>
                </a:cubicBezTo>
                <a:cubicBezTo>
                  <a:pt x="226607" y="468209"/>
                  <a:pt x="240034" y="475846"/>
                  <a:pt x="248545" y="478465"/>
                </a:cubicBezTo>
                <a:cubicBezTo>
                  <a:pt x="252138" y="479570"/>
                  <a:pt x="253631" y="484033"/>
                  <a:pt x="256519" y="486439"/>
                </a:cubicBezTo>
                <a:cubicBezTo>
                  <a:pt x="258973" y="488484"/>
                  <a:pt x="261999" y="489759"/>
                  <a:pt x="264494" y="491755"/>
                </a:cubicBezTo>
                <a:cubicBezTo>
                  <a:pt x="283439" y="506911"/>
                  <a:pt x="253231" y="486020"/>
                  <a:pt x="277784" y="502388"/>
                </a:cubicBezTo>
                <a:cubicBezTo>
                  <a:pt x="278670" y="505932"/>
                  <a:pt x="279003" y="509662"/>
                  <a:pt x="280442" y="513020"/>
                </a:cubicBezTo>
                <a:cubicBezTo>
                  <a:pt x="283218" y="519496"/>
                  <a:pt x="288943" y="524179"/>
                  <a:pt x="293733" y="528969"/>
                </a:cubicBezTo>
                <a:cubicBezTo>
                  <a:pt x="301707" y="528083"/>
                  <a:pt x="309915" y="528422"/>
                  <a:pt x="317656" y="526311"/>
                </a:cubicBezTo>
                <a:cubicBezTo>
                  <a:pt x="320074" y="525652"/>
                  <a:pt x="320483" y="521282"/>
                  <a:pt x="322973" y="520995"/>
                </a:cubicBezTo>
                <a:cubicBezTo>
                  <a:pt x="344116" y="518556"/>
                  <a:pt x="365503" y="519223"/>
                  <a:pt x="386768" y="518337"/>
                </a:cubicBezTo>
                <a:cubicBezTo>
                  <a:pt x="409355" y="510808"/>
                  <a:pt x="381816" y="521309"/>
                  <a:pt x="400059" y="510362"/>
                </a:cubicBezTo>
                <a:cubicBezTo>
                  <a:pt x="402461" y="508920"/>
                  <a:pt x="405527" y="508957"/>
                  <a:pt x="408033" y="507704"/>
                </a:cubicBezTo>
                <a:cubicBezTo>
                  <a:pt x="415437" y="504002"/>
                  <a:pt x="418101" y="500295"/>
                  <a:pt x="423982" y="494413"/>
                </a:cubicBezTo>
                <a:cubicBezTo>
                  <a:pt x="429980" y="470422"/>
                  <a:pt x="423982" y="499657"/>
                  <a:pt x="423982" y="459858"/>
                </a:cubicBezTo>
                <a:cubicBezTo>
                  <a:pt x="423982" y="449188"/>
                  <a:pt x="424548" y="438422"/>
                  <a:pt x="426640" y="427960"/>
                </a:cubicBezTo>
                <a:cubicBezTo>
                  <a:pt x="427266" y="424828"/>
                  <a:pt x="429960" y="422480"/>
                  <a:pt x="431956" y="419986"/>
                </a:cubicBezTo>
                <a:cubicBezTo>
                  <a:pt x="436698" y="414059"/>
                  <a:pt x="438799" y="413958"/>
                  <a:pt x="445247" y="409353"/>
                </a:cubicBezTo>
                <a:cubicBezTo>
                  <a:pt x="448852" y="406778"/>
                  <a:pt x="452336" y="404037"/>
                  <a:pt x="455880" y="401379"/>
                </a:cubicBezTo>
                <a:cubicBezTo>
                  <a:pt x="462206" y="382399"/>
                  <a:pt x="456534" y="388539"/>
                  <a:pt x="469170" y="380113"/>
                </a:cubicBezTo>
                <a:cubicBezTo>
                  <a:pt x="470056" y="374797"/>
                  <a:pt x="469154" y="368844"/>
                  <a:pt x="471828" y="364165"/>
                </a:cubicBezTo>
                <a:cubicBezTo>
                  <a:pt x="473218" y="361732"/>
                  <a:pt x="478053" y="363695"/>
                  <a:pt x="479803" y="361507"/>
                </a:cubicBezTo>
                <a:cubicBezTo>
                  <a:pt x="482085" y="358654"/>
                  <a:pt x="481575" y="354418"/>
                  <a:pt x="482461" y="350874"/>
                </a:cubicBezTo>
                <a:cubicBezTo>
                  <a:pt x="483347" y="335811"/>
                  <a:pt x="482766" y="320590"/>
                  <a:pt x="485119" y="305686"/>
                </a:cubicBezTo>
                <a:cubicBezTo>
                  <a:pt x="485510" y="303210"/>
                  <a:pt x="488478" y="301935"/>
                  <a:pt x="490435" y="300369"/>
                </a:cubicBezTo>
                <a:cubicBezTo>
                  <a:pt x="492930" y="298373"/>
                  <a:pt x="495552" y="296482"/>
                  <a:pt x="498410" y="295053"/>
                </a:cubicBezTo>
                <a:cubicBezTo>
                  <a:pt x="502225" y="293146"/>
                  <a:pt x="513609" y="290589"/>
                  <a:pt x="517017" y="289737"/>
                </a:cubicBezTo>
                <a:cubicBezTo>
                  <a:pt x="518789" y="287965"/>
                  <a:pt x="519932" y="285140"/>
                  <a:pt x="522333" y="284420"/>
                </a:cubicBezTo>
                <a:cubicBezTo>
                  <a:pt x="529175" y="282367"/>
                  <a:pt x="537353" y="285231"/>
                  <a:pt x="543598" y="281762"/>
                </a:cubicBezTo>
                <a:cubicBezTo>
                  <a:pt x="546791" y="279988"/>
                  <a:pt x="545370" y="274674"/>
                  <a:pt x="546256" y="271130"/>
                </a:cubicBezTo>
                <a:cubicBezTo>
                  <a:pt x="547142" y="250751"/>
                  <a:pt x="546577" y="230257"/>
                  <a:pt x="548915" y="209993"/>
                </a:cubicBezTo>
                <a:cubicBezTo>
                  <a:pt x="549281" y="206819"/>
                  <a:pt x="552802" y="204876"/>
                  <a:pt x="554231" y="202018"/>
                </a:cubicBezTo>
                <a:cubicBezTo>
                  <a:pt x="557269" y="195941"/>
                  <a:pt x="558030" y="186821"/>
                  <a:pt x="559547" y="180753"/>
                </a:cubicBezTo>
                <a:cubicBezTo>
                  <a:pt x="560227" y="178035"/>
                  <a:pt x="561319" y="175437"/>
                  <a:pt x="562205" y="172779"/>
                </a:cubicBezTo>
                <a:cubicBezTo>
                  <a:pt x="563091" y="150628"/>
                  <a:pt x="563284" y="128438"/>
                  <a:pt x="564863" y="106325"/>
                </a:cubicBezTo>
                <a:cubicBezTo>
                  <a:pt x="565063" y="103530"/>
                  <a:pt x="567125" y="101125"/>
                  <a:pt x="567521" y="98351"/>
                </a:cubicBezTo>
                <a:cubicBezTo>
                  <a:pt x="568905" y="88663"/>
                  <a:pt x="568479" y="78749"/>
                  <a:pt x="570180" y="69111"/>
                </a:cubicBezTo>
                <a:cubicBezTo>
                  <a:pt x="572458" y="56204"/>
                  <a:pt x="574695" y="54363"/>
                  <a:pt x="580812" y="45188"/>
                </a:cubicBezTo>
                <a:cubicBezTo>
                  <a:pt x="581698" y="38100"/>
                  <a:pt x="582192" y="30951"/>
                  <a:pt x="583470" y="23923"/>
                </a:cubicBezTo>
                <a:cubicBezTo>
                  <a:pt x="583971" y="21166"/>
                  <a:pt x="586128" y="18750"/>
                  <a:pt x="586128" y="15948"/>
                </a:cubicBezTo>
                <a:cubicBezTo>
                  <a:pt x="586128" y="10559"/>
                  <a:pt x="584356" y="5316"/>
                  <a:pt x="583470" y="0"/>
                </a:cubicBezTo>
                <a:cubicBezTo>
                  <a:pt x="563091" y="886"/>
                  <a:pt x="542475" y="-565"/>
                  <a:pt x="522333" y="2658"/>
                </a:cubicBezTo>
                <a:cubicBezTo>
                  <a:pt x="519179" y="3163"/>
                  <a:pt x="517858" y="7550"/>
                  <a:pt x="517017" y="10632"/>
                </a:cubicBezTo>
                <a:cubicBezTo>
                  <a:pt x="515137" y="17524"/>
                  <a:pt x="516239" y="25005"/>
                  <a:pt x="514359" y="31897"/>
                </a:cubicBezTo>
                <a:cubicBezTo>
                  <a:pt x="512971" y="36985"/>
                  <a:pt x="504225" y="44689"/>
                  <a:pt x="501068" y="47846"/>
                </a:cubicBezTo>
                <a:cubicBezTo>
                  <a:pt x="495894" y="63369"/>
                  <a:pt x="502459" y="49113"/>
                  <a:pt x="490435" y="61137"/>
                </a:cubicBezTo>
                <a:cubicBezTo>
                  <a:pt x="472715" y="78857"/>
                  <a:pt x="498409" y="60251"/>
                  <a:pt x="477145" y="74427"/>
                </a:cubicBezTo>
                <a:cubicBezTo>
                  <a:pt x="476259" y="82402"/>
                  <a:pt x="477229" y="90810"/>
                  <a:pt x="474487" y="98351"/>
                </a:cubicBezTo>
                <a:cubicBezTo>
                  <a:pt x="473395" y="101353"/>
                  <a:pt x="468097" y="100893"/>
                  <a:pt x="466512" y="103667"/>
                </a:cubicBezTo>
                <a:cubicBezTo>
                  <a:pt x="448401" y="135360"/>
                  <a:pt x="479292" y="101520"/>
                  <a:pt x="455880" y="124932"/>
                </a:cubicBezTo>
                <a:cubicBezTo>
                  <a:pt x="454994" y="134679"/>
                  <a:pt x="456099" y="144818"/>
                  <a:pt x="453221" y="154172"/>
                </a:cubicBezTo>
                <a:cubicBezTo>
                  <a:pt x="452282" y="157225"/>
                  <a:pt x="446125" y="156416"/>
                  <a:pt x="445247" y="159488"/>
                </a:cubicBezTo>
                <a:cubicBezTo>
                  <a:pt x="429900" y="213205"/>
                  <a:pt x="452227" y="176929"/>
                  <a:pt x="437273" y="199360"/>
                </a:cubicBezTo>
                <a:cubicBezTo>
                  <a:pt x="436387" y="202904"/>
                  <a:pt x="436249" y="206725"/>
                  <a:pt x="434615" y="209993"/>
                </a:cubicBezTo>
                <a:cubicBezTo>
                  <a:pt x="431758" y="215708"/>
                  <a:pt x="423982" y="225941"/>
                  <a:pt x="423982" y="225941"/>
                </a:cubicBezTo>
                <a:cubicBezTo>
                  <a:pt x="423096" y="228599"/>
                  <a:pt x="422685" y="231467"/>
                  <a:pt x="421324" y="233916"/>
                </a:cubicBezTo>
                <a:cubicBezTo>
                  <a:pt x="418221" y="239501"/>
                  <a:pt x="410691" y="249865"/>
                  <a:pt x="410691" y="249865"/>
                </a:cubicBezTo>
                <a:cubicBezTo>
                  <a:pt x="409805" y="252523"/>
                  <a:pt x="409286" y="255333"/>
                  <a:pt x="408033" y="257839"/>
                </a:cubicBezTo>
                <a:cubicBezTo>
                  <a:pt x="405732" y="262442"/>
                  <a:pt x="401520" y="267835"/>
                  <a:pt x="397401" y="271130"/>
                </a:cubicBezTo>
                <a:cubicBezTo>
                  <a:pt x="394906" y="273126"/>
                  <a:pt x="392084" y="274674"/>
                  <a:pt x="389426" y="276446"/>
                </a:cubicBezTo>
                <a:cubicBezTo>
                  <a:pt x="387013" y="280066"/>
                  <a:pt x="383001" y="287213"/>
                  <a:pt x="378794" y="289737"/>
                </a:cubicBezTo>
                <a:cubicBezTo>
                  <a:pt x="376391" y="291179"/>
                  <a:pt x="373477" y="291509"/>
                  <a:pt x="370819" y="292395"/>
                </a:cubicBezTo>
                <a:cubicBezTo>
                  <a:pt x="368161" y="294167"/>
                  <a:pt x="365340" y="295715"/>
                  <a:pt x="362845" y="297711"/>
                </a:cubicBezTo>
                <a:cubicBezTo>
                  <a:pt x="360888" y="299277"/>
                  <a:pt x="359832" y="302040"/>
                  <a:pt x="357528" y="303027"/>
                </a:cubicBezTo>
                <a:cubicBezTo>
                  <a:pt x="353376" y="304807"/>
                  <a:pt x="348668" y="304800"/>
                  <a:pt x="344238" y="305686"/>
                </a:cubicBezTo>
                <a:cubicBezTo>
                  <a:pt x="341580" y="307458"/>
                  <a:pt x="339121" y="309573"/>
                  <a:pt x="336263" y="311002"/>
                </a:cubicBezTo>
                <a:cubicBezTo>
                  <a:pt x="321714" y="318276"/>
                  <a:pt x="302269" y="311925"/>
                  <a:pt x="288417" y="311002"/>
                </a:cubicBezTo>
                <a:cubicBezTo>
                  <a:pt x="285759" y="309230"/>
                  <a:pt x="283299" y="307115"/>
                  <a:pt x="280442" y="305686"/>
                </a:cubicBezTo>
                <a:cubicBezTo>
                  <a:pt x="277936" y="304433"/>
                  <a:pt x="274799" y="304581"/>
                  <a:pt x="272468" y="303027"/>
                </a:cubicBezTo>
                <a:cubicBezTo>
                  <a:pt x="252562" y="289755"/>
                  <a:pt x="275478" y="298714"/>
                  <a:pt x="256519" y="292395"/>
                </a:cubicBezTo>
                <a:cubicBezTo>
                  <a:pt x="233669" y="277161"/>
                  <a:pt x="262580" y="295426"/>
                  <a:pt x="240570" y="284420"/>
                </a:cubicBezTo>
                <a:cubicBezTo>
                  <a:pt x="237713" y="282991"/>
                  <a:pt x="235755" y="279578"/>
                  <a:pt x="232596" y="279104"/>
                </a:cubicBezTo>
                <a:cubicBezTo>
                  <a:pt x="217674" y="276866"/>
                  <a:pt x="202471" y="277332"/>
                  <a:pt x="187408" y="276446"/>
                </a:cubicBezTo>
                <a:cubicBezTo>
                  <a:pt x="164542" y="261204"/>
                  <a:pt x="193478" y="279482"/>
                  <a:pt x="171459" y="268472"/>
                </a:cubicBezTo>
                <a:cubicBezTo>
                  <a:pt x="150848" y="258166"/>
                  <a:pt x="175552" y="267178"/>
                  <a:pt x="155510" y="260497"/>
                </a:cubicBezTo>
                <a:cubicBezTo>
                  <a:pt x="148422" y="261383"/>
                  <a:pt x="140097" y="259059"/>
                  <a:pt x="134245" y="263155"/>
                </a:cubicBezTo>
                <a:cubicBezTo>
                  <a:pt x="129654" y="266369"/>
                  <a:pt x="128928" y="279104"/>
                  <a:pt x="128928" y="279104"/>
                </a:cubicBezTo>
                <a:cubicBezTo>
                  <a:pt x="128042" y="285306"/>
                  <a:pt x="129072" y="292107"/>
                  <a:pt x="126270" y="297711"/>
                </a:cubicBezTo>
                <a:cubicBezTo>
                  <a:pt x="125017" y="300217"/>
                  <a:pt x="120698" y="298927"/>
                  <a:pt x="118296" y="300369"/>
                </a:cubicBezTo>
                <a:cubicBezTo>
                  <a:pt x="116147" y="301659"/>
                  <a:pt x="114752" y="303914"/>
                  <a:pt x="112980" y="305686"/>
                </a:cubicBezTo>
                <a:cubicBezTo>
                  <a:pt x="112094" y="309230"/>
                  <a:pt x="112134" y="313146"/>
                  <a:pt x="110321" y="316318"/>
                </a:cubicBezTo>
                <a:cubicBezTo>
                  <a:pt x="97810" y="338211"/>
                  <a:pt x="106368" y="311257"/>
                  <a:pt x="97031" y="332267"/>
                </a:cubicBezTo>
                <a:cubicBezTo>
                  <a:pt x="88402" y="351683"/>
                  <a:pt x="98245" y="346040"/>
                  <a:pt x="83740" y="350874"/>
                </a:cubicBezTo>
                <a:cubicBezTo>
                  <a:pt x="66047" y="368567"/>
                  <a:pt x="85100" y="351891"/>
                  <a:pt x="67791" y="361507"/>
                </a:cubicBezTo>
                <a:cubicBezTo>
                  <a:pt x="62206" y="364610"/>
                  <a:pt x="58041" y="370589"/>
                  <a:pt x="51842" y="372139"/>
                </a:cubicBezTo>
                <a:cubicBezTo>
                  <a:pt x="48298" y="373025"/>
                  <a:pt x="44709" y="373747"/>
                  <a:pt x="41210" y="374797"/>
                </a:cubicBezTo>
                <a:cubicBezTo>
                  <a:pt x="35842" y="376407"/>
                  <a:pt x="25261" y="380113"/>
                  <a:pt x="25261" y="380113"/>
                </a:cubicBezTo>
                <a:cubicBezTo>
                  <a:pt x="15560" y="389816"/>
                  <a:pt x="-9738" y="392961"/>
                  <a:pt x="3996" y="396062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5" name="Freeform 2054"/>
          <p:cNvSpPr/>
          <p:nvPr/>
        </p:nvSpPr>
        <p:spPr>
          <a:xfrm>
            <a:off x="5613304" y="6246628"/>
            <a:ext cx="236278" cy="382903"/>
          </a:xfrm>
          <a:custGeom>
            <a:avLst/>
            <a:gdLst>
              <a:gd name="connsiteX0" fmla="*/ 201829 w 236278"/>
              <a:gd name="connsiteY0" fmla="*/ 382772 h 382903"/>
              <a:gd name="connsiteX1" fmla="*/ 220436 w 236278"/>
              <a:gd name="connsiteY1" fmla="*/ 369481 h 382903"/>
              <a:gd name="connsiteX2" fmla="*/ 231068 w 236278"/>
              <a:gd name="connsiteY2" fmla="*/ 353532 h 382903"/>
              <a:gd name="connsiteX3" fmla="*/ 231068 w 236278"/>
              <a:gd name="connsiteY3" fmla="*/ 300370 h 382903"/>
              <a:gd name="connsiteX4" fmla="*/ 223094 w 236278"/>
              <a:gd name="connsiteY4" fmla="*/ 295053 h 382903"/>
              <a:gd name="connsiteX5" fmla="*/ 220436 w 236278"/>
              <a:gd name="connsiteY5" fmla="*/ 287079 h 382903"/>
              <a:gd name="connsiteX6" fmla="*/ 215119 w 236278"/>
              <a:gd name="connsiteY6" fmla="*/ 279105 h 382903"/>
              <a:gd name="connsiteX7" fmla="*/ 212461 w 236278"/>
              <a:gd name="connsiteY7" fmla="*/ 268472 h 382903"/>
              <a:gd name="connsiteX8" fmla="*/ 209803 w 236278"/>
              <a:gd name="connsiteY8" fmla="*/ 260498 h 382903"/>
              <a:gd name="connsiteX9" fmla="*/ 207145 w 236278"/>
              <a:gd name="connsiteY9" fmla="*/ 196702 h 382903"/>
              <a:gd name="connsiteX10" fmla="*/ 204487 w 236278"/>
              <a:gd name="connsiteY10" fmla="*/ 186070 h 382903"/>
              <a:gd name="connsiteX11" fmla="*/ 199170 w 236278"/>
              <a:gd name="connsiteY11" fmla="*/ 180753 h 382903"/>
              <a:gd name="connsiteX12" fmla="*/ 193854 w 236278"/>
              <a:gd name="connsiteY12" fmla="*/ 146198 h 382903"/>
              <a:gd name="connsiteX13" fmla="*/ 188538 w 236278"/>
              <a:gd name="connsiteY13" fmla="*/ 140881 h 382903"/>
              <a:gd name="connsiteX14" fmla="*/ 185880 w 236278"/>
              <a:gd name="connsiteY14" fmla="*/ 114300 h 382903"/>
              <a:gd name="connsiteX15" fmla="*/ 183222 w 236278"/>
              <a:gd name="connsiteY15" fmla="*/ 106325 h 382903"/>
              <a:gd name="connsiteX16" fmla="*/ 180563 w 236278"/>
              <a:gd name="connsiteY16" fmla="*/ 13291 h 382903"/>
              <a:gd name="connsiteX17" fmla="*/ 90187 w 236278"/>
              <a:gd name="connsiteY17" fmla="*/ 10632 h 382903"/>
              <a:gd name="connsiteX18" fmla="*/ 82212 w 236278"/>
              <a:gd name="connsiteY18" fmla="*/ 7974 h 382903"/>
              <a:gd name="connsiteX19" fmla="*/ 66263 w 236278"/>
              <a:gd name="connsiteY19" fmla="*/ 0 h 382903"/>
              <a:gd name="connsiteX20" fmla="*/ 26391 w 236278"/>
              <a:gd name="connsiteY20" fmla="*/ 2658 h 382903"/>
              <a:gd name="connsiteX21" fmla="*/ 23733 w 236278"/>
              <a:gd name="connsiteY21" fmla="*/ 10632 h 382903"/>
              <a:gd name="connsiteX22" fmla="*/ 21075 w 236278"/>
              <a:gd name="connsiteY22" fmla="*/ 103667 h 382903"/>
              <a:gd name="connsiteX23" fmla="*/ 18417 w 236278"/>
              <a:gd name="connsiteY23" fmla="*/ 111642 h 382903"/>
              <a:gd name="connsiteX24" fmla="*/ 15759 w 236278"/>
              <a:gd name="connsiteY24" fmla="*/ 151514 h 382903"/>
              <a:gd name="connsiteX25" fmla="*/ 13101 w 236278"/>
              <a:gd name="connsiteY25" fmla="*/ 159488 h 382903"/>
              <a:gd name="connsiteX26" fmla="*/ 7784 w 236278"/>
              <a:gd name="connsiteY26" fmla="*/ 199360 h 382903"/>
              <a:gd name="connsiteX27" fmla="*/ 5126 w 236278"/>
              <a:gd name="connsiteY27" fmla="*/ 220625 h 382903"/>
              <a:gd name="connsiteX28" fmla="*/ 5126 w 236278"/>
              <a:gd name="connsiteY28" fmla="*/ 252523 h 382903"/>
              <a:gd name="connsiteX29" fmla="*/ 13101 w 236278"/>
              <a:gd name="connsiteY29" fmla="*/ 255181 h 382903"/>
              <a:gd name="connsiteX30" fmla="*/ 31708 w 236278"/>
              <a:gd name="connsiteY30" fmla="*/ 263156 h 382903"/>
              <a:gd name="connsiteX31" fmla="*/ 39682 w 236278"/>
              <a:gd name="connsiteY31" fmla="*/ 268472 h 382903"/>
              <a:gd name="connsiteX32" fmla="*/ 47656 w 236278"/>
              <a:gd name="connsiteY32" fmla="*/ 271130 h 382903"/>
              <a:gd name="connsiteX33" fmla="*/ 58289 w 236278"/>
              <a:gd name="connsiteY33" fmla="*/ 281763 h 382903"/>
              <a:gd name="connsiteX34" fmla="*/ 74238 w 236278"/>
              <a:gd name="connsiteY34" fmla="*/ 292395 h 382903"/>
              <a:gd name="connsiteX35" fmla="*/ 82212 w 236278"/>
              <a:gd name="connsiteY35" fmla="*/ 297712 h 382903"/>
              <a:gd name="connsiteX36" fmla="*/ 95503 w 236278"/>
              <a:gd name="connsiteY36" fmla="*/ 308344 h 382903"/>
              <a:gd name="connsiteX37" fmla="*/ 106136 w 236278"/>
              <a:gd name="connsiteY37" fmla="*/ 311002 h 382903"/>
              <a:gd name="connsiteX38" fmla="*/ 127401 w 236278"/>
              <a:gd name="connsiteY38" fmla="*/ 326951 h 382903"/>
              <a:gd name="connsiteX39" fmla="*/ 140691 w 236278"/>
              <a:gd name="connsiteY39" fmla="*/ 329609 h 382903"/>
              <a:gd name="connsiteX40" fmla="*/ 148666 w 236278"/>
              <a:gd name="connsiteY40" fmla="*/ 334925 h 382903"/>
              <a:gd name="connsiteX41" fmla="*/ 161956 w 236278"/>
              <a:gd name="connsiteY41" fmla="*/ 345558 h 382903"/>
              <a:gd name="connsiteX42" fmla="*/ 172589 w 236278"/>
              <a:gd name="connsiteY42" fmla="*/ 348216 h 382903"/>
              <a:gd name="connsiteX43" fmla="*/ 180563 w 236278"/>
              <a:gd name="connsiteY43" fmla="*/ 356191 h 382903"/>
              <a:gd name="connsiteX44" fmla="*/ 196512 w 236278"/>
              <a:gd name="connsiteY44" fmla="*/ 361507 h 382903"/>
              <a:gd name="connsiteX45" fmla="*/ 201829 w 236278"/>
              <a:gd name="connsiteY45" fmla="*/ 382772 h 38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6278" h="382903">
                <a:moveTo>
                  <a:pt x="201829" y="382772"/>
                </a:moveTo>
                <a:cubicBezTo>
                  <a:pt x="205816" y="384101"/>
                  <a:pt x="217072" y="375087"/>
                  <a:pt x="220436" y="369481"/>
                </a:cubicBezTo>
                <a:cubicBezTo>
                  <a:pt x="231979" y="350243"/>
                  <a:pt x="210786" y="373816"/>
                  <a:pt x="231068" y="353532"/>
                </a:cubicBezTo>
                <a:cubicBezTo>
                  <a:pt x="237669" y="333729"/>
                  <a:pt x="238352" y="334971"/>
                  <a:pt x="231068" y="300370"/>
                </a:cubicBezTo>
                <a:cubicBezTo>
                  <a:pt x="230410" y="297244"/>
                  <a:pt x="225752" y="296825"/>
                  <a:pt x="223094" y="295053"/>
                </a:cubicBezTo>
                <a:cubicBezTo>
                  <a:pt x="222208" y="292395"/>
                  <a:pt x="221689" y="289585"/>
                  <a:pt x="220436" y="287079"/>
                </a:cubicBezTo>
                <a:cubicBezTo>
                  <a:pt x="219007" y="284222"/>
                  <a:pt x="216378" y="282041"/>
                  <a:pt x="215119" y="279105"/>
                </a:cubicBezTo>
                <a:cubicBezTo>
                  <a:pt x="213680" y="275747"/>
                  <a:pt x="213465" y="271985"/>
                  <a:pt x="212461" y="268472"/>
                </a:cubicBezTo>
                <a:cubicBezTo>
                  <a:pt x="211691" y="265778"/>
                  <a:pt x="210689" y="263156"/>
                  <a:pt x="209803" y="260498"/>
                </a:cubicBezTo>
                <a:cubicBezTo>
                  <a:pt x="208917" y="239233"/>
                  <a:pt x="208661" y="217932"/>
                  <a:pt x="207145" y="196702"/>
                </a:cubicBezTo>
                <a:cubicBezTo>
                  <a:pt x="206885" y="193058"/>
                  <a:pt x="206121" y="189337"/>
                  <a:pt x="204487" y="186070"/>
                </a:cubicBezTo>
                <a:cubicBezTo>
                  <a:pt x="203366" y="183828"/>
                  <a:pt x="200942" y="182525"/>
                  <a:pt x="199170" y="180753"/>
                </a:cubicBezTo>
                <a:cubicBezTo>
                  <a:pt x="199016" y="179217"/>
                  <a:pt x="198452" y="153862"/>
                  <a:pt x="193854" y="146198"/>
                </a:cubicBezTo>
                <a:cubicBezTo>
                  <a:pt x="192565" y="144049"/>
                  <a:pt x="190310" y="142653"/>
                  <a:pt x="188538" y="140881"/>
                </a:cubicBezTo>
                <a:cubicBezTo>
                  <a:pt x="187652" y="132021"/>
                  <a:pt x="187234" y="123101"/>
                  <a:pt x="185880" y="114300"/>
                </a:cubicBezTo>
                <a:cubicBezTo>
                  <a:pt x="185454" y="111530"/>
                  <a:pt x="183369" y="109123"/>
                  <a:pt x="183222" y="106325"/>
                </a:cubicBezTo>
                <a:cubicBezTo>
                  <a:pt x="181591" y="75344"/>
                  <a:pt x="202189" y="35535"/>
                  <a:pt x="180563" y="13291"/>
                </a:cubicBezTo>
                <a:cubicBezTo>
                  <a:pt x="159554" y="-8318"/>
                  <a:pt x="120312" y="11518"/>
                  <a:pt x="90187" y="10632"/>
                </a:cubicBezTo>
                <a:cubicBezTo>
                  <a:pt x="87529" y="9746"/>
                  <a:pt x="84718" y="9227"/>
                  <a:pt x="82212" y="7974"/>
                </a:cubicBezTo>
                <a:cubicBezTo>
                  <a:pt x="61600" y="-2331"/>
                  <a:pt x="86309" y="6681"/>
                  <a:pt x="66263" y="0"/>
                </a:cubicBezTo>
                <a:cubicBezTo>
                  <a:pt x="52972" y="886"/>
                  <a:pt x="39313" y="-572"/>
                  <a:pt x="26391" y="2658"/>
                </a:cubicBezTo>
                <a:cubicBezTo>
                  <a:pt x="23673" y="3338"/>
                  <a:pt x="23880" y="7834"/>
                  <a:pt x="23733" y="10632"/>
                </a:cubicBezTo>
                <a:cubicBezTo>
                  <a:pt x="22102" y="41613"/>
                  <a:pt x="22706" y="72686"/>
                  <a:pt x="21075" y="103667"/>
                </a:cubicBezTo>
                <a:cubicBezTo>
                  <a:pt x="20928" y="106465"/>
                  <a:pt x="19303" y="108984"/>
                  <a:pt x="18417" y="111642"/>
                </a:cubicBezTo>
                <a:cubicBezTo>
                  <a:pt x="17531" y="124933"/>
                  <a:pt x="17230" y="138275"/>
                  <a:pt x="15759" y="151514"/>
                </a:cubicBezTo>
                <a:cubicBezTo>
                  <a:pt x="15450" y="154299"/>
                  <a:pt x="13497" y="156714"/>
                  <a:pt x="13101" y="159488"/>
                </a:cubicBezTo>
                <a:cubicBezTo>
                  <a:pt x="6126" y="208307"/>
                  <a:pt x="14303" y="173283"/>
                  <a:pt x="7784" y="199360"/>
                </a:cubicBezTo>
                <a:cubicBezTo>
                  <a:pt x="6898" y="206448"/>
                  <a:pt x="6404" y="213597"/>
                  <a:pt x="5126" y="220625"/>
                </a:cubicBezTo>
                <a:cubicBezTo>
                  <a:pt x="2397" y="235638"/>
                  <a:pt x="-4901" y="227457"/>
                  <a:pt x="5126" y="252523"/>
                </a:cubicBezTo>
                <a:cubicBezTo>
                  <a:pt x="6167" y="255125"/>
                  <a:pt x="10525" y="254077"/>
                  <a:pt x="13101" y="255181"/>
                </a:cubicBezTo>
                <a:cubicBezTo>
                  <a:pt x="36094" y="265036"/>
                  <a:pt x="13005" y="256922"/>
                  <a:pt x="31708" y="263156"/>
                </a:cubicBezTo>
                <a:cubicBezTo>
                  <a:pt x="34366" y="264928"/>
                  <a:pt x="36825" y="267043"/>
                  <a:pt x="39682" y="268472"/>
                </a:cubicBezTo>
                <a:cubicBezTo>
                  <a:pt x="42188" y="269725"/>
                  <a:pt x="45376" y="269501"/>
                  <a:pt x="47656" y="271130"/>
                </a:cubicBezTo>
                <a:cubicBezTo>
                  <a:pt x="51735" y="274043"/>
                  <a:pt x="54118" y="278983"/>
                  <a:pt x="58289" y="281763"/>
                </a:cubicBezTo>
                <a:lnTo>
                  <a:pt x="74238" y="292395"/>
                </a:lnTo>
                <a:cubicBezTo>
                  <a:pt x="76896" y="294167"/>
                  <a:pt x="79953" y="295453"/>
                  <a:pt x="82212" y="297712"/>
                </a:cubicBezTo>
                <a:cubicBezTo>
                  <a:pt x="86499" y="301998"/>
                  <a:pt x="89637" y="305830"/>
                  <a:pt x="95503" y="308344"/>
                </a:cubicBezTo>
                <a:cubicBezTo>
                  <a:pt x="98861" y="309783"/>
                  <a:pt x="102592" y="310116"/>
                  <a:pt x="106136" y="311002"/>
                </a:cubicBezTo>
                <a:cubicBezTo>
                  <a:pt x="111844" y="316711"/>
                  <a:pt x="119883" y="325447"/>
                  <a:pt x="127401" y="326951"/>
                </a:cubicBezTo>
                <a:lnTo>
                  <a:pt x="140691" y="329609"/>
                </a:lnTo>
                <a:cubicBezTo>
                  <a:pt x="143349" y="331381"/>
                  <a:pt x="146171" y="332929"/>
                  <a:pt x="148666" y="334925"/>
                </a:cubicBezTo>
                <a:cubicBezTo>
                  <a:pt x="155264" y="340203"/>
                  <a:pt x="153142" y="341781"/>
                  <a:pt x="161956" y="345558"/>
                </a:cubicBezTo>
                <a:cubicBezTo>
                  <a:pt x="165314" y="346997"/>
                  <a:pt x="169045" y="347330"/>
                  <a:pt x="172589" y="348216"/>
                </a:cubicBezTo>
                <a:cubicBezTo>
                  <a:pt x="175247" y="350874"/>
                  <a:pt x="177277" y="354365"/>
                  <a:pt x="180563" y="356191"/>
                </a:cubicBezTo>
                <a:cubicBezTo>
                  <a:pt x="185462" y="358913"/>
                  <a:pt x="196512" y="361507"/>
                  <a:pt x="196512" y="361507"/>
                </a:cubicBezTo>
                <a:cubicBezTo>
                  <a:pt x="202456" y="367449"/>
                  <a:pt x="197842" y="381443"/>
                  <a:pt x="201829" y="382772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6" name="Freeform 2055"/>
          <p:cNvSpPr/>
          <p:nvPr/>
        </p:nvSpPr>
        <p:spPr>
          <a:xfrm>
            <a:off x="5684789" y="6079165"/>
            <a:ext cx="322852" cy="146198"/>
          </a:xfrm>
          <a:custGeom>
            <a:avLst/>
            <a:gdLst>
              <a:gd name="connsiteX0" fmla="*/ 37309 w 322852"/>
              <a:gd name="connsiteY0" fmla="*/ 2658 h 146198"/>
              <a:gd name="connsiteX1" fmla="*/ 61232 w 322852"/>
              <a:gd name="connsiteY1" fmla="*/ 10633 h 146198"/>
              <a:gd name="connsiteX2" fmla="*/ 77181 w 322852"/>
              <a:gd name="connsiteY2" fmla="*/ 15949 h 146198"/>
              <a:gd name="connsiteX3" fmla="*/ 101104 w 322852"/>
              <a:gd name="connsiteY3" fmla="*/ 26582 h 146198"/>
              <a:gd name="connsiteX4" fmla="*/ 117053 w 322852"/>
              <a:gd name="connsiteY4" fmla="*/ 31898 h 146198"/>
              <a:gd name="connsiteX5" fmla="*/ 151609 w 322852"/>
              <a:gd name="connsiteY5" fmla="*/ 34556 h 146198"/>
              <a:gd name="connsiteX6" fmla="*/ 247302 w 322852"/>
              <a:gd name="connsiteY6" fmla="*/ 34556 h 146198"/>
              <a:gd name="connsiteX7" fmla="*/ 255276 w 322852"/>
              <a:gd name="connsiteY7" fmla="*/ 29240 h 146198"/>
              <a:gd name="connsiteX8" fmla="*/ 260592 w 322852"/>
              <a:gd name="connsiteY8" fmla="*/ 21265 h 146198"/>
              <a:gd name="connsiteX9" fmla="*/ 263251 w 322852"/>
              <a:gd name="connsiteY9" fmla="*/ 13291 h 146198"/>
              <a:gd name="connsiteX10" fmla="*/ 287174 w 322852"/>
              <a:gd name="connsiteY10" fmla="*/ 5316 h 146198"/>
              <a:gd name="connsiteX11" fmla="*/ 295148 w 322852"/>
              <a:gd name="connsiteY11" fmla="*/ 2658 h 146198"/>
              <a:gd name="connsiteX12" fmla="*/ 305781 w 322852"/>
              <a:gd name="connsiteY12" fmla="*/ 0 h 146198"/>
              <a:gd name="connsiteX13" fmla="*/ 321730 w 322852"/>
              <a:gd name="connsiteY13" fmla="*/ 2658 h 146198"/>
              <a:gd name="connsiteX14" fmla="*/ 313755 w 322852"/>
              <a:gd name="connsiteY14" fmla="*/ 34556 h 146198"/>
              <a:gd name="connsiteX15" fmla="*/ 297806 w 322852"/>
              <a:gd name="connsiteY15" fmla="*/ 45188 h 146198"/>
              <a:gd name="connsiteX16" fmla="*/ 289832 w 322852"/>
              <a:gd name="connsiteY16" fmla="*/ 50505 h 146198"/>
              <a:gd name="connsiteX17" fmla="*/ 281857 w 322852"/>
              <a:gd name="connsiteY17" fmla="*/ 55821 h 146198"/>
              <a:gd name="connsiteX18" fmla="*/ 268567 w 322852"/>
              <a:gd name="connsiteY18" fmla="*/ 69112 h 146198"/>
              <a:gd name="connsiteX19" fmla="*/ 260592 w 322852"/>
              <a:gd name="connsiteY19" fmla="*/ 77086 h 146198"/>
              <a:gd name="connsiteX20" fmla="*/ 255276 w 322852"/>
              <a:gd name="connsiteY20" fmla="*/ 85061 h 146198"/>
              <a:gd name="connsiteX21" fmla="*/ 241985 w 322852"/>
              <a:gd name="connsiteY21" fmla="*/ 103668 h 146198"/>
              <a:gd name="connsiteX22" fmla="*/ 236669 w 322852"/>
              <a:gd name="connsiteY22" fmla="*/ 119616 h 146198"/>
              <a:gd name="connsiteX23" fmla="*/ 231353 w 322852"/>
              <a:gd name="connsiteY23" fmla="*/ 124933 h 146198"/>
              <a:gd name="connsiteX24" fmla="*/ 215404 w 322852"/>
              <a:gd name="connsiteY24" fmla="*/ 143540 h 146198"/>
              <a:gd name="connsiteX25" fmla="*/ 207430 w 322852"/>
              <a:gd name="connsiteY25" fmla="*/ 146198 h 146198"/>
              <a:gd name="connsiteX26" fmla="*/ 172874 w 322852"/>
              <a:gd name="connsiteY26" fmla="*/ 143540 h 146198"/>
              <a:gd name="connsiteX27" fmla="*/ 156925 w 322852"/>
              <a:gd name="connsiteY27" fmla="*/ 132907 h 146198"/>
              <a:gd name="connsiteX28" fmla="*/ 146292 w 322852"/>
              <a:gd name="connsiteY28" fmla="*/ 130249 h 146198"/>
              <a:gd name="connsiteX29" fmla="*/ 130344 w 322852"/>
              <a:gd name="connsiteY29" fmla="*/ 119616 h 146198"/>
              <a:gd name="connsiteX30" fmla="*/ 122369 w 322852"/>
              <a:gd name="connsiteY30" fmla="*/ 114300 h 146198"/>
              <a:gd name="connsiteX31" fmla="*/ 114395 w 322852"/>
              <a:gd name="connsiteY31" fmla="*/ 111642 h 146198"/>
              <a:gd name="connsiteX32" fmla="*/ 106420 w 322852"/>
              <a:gd name="connsiteY32" fmla="*/ 106326 h 146198"/>
              <a:gd name="connsiteX33" fmla="*/ 77181 w 322852"/>
              <a:gd name="connsiteY33" fmla="*/ 101009 h 146198"/>
              <a:gd name="connsiteX34" fmla="*/ 58574 w 322852"/>
              <a:gd name="connsiteY34" fmla="*/ 93035 h 146198"/>
              <a:gd name="connsiteX35" fmla="*/ 50599 w 322852"/>
              <a:gd name="connsiteY35" fmla="*/ 87719 h 146198"/>
              <a:gd name="connsiteX36" fmla="*/ 34651 w 322852"/>
              <a:gd name="connsiteY36" fmla="*/ 82402 h 146198"/>
              <a:gd name="connsiteX37" fmla="*/ 29334 w 322852"/>
              <a:gd name="connsiteY37" fmla="*/ 77086 h 146198"/>
              <a:gd name="connsiteX38" fmla="*/ 10727 w 322852"/>
              <a:gd name="connsiteY38" fmla="*/ 71770 h 146198"/>
              <a:gd name="connsiteX39" fmla="*/ 2753 w 322852"/>
              <a:gd name="connsiteY39" fmla="*/ 66454 h 146198"/>
              <a:gd name="connsiteX40" fmla="*/ 2753 w 322852"/>
              <a:gd name="connsiteY40" fmla="*/ 37214 h 146198"/>
              <a:gd name="connsiteX41" fmla="*/ 5411 w 322852"/>
              <a:gd name="connsiteY41" fmla="*/ 23923 h 146198"/>
              <a:gd name="connsiteX42" fmla="*/ 13385 w 322852"/>
              <a:gd name="connsiteY42" fmla="*/ 21265 h 146198"/>
              <a:gd name="connsiteX43" fmla="*/ 37309 w 322852"/>
              <a:gd name="connsiteY43" fmla="*/ 2658 h 146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22852" h="146198">
                <a:moveTo>
                  <a:pt x="37309" y="2658"/>
                </a:moveTo>
                <a:cubicBezTo>
                  <a:pt x="45283" y="886"/>
                  <a:pt x="38804" y="665"/>
                  <a:pt x="61232" y="10633"/>
                </a:cubicBezTo>
                <a:cubicBezTo>
                  <a:pt x="66353" y="12909"/>
                  <a:pt x="77181" y="15949"/>
                  <a:pt x="77181" y="15949"/>
                </a:cubicBezTo>
                <a:cubicBezTo>
                  <a:pt x="89817" y="24373"/>
                  <a:pt x="82125" y="20255"/>
                  <a:pt x="101104" y="26582"/>
                </a:cubicBezTo>
                <a:cubicBezTo>
                  <a:pt x="101106" y="26583"/>
                  <a:pt x="117051" y="31898"/>
                  <a:pt x="117053" y="31898"/>
                </a:cubicBezTo>
                <a:lnTo>
                  <a:pt x="151609" y="34556"/>
                </a:lnTo>
                <a:cubicBezTo>
                  <a:pt x="186232" y="46097"/>
                  <a:pt x="168303" y="41139"/>
                  <a:pt x="247302" y="34556"/>
                </a:cubicBezTo>
                <a:cubicBezTo>
                  <a:pt x="250485" y="34291"/>
                  <a:pt x="252618" y="31012"/>
                  <a:pt x="255276" y="29240"/>
                </a:cubicBezTo>
                <a:cubicBezTo>
                  <a:pt x="257048" y="26582"/>
                  <a:pt x="259163" y="24122"/>
                  <a:pt x="260592" y="21265"/>
                </a:cubicBezTo>
                <a:cubicBezTo>
                  <a:pt x="261845" y="18759"/>
                  <a:pt x="261501" y="15479"/>
                  <a:pt x="263251" y="13291"/>
                </a:cubicBezTo>
                <a:cubicBezTo>
                  <a:pt x="269251" y="5792"/>
                  <a:pt x="278971" y="7139"/>
                  <a:pt x="287174" y="5316"/>
                </a:cubicBezTo>
                <a:cubicBezTo>
                  <a:pt x="289909" y="4708"/>
                  <a:pt x="292454" y="3428"/>
                  <a:pt x="295148" y="2658"/>
                </a:cubicBezTo>
                <a:cubicBezTo>
                  <a:pt x="298661" y="1654"/>
                  <a:pt x="302237" y="886"/>
                  <a:pt x="305781" y="0"/>
                </a:cubicBezTo>
                <a:lnTo>
                  <a:pt x="321730" y="2658"/>
                </a:lnTo>
                <a:cubicBezTo>
                  <a:pt x="324906" y="9010"/>
                  <a:pt x="321058" y="28166"/>
                  <a:pt x="313755" y="34556"/>
                </a:cubicBezTo>
                <a:cubicBezTo>
                  <a:pt x="308946" y="38763"/>
                  <a:pt x="303122" y="41644"/>
                  <a:pt x="297806" y="45188"/>
                </a:cubicBezTo>
                <a:lnTo>
                  <a:pt x="289832" y="50505"/>
                </a:lnTo>
                <a:cubicBezTo>
                  <a:pt x="287174" y="52277"/>
                  <a:pt x="284116" y="53562"/>
                  <a:pt x="281857" y="55821"/>
                </a:cubicBezTo>
                <a:lnTo>
                  <a:pt x="268567" y="69112"/>
                </a:lnTo>
                <a:cubicBezTo>
                  <a:pt x="265909" y="71770"/>
                  <a:pt x="262677" y="73958"/>
                  <a:pt x="260592" y="77086"/>
                </a:cubicBezTo>
                <a:cubicBezTo>
                  <a:pt x="258820" y="79744"/>
                  <a:pt x="257133" y="82461"/>
                  <a:pt x="255276" y="85061"/>
                </a:cubicBezTo>
                <a:cubicBezTo>
                  <a:pt x="238772" y="108167"/>
                  <a:pt x="254529" y="84854"/>
                  <a:pt x="241985" y="103668"/>
                </a:cubicBezTo>
                <a:cubicBezTo>
                  <a:pt x="240213" y="108984"/>
                  <a:pt x="240631" y="115653"/>
                  <a:pt x="236669" y="119616"/>
                </a:cubicBezTo>
                <a:cubicBezTo>
                  <a:pt x="234897" y="121388"/>
                  <a:pt x="232919" y="122976"/>
                  <a:pt x="231353" y="124933"/>
                </a:cubicBezTo>
                <a:cubicBezTo>
                  <a:pt x="227024" y="130344"/>
                  <a:pt x="222384" y="141213"/>
                  <a:pt x="215404" y="143540"/>
                </a:cubicBezTo>
                <a:lnTo>
                  <a:pt x="207430" y="146198"/>
                </a:lnTo>
                <a:cubicBezTo>
                  <a:pt x="195911" y="145312"/>
                  <a:pt x="184046" y="146480"/>
                  <a:pt x="172874" y="143540"/>
                </a:cubicBezTo>
                <a:cubicBezTo>
                  <a:pt x="166695" y="141914"/>
                  <a:pt x="163124" y="134457"/>
                  <a:pt x="156925" y="132907"/>
                </a:cubicBezTo>
                <a:lnTo>
                  <a:pt x="146292" y="130249"/>
                </a:lnTo>
                <a:cubicBezTo>
                  <a:pt x="131179" y="115136"/>
                  <a:pt x="145729" y="127309"/>
                  <a:pt x="130344" y="119616"/>
                </a:cubicBezTo>
                <a:cubicBezTo>
                  <a:pt x="127487" y="118187"/>
                  <a:pt x="125227" y="115729"/>
                  <a:pt x="122369" y="114300"/>
                </a:cubicBezTo>
                <a:cubicBezTo>
                  <a:pt x="119863" y="113047"/>
                  <a:pt x="116901" y="112895"/>
                  <a:pt x="114395" y="111642"/>
                </a:cubicBezTo>
                <a:cubicBezTo>
                  <a:pt x="111537" y="110213"/>
                  <a:pt x="109357" y="107584"/>
                  <a:pt x="106420" y="106326"/>
                </a:cubicBezTo>
                <a:cubicBezTo>
                  <a:pt x="100155" y="103641"/>
                  <a:pt x="81490" y="101625"/>
                  <a:pt x="77181" y="101009"/>
                </a:cubicBezTo>
                <a:cubicBezTo>
                  <a:pt x="57159" y="87662"/>
                  <a:pt x="82605" y="103334"/>
                  <a:pt x="58574" y="93035"/>
                </a:cubicBezTo>
                <a:cubicBezTo>
                  <a:pt x="55637" y="91777"/>
                  <a:pt x="53518" y="89017"/>
                  <a:pt x="50599" y="87719"/>
                </a:cubicBezTo>
                <a:cubicBezTo>
                  <a:pt x="45478" y="85443"/>
                  <a:pt x="34651" y="82402"/>
                  <a:pt x="34651" y="82402"/>
                </a:cubicBezTo>
                <a:cubicBezTo>
                  <a:pt x="32879" y="80630"/>
                  <a:pt x="31483" y="78375"/>
                  <a:pt x="29334" y="77086"/>
                </a:cubicBezTo>
                <a:cubicBezTo>
                  <a:pt x="26609" y="75451"/>
                  <a:pt x="12714" y="72267"/>
                  <a:pt x="10727" y="71770"/>
                </a:cubicBezTo>
                <a:cubicBezTo>
                  <a:pt x="8069" y="69998"/>
                  <a:pt x="4749" y="68949"/>
                  <a:pt x="2753" y="66454"/>
                </a:cubicBezTo>
                <a:cubicBezTo>
                  <a:pt x="-3046" y="59205"/>
                  <a:pt x="1996" y="42132"/>
                  <a:pt x="2753" y="37214"/>
                </a:cubicBezTo>
                <a:cubicBezTo>
                  <a:pt x="3440" y="32748"/>
                  <a:pt x="2905" y="27682"/>
                  <a:pt x="5411" y="23923"/>
                </a:cubicBezTo>
                <a:cubicBezTo>
                  <a:pt x="6965" y="21592"/>
                  <a:pt x="10682" y="22002"/>
                  <a:pt x="13385" y="21265"/>
                </a:cubicBezTo>
                <a:cubicBezTo>
                  <a:pt x="38892" y="14309"/>
                  <a:pt x="29335" y="4430"/>
                  <a:pt x="37309" y="2658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8" name="Freeform 2057"/>
          <p:cNvSpPr/>
          <p:nvPr/>
        </p:nvSpPr>
        <p:spPr>
          <a:xfrm>
            <a:off x="6011835" y="6045823"/>
            <a:ext cx="432315" cy="211478"/>
          </a:xfrm>
          <a:custGeom>
            <a:avLst/>
            <a:gdLst>
              <a:gd name="connsiteX0" fmla="*/ 156830 w 432315"/>
              <a:gd name="connsiteY0" fmla="*/ 182198 h 211478"/>
              <a:gd name="connsiteX1" fmla="*/ 55821 w 432315"/>
              <a:gd name="connsiteY1" fmla="*/ 184856 h 211478"/>
              <a:gd name="connsiteX2" fmla="*/ 45188 w 432315"/>
              <a:gd name="connsiteY2" fmla="*/ 179540 h 211478"/>
              <a:gd name="connsiteX3" fmla="*/ 31898 w 432315"/>
              <a:gd name="connsiteY3" fmla="*/ 168907 h 211478"/>
              <a:gd name="connsiteX4" fmla="*/ 15949 w 432315"/>
              <a:gd name="connsiteY4" fmla="*/ 160933 h 211478"/>
              <a:gd name="connsiteX5" fmla="*/ 7974 w 432315"/>
              <a:gd name="connsiteY5" fmla="*/ 155617 h 211478"/>
              <a:gd name="connsiteX6" fmla="*/ 0 w 432315"/>
              <a:gd name="connsiteY6" fmla="*/ 137010 h 211478"/>
              <a:gd name="connsiteX7" fmla="*/ 2658 w 432315"/>
              <a:gd name="connsiteY7" fmla="*/ 123719 h 211478"/>
              <a:gd name="connsiteX8" fmla="*/ 5316 w 432315"/>
              <a:gd name="connsiteY8" fmla="*/ 105112 h 211478"/>
              <a:gd name="connsiteX9" fmla="*/ 15949 w 432315"/>
              <a:gd name="connsiteY9" fmla="*/ 89163 h 211478"/>
              <a:gd name="connsiteX10" fmla="*/ 18607 w 432315"/>
              <a:gd name="connsiteY10" fmla="*/ 81189 h 211478"/>
              <a:gd name="connsiteX11" fmla="*/ 23923 w 432315"/>
              <a:gd name="connsiteY11" fmla="*/ 75872 h 211478"/>
              <a:gd name="connsiteX12" fmla="*/ 29239 w 432315"/>
              <a:gd name="connsiteY12" fmla="*/ 67898 h 211478"/>
              <a:gd name="connsiteX13" fmla="*/ 34556 w 432315"/>
              <a:gd name="connsiteY13" fmla="*/ 62582 h 211478"/>
              <a:gd name="connsiteX14" fmla="*/ 39872 w 432315"/>
              <a:gd name="connsiteY14" fmla="*/ 54607 h 211478"/>
              <a:gd name="connsiteX15" fmla="*/ 47846 w 432315"/>
              <a:gd name="connsiteY15" fmla="*/ 51949 h 211478"/>
              <a:gd name="connsiteX16" fmla="*/ 61137 w 432315"/>
              <a:gd name="connsiteY16" fmla="*/ 38658 h 211478"/>
              <a:gd name="connsiteX17" fmla="*/ 69111 w 432315"/>
              <a:gd name="connsiteY17" fmla="*/ 30684 h 211478"/>
              <a:gd name="connsiteX18" fmla="*/ 87718 w 432315"/>
              <a:gd name="connsiteY18" fmla="*/ 9419 h 211478"/>
              <a:gd name="connsiteX19" fmla="*/ 122274 w 432315"/>
              <a:gd name="connsiteY19" fmla="*/ 4103 h 211478"/>
              <a:gd name="connsiteX20" fmla="*/ 151514 w 432315"/>
              <a:gd name="connsiteY20" fmla="*/ 4103 h 211478"/>
              <a:gd name="connsiteX21" fmla="*/ 154172 w 432315"/>
              <a:gd name="connsiteY21" fmla="*/ 17393 h 211478"/>
              <a:gd name="connsiteX22" fmla="*/ 156830 w 432315"/>
              <a:gd name="connsiteY22" fmla="*/ 25368 h 211478"/>
              <a:gd name="connsiteX23" fmla="*/ 167463 w 432315"/>
              <a:gd name="connsiteY23" fmla="*/ 67898 h 211478"/>
              <a:gd name="connsiteX24" fmla="*/ 175437 w 432315"/>
              <a:gd name="connsiteY24" fmla="*/ 73214 h 211478"/>
              <a:gd name="connsiteX25" fmla="*/ 231258 w 432315"/>
              <a:gd name="connsiteY25" fmla="*/ 67898 h 211478"/>
              <a:gd name="connsiteX26" fmla="*/ 239232 w 432315"/>
              <a:gd name="connsiteY26" fmla="*/ 62582 h 211478"/>
              <a:gd name="connsiteX27" fmla="*/ 244549 w 432315"/>
              <a:gd name="connsiteY27" fmla="*/ 54607 h 211478"/>
              <a:gd name="connsiteX28" fmla="*/ 276446 w 432315"/>
              <a:gd name="connsiteY28" fmla="*/ 38658 h 211478"/>
              <a:gd name="connsiteX29" fmla="*/ 295053 w 432315"/>
              <a:gd name="connsiteY29" fmla="*/ 36000 h 211478"/>
              <a:gd name="connsiteX30" fmla="*/ 316318 w 432315"/>
              <a:gd name="connsiteY30" fmla="*/ 38658 h 211478"/>
              <a:gd name="connsiteX31" fmla="*/ 321635 w 432315"/>
              <a:gd name="connsiteY31" fmla="*/ 46633 h 211478"/>
              <a:gd name="connsiteX32" fmla="*/ 329609 w 432315"/>
              <a:gd name="connsiteY32" fmla="*/ 49291 h 211478"/>
              <a:gd name="connsiteX33" fmla="*/ 427960 w 432315"/>
              <a:gd name="connsiteY33" fmla="*/ 46633 h 211478"/>
              <a:gd name="connsiteX34" fmla="*/ 425302 w 432315"/>
              <a:gd name="connsiteY34" fmla="*/ 78530 h 211478"/>
              <a:gd name="connsiteX35" fmla="*/ 419986 w 432315"/>
              <a:gd name="connsiteY35" fmla="*/ 83847 h 211478"/>
              <a:gd name="connsiteX36" fmla="*/ 414670 w 432315"/>
              <a:gd name="connsiteY36" fmla="*/ 94479 h 211478"/>
              <a:gd name="connsiteX37" fmla="*/ 409353 w 432315"/>
              <a:gd name="connsiteY37" fmla="*/ 110428 h 211478"/>
              <a:gd name="connsiteX38" fmla="*/ 406695 w 432315"/>
              <a:gd name="connsiteY38" fmla="*/ 118403 h 211478"/>
              <a:gd name="connsiteX39" fmla="*/ 401379 w 432315"/>
              <a:gd name="connsiteY39" fmla="*/ 139668 h 211478"/>
              <a:gd name="connsiteX40" fmla="*/ 398721 w 432315"/>
              <a:gd name="connsiteY40" fmla="*/ 147642 h 211478"/>
              <a:gd name="connsiteX41" fmla="*/ 396063 w 432315"/>
              <a:gd name="connsiteY41" fmla="*/ 160933 h 211478"/>
              <a:gd name="connsiteX42" fmla="*/ 393405 w 432315"/>
              <a:gd name="connsiteY42" fmla="*/ 171565 h 211478"/>
              <a:gd name="connsiteX43" fmla="*/ 396063 w 432315"/>
              <a:gd name="connsiteY43" fmla="*/ 203463 h 211478"/>
              <a:gd name="connsiteX44" fmla="*/ 388088 w 432315"/>
              <a:gd name="connsiteY44" fmla="*/ 206121 h 211478"/>
              <a:gd name="connsiteX45" fmla="*/ 215309 w 432315"/>
              <a:gd name="connsiteY45" fmla="*/ 208779 h 211478"/>
              <a:gd name="connsiteX46" fmla="*/ 204677 w 432315"/>
              <a:gd name="connsiteY46" fmla="*/ 211437 h 211478"/>
              <a:gd name="connsiteX47" fmla="*/ 180753 w 432315"/>
              <a:gd name="connsiteY47" fmla="*/ 200805 h 211478"/>
              <a:gd name="connsiteX48" fmla="*/ 170121 w 432315"/>
              <a:gd name="connsiteY48" fmla="*/ 198147 h 211478"/>
              <a:gd name="connsiteX49" fmla="*/ 156830 w 432315"/>
              <a:gd name="connsiteY49" fmla="*/ 182198 h 211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32315" h="211478">
                <a:moveTo>
                  <a:pt x="156830" y="182198"/>
                </a:moveTo>
                <a:cubicBezTo>
                  <a:pt x="137780" y="179983"/>
                  <a:pt x="103033" y="190757"/>
                  <a:pt x="55821" y="184856"/>
                </a:cubicBezTo>
                <a:cubicBezTo>
                  <a:pt x="51889" y="184365"/>
                  <a:pt x="48629" y="181506"/>
                  <a:pt x="45188" y="179540"/>
                </a:cubicBezTo>
                <a:cubicBezTo>
                  <a:pt x="30867" y="171357"/>
                  <a:pt x="42816" y="177642"/>
                  <a:pt x="31898" y="168907"/>
                </a:cubicBezTo>
                <a:cubicBezTo>
                  <a:pt x="19206" y="158753"/>
                  <a:pt x="29046" y="167481"/>
                  <a:pt x="15949" y="160933"/>
                </a:cubicBezTo>
                <a:cubicBezTo>
                  <a:pt x="13091" y="159504"/>
                  <a:pt x="10632" y="157389"/>
                  <a:pt x="7974" y="155617"/>
                </a:cubicBezTo>
                <a:cubicBezTo>
                  <a:pt x="3634" y="149106"/>
                  <a:pt x="0" y="145591"/>
                  <a:pt x="0" y="137010"/>
                </a:cubicBezTo>
                <a:cubicBezTo>
                  <a:pt x="0" y="132492"/>
                  <a:pt x="1915" y="128176"/>
                  <a:pt x="2658" y="123719"/>
                </a:cubicBezTo>
                <a:cubicBezTo>
                  <a:pt x="3688" y="117539"/>
                  <a:pt x="3067" y="110960"/>
                  <a:pt x="5316" y="105112"/>
                </a:cubicBezTo>
                <a:cubicBezTo>
                  <a:pt x="7610" y="99148"/>
                  <a:pt x="15949" y="89163"/>
                  <a:pt x="15949" y="89163"/>
                </a:cubicBezTo>
                <a:cubicBezTo>
                  <a:pt x="16835" y="86505"/>
                  <a:pt x="17166" y="83592"/>
                  <a:pt x="18607" y="81189"/>
                </a:cubicBezTo>
                <a:cubicBezTo>
                  <a:pt x="19896" y="79040"/>
                  <a:pt x="22357" y="77829"/>
                  <a:pt x="23923" y="75872"/>
                </a:cubicBezTo>
                <a:cubicBezTo>
                  <a:pt x="25919" y="73377"/>
                  <a:pt x="27243" y="70392"/>
                  <a:pt x="29239" y="67898"/>
                </a:cubicBezTo>
                <a:cubicBezTo>
                  <a:pt x="30805" y="65941"/>
                  <a:pt x="32990" y="64539"/>
                  <a:pt x="34556" y="62582"/>
                </a:cubicBezTo>
                <a:cubicBezTo>
                  <a:pt x="36552" y="60087"/>
                  <a:pt x="37377" y="56603"/>
                  <a:pt x="39872" y="54607"/>
                </a:cubicBezTo>
                <a:cubicBezTo>
                  <a:pt x="42060" y="52857"/>
                  <a:pt x="45188" y="52835"/>
                  <a:pt x="47846" y="51949"/>
                </a:cubicBezTo>
                <a:lnTo>
                  <a:pt x="61137" y="38658"/>
                </a:lnTo>
                <a:cubicBezTo>
                  <a:pt x="63795" y="36000"/>
                  <a:pt x="67026" y="33812"/>
                  <a:pt x="69111" y="30684"/>
                </a:cubicBezTo>
                <a:cubicBezTo>
                  <a:pt x="77085" y="18724"/>
                  <a:pt x="76643" y="14956"/>
                  <a:pt x="87718" y="9419"/>
                </a:cubicBezTo>
                <a:cubicBezTo>
                  <a:pt x="97297" y="4630"/>
                  <a:pt x="114653" y="4865"/>
                  <a:pt x="122274" y="4103"/>
                </a:cubicBezTo>
                <a:cubicBezTo>
                  <a:pt x="131917" y="888"/>
                  <a:pt x="140491" y="-3246"/>
                  <a:pt x="151514" y="4103"/>
                </a:cubicBezTo>
                <a:cubicBezTo>
                  <a:pt x="155273" y="6609"/>
                  <a:pt x="153076" y="13010"/>
                  <a:pt x="154172" y="17393"/>
                </a:cubicBezTo>
                <a:cubicBezTo>
                  <a:pt x="154852" y="20111"/>
                  <a:pt x="155944" y="22710"/>
                  <a:pt x="156830" y="25368"/>
                </a:cubicBezTo>
                <a:cubicBezTo>
                  <a:pt x="160801" y="84930"/>
                  <a:pt x="146614" y="57474"/>
                  <a:pt x="167463" y="67898"/>
                </a:cubicBezTo>
                <a:cubicBezTo>
                  <a:pt x="170320" y="69327"/>
                  <a:pt x="172779" y="71442"/>
                  <a:pt x="175437" y="73214"/>
                </a:cubicBezTo>
                <a:cubicBezTo>
                  <a:pt x="176635" y="73147"/>
                  <a:pt x="216803" y="75125"/>
                  <a:pt x="231258" y="67898"/>
                </a:cubicBezTo>
                <a:cubicBezTo>
                  <a:pt x="234115" y="66469"/>
                  <a:pt x="236574" y="64354"/>
                  <a:pt x="239232" y="62582"/>
                </a:cubicBezTo>
                <a:cubicBezTo>
                  <a:pt x="241004" y="59924"/>
                  <a:pt x="242144" y="56711"/>
                  <a:pt x="244549" y="54607"/>
                </a:cubicBezTo>
                <a:cubicBezTo>
                  <a:pt x="252764" y="47419"/>
                  <a:pt x="265309" y="40249"/>
                  <a:pt x="276446" y="38658"/>
                </a:cubicBezTo>
                <a:lnTo>
                  <a:pt x="295053" y="36000"/>
                </a:lnTo>
                <a:cubicBezTo>
                  <a:pt x="302141" y="36886"/>
                  <a:pt x="309685" y="36005"/>
                  <a:pt x="316318" y="38658"/>
                </a:cubicBezTo>
                <a:cubicBezTo>
                  <a:pt x="319284" y="39845"/>
                  <a:pt x="319140" y="44637"/>
                  <a:pt x="321635" y="46633"/>
                </a:cubicBezTo>
                <a:cubicBezTo>
                  <a:pt x="323823" y="48383"/>
                  <a:pt x="326951" y="48405"/>
                  <a:pt x="329609" y="49291"/>
                </a:cubicBezTo>
                <a:cubicBezTo>
                  <a:pt x="362393" y="48405"/>
                  <a:pt x="396596" y="37050"/>
                  <a:pt x="427960" y="46633"/>
                </a:cubicBezTo>
                <a:cubicBezTo>
                  <a:pt x="438164" y="49751"/>
                  <a:pt x="427537" y="68098"/>
                  <a:pt x="425302" y="78530"/>
                </a:cubicBezTo>
                <a:cubicBezTo>
                  <a:pt x="424777" y="80981"/>
                  <a:pt x="421376" y="81762"/>
                  <a:pt x="419986" y="83847"/>
                </a:cubicBezTo>
                <a:cubicBezTo>
                  <a:pt x="417788" y="87144"/>
                  <a:pt x="416142" y="90800"/>
                  <a:pt x="414670" y="94479"/>
                </a:cubicBezTo>
                <a:cubicBezTo>
                  <a:pt x="412589" y="99682"/>
                  <a:pt x="411125" y="105112"/>
                  <a:pt x="409353" y="110428"/>
                </a:cubicBezTo>
                <a:cubicBezTo>
                  <a:pt x="408467" y="113086"/>
                  <a:pt x="407375" y="115685"/>
                  <a:pt x="406695" y="118403"/>
                </a:cubicBezTo>
                <a:cubicBezTo>
                  <a:pt x="404923" y="125491"/>
                  <a:pt x="403690" y="132736"/>
                  <a:pt x="401379" y="139668"/>
                </a:cubicBezTo>
                <a:cubicBezTo>
                  <a:pt x="400493" y="142326"/>
                  <a:pt x="399401" y="144924"/>
                  <a:pt x="398721" y="147642"/>
                </a:cubicBezTo>
                <a:cubicBezTo>
                  <a:pt x="397625" y="152025"/>
                  <a:pt x="397043" y="156523"/>
                  <a:pt x="396063" y="160933"/>
                </a:cubicBezTo>
                <a:cubicBezTo>
                  <a:pt x="395271" y="164499"/>
                  <a:pt x="394291" y="168021"/>
                  <a:pt x="393405" y="171565"/>
                </a:cubicBezTo>
                <a:cubicBezTo>
                  <a:pt x="394291" y="182198"/>
                  <a:pt x="397686" y="192918"/>
                  <a:pt x="396063" y="203463"/>
                </a:cubicBezTo>
                <a:cubicBezTo>
                  <a:pt x="395637" y="206233"/>
                  <a:pt x="390889" y="206039"/>
                  <a:pt x="388088" y="206121"/>
                </a:cubicBezTo>
                <a:cubicBezTo>
                  <a:pt x="330513" y="207814"/>
                  <a:pt x="272902" y="207893"/>
                  <a:pt x="215309" y="208779"/>
                </a:cubicBezTo>
                <a:cubicBezTo>
                  <a:pt x="211765" y="209665"/>
                  <a:pt x="208312" y="211800"/>
                  <a:pt x="204677" y="211437"/>
                </a:cubicBezTo>
                <a:cubicBezTo>
                  <a:pt x="183115" y="209281"/>
                  <a:pt x="194863" y="206852"/>
                  <a:pt x="180753" y="200805"/>
                </a:cubicBezTo>
                <a:cubicBezTo>
                  <a:pt x="177395" y="199366"/>
                  <a:pt x="173634" y="199151"/>
                  <a:pt x="170121" y="198147"/>
                </a:cubicBezTo>
                <a:cubicBezTo>
                  <a:pt x="157876" y="194649"/>
                  <a:pt x="175880" y="184413"/>
                  <a:pt x="156830" y="18219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Freeform 2058"/>
          <p:cNvSpPr/>
          <p:nvPr/>
        </p:nvSpPr>
        <p:spPr>
          <a:xfrm>
            <a:off x="6785353" y="6169542"/>
            <a:ext cx="404038" cy="435935"/>
          </a:xfrm>
          <a:custGeom>
            <a:avLst/>
            <a:gdLst>
              <a:gd name="connsiteX0" fmla="*/ 300370 w 404038"/>
              <a:gd name="connsiteY0" fmla="*/ 417328 h 435935"/>
              <a:gd name="connsiteX1" fmla="*/ 271131 w 404038"/>
              <a:gd name="connsiteY1" fmla="*/ 419986 h 435935"/>
              <a:gd name="connsiteX2" fmla="*/ 255182 w 404038"/>
              <a:gd name="connsiteY2" fmla="*/ 433277 h 435935"/>
              <a:gd name="connsiteX3" fmla="*/ 244549 w 404038"/>
              <a:gd name="connsiteY3" fmla="*/ 435935 h 435935"/>
              <a:gd name="connsiteX4" fmla="*/ 212652 w 404038"/>
              <a:gd name="connsiteY4" fmla="*/ 430618 h 435935"/>
              <a:gd name="connsiteX5" fmla="*/ 209993 w 404038"/>
              <a:gd name="connsiteY5" fmla="*/ 422644 h 435935"/>
              <a:gd name="connsiteX6" fmla="*/ 207335 w 404038"/>
              <a:gd name="connsiteY6" fmla="*/ 334925 h 435935"/>
              <a:gd name="connsiteX7" fmla="*/ 204677 w 404038"/>
              <a:gd name="connsiteY7" fmla="*/ 326951 h 435935"/>
              <a:gd name="connsiteX8" fmla="*/ 199361 w 404038"/>
              <a:gd name="connsiteY8" fmla="*/ 318977 h 435935"/>
              <a:gd name="connsiteX9" fmla="*/ 194045 w 404038"/>
              <a:gd name="connsiteY9" fmla="*/ 303028 h 435935"/>
              <a:gd name="connsiteX10" fmla="*/ 186070 w 404038"/>
              <a:gd name="connsiteY10" fmla="*/ 289737 h 435935"/>
              <a:gd name="connsiteX11" fmla="*/ 164805 w 404038"/>
              <a:gd name="connsiteY11" fmla="*/ 287079 h 435935"/>
              <a:gd name="connsiteX12" fmla="*/ 101010 w 404038"/>
              <a:gd name="connsiteY12" fmla="*/ 284421 h 435935"/>
              <a:gd name="connsiteX13" fmla="*/ 82403 w 404038"/>
              <a:gd name="connsiteY13" fmla="*/ 276446 h 435935"/>
              <a:gd name="connsiteX14" fmla="*/ 74428 w 404038"/>
              <a:gd name="connsiteY14" fmla="*/ 268472 h 435935"/>
              <a:gd name="connsiteX15" fmla="*/ 66454 w 404038"/>
              <a:gd name="connsiteY15" fmla="*/ 265814 h 435935"/>
              <a:gd name="connsiteX16" fmla="*/ 50505 w 404038"/>
              <a:gd name="connsiteY16" fmla="*/ 257839 h 435935"/>
              <a:gd name="connsiteX17" fmla="*/ 42531 w 404038"/>
              <a:gd name="connsiteY17" fmla="*/ 249865 h 435935"/>
              <a:gd name="connsiteX18" fmla="*/ 26582 w 404038"/>
              <a:gd name="connsiteY18" fmla="*/ 244549 h 435935"/>
              <a:gd name="connsiteX19" fmla="*/ 18607 w 404038"/>
              <a:gd name="connsiteY19" fmla="*/ 239232 h 435935"/>
              <a:gd name="connsiteX20" fmla="*/ 10633 w 404038"/>
              <a:gd name="connsiteY20" fmla="*/ 223284 h 435935"/>
              <a:gd name="connsiteX21" fmla="*/ 5317 w 404038"/>
              <a:gd name="connsiteY21" fmla="*/ 215309 h 435935"/>
              <a:gd name="connsiteX22" fmla="*/ 2659 w 404038"/>
              <a:gd name="connsiteY22" fmla="*/ 172779 h 435935"/>
              <a:gd name="connsiteX23" fmla="*/ 0 w 404038"/>
              <a:gd name="connsiteY23" fmla="*/ 164805 h 435935"/>
              <a:gd name="connsiteX24" fmla="*/ 2659 w 404038"/>
              <a:gd name="connsiteY24" fmla="*/ 13291 h 435935"/>
              <a:gd name="connsiteX25" fmla="*/ 15949 w 404038"/>
              <a:gd name="connsiteY25" fmla="*/ 0 h 435935"/>
              <a:gd name="connsiteX26" fmla="*/ 58480 w 404038"/>
              <a:gd name="connsiteY26" fmla="*/ 2658 h 435935"/>
              <a:gd name="connsiteX27" fmla="*/ 77087 w 404038"/>
              <a:gd name="connsiteY27" fmla="*/ 13291 h 435935"/>
              <a:gd name="connsiteX28" fmla="*/ 101010 w 404038"/>
              <a:gd name="connsiteY28" fmla="*/ 26581 h 435935"/>
              <a:gd name="connsiteX29" fmla="*/ 106326 w 404038"/>
              <a:gd name="connsiteY29" fmla="*/ 31898 h 435935"/>
              <a:gd name="connsiteX30" fmla="*/ 178096 w 404038"/>
              <a:gd name="connsiteY30" fmla="*/ 135565 h 435935"/>
              <a:gd name="connsiteX31" fmla="*/ 172780 w 404038"/>
              <a:gd name="connsiteY31" fmla="*/ 146198 h 435935"/>
              <a:gd name="connsiteX32" fmla="*/ 175438 w 404038"/>
              <a:gd name="connsiteY32" fmla="*/ 162146 h 435935"/>
              <a:gd name="connsiteX33" fmla="*/ 207335 w 404038"/>
              <a:gd name="connsiteY33" fmla="*/ 164805 h 435935"/>
              <a:gd name="connsiteX34" fmla="*/ 212652 w 404038"/>
              <a:gd name="connsiteY34" fmla="*/ 159488 h 435935"/>
              <a:gd name="connsiteX35" fmla="*/ 223284 w 404038"/>
              <a:gd name="connsiteY35" fmla="*/ 156830 h 435935"/>
              <a:gd name="connsiteX36" fmla="*/ 225942 w 404038"/>
              <a:gd name="connsiteY36" fmla="*/ 148856 h 435935"/>
              <a:gd name="connsiteX37" fmla="*/ 231259 w 404038"/>
              <a:gd name="connsiteY37" fmla="*/ 140881 h 435935"/>
              <a:gd name="connsiteX38" fmla="*/ 244549 w 404038"/>
              <a:gd name="connsiteY38" fmla="*/ 119616 h 435935"/>
              <a:gd name="connsiteX39" fmla="*/ 249866 w 404038"/>
              <a:gd name="connsiteY39" fmla="*/ 114300 h 435935"/>
              <a:gd name="connsiteX40" fmla="*/ 297712 w 404038"/>
              <a:gd name="connsiteY40" fmla="*/ 124932 h 435935"/>
              <a:gd name="connsiteX41" fmla="*/ 300370 w 404038"/>
              <a:gd name="connsiteY41" fmla="*/ 132907 h 435935"/>
              <a:gd name="connsiteX42" fmla="*/ 303028 w 404038"/>
              <a:gd name="connsiteY42" fmla="*/ 175437 h 435935"/>
              <a:gd name="connsiteX43" fmla="*/ 311003 w 404038"/>
              <a:gd name="connsiteY43" fmla="*/ 178095 h 435935"/>
              <a:gd name="connsiteX44" fmla="*/ 340242 w 404038"/>
              <a:gd name="connsiteY44" fmla="*/ 180753 h 435935"/>
              <a:gd name="connsiteX45" fmla="*/ 364166 w 404038"/>
              <a:gd name="connsiteY45" fmla="*/ 199360 h 435935"/>
              <a:gd name="connsiteX46" fmla="*/ 366824 w 404038"/>
              <a:gd name="connsiteY46" fmla="*/ 209993 h 435935"/>
              <a:gd name="connsiteX47" fmla="*/ 369482 w 404038"/>
              <a:gd name="connsiteY47" fmla="*/ 217967 h 435935"/>
              <a:gd name="connsiteX48" fmla="*/ 372140 w 404038"/>
              <a:gd name="connsiteY48" fmla="*/ 231258 h 435935"/>
              <a:gd name="connsiteX49" fmla="*/ 380114 w 404038"/>
              <a:gd name="connsiteY49" fmla="*/ 239232 h 435935"/>
              <a:gd name="connsiteX50" fmla="*/ 390747 w 404038"/>
              <a:gd name="connsiteY50" fmla="*/ 252523 h 435935"/>
              <a:gd name="connsiteX51" fmla="*/ 396063 w 404038"/>
              <a:gd name="connsiteY51" fmla="*/ 260498 h 435935"/>
              <a:gd name="connsiteX52" fmla="*/ 401380 w 404038"/>
              <a:gd name="connsiteY52" fmla="*/ 265814 h 435935"/>
              <a:gd name="connsiteX53" fmla="*/ 404038 w 404038"/>
              <a:gd name="connsiteY53" fmla="*/ 273788 h 435935"/>
              <a:gd name="connsiteX54" fmla="*/ 401380 w 404038"/>
              <a:gd name="connsiteY54" fmla="*/ 284421 h 435935"/>
              <a:gd name="connsiteX55" fmla="*/ 388089 w 404038"/>
              <a:gd name="connsiteY55" fmla="*/ 295053 h 435935"/>
              <a:gd name="connsiteX56" fmla="*/ 382773 w 404038"/>
              <a:gd name="connsiteY56" fmla="*/ 303028 h 435935"/>
              <a:gd name="connsiteX57" fmla="*/ 380114 w 404038"/>
              <a:gd name="connsiteY57" fmla="*/ 311002 h 435935"/>
              <a:gd name="connsiteX58" fmla="*/ 372140 w 404038"/>
              <a:gd name="connsiteY58" fmla="*/ 316318 h 435935"/>
              <a:gd name="connsiteX59" fmla="*/ 361507 w 404038"/>
              <a:gd name="connsiteY59" fmla="*/ 332267 h 435935"/>
              <a:gd name="connsiteX60" fmla="*/ 356191 w 404038"/>
              <a:gd name="connsiteY60" fmla="*/ 340242 h 435935"/>
              <a:gd name="connsiteX61" fmla="*/ 348217 w 404038"/>
              <a:gd name="connsiteY61" fmla="*/ 345558 h 435935"/>
              <a:gd name="connsiteX62" fmla="*/ 345559 w 404038"/>
              <a:gd name="connsiteY62" fmla="*/ 356191 h 435935"/>
              <a:gd name="connsiteX63" fmla="*/ 340242 w 404038"/>
              <a:gd name="connsiteY63" fmla="*/ 361507 h 435935"/>
              <a:gd name="connsiteX64" fmla="*/ 334926 w 404038"/>
              <a:gd name="connsiteY64" fmla="*/ 369481 h 435935"/>
              <a:gd name="connsiteX65" fmla="*/ 332268 w 404038"/>
              <a:gd name="connsiteY65" fmla="*/ 377456 h 435935"/>
              <a:gd name="connsiteX66" fmla="*/ 324293 w 404038"/>
              <a:gd name="connsiteY66" fmla="*/ 385430 h 435935"/>
              <a:gd name="connsiteX67" fmla="*/ 316319 w 404038"/>
              <a:gd name="connsiteY67" fmla="*/ 409353 h 435935"/>
              <a:gd name="connsiteX68" fmla="*/ 300370 w 404038"/>
              <a:gd name="connsiteY68" fmla="*/ 417328 h 43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404038" h="435935">
                <a:moveTo>
                  <a:pt x="300370" y="417328"/>
                </a:moveTo>
                <a:cubicBezTo>
                  <a:pt x="292839" y="419100"/>
                  <a:pt x="280700" y="417936"/>
                  <a:pt x="271131" y="419986"/>
                </a:cubicBezTo>
                <a:cubicBezTo>
                  <a:pt x="263651" y="421589"/>
                  <a:pt x="261152" y="429865"/>
                  <a:pt x="255182" y="433277"/>
                </a:cubicBezTo>
                <a:cubicBezTo>
                  <a:pt x="252010" y="435090"/>
                  <a:pt x="248093" y="435049"/>
                  <a:pt x="244549" y="435935"/>
                </a:cubicBezTo>
                <a:cubicBezTo>
                  <a:pt x="233917" y="434163"/>
                  <a:pt x="222713" y="434488"/>
                  <a:pt x="212652" y="430618"/>
                </a:cubicBezTo>
                <a:cubicBezTo>
                  <a:pt x="210037" y="429612"/>
                  <a:pt x="210148" y="425442"/>
                  <a:pt x="209993" y="422644"/>
                </a:cubicBezTo>
                <a:cubicBezTo>
                  <a:pt x="208370" y="393436"/>
                  <a:pt x="208958" y="364133"/>
                  <a:pt x="207335" y="334925"/>
                </a:cubicBezTo>
                <a:cubicBezTo>
                  <a:pt x="207180" y="332128"/>
                  <a:pt x="205930" y="329457"/>
                  <a:pt x="204677" y="326951"/>
                </a:cubicBezTo>
                <a:cubicBezTo>
                  <a:pt x="203248" y="324094"/>
                  <a:pt x="201133" y="321635"/>
                  <a:pt x="199361" y="318977"/>
                </a:cubicBezTo>
                <a:lnTo>
                  <a:pt x="194045" y="303028"/>
                </a:lnTo>
                <a:cubicBezTo>
                  <a:pt x="192709" y="299021"/>
                  <a:pt x="191477" y="291359"/>
                  <a:pt x="186070" y="289737"/>
                </a:cubicBezTo>
                <a:cubicBezTo>
                  <a:pt x="179228" y="287684"/>
                  <a:pt x="171935" y="287525"/>
                  <a:pt x="164805" y="287079"/>
                </a:cubicBezTo>
                <a:cubicBezTo>
                  <a:pt x="143563" y="285751"/>
                  <a:pt x="122275" y="285307"/>
                  <a:pt x="101010" y="284421"/>
                </a:cubicBezTo>
                <a:cubicBezTo>
                  <a:pt x="94499" y="282251"/>
                  <a:pt x="88155" y="280554"/>
                  <a:pt x="82403" y="276446"/>
                </a:cubicBezTo>
                <a:cubicBezTo>
                  <a:pt x="79344" y="274261"/>
                  <a:pt x="77556" y="270557"/>
                  <a:pt x="74428" y="268472"/>
                </a:cubicBezTo>
                <a:cubicBezTo>
                  <a:pt x="72097" y="266918"/>
                  <a:pt x="68960" y="267067"/>
                  <a:pt x="66454" y="265814"/>
                </a:cubicBezTo>
                <a:cubicBezTo>
                  <a:pt x="45838" y="255506"/>
                  <a:pt x="70555" y="264524"/>
                  <a:pt x="50505" y="257839"/>
                </a:cubicBezTo>
                <a:cubicBezTo>
                  <a:pt x="47847" y="255181"/>
                  <a:pt x="45817" y="251690"/>
                  <a:pt x="42531" y="249865"/>
                </a:cubicBezTo>
                <a:cubicBezTo>
                  <a:pt x="37632" y="247144"/>
                  <a:pt x="26582" y="244549"/>
                  <a:pt x="26582" y="244549"/>
                </a:cubicBezTo>
                <a:cubicBezTo>
                  <a:pt x="23924" y="242777"/>
                  <a:pt x="20866" y="241491"/>
                  <a:pt x="18607" y="239232"/>
                </a:cubicBezTo>
                <a:cubicBezTo>
                  <a:pt x="10990" y="231615"/>
                  <a:pt x="14956" y="231931"/>
                  <a:pt x="10633" y="223284"/>
                </a:cubicBezTo>
                <a:cubicBezTo>
                  <a:pt x="9204" y="220426"/>
                  <a:pt x="7089" y="217967"/>
                  <a:pt x="5317" y="215309"/>
                </a:cubicBezTo>
                <a:cubicBezTo>
                  <a:pt x="4431" y="201132"/>
                  <a:pt x="4146" y="186905"/>
                  <a:pt x="2659" y="172779"/>
                </a:cubicBezTo>
                <a:cubicBezTo>
                  <a:pt x="2366" y="169993"/>
                  <a:pt x="0" y="167607"/>
                  <a:pt x="0" y="164805"/>
                </a:cubicBezTo>
                <a:cubicBezTo>
                  <a:pt x="0" y="114293"/>
                  <a:pt x="976" y="63775"/>
                  <a:pt x="2659" y="13291"/>
                </a:cubicBezTo>
                <a:cubicBezTo>
                  <a:pt x="2991" y="3347"/>
                  <a:pt x="7872" y="4038"/>
                  <a:pt x="15949" y="0"/>
                </a:cubicBezTo>
                <a:cubicBezTo>
                  <a:pt x="30126" y="886"/>
                  <a:pt x="44353" y="1171"/>
                  <a:pt x="58480" y="2658"/>
                </a:cubicBezTo>
                <a:cubicBezTo>
                  <a:pt x="66672" y="3520"/>
                  <a:pt x="70514" y="8690"/>
                  <a:pt x="77087" y="13291"/>
                </a:cubicBezTo>
                <a:cubicBezTo>
                  <a:pt x="93704" y="24923"/>
                  <a:pt x="87703" y="22146"/>
                  <a:pt x="101010" y="26581"/>
                </a:cubicBezTo>
                <a:cubicBezTo>
                  <a:pt x="102782" y="28353"/>
                  <a:pt x="103832" y="31649"/>
                  <a:pt x="106326" y="31898"/>
                </a:cubicBezTo>
                <a:cubicBezTo>
                  <a:pt x="209767" y="42243"/>
                  <a:pt x="187711" y="941"/>
                  <a:pt x="178096" y="135565"/>
                </a:cubicBezTo>
                <a:cubicBezTo>
                  <a:pt x="177814" y="139518"/>
                  <a:pt x="174552" y="142654"/>
                  <a:pt x="172780" y="146198"/>
                </a:cubicBezTo>
                <a:cubicBezTo>
                  <a:pt x="173666" y="151514"/>
                  <a:pt x="173028" y="157326"/>
                  <a:pt x="175438" y="162146"/>
                </a:cubicBezTo>
                <a:cubicBezTo>
                  <a:pt x="180836" y="172942"/>
                  <a:pt x="203472" y="165234"/>
                  <a:pt x="207335" y="164805"/>
                </a:cubicBezTo>
                <a:cubicBezTo>
                  <a:pt x="209107" y="163033"/>
                  <a:pt x="210410" y="160609"/>
                  <a:pt x="212652" y="159488"/>
                </a:cubicBezTo>
                <a:cubicBezTo>
                  <a:pt x="215919" y="157854"/>
                  <a:pt x="220431" y="159112"/>
                  <a:pt x="223284" y="156830"/>
                </a:cubicBezTo>
                <a:cubicBezTo>
                  <a:pt x="225472" y="155080"/>
                  <a:pt x="224689" y="151362"/>
                  <a:pt x="225942" y="148856"/>
                </a:cubicBezTo>
                <a:cubicBezTo>
                  <a:pt x="227371" y="145998"/>
                  <a:pt x="229487" y="143539"/>
                  <a:pt x="231259" y="140881"/>
                </a:cubicBezTo>
                <a:cubicBezTo>
                  <a:pt x="238928" y="117873"/>
                  <a:pt x="231147" y="130337"/>
                  <a:pt x="244549" y="119616"/>
                </a:cubicBezTo>
                <a:cubicBezTo>
                  <a:pt x="246506" y="118050"/>
                  <a:pt x="248094" y="116072"/>
                  <a:pt x="249866" y="114300"/>
                </a:cubicBezTo>
                <a:cubicBezTo>
                  <a:pt x="280440" y="116211"/>
                  <a:pt x="287923" y="105352"/>
                  <a:pt x="297712" y="124932"/>
                </a:cubicBezTo>
                <a:cubicBezTo>
                  <a:pt x="298965" y="127438"/>
                  <a:pt x="299484" y="130249"/>
                  <a:pt x="300370" y="132907"/>
                </a:cubicBezTo>
                <a:cubicBezTo>
                  <a:pt x="301256" y="147084"/>
                  <a:pt x="299774" y="161610"/>
                  <a:pt x="303028" y="175437"/>
                </a:cubicBezTo>
                <a:cubicBezTo>
                  <a:pt x="303670" y="178165"/>
                  <a:pt x="308229" y="177699"/>
                  <a:pt x="311003" y="178095"/>
                </a:cubicBezTo>
                <a:cubicBezTo>
                  <a:pt x="320691" y="179479"/>
                  <a:pt x="330496" y="179867"/>
                  <a:pt x="340242" y="180753"/>
                </a:cubicBezTo>
                <a:cubicBezTo>
                  <a:pt x="359319" y="193471"/>
                  <a:pt x="351673" y="186868"/>
                  <a:pt x="364166" y="199360"/>
                </a:cubicBezTo>
                <a:cubicBezTo>
                  <a:pt x="365052" y="202904"/>
                  <a:pt x="365820" y="206480"/>
                  <a:pt x="366824" y="209993"/>
                </a:cubicBezTo>
                <a:cubicBezTo>
                  <a:pt x="367594" y="212687"/>
                  <a:pt x="368802" y="215249"/>
                  <a:pt x="369482" y="217967"/>
                </a:cubicBezTo>
                <a:cubicBezTo>
                  <a:pt x="370578" y="222350"/>
                  <a:pt x="370120" y="227217"/>
                  <a:pt x="372140" y="231258"/>
                </a:cubicBezTo>
                <a:cubicBezTo>
                  <a:pt x="373821" y="234620"/>
                  <a:pt x="377456" y="236574"/>
                  <a:pt x="380114" y="239232"/>
                </a:cubicBezTo>
                <a:cubicBezTo>
                  <a:pt x="385291" y="254759"/>
                  <a:pt x="378723" y="240498"/>
                  <a:pt x="390747" y="252523"/>
                </a:cubicBezTo>
                <a:cubicBezTo>
                  <a:pt x="393006" y="254782"/>
                  <a:pt x="394067" y="258003"/>
                  <a:pt x="396063" y="260498"/>
                </a:cubicBezTo>
                <a:cubicBezTo>
                  <a:pt x="397629" y="262455"/>
                  <a:pt x="399608" y="264042"/>
                  <a:pt x="401380" y="265814"/>
                </a:cubicBezTo>
                <a:cubicBezTo>
                  <a:pt x="402266" y="268472"/>
                  <a:pt x="404038" y="270986"/>
                  <a:pt x="404038" y="273788"/>
                </a:cubicBezTo>
                <a:cubicBezTo>
                  <a:pt x="404038" y="277441"/>
                  <a:pt x="403014" y="281153"/>
                  <a:pt x="401380" y="284421"/>
                </a:cubicBezTo>
                <a:cubicBezTo>
                  <a:pt x="399487" y="288207"/>
                  <a:pt x="390905" y="293176"/>
                  <a:pt x="388089" y="295053"/>
                </a:cubicBezTo>
                <a:cubicBezTo>
                  <a:pt x="386317" y="297711"/>
                  <a:pt x="384202" y="300171"/>
                  <a:pt x="382773" y="303028"/>
                </a:cubicBezTo>
                <a:cubicBezTo>
                  <a:pt x="381520" y="305534"/>
                  <a:pt x="381864" y="308814"/>
                  <a:pt x="380114" y="311002"/>
                </a:cubicBezTo>
                <a:cubicBezTo>
                  <a:pt x="378118" y="313496"/>
                  <a:pt x="374798" y="314546"/>
                  <a:pt x="372140" y="316318"/>
                </a:cubicBezTo>
                <a:lnTo>
                  <a:pt x="361507" y="332267"/>
                </a:lnTo>
                <a:cubicBezTo>
                  <a:pt x="359735" y="334925"/>
                  <a:pt x="358849" y="338470"/>
                  <a:pt x="356191" y="340242"/>
                </a:cubicBezTo>
                <a:lnTo>
                  <a:pt x="348217" y="345558"/>
                </a:lnTo>
                <a:cubicBezTo>
                  <a:pt x="347331" y="349102"/>
                  <a:pt x="347193" y="352923"/>
                  <a:pt x="345559" y="356191"/>
                </a:cubicBezTo>
                <a:cubicBezTo>
                  <a:pt x="344438" y="358433"/>
                  <a:pt x="341808" y="359550"/>
                  <a:pt x="340242" y="361507"/>
                </a:cubicBezTo>
                <a:cubicBezTo>
                  <a:pt x="338246" y="364001"/>
                  <a:pt x="336698" y="366823"/>
                  <a:pt x="334926" y="369481"/>
                </a:cubicBezTo>
                <a:cubicBezTo>
                  <a:pt x="334040" y="372139"/>
                  <a:pt x="333822" y="375125"/>
                  <a:pt x="332268" y="377456"/>
                </a:cubicBezTo>
                <a:cubicBezTo>
                  <a:pt x="330183" y="380584"/>
                  <a:pt x="325820" y="381995"/>
                  <a:pt x="324293" y="385430"/>
                </a:cubicBezTo>
                <a:cubicBezTo>
                  <a:pt x="321308" y="392145"/>
                  <a:pt x="324507" y="404235"/>
                  <a:pt x="316319" y="409353"/>
                </a:cubicBezTo>
                <a:cubicBezTo>
                  <a:pt x="285852" y="428395"/>
                  <a:pt x="307901" y="415556"/>
                  <a:pt x="300370" y="417328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Freeform 2060"/>
          <p:cNvSpPr/>
          <p:nvPr/>
        </p:nvSpPr>
        <p:spPr>
          <a:xfrm>
            <a:off x="7888462" y="5498947"/>
            <a:ext cx="653937" cy="476721"/>
          </a:xfrm>
          <a:custGeom>
            <a:avLst/>
            <a:gdLst>
              <a:gd name="connsiteX0" fmla="*/ 19 w 653937"/>
              <a:gd name="connsiteY0" fmla="*/ 449969 h 476721"/>
              <a:gd name="connsiteX1" fmla="*/ 13310 w 653937"/>
              <a:gd name="connsiteY1" fmla="*/ 457944 h 476721"/>
              <a:gd name="connsiteX2" fmla="*/ 21284 w 653937"/>
              <a:gd name="connsiteY2" fmla="*/ 460602 h 476721"/>
              <a:gd name="connsiteX3" fmla="*/ 196722 w 653937"/>
              <a:gd name="connsiteY3" fmla="*/ 457944 h 476721"/>
              <a:gd name="connsiteX4" fmla="*/ 446587 w 653937"/>
              <a:gd name="connsiteY4" fmla="*/ 460602 h 476721"/>
              <a:gd name="connsiteX5" fmla="*/ 454561 w 653937"/>
              <a:gd name="connsiteY5" fmla="*/ 465918 h 476721"/>
              <a:gd name="connsiteX6" fmla="*/ 470510 w 653937"/>
              <a:gd name="connsiteY6" fmla="*/ 471234 h 476721"/>
              <a:gd name="connsiteX7" fmla="*/ 539622 w 653937"/>
              <a:gd name="connsiteY7" fmla="*/ 468576 h 476721"/>
              <a:gd name="connsiteX8" fmla="*/ 555571 w 653937"/>
              <a:gd name="connsiteY8" fmla="*/ 388832 h 476721"/>
              <a:gd name="connsiteX9" fmla="*/ 571519 w 653937"/>
              <a:gd name="connsiteY9" fmla="*/ 362251 h 476721"/>
              <a:gd name="connsiteX10" fmla="*/ 576836 w 653937"/>
              <a:gd name="connsiteY10" fmla="*/ 354276 h 476721"/>
              <a:gd name="connsiteX11" fmla="*/ 579494 w 653937"/>
              <a:gd name="connsiteY11" fmla="*/ 346302 h 476721"/>
              <a:gd name="connsiteX12" fmla="*/ 590126 w 653937"/>
              <a:gd name="connsiteY12" fmla="*/ 330353 h 476721"/>
              <a:gd name="connsiteX13" fmla="*/ 592784 w 653937"/>
              <a:gd name="connsiteY13" fmla="*/ 306430 h 476721"/>
              <a:gd name="connsiteX14" fmla="*/ 598101 w 653937"/>
              <a:gd name="connsiteY14" fmla="*/ 301113 h 476721"/>
              <a:gd name="connsiteX15" fmla="*/ 608733 w 653937"/>
              <a:gd name="connsiteY15" fmla="*/ 271874 h 476721"/>
              <a:gd name="connsiteX16" fmla="*/ 611391 w 653937"/>
              <a:gd name="connsiteY16" fmla="*/ 247951 h 476721"/>
              <a:gd name="connsiteX17" fmla="*/ 614050 w 653937"/>
              <a:gd name="connsiteY17" fmla="*/ 239976 h 476721"/>
              <a:gd name="connsiteX18" fmla="*/ 619366 w 653937"/>
              <a:gd name="connsiteY18" fmla="*/ 200104 h 476721"/>
              <a:gd name="connsiteX19" fmla="*/ 624682 w 653937"/>
              <a:gd name="connsiteY19" fmla="*/ 146941 h 476721"/>
              <a:gd name="connsiteX20" fmla="*/ 629998 w 653937"/>
              <a:gd name="connsiteY20" fmla="*/ 112386 h 476721"/>
              <a:gd name="connsiteX21" fmla="*/ 635315 w 653937"/>
              <a:gd name="connsiteY21" fmla="*/ 75172 h 476721"/>
              <a:gd name="connsiteX22" fmla="*/ 645947 w 653937"/>
              <a:gd name="connsiteY22" fmla="*/ 59223 h 476721"/>
              <a:gd name="connsiteX23" fmla="*/ 648605 w 653937"/>
              <a:gd name="connsiteY23" fmla="*/ 48590 h 476721"/>
              <a:gd name="connsiteX24" fmla="*/ 653922 w 653937"/>
              <a:gd name="connsiteY24" fmla="*/ 43274 h 476721"/>
              <a:gd name="connsiteX25" fmla="*/ 645947 w 653937"/>
              <a:gd name="connsiteY25" fmla="*/ 27325 h 476721"/>
              <a:gd name="connsiteX26" fmla="*/ 640631 w 653937"/>
              <a:gd name="connsiteY26" fmla="*/ 19351 h 476721"/>
              <a:gd name="connsiteX27" fmla="*/ 598101 w 653937"/>
              <a:gd name="connsiteY27" fmla="*/ 8718 h 476721"/>
              <a:gd name="connsiteX28" fmla="*/ 475826 w 653937"/>
              <a:gd name="connsiteY28" fmla="*/ 8718 h 476721"/>
              <a:gd name="connsiteX29" fmla="*/ 467852 w 653937"/>
              <a:gd name="connsiteY29" fmla="*/ 16693 h 476721"/>
              <a:gd name="connsiteX30" fmla="*/ 462536 w 653937"/>
              <a:gd name="connsiteY30" fmla="*/ 37958 h 476721"/>
              <a:gd name="connsiteX31" fmla="*/ 457219 w 653937"/>
              <a:gd name="connsiteY31" fmla="*/ 53906 h 476721"/>
              <a:gd name="connsiteX32" fmla="*/ 433296 w 653937"/>
              <a:gd name="connsiteY32" fmla="*/ 61881 h 476721"/>
              <a:gd name="connsiteX33" fmla="*/ 425322 w 653937"/>
              <a:gd name="connsiteY33" fmla="*/ 64539 h 476721"/>
              <a:gd name="connsiteX34" fmla="*/ 372159 w 653937"/>
              <a:gd name="connsiteY34" fmla="*/ 67197 h 476721"/>
              <a:gd name="connsiteX35" fmla="*/ 348236 w 653937"/>
              <a:gd name="connsiteY35" fmla="*/ 80488 h 476721"/>
              <a:gd name="connsiteX36" fmla="*/ 340261 w 653937"/>
              <a:gd name="connsiteY36" fmla="*/ 85804 h 476721"/>
              <a:gd name="connsiteX37" fmla="*/ 326971 w 653937"/>
              <a:gd name="connsiteY37" fmla="*/ 101753 h 476721"/>
              <a:gd name="connsiteX38" fmla="*/ 321654 w 653937"/>
              <a:gd name="connsiteY38" fmla="*/ 109727 h 476721"/>
              <a:gd name="connsiteX39" fmla="*/ 305705 w 653937"/>
              <a:gd name="connsiteY39" fmla="*/ 115044 h 476721"/>
              <a:gd name="connsiteX40" fmla="*/ 295073 w 653937"/>
              <a:gd name="connsiteY40" fmla="*/ 120360 h 476721"/>
              <a:gd name="connsiteX41" fmla="*/ 279124 w 653937"/>
              <a:gd name="connsiteY41" fmla="*/ 125676 h 476721"/>
              <a:gd name="connsiteX42" fmla="*/ 271150 w 653937"/>
              <a:gd name="connsiteY42" fmla="*/ 128334 h 476721"/>
              <a:gd name="connsiteX43" fmla="*/ 263175 w 653937"/>
              <a:gd name="connsiteY43" fmla="*/ 130993 h 476721"/>
              <a:gd name="connsiteX44" fmla="*/ 255201 w 653937"/>
              <a:gd name="connsiteY44" fmla="*/ 133651 h 476721"/>
              <a:gd name="connsiteX45" fmla="*/ 249884 w 653937"/>
              <a:gd name="connsiteY45" fmla="*/ 138967 h 476721"/>
              <a:gd name="connsiteX46" fmla="*/ 239252 w 653937"/>
              <a:gd name="connsiteY46" fmla="*/ 141625 h 476721"/>
              <a:gd name="connsiteX47" fmla="*/ 231278 w 653937"/>
              <a:gd name="connsiteY47" fmla="*/ 144283 h 476721"/>
              <a:gd name="connsiteX48" fmla="*/ 217987 w 653937"/>
              <a:gd name="connsiteY48" fmla="*/ 154916 h 476721"/>
              <a:gd name="connsiteX49" fmla="*/ 199380 w 653937"/>
              <a:gd name="connsiteY49" fmla="*/ 160232 h 476721"/>
              <a:gd name="connsiteX50" fmla="*/ 183431 w 653937"/>
              <a:gd name="connsiteY50" fmla="*/ 165548 h 476721"/>
              <a:gd name="connsiteX51" fmla="*/ 175457 w 653937"/>
              <a:gd name="connsiteY51" fmla="*/ 181497 h 476721"/>
              <a:gd name="connsiteX52" fmla="*/ 162166 w 653937"/>
              <a:gd name="connsiteY52" fmla="*/ 192130 h 476721"/>
              <a:gd name="connsiteX53" fmla="*/ 154191 w 653937"/>
              <a:gd name="connsiteY53" fmla="*/ 200104 h 476721"/>
              <a:gd name="connsiteX54" fmla="*/ 143559 w 653937"/>
              <a:gd name="connsiteY54" fmla="*/ 216053 h 476721"/>
              <a:gd name="connsiteX55" fmla="*/ 140901 w 653937"/>
              <a:gd name="connsiteY55" fmla="*/ 224027 h 476721"/>
              <a:gd name="connsiteX56" fmla="*/ 135584 w 653937"/>
              <a:gd name="connsiteY56" fmla="*/ 229344 h 476721"/>
              <a:gd name="connsiteX57" fmla="*/ 116978 w 653937"/>
              <a:gd name="connsiteY57" fmla="*/ 253267 h 476721"/>
              <a:gd name="connsiteX58" fmla="*/ 111661 w 653937"/>
              <a:gd name="connsiteY58" fmla="*/ 258583 h 476721"/>
              <a:gd name="connsiteX59" fmla="*/ 101029 w 653937"/>
              <a:gd name="connsiteY59" fmla="*/ 274532 h 476721"/>
              <a:gd name="connsiteX60" fmla="*/ 98371 w 653937"/>
              <a:gd name="connsiteY60" fmla="*/ 282506 h 476721"/>
              <a:gd name="connsiteX61" fmla="*/ 93054 w 653937"/>
              <a:gd name="connsiteY61" fmla="*/ 287823 h 476721"/>
              <a:gd name="connsiteX62" fmla="*/ 87738 w 653937"/>
              <a:gd name="connsiteY62" fmla="*/ 295797 h 476721"/>
              <a:gd name="connsiteX63" fmla="*/ 77105 w 653937"/>
              <a:gd name="connsiteY63" fmla="*/ 314404 h 476721"/>
              <a:gd name="connsiteX64" fmla="*/ 66473 w 653937"/>
              <a:gd name="connsiteY64" fmla="*/ 330353 h 476721"/>
              <a:gd name="connsiteX65" fmla="*/ 63815 w 653937"/>
              <a:gd name="connsiteY65" fmla="*/ 340986 h 476721"/>
              <a:gd name="connsiteX66" fmla="*/ 58498 w 653937"/>
              <a:gd name="connsiteY66" fmla="*/ 346302 h 476721"/>
              <a:gd name="connsiteX67" fmla="*/ 47866 w 653937"/>
              <a:gd name="connsiteY67" fmla="*/ 359593 h 476721"/>
              <a:gd name="connsiteX68" fmla="*/ 37233 w 653937"/>
              <a:gd name="connsiteY68" fmla="*/ 386174 h 476721"/>
              <a:gd name="connsiteX69" fmla="*/ 29259 w 653937"/>
              <a:gd name="connsiteY69" fmla="*/ 388832 h 476721"/>
              <a:gd name="connsiteX70" fmla="*/ 23943 w 653937"/>
              <a:gd name="connsiteY70" fmla="*/ 404781 h 476721"/>
              <a:gd name="connsiteX71" fmla="*/ 13310 w 653937"/>
              <a:gd name="connsiteY71" fmla="*/ 418072 h 476721"/>
              <a:gd name="connsiteX72" fmla="*/ 10652 w 653937"/>
              <a:gd name="connsiteY72" fmla="*/ 428704 h 476721"/>
              <a:gd name="connsiteX73" fmla="*/ 19 w 653937"/>
              <a:gd name="connsiteY73" fmla="*/ 449969 h 47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53937" h="476721">
                <a:moveTo>
                  <a:pt x="19" y="449969"/>
                </a:moveTo>
                <a:cubicBezTo>
                  <a:pt x="462" y="454842"/>
                  <a:pt x="8689" y="455633"/>
                  <a:pt x="13310" y="457944"/>
                </a:cubicBezTo>
                <a:cubicBezTo>
                  <a:pt x="15816" y="459197"/>
                  <a:pt x="18482" y="460602"/>
                  <a:pt x="21284" y="460602"/>
                </a:cubicBezTo>
                <a:cubicBezTo>
                  <a:pt x="79770" y="460602"/>
                  <a:pt x="138243" y="458830"/>
                  <a:pt x="196722" y="457944"/>
                </a:cubicBezTo>
                <a:cubicBezTo>
                  <a:pt x="275964" y="431530"/>
                  <a:pt x="367395" y="434208"/>
                  <a:pt x="446587" y="460602"/>
                </a:cubicBezTo>
                <a:cubicBezTo>
                  <a:pt x="449245" y="462374"/>
                  <a:pt x="451642" y="464621"/>
                  <a:pt x="454561" y="465918"/>
                </a:cubicBezTo>
                <a:cubicBezTo>
                  <a:pt x="459682" y="468194"/>
                  <a:pt x="470510" y="471234"/>
                  <a:pt x="470510" y="471234"/>
                </a:cubicBezTo>
                <a:cubicBezTo>
                  <a:pt x="493547" y="470348"/>
                  <a:pt x="524199" y="485712"/>
                  <a:pt x="539622" y="468576"/>
                </a:cubicBezTo>
                <a:cubicBezTo>
                  <a:pt x="628566" y="369750"/>
                  <a:pt x="501933" y="399559"/>
                  <a:pt x="555571" y="388832"/>
                </a:cubicBezTo>
                <a:cubicBezTo>
                  <a:pt x="563743" y="372487"/>
                  <a:pt x="558691" y="381494"/>
                  <a:pt x="571519" y="362251"/>
                </a:cubicBezTo>
                <a:lnTo>
                  <a:pt x="576836" y="354276"/>
                </a:lnTo>
                <a:cubicBezTo>
                  <a:pt x="577722" y="351618"/>
                  <a:pt x="578133" y="348751"/>
                  <a:pt x="579494" y="346302"/>
                </a:cubicBezTo>
                <a:cubicBezTo>
                  <a:pt x="582597" y="340717"/>
                  <a:pt x="590126" y="330353"/>
                  <a:pt x="590126" y="330353"/>
                </a:cubicBezTo>
                <a:cubicBezTo>
                  <a:pt x="591012" y="322379"/>
                  <a:pt x="590673" y="314171"/>
                  <a:pt x="592784" y="306430"/>
                </a:cubicBezTo>
                <a:cubicBezTo>
                  <a:pt x="593444" y="304012"/>
                  <a:pt x="597441" y="303531"/>
                  <a:pt x="598101" y="301113"/>
                </a:cubicBezTo>
                <a:cubicBezTo>
                  <a:pt x="606465" y="270446"/>
                  <a:pt x="591952" y="283062"/>
                  <a:pt x="608733" y="271874"/>
                </a:cubicBezTo>
                <a:cubicBezTo>
                  <a:pt x="609619" y="263900"/>
                  <a:pt x="610072" y="255865"/>
                  <a:pt x="611391" y="247951"/>
                </a:cubicBezTo>
                <a:cubicBezTo>
                  <a:pt x="611852" y="245187"/>
                  <a:pt x="613654" y="242750"/>
                  <a:pt x="614050" y="239976"/>
                </a:cubicBezTo>
                <a:cubicBezTo>
                  <a:pt x="621027" y="191145"/>
                  <a:pt x="612846" y="226187"/>
                  <a:pt x="619366" y="200104"/>
                </a:cubicBezTo>
                <a:cubicBezTo>
                  <a:pt x="624912" y="122459"/>
                  <a:pt x="618895" y="190349"/>
                  <a:pt x="624682" y="146941"/>
                </a:cubicBezTo>
                <a:cubicBezTo>
                  <a:pt x="629055" y="114140"/>
                  <a:pt x="624797" y="133191"/>
                  <a:pt x="629998" y="112386"/>
                </a:cubicBezTo>
                <a:cubicBezTo>
                  <a:pt x="630289" y="109188"/>
                  <a:pt x="630313" y="84176"/>
                  <a:pt x="635315" y="75172"/>
                </a:cubicBezTo>
                <a:cubicBezTo>
                  <a:pt x="638418" y="69587"/>
                  <a:pt x="645947" y="59223"/>
                  <a:pt x="645947" y="59223"/>
                </a:cubicBezTo>
                <a:cubicBezTo>
                  <a:pt x="646833" y="55679"/>
                  <a:pt x="646971" y="51858"/>
                  <a:pt x="648605" y="48590"/>
                </a:cubicBezTo>
                <a:cubicBezTo>
                  <a:pt x="649726" y="46348"/>
                  <a:pt x="654233" y="45761"/>
                  <a:pt x="653922" y="43274"/>
                </a:cubicBezTo>
                <a:cubicBezTo>
                  <a:pt x="653185" y="37376"/>
                  <a:pt x="648834" y="32521"/>
                  <a:pt x="645947" y="27325"/>
                </a:cubicBezTo>
                <a:cubicBezTo>
                  <a:pt x="644396" y="24533"/>
                  <a:pt x="642890" y="21610"/>
                  <a:pt x="640631" y="19351"/>
                </a:cubicBezTo>
                <a:cubicBezTo>
                  <a:pt x="630051" y="8770"/>
                  <a:pt x="610760" y="9984"/>
                  <a:pt x="598101" y="8718"/>
                </a:cubicBezTo>
                <a:cubicBezTo>
                  <a:pt x="555276" y="-5555"/>
                  <a:pt x="575176" y="78"/>
                  <a:pt x="475826" y="8718"/>
                </a:cubicBezTo>
                <a:cubicBezTo>
                  <a:pt x="472081" y="9044"/>
                  <a:pt x="470510" y="14035"/>
                  <a:pt x="467852" y="16693"/>
                </a:cubicBezTo>
                <a:cubicBezTo>
                  <a:pt x="459783" y="40900"/>
                  <a:pt x="472165" y="2655"/>
                  <a:pt x="462536" y="37958"/>
                </a:cubicBezTo>
                <a:cubicBezTo>
                  <a:pt x="461061" y="43364"/>
                  <a:pt x="462535" y="52134"/>
                  <a:pt x="457219" y="53906"/>
                </a:cubicBezTo>
                <a:lnTo>
                  <a:pt x="433296" y="61881"/>
                </a:lnTo>
                <a:cubicBezTo>
                  <a:pt x="430638" y="62767"/>
                  <a:pt x="428120" y="64399"/>
                  <a:pt x="425322" y="64539"/>
                </a:cubicBezTo>
                <a:lnTo>
                  <a:pt x="372159" y="67197"/>
                </a:lnTo>
                <a:cubicBezTo>
                  <a:pt x="358121" y="71876"/>
                  <a:pt x="366518" y="68300"/>
                  <a:pt x="348236" y="80488"/>
                </a:cubicBezTo>
                <a:lnTo>
                  <a:pt x="340261" y="85804"/>
                </a:lnTo>
                <a:cubicBezTo>
                  <a:pt x="327070" y="105593"/>
                  <a:pt x="344017" y="81300"/>
                  <a:pt x="326971" y="101753"/>
                </a:cubicBezTo>
                <a:cubicBezTo>
                  <a:pt x="324926" y="104207"/>
                  <a:pt x="324363" y="108034"/>
                  <a:pt x="321654" y="109727"/>
                </a:cubicBezTo>
                <a:cubicBezTo>
                  <a:pt x="316902" y="112697"/>
                  <a:pt x="310717" y="112538"/>
                  <a:pt x="305705" y="115044"/>
                </a:cubicBezTo>
                <a:cubicBezTo>
                  <a:pt x="302161" y="116816"/>
                  <a:pt x="298752" y="118888"/>
                  <a:pt x="295073" y="120360"/>
                </a:cubicBezTo>
                <a:cubicBezTo>
                  <a:pt x="289870" y="122441"/>
                  <a:pt x="284440" y="123904"/>
                  <a:pt x="279124" y="125676"/>
                </a:cubicBezTo>
                <a:lnTo>
                  <a:pt x="271150" y="128334"/>
                </a:lnTo>
                <a:lnTo>
                  <a:pt x="263175" y="130993"/>
                </a:lnTo>
                <a:lnTo>
                  <a:pt x="255201" y="133651"/>
                </a:lnTo>
                <a:cubicBezTo>
                  <a:pt x="253429" y="135423"/>
                  <a:pt x="252126" y="137846"/>
                  <a:pt x="249884" y="138967"/>
                </a:cubicBezTo>
                <a:cubicBezTo>
                  <a:pt x="246617" y="140601"/>
                  <a:pt x="242765" y="140621"/>
                  <a:pt x="239252" y="141625"/>
                </a:cubicBezTo>
                <a:cubicBezTo>
                  <a:pt x="236558" y="142395"/>
                  <a:pt x="233936" y="143397"/>
                  <a:pt x="231278" y="144283"/>
                </a:cubicBezTo>
                <a:cubicBezTo>
                  <a:pt x="226333" y="149228"/>
                  <a:pt x="224693" y="151563"/>
                  <a:pt x="217987" y="154916"/>
                </a:cubicBezTo>
                <a:cubicBezTo>
                  <a:pt x="213522" y="157148"/>
                  <a:pt x="203636" y="158955"/>
                  <a:pt x="199380" y="160232"/>
                </a:cubicBezTo>
                <a:cubicBezTo>
                  <a:pt x="194012" y="161842"/>
                  <a:pt x="183431" y="165548"/>
                  <a:pt x="183431" y="165548"/>
                </a:cubicBezTo>
                <a:cubicBezTo>
                  <a:pt x="180624" y="173970"/>
                  <a:pt x="181346" y="174137"/>
                  <a:pt x="175457" y="181497"/>
                </a:cubicBezTo>
                <a:cubicBezTo>
                  <a:pt x="169274" y="189225"/>
                  <a:pt x="170449" y="185227"/>
                  <a:pt x="162166" y="192130"/>
                </a:cubicBezTo>
                <a:cubicBezTo>
                  <a:pt x="159278" y="194537"/>
                  <a:pt x="156849" y="197446"/>
                  <a:pt x="154191" y="200104"/>
                </a:cubicBezTo>
                <a:cubicBezTo>
                  <a:pt x="148087" y="224523"/>
                  <a:pt x="156909" y="199366"/>
                  <a:pt x="143559" y="216053"/>
                </a:cubicBezTo>
                <a:cubicBezTo>
                  <a:pt x="141809" y="218241"/>
                  <a:pt x="142343" y="221625"/>
                  <a:pt x="140901" y="224027"/>
                </a:cubicBezTo>
                <a:cubicBezTo>
                  <a:pt x="139611" y="226176"/>
                  <a:pt x="137356" y="227572"/>
                  <a:pt x="135584" y="229344"/>
                </a:cubicBezTo>
                <a:cubicBezTo>
                  <a:pt x="130549" y="244450"/>
                  <a:pt x="134907" y="235338"/>
                  <a:pt x="116978" y="253267"/>
                </a:cubicBezTo>
                <a:lnTo>
                  <a:pt x="111661" y="258583"/>
                </a:lnTo>
                <a:cubicBezTo>
                  <a:pt x="105341" y="277544"/>
                  <a:pt x="114302" y="254622"/>
                  <a:pt x="101029" y="274532"/>
                </a:cubicBezTo>
                <a:cubicBezTo>
                  <a:pt x="99475" y="276863"/>
                  <a:pt x="99813" y="280104"/>
                  <a:pt x="98371" y="282506"/>
                </a:cubicBezTo>
                <a:cubicBezTo>
                  <a:pt x="97081" y="284655"/>
                  <a:pt x="94620" y="285866"/>
                  <a:pt x="93054" y="287823"/>
                </a:cubicBezTo>
                <a:cubicBezTo>
                  <a:pt x="91058" y="290317"/>
                  <a:pt x="89510" y="293139"/>
                  <a:pt x="87738" y="295797"/>
                </a:cubicBezTo>
                <a:cubicBezTo>
                  <a:pt x="82405" y="322466"/>
                  <a:pt x="90288" y="299338"/>
                  <a:pt x="77105" y="314404"/>
                </a:cubicBezTo>
                <a:cubicBezTo>
                  <a:pt x="72898" y="319212"/>
                  <a:pt x="66473" y="330353"/>
                  <a:pt x="66473" y="330353"/>
                </a:cubicBezTo>
                <a:cubicBezTo>
                  <a:pt x="65587" y="333897"/>
                  <a:pt x="65449" y="337718"/>
                  <a:pt x="63815" y="340986"/>
                </a:cubicBezTo>
                <a:cubicBezTo>
                  <a:pt x="62694" y="343228"/>
                  <a:pt x="60064" y="344345"/>
                  <a:pt x="58498" y="346302"/>
                </a:cubicBezTo>
                <a:cubicBezTo>
                  <a:pt x="45074" y="363080"/>
                  <a:pt x="60711" y="346746"/>
                  <a:pt x="47866" y="359593"/>
                </a:cubicBezTo>
                <a:cubicBezTo>
                  <a:pt x="46827" y="362710"/>
                  <a:pt x="41145" y="382262"/>
                  <a:pt x="37233" y="386174"/>
                </a:cubicBezTo>
                <a:cubicBezTo>
                  <a:pt x="35252" y="388155"/>
                  <a:pt x="31917" y="387946"/>
                  <a:pt x="29259" y="388832"/>
                </a:cubicBezTo>
                <a:cubicBezTo>
                  <a:pt x="27487" y="394148"/>
                  <a:pt x="27906" y="400819"/>
                  <a:pt x="23943" y="404781"/>
                </a:cubicBezTo>
                <a:cubicBezTo>
                  <a:pt x="16367" y="412356"/>
                  <a:pt x="20016" y="408012"/>
                  <a:pt x="13310" y="418072"/>
                </a:cubicBezTo>
                <a:cubicBezTo>
                  <a:pt x="12424" y="421616"/>
                  <a:pt x="11253" y="425101"/>
                  <a:pt x="10652" y="428704"/>
                </a:cubicBezTo>
                <a:cubicBezTo>
                  <a:pt x="6713" y="452338"/>
                  <a:pt x="-424" y="445096"/>
                  <a:pt x="19" y="449969"/>
                </a:cubicBezTo>
                <a:close/>
              </a:path>
            </a:pathLst>
          </a:custGeom>
          <a:solidFill>
            <a:schemeClr val="bg1">
              <a:lumMod val="6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2" name="Freeform 2061"/>
          <p:cNvSpPr/>
          <p:nvPr/>
        </p:nvSpPr>
        <p:spPr>
          <a:xfrm>
            <a:off x="3858257" y="5600554"/>
            <a:ext cx="381623" cy="599449"/>
          </a:xfrm>
          <a:custGeom>
            <a:avLst/>
            <a:gdLst>
              <a:gd name="connsiteX0" fmla="*/ 220404 w 381623"/>
              <a:gd name="connsiteY0" fmla="*/ 586181 h 599449"/>
              <a:gd name="connsiteX1" fmla="*/ 204547 w 381623"/>
              <a:gd name="connsiteY1" fmla="*/ 583538 h 599449"/>
              <a:gd name="connsiteX2" fmla="*/ 199261 w 381623"/>
              <a:gd name="connsiteY2" fmla="*/ 575610 h 599449"/>
              <a:gd name="connsiteX3" fmla="*/ 201904 w 381623"/>
              <a:gd name="connsiteY3" fmla="*/ 528040 h 599449"/>
              <a:gd name="connsiteX4" fmla="*/ 209833 w 381623"/>
              <a:gd name="connsiteY4" fmla="*/ 509541 h 599449"/>
              <a:gd name="connsiteX5" fmla="*/ 217761 w 381623"/>
              <a:gd name="connsiteY5" fmla="*/ 501612 h 599449"/>
              <a:gd name="connsiteX6" fmla="*/ 223046 w 381623"/>
              <a:gd name="connsiteY6" fmla="*/ 491041 h 599449"/>
              <a:gd name="connsiteX7" fmla="*/ 230975 w 381623"/>
              <a:gd name="connsiteY7" fmla="*/ 480470 h 599449"/>
              <a:gd name="connsiteX8" fmla="*/ 238903 w 381623"/>
              <a:gd name="connsiteY8" fmla="*/ 464614 h 599449"/>
              <a:gd name="connsiteX9" fmla="*/ 246831 w 381623"/>
              <a:gd name="connsiteY9" fmla="*/ 461971 h 599449"/>
              <a:gd name="connsiteX10" fmla="*/ 257402 w 381623"/>
              <a:gd name="connsiteY10" fmla="*/ 454043 h 599449"/>
              <a:gd name="connsiteX11" fmla="*/ 265331 w 381623"/>
              <a:gd name="connsiteY11" fmla="*/ 448757 h 599449"/>
              <a:gd name="connsiteX12" fmla="*/ 270616 w 381623"/>
              <a:gd name="connsiteY12" fmla="*/ 440829 h 599449"/>
              <a:gd name="connsiteX13" fmla="*/ 278545 w 381623"/>
              <a:gd name="connsiteY13" fmla="*/ 435543 h 599449"/>
              <a:gd name="connsiteX14" fmla="*/ 294401 w 381623"/>
              <a:gd name="connsiteY14" fmla="*/ 419686 h 599449"/>
              <a:gd name="connsiteX15" fmla="*/ 297044 w 381623"/>
              <a:gd name="connsiteY15" fmla="*/ 409115 h 599449"/>
              <a:gd name="connsiteX16" fmla="*/ 302330 w 381623"/>
              <a:gd name="connsiteY16" fmla="*/ 393259 h 599449"/>
              <a:gd name="connsiteX17" fmla="*/ 304972 w 381623"/>
              <a:gd name="connsiteY17" fmla="*/ 319261 h 599449"/>
              <a:gd name="connsiteX18" fmla="*/ 312901 w 381623"/>
              <a:gd name="connsiteY18" fmla="*/ 298119 h 599449"/>
              <a:gd name="connsiteX19" fmla="*/ 320829 w 381623"/>
              <a:gd name="connsiteY19" fmla="*/ 292833 h 599449"/>
              <a:gd name="connsiteX20" fmla="*/ 323472 w 381623"/>
              <a:gd name="connsiteY20" fmla="*/ 284905 h 599449"/>
              <a:gd name="connsiteX21" fmla="*/ 326115 w 381623"/>
              <a:gd name="connsiteY21" fmla="*/ 274334 h 599449"/>
              <a:gd name="connsiteX22" fmla="*/ 331400 w 381623"/>
              <a:gd name="connsiteY22" fmla="*/ 266406 h 599449"/>
              <a:gd name="connsiteX23" fmla="*/ 334043 w 381623"/>
              <a:gd name="connsiteY23" fmla="*/ 258477 h 599449"/>
              <a:gd name="connsiteX24" fmla="*/ 341971 w 381623"/>
              <a:gd name="connsiteY24" fmla="*/ 253192 h 599449"/>
              <a:gd name="connsiteX25" fmla="*/ 352542 w 381623"/>
              <a:gd name="connsiteY25" fmla="*/ 229407 h 599449"/>
              <a:gd name="connsiteX26" fmla="*/ 357828 w 381623"/>
              <a:gd name="connsiteY26" fmla="*/ 200336 h 599449"/>
              <a:gd name="connsiteX27" fmla="*/ 363113 w 381623"/>
              <a:gd name="connsiteY27" fmla="*/ 192408 h 599449"/>
              <a:gd name="connsiteX28" fmla="*/ 371042 w 381623"/>
              <a:gd name="connsiteY28" fmla="*/ 165980 h 599449"/>
              <a:gd name="connsiteX29" fmla="*/ 378970 w 381623"/>
              <a:gd name="connsiteY29" fmla="*/ 160695 h 599449"/>
              <a:gd name="connsiteX30" fmla="*/ 381613 w 381623"/>
              <a:gd name="connsiteY30" fmla="*/ 150123 h 599449"/>
              <a:gd name="connsiteX31" fmla="*/ 378970 w 381623"/>
              <a:gd name="connsiteY31" fmla="*/ 102554 h 599449"/>
              <a:gd name="connsiteX32" fmla="*/ 355185 w 381623"/>
              <a:gd name="connsiteY32" fmla="*/ 89340 h 599449"/>
              <a:gd name="connsiteX33" fmla="*/ 286473 w 381623"/>
              <a:gd name="connsiteY33" fmla="*/ 86697 h 599449"/>
              <a:gd name="connsiteX34" fmla="*/ 257402 w 381623"/>
              <a:gd name="connsiteY34" fmla="*/ 78769 h 599449"/>
              <a:gd name="connsiteX35" fmla="*/ 249474 w 381623"/>
              <a:gd name="connsiteY35" fmla="*/ 76126 h 599449"/>
              <a:gd name="connsiteX36" fmla="*/ 241546 w 381623"/>
              <a:gd name="connsiteY36" fmla="*/ 70840 h 599449"/>
              <a:gd name="connsiteX37" fmla="*/ 220404 w 381623"/>
              <a:gd name="connsiteY37" fmla="*/ 68197 h 599449"/>
              <a:gd name="connsiteX38" fmla="*/ 212475 w 381623"/>
              <a:gd name="connsiteY38" fmla="*/ 62912 h 599449"/>
              <a:gd name="connsiteX39" fmla="*/ 196619 w 381623"/>
              <a:gd name="connsiteY39" fmla="*/ 49698 h 599449"/>
              <a:gd name="connsiteX40" fmla="*/ 191333 w 381623"/>
              <a:gd name="connsiteY40" fmla="*/ 41770 h 599449"/>
              <a:gd name="connsiteX41" fmla="*/ 175476 w 381623"/>
              <a:gd name="connsiteY41" fmla="*/ 31199 h 599449"/>
              <a:gd name="connsiteX42" fmla="*/ 172834 w 381623"/>
              <a:gd name="connsiteY42" fmla="*/ 23270 h 599449"/>
              <a:gd name="connsiteX43" fmla="*/ 170191 w 381623"/>
              <a:gd name="connsiteY43" fmla="*/ 10056 h 599449"/>
              <a:gd name="connsiteX44" fmla="*/ 162263 w 381623"/>
              <a:gd name="connsiteY44" fmla="*/ 7414 h 599449"/>
              <a:gd name="connsiteX45" fmla="*/ 133192 w 381623"/>
              <a:gd name="connsiteY45" fmla="*/ 4771 h 599449"/>
              <a:gd name="connsiteX46" fmla="*/ 130549 w 381623"/>
              <a:gd name="connsiteY46" fmla="*/ 15342 h 599449"/>
              <a:gd name="connsiteX47" fmla="*/ 125264 w 381623"/>
              <a:gd name="connsiteY47" fmla="*/ 23270 h 599449"/>
              <a:gd name="connsiteX48" fmla="*/ 122621 w 381623"/>
              <a:gd name="connsiteY48" fmla="*/ 41770 h 599449"/>
              <a:gd name="connsiteX49" fmla="*/ 114693 w 381623"/>
              <a:gd name="connsiteY49" fmla="*/ 44412 h 599449"/>
              <a:gd name="connsiteX50" fmla="*/ 106764 w 381623"/>
              <a:gd name="connsiteY50" fmla="*/ 49698 h 599449"/>
              <a:gd name="connsiteX51" fmla="*/ 93550 w 381623"/>
              <a:gd name="connsiteY51" fmla="*/ 68197 h 599449"/>
              <a:gd name="connsiteX52" fmla="*/ 93550 w 381623"/>
              <a:gd name="connsiteY52" fmla="*/ 121053 h 599449"/>
              <a:gd name="connsiteX53" fmla="*/ 109407 w 381623"/>
              <a:gd name="connsiteY53" fmla="*/ 126338 h 599449"/>
              <a:gd name="connsiteX54" fmla="*/ 112050 w 381623"/>
              <a:gd name="connsiteY54" fmla="*/ 142195 h 599449"/>
              <a:gd name="connsiteX55" fmla="*/ 114693 w 381623"/>
              <a:gd name="connsiteY55" fmla="*/ 150123 h 599449"/>
              <a:gd name="connsiteX56" fmla="*/ 112050 w 381623"/>
              <a:gd name="connsiteY56" fmla="*/ 213550 h 599449"/>
              <a:gd name="connsiteX57" fmla="*/ 104122 w 381623"/>
              <a:gd name="connsiteY57" fmla="*/ 216193 h 599449"/>
              <a:gd name="connsiteX58" fmla="*/ 80337 w 381623"/>
              <a:gd name="connsiteY58" fmla="*/ 229407 h 599449"/>
              <a:gd name="connsiteX59" fmla="*/ 61837 w 381623"/>
              <a:gd name="connsiteY59" fmla="*/ 255834 h 599449"/>
              <a:gd name="connsiteX60" fmla="*/ 59194 w 381623"/>
              <a:gd name="connsiteY60" fmla="*/ 263763 h 599449"/>
              <a:gd name="connsiteX61" fmla="*/ 56552 w 381623"/>
              <a:gd name="connsiteY61" fmla="*/ 390616 h 599449"/>
              <a:gd name="connsiteX62" fmla="*/ 51266 w 381623"/>
              <a:gd name="connsiteY62" fmla="*/ 398544 h 599449"/>
              <a:gd name="connsiteX63" fmla="*/ 43338 w 381623"/>
              <a:gd name="connsiteY63" fmla="*/ 414401 h 599449"/>
              <a:gd name="connsiteX64" fmla="*/ 40695 w 381623"/>
              <a:gd name="connsiteY64" fmla="*/ 430258 h 599449"/>
              <a:gd name="connsiteX65" fmla="*/ 32767 w 381623"/>
              <a:gd name="connsiteY65" fmla="*/ 438186 h 599449"/>
              <a:gd name="connsiteX66" fmla="*/ 22196 w 381623"/>
              <a:gd name="connsiteY66" fmla="*/ 454043 h 599449"/>
              <a:gd name="connsiteX67" fmla="*/ 11624 w 381623"/>
              <a:gd name="connsiteY67" fmla="*/ 469899 h 599449"/>
              <a:gd name="connsiteX68" fmla="*/ 6339 w 381623"/>
              <a:gd name="connsiteY68" fmla="*/ 477828 h 599449"/>
              <a:gd name="connsiteX69" fmla="*/ 3696 w 381623"/>
              <a:gd name="connsiteY69" fmla="*/ 512184 h 599449"/>
              <a:gd name="connsiteX70" fmla="*/ 3696 w 381623"/>
              <a:gd name="connsiteY70" fmla="*/ 533326 h 599449"/>
              <a:gd name="connsiteX71" fmla="*/ 11624 w 381623"/>
              <a:gd name="connsiteY71" fmla="*/ 538611 h 599449"/>
              <a:gd name="connsiteX72" fmla="*/ 75051 w 381623"/>
              <a:gd name="connsiteY72" fmla="*/ 543897 h 599449"/>
              <a:gd name="connsiteX73" fmla="*/ 85622 w 381623"/>
              <a:gd name="connsiteY73" fmla="*/ 549182 h 599449"/>
              <a:gd name="connsiteX74" fmla="*/ 93550 w 381623"/>
              <a:gd name="connsiteY74" fmla="*/ 554468 h 599449"/>
              <a:gd name="connsiteX75" fmla="*/ 101479 w 381623"/>
              <a:gd name="connsiteY75" fmla="*/ 557111 h 599449"/>
              <a:gd name="connsiteX76" fmla="*/ 119978 w 381623"/>
              <a:gd name="connsiteY76" fmla="*/ 570325 h 599449"/>
              <a:gd name="connsiteX77" fmla="*/ 130549 w 381623"/>
              <a:gd name="connsiteY77" fmla="*/ 575610 h 599449"/>
              <a:gd name="connsiteX78" fmla="*/ 138478 w 381623"/>
              <a:gd name="connsiteY78" fmla="*/ 578253 h 599449"/>
              <a:gd name="connsiteX79" fmla="*/ 151691 w 381623"/>
              <a:gd name="connsiteY79" fmla="*/ 583538 h 599449"/>
              <a:gd name="connsiteX80" fmla="*/ 186048 w 381623"/>
              <a:gd name="connsiteY80" fmla="*/ 591467 h 599449"/>
              <a:gd name="connsiteX81" fmla="*/ 201904 w 381623"/>
              <a:gd name="connsiteY81" fmla="*/ 599395 h 599449"/>
              <a:gd name="connsiteX82" fmla="*/ 220404 w 381623"/>
              <a:gd name="connsiteY82" fmla="*/ 586181 h 59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81623" h="599449">
                <a:moveTo>
                  <a:pt x="220404" y="586181"/>
                </a:moveTo>
                <a:cubicBezTo>
                  <a:pt x="220844" y="583538"/>
                  <a:pt x="209340" y="585934"/>
                  <a:pt x="204547" y="583538"/>
                </a:cubicBezTo>
                <a:cubicBezTo>
                  <a:pt x="201706" y="582118"/>
                  <a:pt x="199412" y="578783"/>
                  <a:pt x="199261" y="575610"/>
                </a:cubicBezTo>
                <a:cubicBezTo>
                  <a:pt x="198506" y="559747"/>
                  <a:pt x="200398" y="543850"/>
                  <a:pt x="201904" y="528040"/>
                </a:cubicBezTo>
                <a:cubicBezTo>
                  <a:pt x="202283" y="524058"/>
                  <a:pt x="208265" y="511736"/>
                  <a:pt x="209833" y="509541"/>
                </a:cubicBezTo>
                <a:cubicBezTo>
                  <a:pt x="212005" y="506500"/>
                  <a:pt x="215589" y="504653"/>
                  <a:pt x="217761" y="501612"/>
                </a:cubicBezTo>
                <a:cubicBezTo>
                  <a:pt x="220051" y="498406"/>
                  <a:pt x="220958" y="494382"/>
                  <a:pt x="223046" y="491041"/>
                </a:cubicBezTo>
                <a:cubicBezTo>
                  <a:pt x="225381" y="487306"/>
                  <a:pt x="228332" y="483994"/>
                  <a:pt x="230975" y="480470"/>
                </a:cubicBezTo>
                <a:cubicBezTo>
                  <a:pt x="232716" y="475248"/>
                  <a:pt x="234247" y="468339"/>
                  <a:pt x="238903" y="464614"/>
                </a:cubicBezTo>
                <a:cubicBezTo>
                  <a:pt x="241078" y="462874"/>
                  <a:pt x="244188" y="462852"/>
                  <a:pt x="246831" y="461971"/>
                </a:cubicBezTo>
                <a:cubicBezTo>
                  <a:pt x="250355" y="459328"/>
                  <a:pt x="253818" y="456603"/>
                  <a:pt x="257402" y="454043"/>
                </a:cubicBezTo>
                <a:cubicBezTo>
                  <a:pt x="259987" y="452197"/>
                  <a:pt x="263085" y="451003"/>
                  <a:pt x="265331" y="448757"/>
                </a:cubicBezTo>
                <a:cubicBezTo>
                  <a:pt x="267577" y="446511"/>
                  <a:pt x="268370" y="443075"/>
                  <a:pt x="270616" y="440829"/>
                </a:cubicBezTo>
                <a:cubicBezTo>
                  <a:pt x="272862" y="438583"/>
                  <a:pt x="276171" y="437653"/>
                  <a:pt x="278545" y="435543"/>
                </a:cubicBezTo>
                <a:cubicBezTo>
                  <a:pt x="284132" y="430577"/>
                  <a:pt x="294401" y="419686"/>
                  <a:pt x="294401" y="419686"/>
                </a:cubicBezTo>
                <a:cubicBezTo>
                  <a:pt x="295282" y="416162"/>
                  <a:pt x="296000" y="412594"/>
                  <a:pt x="297044" y="409115"/>
                </a:cubicBezTo>
                <a:cubicBezTo>
                  <a:pt x="298645" y="403779"/>
                  <a:pt x="302330" y="393259"/>
                  <a:pt x="302330" y="393259"/>
                </a:cubicBezTo>
                <a:cubicBezTo>
                  <a:pt x="303211" y="368593"/>
                  <a:pt x="303479" y="343898"/>
                  <a:pt x="304972" y="319261"/>
                </a:cubicBezTo>
                <a:cubicBezTo>
                  <a:pt x="305460" y="311208"/>
                  <a:pt x="307087" y="303933"/>
                  <a:pt x="312901" y="298119"/>
                </a:cubicBezTo>
                <a:cubicBezTo>
                  <a:pt x="315147" y="295873"/>
                  <a:pt x="318186" y="294595"/>
                  <a:pt x="320829" y="292833"/>
                </a:cubicBezTo>
                <a:cubicBezTo>
                  <a:pt x="321710" y="290190"/>
                  <a:pt x="322707" y="287583"/>
                  <a:pt x="323472" y="284905"/>
                </a:cubicBezTo>
                <a:cubicBezTo>
                  <a:pt x="324470" y="281413"/>
                  <a:pt x="324684" y="277672"/>
                  <a:pt x="326115" y="274334"/>
                </a:cubicBezTo>
                <a:cubicBezTo>
                  <a:pt x="327366" y="271415"/>
                  <a:pt x="329980" y="269247"/>
                  <a:pt x="331400" y="266406"/>
                </a:cubicBezTo>
                <a:cubicBezTo>
                  <a:pt x="332646" y="263914"/>
                  <a:pt x="332303" y="260652"/>
                  <a:pt x="334043" y="258477"/>
                </a:cubicBezTo>
                <a:cubicBezTo>
                  <a:pt x="336027" y="255997"/>
                  <a:pt x="339328" y="254954"/>
                  <a:pt x="341971" y="253192"/>
                </a:cubicBezTo>
                <a:cubicBezTo>
                  <a:pt x="348261" y="234322"/>
                  <a:pt x="344167" y="241971"/>
                  <a:pt x="352542" y="229407"/>
                </a:cubicBezTo>
                <a:cubicBezTo>
                  <a:pt x="353454" y="222115"/>
                  <a:pt x="353753" y="208485"/>
                  <a:pt x="357828" y="200336"/>
                </a:cubicBezTo>
                <a:cubicBezTo>
                  <a:pt x="359248" y="197495"/>
                  <a:pt x="361351" y="195051"/>
                  <a:pt x="363113" y="192408"/>
                </a:cubicBezTo>
                <a:cubicBezTo>
                  <a:pt x="364777" y="180762"/>
                  <a:pt x="363029" y="173993"/>
                  <a:pt x="371042" y="165980"/>
                </a:cubicBezTo>
                <a:cubicBezTo>
                  <a:pt x="373288" y="163734"/>
                  <a:pt x="376327" y="162457"/>
                  <a:pt x="378970" y="160695"/>
                </a:cubicBezTo>
                <a:cubicBezTo>
                  <a:pt x="379851" y="157171"/>
                  <a:pt x="381613" y="153755"/>
                  <a:pt x="381613" y="150123"/>
                </a:cubicBezTo>
                <a:cubicBezTo>
                  <a:pt x="381613" y="134242"/>
                  <a:pt x="381941" y="118154"/>
                  <a:pt x="378970" y="102554"/>
                </a:cubicBezTo>
                <a:cubicBezTo>
                  <a:pt x="377517" y="94923"/>
                  <a:pt x="359064" y="89489"/>
                  <a:pt x="355185" y="89340"/>
                </a:cubicBezTo>
                <a:lnTo>
                  <a:pt x="286473" y="86697"/>
                </a:lnTo>
                <a:cubicBezTo>
                  <a:pt x="252452" y="75356"/>
                  <a:pt x="287288" y="86240"/>
                  <a:pt x="257402" y="78769"/>
                </a:cubicBezTo>
                <a:cubicBezTo>
                  <a:pt x="254700" y="78093"/>
                  <a:pt x="251965" y="77372"/>
                  <a:pt x="249474" y="76126"/>
                </a:cubicBezTo>
                <a:cubicBezTo>
                  <a:pt x="246633" y="74705"/>
                  <a:pt x="244610" y="71676"/>
                  <a:pt x="241546" y="70840"/>
                </a:cubicBezTo>
                <a:cubicBezTo>
                  <a:pt x="234694" y="68971"/>
                  <a:pt x="227451" y="69078"/>
                  <a:pt x="220404" y="68197"/>
                </a:cubicBezTo>
                <a:cubicBezTo>
                  <a:pt x="217761" y="66435"/>
                  <a:pt x="214915" y="64945"/>
                  <a:pt x="212475" y="62912"/>
                </a:cubicBezTo>
                <a:cubicBezTo>
                  <a:pt x="192113" y="45945"/>
                  <a:pt x="216315" y="62830"/>
                  <a:pt x="196619" y="49698"/>
                </a:cubicBezTo>
                <a:cubicBezTo>
                  <a:pt x="194857" y="47055"/>
                  <a:pt x="193976" y="43532"/>
                  <a:pt x="191333" y="41770"/>
                </a:cubicBezTo>
                <a:cubicBezTo>
                  <a:pt x="170854" y="28118"/>
                  <a:pt x="188747" y="51103"/>
                  <a:pt x="175476" y="31199"/>
                </a:cubicBezTo>
                <a:cubicBezTo>
                  <a:pt x="174595" y="28556"/>
                  <a:pt x="173510" y="25973"/>
                  <a:pt x="172834" y="23270"/>
                </a:cubicBezTo>
                <a:cubicBezTo>
                  <a:pt x="171745" y="18912"/>
                  <a:pt x="172683" y="13793"/>
                  <a:pt x="170191" y="10056"/>
                </a:cubicBezTo>
                <a:cubicBezTo>
                  <a:pt x="168646" y="7738"/>
                  <a:pt x="164906" y="8295"/>
                  <a:pt x="162263" y="7414"/>
                </a:cubicBezTo>
                <a:cubicBezTo>
                  <a:pt x="152252" y="740"/>
                  <a:pt x="148928" y="-3971"/>
                  <a:pt x="133192" y="4771"/>
                </a:cubicBezTo>
                <a:cubicBezTo>
                  <a:pt x="130017" y="6535"/>
                  <a:pt x="131980" y="12004"/>
                  <a:pt x="130549" y="15342"/>
                </a:cubicBezTo>
                <a:cubicBezTo>
                  <a:pt x="129298" y="18261"/>
                  <a:pt x="127026" y="20627"/>
                  <a:pt x="125264" y="23270"/>
                </a:cubicBezTo>
                <a:cubicBezTo>
                  <a:pt x="124383" y="29437"/>
                  <a:pt x="125407" y="36198"/>
                  <a:pt x="122621" y="41770"/>
                </a:cubicBezTo>
                <a:cubicBezTo>
                  <a:pt x="121375" y="44261"/>
                  <a:pt x="117184" y="43166"/>
                  <a:pt x="114693" y="44412"/>
                </a:cubicBezTo>
                <a:cubicBezTo>
                  <a:pt x="111852" y="45832"/>
                  <a:pt x="109407" y="47936"/>
                  <a:pt x="106764" y="49698"/>
                </a:cubicBezTo>
                <a:cubicBezTo>
                  <a:pt x="100598" y="68198"/>
                  <a:pt x="106765" y="63794"/>
                  <a:pt x="93550" y="68197"/>
                </a:cubicBezTo>
                <a:cubicBezTo>
                  <a:pt x="90729" y="85130"/>
                  <a:pt x="86251" y="104369"/>
                  <a:pt x="93550" y="121053"/>
                </a:cubicBezTo>
                <a:cubicBezTo>
                  <a:pt x="95783" y="126157"/>
                  <a:pt x="109407" y="126338"/>
                  <a:pt x="109407" y="126338"/>
                </a:cubicBezTo>
                <a:cubicBezTo>
                  <a:pt x="110288" y="131624"/>
                  <a:pt x="110887" y="136964"/>
                  <a:pt x="112050" y="142195"/>
                </a:cubicBezTo>
                <a:cubicBezTo>
                  <a:pt x="112654" y="144914"/>
                  <a:pt x="114693" y="147337"/>
                  <a:pt x="114693" y="150123"/>
                </a:cubicBezTo>
                <a:cubicBezTo>
                  <a:pt x="114693" y="171284"/>
                  <a:pt x="115393" y="192655"/>
                  <a:pt x="112050" y="213550"/>
                </a:cubicBezTo>
                <a:cubicBezTo>
                  <a:pt x="111610" y="216301"/>
                  <a:pt x="106557" y="214840"/>
                  <a:pt x="104122" y="216193"/>
                </a:cubicBezTo>
                <a:cubicBezTo>
                  <a:pt x="76860" y="231338"/>
                  <a:pt x="98276" y="223427"/>
                  <a:pt x="80337" y="229407"/>
                </a:cubicBezTo>
                <a:cubicBezTo>
                  <a:pt x="60078" y="249665"/>
                  <a:pt x="67184" y="237121"/>
                  <a:pt x="61837" y="255834"/>
                </a:cubicBezTo>
                <a:cubicBezTo>
                  <a:pt x="61072" y="258513"/>
                  <a:pt x="60075" y="261120"/>
                  <a:pt x="59194" y="263763"/>
                </a:cubicBezTo>
                <a:cubicBezTo>
                  <a:pt x="58313" y="306047"/>
                  <a:pt x="59035" y="348395"/>
                  <a:pt x="56552" y="390616"/>
                </a:cubicBezTo>
                <a:cubicBezTo>
                  <a:pt x="56365" y="393787"/>
                  <a:pt x="52687" y="395703"/>
                  <a:pt x="51266" y="398544"/>
                </a:cubicBezTo>
                <a:cubicBezTo>
                  <a:pt x="40320" y="420435"/>
                  <a:pt x="58489" y="391673"/>
                  <a:pt x="43338" y="414401"/>
                </a:cubicBezTo>
                <a:cubicBezTo>
                  <a:pt x="42457" y="419687"/>
                  <a:pt x="42871" y="425361"/>
                  <a:pt x="40695" y="430258"/>
                </a:cubicBezTo>
                <a:cubicBezTo>
                  <a:pt x="39177" y="433673"/>
                  <a:pt x="35061" y="435236"/>
                  <a:pt x="32767" y="438186"/>
                </a:cubicBezTo>
                <a:cubicBezTo>
                  <a:pt x="28867" y="443200"/>
                  <a:pt x="25720" y="448757"/>
                  <a:pt x="22196" y="454043"/>
                </a:cubicBezTo>
                <a:lnTo>
                  <a:pt x="11624" y="469899"/>
                </a:lnTo>
                <a:lnTo>
                  <a:pt x="6339" y="477828"/>
                </a:lnTo>
                <a:cubicBezTo>
                  <a:pt x="5458" y="489280"/>
                  <a:pt x="5121" y="500787"/>
                  <a:pt x="3696" y="512184"/>
                </a:cubicBezTo>
                <a:cubicBezTo>
                  <a:pt x="2376" y="522746"/>
                  <a:pt x="-3917" y="520004"/>
                  <a:pt x="3696" y="533326"/>
                </a:cubicBezTo>
                <a:cubicBezTo>
                  <a:pt x="5272" y="536084"/>
                  <a:pt x="8482" y="538146"/>
                  <a:pt x="11624" y="538611"/>
                </a:cubicBezTo>
                <a:cubicBezTo>
                  <a:pt x="32611" y="541720"/>
                  <a:pt x="75051" y="543897"/>
                  <a:pt x="75051" y="543897"/>
                </a:cubicBezTo>
                <a:cubicBezTo>
                  <a:pt x="78575" y="545659"/>
                  <a:pt x="82202" y="547227"/>
                  <a:pt x="85622" y="549182"/>
                </a:cubicBezTo>
                <a:cubicBezTo>
                  <a:pt x="88380" y="550758"/>
                  <a:pt x="90709" y="553047"/>
                  <a:pt x="93550" y="554468"/>
                </a:cubicBezTo>
                <a:cubicBezTo>
                  <a:pt x="96042" y="555714"/>
                  <a:pt x="98987" y="555865"/>
                  <a:pt x="101479" y="557111"/>
                </a:cubicBezTo>
                <a:cubicBezTo>
                  <a:pt x="107076" y="559910"/>
                  <a:pt x="115181" y="567327"/>
                  <a:pt x="119978" y="570325"/>
                </a:cubicBezTo>
                <a:cubicBezTo>
                  <a:pt x="123319" y="572413"/>
                  <a:pt x="126928" y="574058"/>
                  <a:pt x="130549" y="575610"/>
                </a:cubicBezTo>
                <a:cubicBezTo>
                  <a:pt x="133110" y="576707"/>
                  <a:pt x="135869" y="577275"/>
                  <a:pt x="138478" y="578253"/>
                </a:cubicBezTo>
                <a:cubicBezTo>
                  <a:pt x="142920" y="579919"/>
                  <a:pt x="147157" y="582143"/>
                  <a:pt x="151691" y="583538"/>
                </a:cubicBezTo>
                <a:cubicBezTo>
                  <a:pt x="163532" y="587181"/>
                  <a:pt x="174157" y="589089"/>
                  <a:pt x="186048" y="591467"/>
                </a:cubicBezTo>
                <a:cubicBezTo>
                  <a:pt x="188809" y="593307"/>
                  <a:pt x="197528" y="600124"/>
                  <a:pt x="201904" y="599395"/>
                </a:cubicBezTo>
                <a:cubicBezTo>
                  <a:pt x="205494" y="598797"/>
                  <a:pt x="219964" y="588824"/>
                  <a:pt x="220404" y="586181"/>
                </a:cubicBez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Freeform 2062"/>
          <p:cNvSpPr/>
          <p:nvPr/>
        </p:nvSpPr>
        <p:spPr>
          <a:xfrm>
            <a:off x="3491965" y="5478472"/>
            <a:ext cx="422844" cy="824545"/>
          </a:xfrm>
          <a:custGeom>
            <a:avLst/>
            <a:gdLst>
              <a:gd name="connsiteX0" fmla="*/ 406987 w 422844"/>
              <a:gd name="connsiteY0" fmla="*/ 406987 h 824545"/>
              <a:gd name="connsiteX1" fmla="*/ 396416 w 422844"/>
              <a:gd name="connsiteY1" fmla="*/ 385845 h 824545"/>
              <a:gd name="connsiteX2" fmla="*/ 388488 w 422844"/>
              <a:gd name="connsiteY2" fmla="*/ 380559 h 824545"/>
              <a:gd name="connsiteX3" fmla="*/ 385845 w 422844"/>
              <a:gd name="connsiteY3" fmla="*/ 372631 h 824545"/>
              <a:gd name="connsiteX4" fmla="*/ 380559 w 422844"/>
              <a:gd name="connsiteY4" fmla="*/ 364703 h 824545"/>
              <a:gd name="connsiteX5" fmla="*/ 377916 w 422844"/>
              <a:gd name="connsiteY5" fmla="*/ 301276 h 824545"/>
              <a:gd name="connsiteX6" fmla="*/ 375274 w 422844"/>
              <a:gd name="connsiteY6" fmla="*/ 293348 h 824545"/>
              <a:gd name="connsiteX7" fmla="*/ 369988 w 422844"/>
              <a:gd name="connsiteY7" fmla="*/ 272205 h 824545"/>
              <a:gd name="connsiteX8" fmla="*/ 356774 w 422844"/>
              <a:gd name="connsiteY8" fmla="*/ 245778 h 824545"/>
              <a:gd name="connsiteX9" fmla="*/ 348846 w 422844"/>
              <a:gd name="connsiteY9" fmla="*/ 243135 h 824545"/>
              <a:gd name="connsiteX10" fmla="*/ 330346 w 422844"/>
              <a:gd name="connsiteY10" fmla="*/ 227278 h 824545"/>
              <a:gd name="connsiteX11" fmla="*/ 322418 w 422844"/>
              <a:gd name="connsiteY11" fmla="*/ 221993 h 824545"/>
              <a:gd name="connsiteX12" fmla="*/ 306562 w 422844"/>
              <a:gd name="connsiteY12" fmla="*/ 219350 h 824545"/>
              <a:gd name="connsiteX13" fmla="*/ 293348 w 422844"/>
              <a:gd name="connsiteY13" fmla="*/ 216707 h 824545"/>
              <a:gd name="connsiteX14" fmla="*/ 277491 w 422844"/>
              <a:gd name="connsiteY14" fmla="*/ 203493 h 824545"/>
              <a:gd name="connsiteX15" fmla="*/ 269563 w 422844"/>
              <a:gd name="connsiteY15" fmla="*/ 195565 h 824545"/>
              <a:gd name="connsiteX16" fmla="*/ 266920 w 422844"/>
              <a:gd name="connsiteY16" fmla="*/ 187637 h 824545"/>
              <a:gd name="connsiteX17" fmla="*/ 261634 w 422844"/>
              <a:gd name="connsiteY17" fmla="*/ 155923 h 824545"/>
              <a:gd name="connsiteX18" fmla="*/ 256349 w 422844"/>
              <a:gd name="connsiteY18" fmla="*/ 147995 h 824545"/>
              <a:gd name="connsiteX19" fmla="*/ 245778 w 422844"/>
              <a:gd name="connsiteY19" fmla="*/ 129496 h 824545"/>
              <a:gd name="connsiteX20" fmla="*/ 235207 w 422844"/>
              <a:gd name="connsiteY20" fmla="*/ 92497 h 824545"/>
              <a:gd name="connsiteX21" fmla="*/ 227278 w 422844"/>
              <a:gd name="connsiteY21" fmla="*/ 89854 h 824545"/>
              <a:gd name="connsiteX22" fmla="*/ 211422 w 422844"/>
              <a:gd name="connsiteY22" fmla="*/ 76640 h 824545"/>
              <a:gd name="connsiteX23" fmla="*/ 206136 w 422844"/>
              <a:gd name="connsiteY23" fmla="*/ 68712 h 824545"/>
              <a:gd name="connsiteX24" fmla="*/ 192922 w 422844"/>
              <a:gd name="connsiteY24" fmla="*/ 52855 h 824545"/>
              <a:gd name="connsiteX25" fmla="*/ 190279 w 422844"/>
              <a:gd name="connsiteY25" fmla="*/ 44927 h 824545"/>
              <a:gd name="connsiteX26" fmla="*/ 177066 w 422844"/>
              <a:gd name="connsiteY26" fmla="*/ 26427 h 824545"/>
              <a:gd name="connsiteX27" fmla="*/ 169137 w 422844"/>
              <a:gd name="connsiteY27" fmla="*/ 21142 h 824545"/>
              <a:gd name="connsiteX28" fmla="*/ 158566 w 422844"/>
              <a:gd name="connsiteY28" fmla="*/ 13214 h 824545"/>
              <a:gd name="connsiteX29" fmla="*/ 150638 w 422844"/>
              <a:gd name="connsiteY29" fmla="*/ 10571 h 824545"/>
              <a:gd name="connsiteX30" fmla="*/ 134781 w 422844"/>
              <a:gd name="connsiteY30" fmla="*/ 0 h 824545"/>
              <a:gd name="connsiteX31" fmla="*/ 118925 w 422844"/>
              <a:gd name="connsiteY31" fmla="*/ 5285 h 824545"/>
              <a:gd name="connsiteX32" fmla="*/ 113639 w 422844"/>
              <a:gd name="connsiteY32" fmla="*/ 21142 h 824545"/>
              <a:gd name="connsiteX33" fmla="*/ 108353 w 422844"/>
              <a:gd name="connsiteY33" fmla="*/ 29070 h 824545"/>
              <a:gd name="connsiteX34" fmla="*/ 105711 w 422844"/>
              <a:gd name="connsiteY34" fmla="*/ 237849 h 824545"/>
              <a:gd name="connsiteX35" fmla="*/ 108353 w 422844"/>
              <a:gd name="connsiteY35" fmla="*/ 245778 h 824545"/>
              <a:gd name="connsiteX36" fmla="*/ 110996 w 422844"/>
              <a:gd name="connsiteY36" fmla="*/ 258992 h 824545"/>
              <a:gd name="connsiteX37" fmla="*/ 113639 w 422844"/>
              <a:gd name="connsiteY37" fmla="*/ 266920 h 824545"/>
              <a:gd name="connsiteX38" fmla="*/ 118925 w 422844"/>
              <a:gd name="connsiteY38" fmla="*/ 285419 h 824545"/>
              <a:gd name="connsiteX39" fmla="*/ 132138 w 422844"/>
              <a:gd name="connsiteY39" fmla="*/ 301276 h 824545"/>
              <a:gd name="connsiteX40" fmla="*/ 134781 w 422844"/>
              <a:gd name="connsiteY40" fmla="*/ 317133 h 824545"/>
              <a:gd name="connsiteX41" fmla="*/ 140067 w 422844"/>
              <a:gd name="connsiteY41" fmla="*/ 327704 h 824545"/>
              <a:gd name="connsiteX42" fmla="*/ 142710 w 422844"/>
              <a:gd name="connsiteY42" fmla="*/ 335632 h 824545"/>
              <a:gd name="connsiteX43" fmla="*/ 140067 w 422844"/>
              <a:gd name="connsiteY43" fmla="*/ 364703 h 824545"/>
              <a:gd name="connsiteX44" fmla="*/ 116282 w 422844"/>
              <a:gd name="connsiteY44" fmla="*/ 372631 h 824545"/>
              <a:gd name="connsiteX45" fmla="*/ 105711 w 422844"/>
              <a:gd name="connsiteY45" fmla="*/ 377916 h 824545"/>
              <a:gd name="connsiteX46" fmla="*/ 97782 w 422844"/>
              <a:gd name="connsiteY46" fmla="*/ 383202 h 824545"/>
              <a:gd name="connsiteX47" fmla="*/ 81926 w 422844"/>
              <a:gd name="connsiteY47" fmla="*/ 385845 h 824545"/>
              <a:gd name="connsiteX48" fmla="*/ 66069 w 422844"/>
              <a:gd name="connsiteY48" fmla="*/ 393773 h 824545"/>
              <a:gd name="connsiteX49" fmla="*/ 58141 w 422844"/>
              <a:gd name="connsiteY49" fmla="*/ 401701 h 824545"/>
              <a:gd name="connsiteX50" fmla="*/ 52855 w 422844"/>
              <a:gd name="connsiteY50" fmla="*/ 422844 h 824545"/>
              <a:gd name="connsiteX51" fmla="*/ 47570 w 422844"/>
              <a:gd name="connsiteY51" fmla="*/ 446629 h 824545"/>
              <a:gd name="connsiteX52" fmla="*/ 44927 w 422844"/>
              <a:gd name="connsiteY52" fmla="*/ 502127 h 824545"/>
              <a:gd name="connsiteX53" fmla="*/ 42284 w 422844"/>
              <a:gd name="connsiteY53" fmla="*/ 510055 h 824545"/>
              <a:gd name="connsiteX54" fmla="*/ 39641 w 422844"/>
              <a:gd name="connsiteY54" fmla="*/ 539126 h 824545"/>
              <a:gd name="connsiteX55" fmla="*/ 36999 w 422844"/>
              <a:gd name="connsiteY55" fmla="*/ 552340 h 824545"/>
              <a:gd name="connsiteX56" fmla="*/ 10571 w 422844"/>
              <a:gd name="connsiteY56" fmla="*/ 584053 h 824545"/>
              <a:gd name="connsiteX57" fmla="*/ 5285 w 422844"/>
              <a:gd name="connsiteY57" fmla="*/ 599910 h 824545"/>
              <a:gd name="connsiteX58" fmla="*/ 7928 w 422844"/>
              <a:gd name="connsiteY58" fmla="*/ 621052 h 824545"/>
              <a:gd name="connsiteX59" fmla="*/ 15856 w 422844"/>
              <a:gd name="connsiteY59" fmla="*/ 623694 h 824545"/>
              <a:gd name="connsiteX60" fmla="*/ 18499 w 422844"/>
              <a:gd name="connsiteY60" fmla="*/ 631623 h 824545"/>
              <a:gd name="connsiteX61" fmla="*/ 10571 w 422844"/>
              <a:gd name="connsiteY61" fmla="*/ 681836 h 824545"/>
              <a:gd name="connsiteX62" fmla="*/ 5285 w 422844"/>
              <a:gd name="connsiteY62" fmla="*/ 689764 h 824545"/>
              <a:gd name="connsiteX63" fmla="*/ 0 w 422844"/>
              <a:gd name="connsiteY63" fmla="*/ 705620 h 824545"/>
              <a:gd name="connsiteX64" fmla="*/ 2642 w 422844"/>
              <a:gd name="connsiteY64" fmla="*/ 750548 h 824545"/>
              <a:gd name="connsiteX65" fmla="*/ 13214 w 422844"/>
              <a:gd name="connsiteY65" fmla="*/ 753190 h 824545"/>
              <a:gd name="connsiteX66" fmla="*/ 21142 w 422844"/>
              <a:gd name="connsiteY66" fmla="*/ 761119 h 824545"/>
              <a:gd name="connsiteX67" fmla="*/ 34356 w 422844"/>
              <a:gd name="connsiteY67" fmla="*/ 763762 h 824545"/>
              <a:gd name="connsiteX68" fmla="*/ 42284 w 422844"/>
              <a:gd name="connsiteY68" fmla="*/ 766404 h 824545"/>
              <a:gd name="connsiteX69" fmla="*/ 87211 w 422844"/>
              <a:gd name="connsiteY69" fmla="*/ 769047 h 824545"/>
              <a:gd name="connsiteX70" fmla="*/ 108353 w 422844"/>
              <a:gd name="connsiteY70" fmla="*/ 774333 h 824545"/>
              <a:gd name="connsiteX71" fmla="*/ 124210 w 422844"/>
              <a:gd name="connsiteY71" fmla="*/ 784904 h 824545"/>
              <a:gd name="connsiteX72" fmla="*/ 140067 w 422844"/>
              <a:gd name="connsiteY72" fmla="*/ 798118 h 824545"/>
              <a:gd name="connsiteX73" fmla="*/ 145352 w 422844"/>
              <a:gd name="connsiteY73" fmla="*/ 806046 h 824545"/>
              <a:gd name="connsiteX74" fmla="*/ 147995 w 422844"/>
              <a:gd name="connsiteY74" fmla="*/ 813974 h 824545"/>
              <a:gd name="connsiteX75" fmla="*/ 163852 w 422844"/>
              <a:gd name="connsiteY75" fmla="*/ 824545 h 824545"/>
              <a:gd name="connsiteX76" fmla="*/ 290705 w 422844"/>
              <a:gd name="connsiteY76" fmla="*/ 821903 h 824545"/>
              <a:gd name="connsiteX77" fmla="*/ 298633 w 422844"/>
              <a:gd name="connsiteY77" fmla="*/ 819260 h 824545"/>
              <a:gd name="connsiteX78" fmla="*/ 314490 w 422844"/>
              <a:gd name="connsiteY78" fmla="*/ 816617 h 824545"/>
              <a:gd name="connsiteX79" fmla="*/ 319775 w 422844"/>
              <a:gd name="connsiteY79" fmla="*/ 808689 h 824545"/>
              <a:gd name="connsiteX80" fmla="*/ 327704 w 422844"/>
              <a:gd name="connsiteY80" fmla="*/ 806046 h 824545"/>
              <a:gd name="connsiteX81" fmla="*/ 346203 w 422844"/>
              <a:gd name="connsiteY81" fmla="*/ 792832 h 824545"/>
              <a:gd name="connsiteX82" fmla="*/ 359417 w 422844"/>
              <a:gd name="connsiteY82" fmla="*/ 769047 h 824545"/>
              <a:gd name="connsiteX83" fmla="*/ 367345 w 422844"/>
              <a:gd name="connsiteY83" fmla="*/ 763762 h 824545"/>
              <a:gd name="connsiteX84" fmla="*/ 377916 w 422844"/>
              <a:gd name="connsiteY84" fmla="*/ 702978 h 824545"/>
              <a:gd name="connsiteX85" fmla="*/ 385845 w 422844"/>
              <a:gd name="connsiteY85" fmla="*/ 697692 h 824545"/>
              <a:gd name="connsiteX86" fmla="*/ 388488 w 422844"/>
              <a:gd name="connsiteY86" fmla="*/ 689764 h 824545"/>
              <a:gd name="connsiteX87" fmla="*/ 383202 w 422844"/>
              <a:gd name="connsiteY87" fmla="*/ 671264 h 824545"/>
              <a:gd name="connsiteX88" fmla="*/ 354131 w 422844"/>
              <a:gd name="connsiteY88" fmla="*/ 663336 h 824545"/>
              <a:gd name="connsiteX89" fmla="*/ 356774 w 422844"/>
              <a:gd name="connsiteY89" fmla="*/ 573482 h 824545"/>
              <a:gd name="connsiteX90" fmla="*/ 359417 w 422844"/>
              <a:gd name="connsiteY90" fmla="*/ 565553 h 824545"/>
              <a:gd name="connsiteX91" fmla="*/ 375274 w 422844"/>
              <a:gd name="connsiteY91" fmla="*/ 554982 h 824545"/>
              <a:gd name="connsiteX92" fmla="*/ 393773 w 422844"/>
              <a:gd name="connsiteY92" fmla="*/ 541768 h 824545"/>
              <a:gd name="connsiteX93" fmla="*/ 399059 w 422844"/>
              <a:gd name="connsiteY93" fmla="*/ 488913 h 824545"/>
              <a:gd name="connsiteX94" fmla="*/ 406987 w 422844"/>
              <a:gd name="connsiteY94" fmla="*/ 473056 h 824545"/>
              <a:gd name="connsiteX95" fmla="*/ 409630 w 422844"/>
              <a:gd name="connsiteY95" fmla="*/ 454557 h 824545"/>
              <a:gd name="connsiteX96" fmla="*/ 420201 w 422844"/>
              <a:gd name="connsiteY96" fmla="*/ 446629 h 824545"/>
              <a:gd name="connsiteX97" fmla="*/ 422844 w 422844"/>
              <a:gd name="connsiteY97" fmla="*/ 438700 h 824545"/>
              <a:gd name="connsiteX98" fmla="*/ 420201 w 422844"/>
              <a:gd name="connsiteY98" fmla="*/ 422844 h 824545"/>
              <a:gd name="connsiteX99" fmla="*/ 404344 w 422844"/>
              <a:gd name="connsiteY99" fmla="*/ 406987 h 824545"/>
              <a:gd name="connsiteX100" fmla="*/ 406987 w 422844"/>
              <a:gd name="connsiteY100" fmla="*/ 406987 h 82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22844" h="824545">
                <a:moveTo>
                  <a:pt x="406987" y="406987"/>
                </a:moveTo>
                <a:cubicBezTo>
                  <a:pt x="404464" y="400679"/>
                  <a:pt x="401693" y="391122"/>
                  <a:pt x="396416" y="385845"/>
                </a:cubicBezTo>
                <a:cubicBezTo>
                  <a:pt x="394170" y="383599"/>
                  <a:pt x="391131" y="382321"/>
                  <a:pt x="388488" y="380559"/>
                </a:cubicBezTo>
                <a:cubicBezTo>
                  <a:pt x="387607" y="377916"/>
                  <a:pt x="387091" y="375122"/>
                  <a:pt x="385845" y="372631"/>
                </a:cubicBezTo>
                <a:cubicBezTo>
                  <a:pt x="384424" y="369790"/>
                  <a:pt x="380910" y="367860"/>
                  <a:pt x="380559" y="364703"/>
                </a:cubicBezTo>
                <a:cubicBezTo>
                  <a:pt x="378222" y="343672"/>
                  <a:pt x="379479" y="322379"/>
                  <a:pt x="377916" y="301276"/>
                </a:cubicBezTo>
                <a:cubicBezTo>
                  <a:pt x="377710" y="298498"/>
                  <a:pt x="375950" y="296050"/>
                  <a:pt x="375274" y="293348"/>
                </a:cubicBezTo>
                <a:cubicBezTo>
                  <a:pt x="368899" y="267845"/>
                  <a:pt x="376027" y="290323"/>
                  <a:pt x="369988" y="272205"/>
                </a:cubicBezTo>
                <a:cubicBezTo>
                  <a:pt x="366779" y="243325"/>
                  <a:pt x="375159" y="251030"/>
                  <a:pt x="356774" y="245778"/>
                </a:cubicBezTo>
                <a:cubicBezTo>
                  <a:pt x="354096" y="245013"/>
                  <a:pt x="351489" y="244016"/>
                  <a:pt x="348846" y="243135"/>
                </a:cubicBezTo>
                <a:cubicBezTo>
                  <a:pt x="339242" y="233531"/>
                  <a:pt x="342212" y="235754"/>
                  <a:pt x="330346" y="227278"/>
                </a:cubicBezTo>
                <a:cubicBezTo>
                  <a:pt x="327762" y="225432"/>
                  <a:pt x="325431" y="222997"/>
                  <a:pt x="322418" y="221993"/>
                </a:cubicBezTo>
                <a:cubicBezTo>
                  <a:pt x="317335" y="220299"/>
                  <a:pt x="311834" y="220309"/>
                  <a:pt x="306562" y="219350"/>
                </a:cubicBezTo>
                <a:cubicBezTo>
                  <a:pt x="302143" y="218546"/>
                  <a:pt x="297753" y="217588"/>
                  <a:pt x="293348" y="216707"/>
                </a:cubicBezTo>
                <a:cubicBezTo>
                  <a:pt x="270175" y="193537"/>
                  <a:pt x="299575" y="221897"/>
                  <a:pt x="277491" y="203493"/>
                </a:cubicBezTo>
                <a:cubicBezTo>
                  <a:pt x="274620" y="201100"/>
                  <a:pt x="272206" y="198208"/>
                  <a:pt x="269563" y="195565"/>
                </a:cubicBezTo>
                <a:cubicBezTo>
                  <a:pt x="268682" y="192922"/>
                  <a:pt x="267466" y="190369"/>
                  <a:pt x="266920" y="187637"/>
                </a:cubicBezTo>
                <a:cubicBezTo>
                  <a:pt x="264818" y="177128"/>
                  <a:pt x="264395" y="166278"/>
                  <a:pt x="261634" y="155923"/>
                </a:cubicBezTo>
                <a:cubicBezTo>
                  <a:pt x="260816" y="152854"/>
                  <a:pt x="257925" y="150753"/>
                  <a:pt x="256349" y="147995"/>
                </a:cubicBezTo>
                <a:cubicBezTo>
                  <a:pt x="242937" y="124525"/>
                  <a:pt x="258654" y="148811"/>
                  <a:pt x="245778" y="129496"/>
                </a:cubicBezTo>
                <a:cubicBezTo>
                  <a:pt x="244889" y="124608"/>
                  <a:pt x="244354" y="99814"/>
                  <a:pt x="235207" y="92497"/>
                </a:cubicBezTo>
                <a:cubicBezTo>
                  <a:pt x="233032" y="90757"/>
                  <a:pt x="229921" y="90735"/>
                  <a:pt x="227278" y="89854"/>
                </a:cubicBezTo>
                <a:cubicBezTo>
                  <a:pt x="219483" y="84657"/>
                  <a:pt x="217781" y="84270"/>
                  <a:pt x="211422" y="76640"/>
                </a:cubicBezTo>
                <a:cubicBezTo>
                  <a:pt x="209389" y="74200"/>
                  <a:pt x="208169" y="71152"/>
                  <a:pt x="206136" y="68712"/>
                </a:cubicBezTo>
                <a:cubicBezTo>
                  <a:pt x="198833" y="59948"/>
                  <a:pt x="197842" y="62693"/>
                  <a:pt x="192922" y="52855"/>
                </a:cubicBezTo>
                <a:cubicBezTo>
                  <a:pt x="191676" y="50364"/>
                  <a:pt x="191376" y="47487"/>
                  <a:pt x="190279" y="44927"/>
                </a:cubicBezTo>
                <a:cubicBezTo>
                  <a:pt x="186123" y="35231"/>
                  <a:pt x="185122" y="33140"/>
                  <a:pt x="177066" y="26427"/>
                </a:cubicBezTo>
                <a:cubicBezTo>
                  <a:pt x="174626" y="24394"/>
                  <a:pt x="171722" y="22988"/>
                  <a:pt x="169137" y="21142"/>
                </a:cubicBezTo>
                <a:cubicBezTo>
                  <a:pt x="165553" y="18582"/>
                  <a:pt x="162390" y="15399"/>
                  <a:pt x="158566" y="13214"/>
                </a:cubicBezTo>
                <a:cubicBezTo>
                  <a:pt x="156147" y="11832"/>
                  <a:pt x="153073" y="11924"/>
                  <a:pt x="150638" y="10571"/>
                </a:cubicBezTo>
                <a:cubicBezTo>
                  <a:pt x="145085" y="7486"/>
                  <a:pt x="134781" y="0"/>
                  <a:pt x="134781" y="0"/>
                </a:cubicBezTo>
                <a:cubicBezTo>
                  <a:pt x="129496" y="1762"/>
                  <a:pt x="122864" y="1346"/>
                  <a:pt x="118925" y="5285"/>
                </a:cubicBezTo>
                <a:cubicBezTo>
                  <a:pt x="114985" y="9225"/>
                  <a:pt x="116730" y="16506"/>
                  <a:pt x="113639" y="21142"/>
                </a:cubicBezTo>
                <a:lnTo>
                  <a:pt x="108353" y="29070"/>
                </a:lnTo>
                <a:cubicBezTo>
                  <a:pt x="82934" y="105338"/>
                  <a:pt x="100671" y="46318"/>
                  <a:pt x="105711" y="237849"/>
                </a:cubicBezTo>
                <a:cubicBezTo>
                  <a:pt x="105784" y="240634"/>
                  <a:pt x="107677" y="243075"/>
                  <a:pt x="108353" y="245778"/>
                </a:cubicBezTo>
                <a:cubicBezTo>
                  <a:pt x="109442" y="250136"/>
                  <a:pt x="109906" y="254634"/>
                  <a:pt x="110996" y="258992"/>
                </a:cubicBezTo>
                <a:cubicBezTo>
                  <a:pt x="111672" y="261694"/>
                  <a:pt x="112838" y="264252"/>
                  <a:pt x="113639" y="266920"/>
                </a:cubicBezTo>
                <a:cubicBezTo>
                  <a:pt x="115482" y="273063"/>
                  <a:pt x="116543" y="279465"/>
                  <a:pt x="118925" y="285419"/>
                </a:cubicBezTo>
                <a:cubicBezTo>
                  <a:pt x="121379" y="291554"/>
                  <a:pt x="127734" y="296872"/>
                  <a:pt x="132138" y="301276"/>
                </a:cubicBezTo>
                <a:cubicBezTo>
                  <a:pt x="133019" y="306562"/>
                  <a:pt x="133241" y="312000"/>
                  <a:pt x="134781" y="317133"/>
                </a:cubicBezTo>
                <a:cubicBezTo>
                  <a:pt x="135913" y="320906"/>
                  <a:pt x="138515" y="324083"/>
                  <a:pt x="140067" y="327704"/>
                </a:cubicBezTo>
                <a:cubicBezTo>
                  <a:pt x="141164" y="330264"/>
                  <a:pt x="141829" y="332989"/>
                  <a:pt x="142710" y="335632"/>
                </a:cubicBezTo>
                <a:cubicBezTo>
                  <a:pt x="141829" y="345322"/>
                  <a:pt x="144680" y="356136"/>
                  <a:pt x="140067" y="364703"/>
                </a:cubicBezTo>
                <a:cubicBezTo>
                  <a:pt x="139095" y="366508"/>
                  <a:pt x="120732" y="370406"/>
                  <a:pt x="116282" y="372631"/>
                </a:cubicBezTo>
                <a:cubicBezTo>
                  <a:pt x="112758" y="374393"/>
                  <a:pt x="109131" y="375962"/>
                  <a:pt x="105711" y="377916"/>
                </a:cubicBezTo>
                <a:cubicBezTo>
                  <a:pt x="102953" y="379492"/>
                  <a:pt x="100795" y="382197"/>
                  <a:pt x="97782" y="383202"/>
                </a:cubicBezTo>
                <a:cubicBezTo>
                  <a:pt x="92699" y="384897"/>
                  <a:pt x="87157" y="384683"/>
                  <a:pt x="81926" y="385845"/>
                </a:cubicBezTo>
                <a:cubicBezTo>
                  <a:pt x="75425" y="387290"/>
                  <a:pt x="71252" y="389454"/>
                  <a:pt x="66069" y="393773"/>
                </a:cubicBezTo>
                <a:cubicBezTo>
                  <a:pt x="63198" y="396166"/>
                  <a:pt x="60784" y="399058"/>
                  <a:pt x="58141" y="401701"/>
                </a:cubicBezTo>
                <a:cubicBezTo>
                  <a:pt x="56379" y="408749"/>
                  <a:pt x="54049" y="415678"/>
                  <a:pt x="52855" y="422844"/>
                </a:cubicBezTo>
                <a:cubicBezTo>
                  <a:pt x="49754" y="441448"/>
                  <a:pt x="51906" y="433617"/>
                  <a:pt x="47570" y="446629"/>
                </a:cubicBezTo>
                <a:cubicBezTo>
                  <a:pt x="46689" y="465128"/>
                  <a:pt x="46465" y="483671"/>
                  <a:pt x="44927" y="502127"/>
                </a:cubicBezTo>
                <a:cubicBezTo>
                  <a:pt x="44696" y="504903"/>
                  <a:pt x="42678" y="507297"/>
                  <a:pt x="42284" y="510055"/>
                </a:cubicBezTo>
                <a:cubicBezTo>
                  <a:pt x="40908" y="519687"/>
                  <a:pt x="40848" y="529471"/>
                  <a:pt x="39641" y="539126"/>
                </a:cubicBezTo>
                <a:cubicBezTo>
                  <a:pt x="39084" y="543583"/>
                  <a:pt x="39411" y="548550"/>
                  <a:pt x="36999" y="552340"/>
                </a:cubicBezTo>
                <a:cubicBezTo>
                  <a:pt x="26691" y="568538"/>
                  <a:pt x="16755" y="565503"/>
                  <a:pt x="10571" y="584053"/>
                </a:cubicBezTo>
                <a:lnTo>
                  <a:pt x="5285" y="599910"/>
                </a:lnTo>
                <a:cubicBezTo>
                  <a:pt x="6166" y="606957"/>
                  <a:pt x="5043" y="614562"/>
                  <a:pt x="7928" y="621052"/>
                </a:cubicBezTo>
                <a:cubicBezTo>
                  <a:pt x="9059" y="623597"/>
                  <a:pt x="13886" y="621724"/>
                  <a:pt x="15856" y="623694"/>
                </a:cubicBezTo>
                <a:cubicBezTo>
                  <a:pt x="17826" y="625664"/>
                  <a:pt x="17618" y="628980"/>
                  <a:pt x="18499" y="631623"/>
                </a:cubicBezTo>
                <a:cubicBezTo>
                  <a:pt x="17827" y="640353"/>
                  <a:pt x="18324" y="670208"/>
                  <a:pt x="10571" y="681836"/>
                </a:cubicBezTo>
                <a:cubicBezTo>
                  <a:pt x="8809" y="684479"/>
                  <a:pt x="6575" y="686862"/>
                  <a:pt x="5285" y="689764"/>
                </a:cubicBezTo>
                <a:cubicBezTo>
                  <a:pt x="3022" y="694855"/>
                  <a:pt x="0" y="705620"/>
                  <a:pt x="0" y="705620"/>
                </a:cubicBezTo>
                <a:cubicBezTo>
                  <a:pt x="881" y="720596"/>
                  <a:pt x="-1373" y="736093"/>
                  <a:pt x="2642" y="750548"/>
                </a:cubicBezTo>
                <a:cubicBezTo>
                  <a:pt x="3614" y="754048"/>
                  <a:pt x="10060" y="751388"/>
                  <a:pt x="13214" y="753190"/>
                </a:cubicBezTo>
                <a:cubicBezTo>
                  <a:pt x="16459" y="755044"/>
                  <a:pt x="17799" y="759447"/>
                  <a:pt x="21142" y="761119"/>
                </a:cubicBezTo>
                <a:cubicBezTo>
                  <a:pt x="25160" y="763128"/>
                  <a:pt x="29998" y="762673"/>
                  <a:pt x="34356" y="763762"/>
                </a:cubicBezTo>
                <a:cubicBezTo>
                  <a:pt x="37058" y="764438"/>
                  <a:pt x="39512" y="766127"/>
                  <a:pt x="42284" y="766404"/>
                </a:cubicBezTo>
                <a:cubicBezTo>
                  <a:pt x="57211" y="767897"/>
                  <a:pt x="72235" y="768166"/>
                  <a:pt x="87211" y="769047"/>
                </a:cubicBezTo>
                <a:cubicBezTo>
                  <a:pt x="94258" y="770809"/>
                  <a:pt x="102309" y="770304"/>
                  <a:pt x="108353" y="774333"/>
                </a:cubicBezTo>
                <a:lnTo>
                  <a:pt x="124210" y="784904"/>
                </a:lnTo>
                <a:cubicBezTo>
                  <a:pt x="132006" y="790101"/>
                  <a:pt x="133707" y="790486"/>
                  <a:pt x="140067" y="798118"/>
                </a:cubicBezTo>
                <a:cubicBezTo>
                  <a:pt x="142100" y="800558"/>
                  <a:pt x="143932" y="803205"/>
                  <a:pt x="145352" y="806046"/>
                </a:cubicBezTo>
                <a:cubicBezTo>
                  <a:pt x="146598" y="808538"/>
                  <a:pt x="146025" y="812004"/>
                  <a:pt x="147995" y="813974"/>
                </a:cubicBezTo>
                <a:cubicBezTo>
                  <a:pt x="152487" y="818466"/>
                  <a:pt x="163852" y="824545"/>
                  <a:pt x="163852" y="824545"/>
                </a:cubicBezTo>
                <a:lnTo>
                  <a:pt x="290705" y="821903"/>
                </a:lnTo>
                <a:cubicBezTo>
                  <a:pt x="293489" y="821794"/>
                  <a:pt x="295914" y="819864"/>
                  <a:pt x="298633" y="819260"/>
                </a:cubicBezTo>
                <a:cubicBezTo>
                  <a:pt x="303864" y="818097"/>
                  <a:pt x="309204" y="817498"/>
                  <a:pt x="314490" y="816617"/>
                </a:cubicBezTo>
                <a:cubicBezTo>
                  <a:pt x="316252" y="813974"/>
                  <a:pt x="317295" y="810673"/>
                  <a:pt x="319775" y="808689"/>
                </a:cubicBezTo>
                <a:cubicBezTo>
                  <a:pt x="321950" y="806949"/>
                  <a:pt x="325212" y="807292"/>
                  <a:pt x="327704" y="806046"/>
                </a:cubicBezTo>
                <a:cubicBezTo>
                  <a:pt x="331564" y="804116"/>
                  <a:pt x="343814" y="794624"/>
                  <a:pt x="346203" y="792832"/>
                </a:cubicBezTo>
                <a:cubicBezTo>
                  <a:pt x="348957" y="784571"/>
                  <a:pt x="351629" y="774239"/>
                  <a:pt x="359417" y="769047"/>
                </a:cubicBezTo>
                <a:lnTo>
                  <a:pt x="367345" y="763762"/>
                </a:lnTo>
                <a:cubicBezTo>
                  <a:pt x="369337" y="723922"/>
                  <a:pt x="357692" y="719831"/>
                  <a:pt x="377916" y="702978"/>
                </a:cubicBezTo>
                <a:cubicBezTo>
                  <a:pt x="380356" y="700944"/>
                  <a:pt x="383202" y="699454"/>
                  <a:pt x="385845" y="697692"/>
                </a:cubicBezTo>
                <a:cubicBezTo>
                  <a:pt x="386726" y="695049"/>
                  <a:pt x="388765" y="692536"/>
                  <a:pt x="388488" y="689764"/>
                </a:cubicBezTo>
                <a:cubicBezTo>
                  <a:pt x="387850" y="683382"/>
                  <a:pt x="386760" y="676600"/>
                  <a:pt x="383202" y="671264"/>
                </a:cubicBezTo>
                <a:cubicBezTo>
                  <a:pt x="378954" y="664893"/>
                  <a:pt x="357722" y="663849"/>
                  <a:pt x="354131" y="663336"/>
                </a:cubicBezTo>
                <a:cubicBezTo>
                  <a:pt x="355012" y="633385"/>
                  <a:pt x="355157" y="603403"/>
                  <a:pt x="356774" y="573482"/>
                </a:cubicBezTo>
                <a:cubicBezTo>
                  <a:pt x="356924" y="570700"/>
                  <a:pt x="357447" y="567523"/>
                  <a:pt x="359417" y="565553"/>
                </a:cubicBezTo>
                <a:cubicBezTo>
                  <a:pt x="363909" y="561061"/>
                  <a:pt x="370192" y="558793"/>
                  <a:pt x="375274" y="554982"/>
                </a:cubicBezTo>
                <a:cubicBezTo>
                  <a:pt x="388386" y="545148"/>
                  <a:pt x="382180" y="549497"/>
                  <a:pt x="393773" y="541768"/>
                </a:cubicBezTo>
                <a:cubicBezTo>
                  <a:pt x="401681" y="518046"/>
                  <a:pt x="393447" y="545035"/>
                  <a:pt x="399059" y="488913"/>
                </a:cubicBezTo>
                <a:cubicBezTo>
                  <a:pt x="399703" y="482475"/>
                  <a:pt x="403580" y="478167"/>
                  <a:pt x="406987" y="473056"/>
                </a:cubicBezTo>
                <a:cubicBezTo>
                  <a:pt x="407868" y="466890"/>
                  <a:pt x="406844" y="460128"/>
                  <a:pt x="409630" y="454557"/>
                </a:cubicBezTo>
                <a:cubicBezTo>
                  <a:pt x="411600" y="450617"/>
                  <a:pt x="417381" y="450013"/>
                  <a:pt x="420201" y="446629"/>
                </a:cubicBezTo>
                <a:cubicBezTo>
                  <a:pt x="421985" y="444489"/>
                  <a:pt x="421963" y="441343"/>
                  <a:pt x="422844" y="438700"/>
                </a:cubicBezTo>
                <a:cubicBezTo>
                  <a:pt x="421963" y="433415"/>
                  <a:pt x="421896" y="427927"/>
                  <a:pt x="420201" y="422844"/>
                </a:cubicBezTo>
                <a:cubicBezTo>
                  <a:pt x="417624" y="415114"/>
                  <a:pt x="410312" y="411463"/>
                  <a:pt x="404344" y="406987"/>
                </a:cubicBezTo>
                <a:lnTo>
                  <a:pt x="406987" y="40698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Freeform 2063"/>
          <p:cNvSpPr/>
          <p:nvPr/>
        </p:nvSpPr>
        <p:spPr>
          <a:xfrm>
            <a:off x="4657428" y="4735852"/>
            <a:ext cx="126963" cy="132406"/>
          </a:xfrm>
          <a:custGeom>
            <a:avLst/>
            <a:gdLst>
              <a:gd name="connsiteX0" fmla="*/ 47570 w 126963"/>
              <a:gd name="connsiteY0" fmla="*/ 129496 h 132406"/>
              <a:gd name="connsiteX1" fmla="*/ 60784 w 126963"/>
              <a:gd name="connsiteY1" fmla="*/ 124210 h 132406"/>
              <a:gd name="connsiteX2" fmla="*/ 87212 w 126963"/>
              <a:gd name="connsiteY2" fmla="*/ 110997 h 132406"/>
              <a:gd name="connsiteX3" fmla="*/ 95140 w 126963"/>
              <a:gd name="connsiteY3" fmla="*/ 105711 h 132406"/>
              <a:gd name="connsiteX4" fmla="*/ 105711 w 126963"/>
              <a:gd name="connsiteY4" fmla="*/ 89854 h 132406"/>
              <a:gd name="connsiteX5" fmla="*/ 121568 w 126963"/>
              <a:gd name="connsiteY5" fmla="*/ 81926 h 132406"/>
              <a:gd name="connsiteX6" fmla="*/ 118925 w 126963"/>
              <a:gd name="connsiteY6" fmla="*/ 58141 h 132406"/>
              <a:gd name="connsiteX7" fmla="*/ 110997 w 126963"/>
              <a:gd name="connsiteY7" fmla="*/ 55498 h 132406"/>
              <a:gd name="connsiteX8" fmla="*/ 108354 w 126963"/>
              <a:gd name="connsiteY8" fmla="*/ 44927 h 132406"/>
              <a:gd name="connsiteX9" fmla="*/ 103068 w 126963"/>
              <a:gd name="connsiteY9" fmla="*/ 36999 h 132406"/>
              <a:gd name="connsiteX10" fmla="*/ 95140 w 126963"/>
              <a:gd name="connsiteY10" fmla="*/ 0 h 132406"/>
              <a:gd name="connsiteX11" fmla="*/ 29071 w 126963"/>
              <a:gd name="connsiteY11" fmla="*/ 2643 h 132406"/>
              <a:gd name="connsiteX12" fmla="*/ 26428 w 126963"/>
              <a:gd name="connsiteY12" fmla="*/ 13214 h 132406"/>
              <a:gd name="connsiteX13" fmla="*/ 18500 w 126963"/>
              <a:gd name="connsiteY13" fmla="*/ 21142 h 132406"/>
              <a:gd name="connsiteX14" fmla="*/ 10571 w 126963"/>
              <a:gd name="connsiteY14" fmla="*/ 71355 h 132406"/>
              <a:gd name="connsiteX15" fmla="*/ 7929 w 126963"/>
              <a:gd name="connsiteY15" fmla="*/ 79283 h 132406"/>
              <a:gd name="connsiteX16" fmla="*/ 0 w 126963"/>
              <a:gd name="connsiteY16" fmla="*/ 84569 h 132406"/>
              <a:gd name="connsiteX17" fmla="*/ 2643 w 126963"/>
              <a:gd name="connsiteY17" fmla="*/ 108354 h 132406"/>
              <a:gd name="connsiteX18" fmla="*/ 18500 w 126963"/>
              <a:gd name="connsiteY18" fmla="*/ 126853 h 132406"/>
              <a:gd name="connsiteX19" fmla="*/ 26428 w 126963"/>
              <a:gd name="connsiteY19" fmla="*/ 132139 h 132406"/>
              <a:gd name="connsiteX20" fmla="*/ 47570 w 126963"/>
              <a:gd name="connsiteY20" fmla="*/ 129496 h 132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6963" h="132406">
                <a:moveTo>
                  <a:pt x="47570" y="129496"/>
                </a:moveTo>
                <a:cubicBezTo>
                  <a:pt x="53296" y="128175"/>
                  <a:pt x="56619" y="126482"/>
                  <a:pt x="60784" y="124210"/>
                </a:cubicBezTo>
                <a:cubicBezTo>
                  <a:pt x="87405" y="109689"/>
                  <a:pt x="66052" y="116286"/>
                  <a:pt x="87212" y="110997"/>
                </a:cubicBezTo>
                <a:cubicBezTo>
                  <a:pt x="89855" y="109235"/>
                  <a:pt x="93049" y="108101"/>
                  <a:pt x="95140" y="105711"/>
                </a:cubicBezTo>
                <a:cubicBezTo>
                  <a:pt x="99323" y="100930"/>
                  <a:pt x="100425" y="93377"/>
                  <a:pt x="105711" y="89854"/>
                </a:cubicBezTo>
                <a:cubicBezTo>
                  <a:pt x="115958" y="83024"/>
                  <a:pt x="110627" y="85574"/>
                  <a:pt x="121568" y="81926"/>
                </a:cubicBezTo>
                <a:cubicBezTo>
                  <a:pt x="126427" y="67348"/>
                  <a:pt x="131871" y="66772"/>
                  <a:pt x="118925" y="58141"/>
                </a:cubicBezTo>
                <a:cubicBezTo>
                  <a:pt x="116607" y="56596"/>
                  <a:pt x="113640" y="56379"/>
                  <a:pt x="110997" y="55498"/>
                </a:cubicBezTo>
                <a:cubicBezTo>
                  <a:pt x="110116" y="51974"/>
                  <a:pt x="109785" y="48265"/>
                  <a:pt x="108354" y="44927"/>
                </a:cubicBezTo>
                <a:cubicBezTo>
                  <a:pt x="107103" y="42008"/>
                  <a:pt x="103733" y="40105"/>
                  <a:pt x="103068" y="36999"/>
                </a:cubicBezTo>
                <a:cubicBezTo>
                  <a:pt x="94277" y="-4026"/>
                  <a:pt x="107737" y="18893"/>
                  <a:pt x="95140" y="0"/>
                </a:cubicBezTo>
                <a:lnTo>
                  <a:pt x="29071" y="2643"/>
                </a:lnTo>
                <a:cubicBezTo>
                  <a:pt x="25504" y="3329"/>
                  <a:pt x="28230" y="10060"/>
                  <a:pt x="26428" y="13214"/>
                </a:cubicBezTo>
                <a:cubicBezTo>
                  <a:pt x="24574" y="16459"/>
                  <a:pt x="21143" y="18499"/>
                  <a:pt x="18500" y="21142"/>
                </a:cubicBezTo>
                <a:cubicBezTo>
                  <a:pt x="15429" y="61061"/>
                  <a:pt x="19490" y="44598"/>
                  <a:pt x="10571" y="71355"/>
                </a:cubicBezTo>
                <a:cubicBezTo>
                  <a:pt x="9690" y="73998"/>
                  <a:pt x="10247" y="77738"/>
                  <a:pt x="7929" y="79283"/>
                </a:cubicBezTo>
                <a:lnTo>
                  <a:pt x="0" y="84569"/>
                </a:lnTo>
                <a:cubicBezTo>
                  <a:pt x="881" y="92497"/>
                  <a:pt x="297" y="100730"/>
                  <a:pt x="2643" y="108354"/>
                </a:cubicBezTo>
                <a:cubicBezTo>
                  <a:pt x="3851" y="112278"/>
                  <a:pt x="15062" y="123988"/>
                  <a:pt x="18500" y="126853"/>
                </a:cubicBezTo>
                <a:cubicBezTo>
                  <a:pt x="20940" y="128886"/>
                  <a:pt x="23347" y="131369"/>
                  <a:pt x="26428" y="132139"/>
                </a:cubicBezTo>
                <a:cubicBezTo>
                  <a:pt x="30701" y="133207"/>
                  <a:pt x="41844" y="130817"/>
                  <a:pt x="47570" y="129496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5" name="Freeform 2064"/>
          <p:cNvSpPr/>
          <p:nvPr/>
        </p:nvSpPr>
        <p:spPr>
          <a:xfrm>
            <a:off x="3740328" y="4649846"/>
            <a:ext cx="149959" cy="226352"/>
          </a:xfrm>
          <a:custGeom>
            <a:avLst/>
            <a:gdLst>
              <a:gd name="connsiteX0" fmla="*/ 148053 w 149959"/>
              <a:gd name="connsiteY0" fmla="*/ 207574 h 226352"/>
              <a:gd name="connsiteX1" fmla="*/ 142767 w 149959"/>
              <a:gd name="connsiteY1" fmla="*/ 49007 h 226352"/>
              <a:gd name="connsiteX2" fmla="*/ 140125 w 149959"/>
              <a:gd name="connsiteY2" fmla="*/ 41079 h 226352"/>
              <a:gd name="connsiteX3" fmla="*/ 129553 w 149959"/>
              <a:gd name="connsiteY3" fmla="*/ 22579 h 226352"/>
              <a:gd name="connsiteX4" fmla="*/ 118982 w 149959"/>
              <a:gd name="connsiteY4" fmla="*/ 9366 h 226352"/>
              <a:gd name="connsiteX5" fmla="*/ 103126 w 149959"/>
              <a:gd name="connsiteY5" fmla="*/ 4080 h 226352"/>
              <a:gd name="connsiteX6" fmla="*/ 5343 w 149959"/>
              <a:gd name="connsiteY6" fmla="*/ 6723 h 226352"/>
              <a:gd name="connsiteX7" fmla="*/ 7986 w 149959"/>
              <a:gd name="connsiteY7" fmla="*/ 49007 h 226352"/>
              <a:gd name="connsiteX8" fmla="*/ 10629 w 149959"/>
              <a:gd name="connsiteY8" fmla="*/ 56936 h 226352"/>
              <a:gd name="connsiteX9" fmla="*/ 15914 w 149959"/>
              <a:gd name="connsiteY9" fmla="*/ 75435 h 226352"/>
              <a:gd name="connsiteX10" fmla="*/ 21200 w 149959"/>
              <a:gd name="connsiteY10" fmla="*/ 83363 h 226352"/>
              <a:gd name="connsiteX11" fmla="*/ 23842 w 149959"/>
              <a:gd name="connsiteY11" fmla="*/ 101863 h 226352"/>
              <a:gd name="connsiteX12" fmla="*/ 26485 w 149959"/>
              <a:gd name="connsiteY12" fmla="*/ 109791 h 226352"/>
              <a:gd name="connsiteX13" fmla="*/ 21200 w 149959"/>
              <a:gd name="connsiteY13" fmla="*/ 207574 h 226352"/>
              <a:gd name="connsiteX14" fmla="*/ 79341 w 149959"/>
              <a:gd name="connsiteY14" fmla="*/ 218145 h 226352"/>
              <a:gd name="connsiteX15" fmla="*/ 87269 w 149959"/>
              <a:gd name="connsiteY15" fmla="*/ 215502 h 226352"/>
              <a:gd name="connsiteX16" fmla="*/ 97840 w 149959"/>
              <a:gd name="connsiteY16" fmla="*/ 212859 h 226352"/>
              <a:gd name="connsiteX17" fmla="*/ 105768 w 149959"/>
              <a:gd name="connsiteY17" fmla="*/ 210216 h 226352"/>
              <a:gd name="connsiteX18" fmla="*/ 116340 w 149959"/>
              <a:gd name="connsiteY18" fmla="*/ 207574 h 226352"/>
              <a:gd name="connsiteX19" fmla="*/ 148053 w 149959"/>
              <a:gd name="connsiteY19" fmla="*/ 207574 h 22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9959" h="226352">
                <a:moveTo>
                  <a:pt x="148053" y="207574"/>
                </a:moveTo>
                <a:cubicBezTo>
                  <a:pt x="152458" y="181146"/>
                  <a:pt x="148616" y="215712"/>
                  <a:pt x="142767" y="49007"/>
                </a:cubicBezTo>
                <a:cubicBezTo>
                  <a:pt x="142669" y="46223"/>
                  <a:pt x="140801" y="43781"/>
                  <a:pt x="140125" y="41079"/>
                </a:cubicBezTo>
                <a:cubicBezTo>
                  <a:pt x="135880" y="24098"/>
                  <a:pt x="141912" y="30818"/>
                  <a:pt x="129553" y="22579"/>
                </a:cubicBezTo>
                <a:cubicBezTo>
                  <a:pt x="126688" y="13980"/>
                  <a:pt x="128339" y="13524"/>
                  <a:pt x="118982" y="9366"/>
                </a:cubicBezTo>
                <a:cubicBezTo>
                  <a:pt x="113891" y="7103"/>
                  <a:pt x="103126" y="4080"/>
                  <a:pt x="103126" y="4080"/>
                </a:cubicBezTo>
                <a:cubicBezTo>
                  <a:pt x="70532" y="4961"/>
                  <a:pt x="34827" y="-7200"/>
                  <a:pt x="5343" y="6723"/>
                </a:cubicBezTo>
                <a:cubicBezTo>
                  <a:pt x="-7427" y="12753"/>
                  <a:pt x="6508" y="34962"/>
                  <a:pt x="7986" y="49007"/>
                </a:cubicBezTo>
                <a:cubicBezTo>
                  <a:pt x="8278" y="51778"/>
                  <a:pt x="9864" y="54257"/>
                  <a:pt x="10629" y="56936"/>
                </a:cubicBezTo>
                <a:cubicBezTo>
                  <a:pt x="11759" y="60893"/>
                  <a:pt x="13800" y="71207"/>
                  <a:pt x="15914" y="75435"/>
                </a:cubicBezTo>
                <a:cubicBezTo>
                  <a:pt x="17335" y="78276"/>
                  <a:pt x="19438" y="80720"/>
                  <a:pt x="21200" y="83363"/>
                </a:cubicBezTo>
                <a:cubicBezTo>
                  <a:pt x="22081" y="89530"/>
                  <a:pt x="22620" y="95755"/>
                  <a:pt x="23842" y="101863"/>
                </a:cubicBezTo>
                <a:cubicBezTo>
                  <a:pt x="24388" y="104595"/>
                  <a:pt x="26485" y="107005"/>
                  <a:pt x="26485" y="109791"/>
                </a:cubicBezTo>
                <a:cubicBezTo>
                  <a:pt x="26485" y="194252"/>
                  <a:pt x="33061" y="171978"/>
                  <a:pt x="21200" y="207574"/>
                </a:cubicBezTo>
                <a:cubicBezTo>
                  <a:pt x="27371" y="238438"/>
                  <a:pt x="19777" y="223109"/>
                  <a:pt x="79341" y="218145"/>
                </a:cubicBezTo>
                <a:cubicBezTo>
                  <a:pt x="82117" y="217914"/>
                  <a:pt x="84591" y="216267"/>
                  <a:pt x="87269" y="215502"/>
                </a:cubicBezTo>
                <a:cubicBezTo>
                  <a:pt x="90761" y="214504"/>
                  <a:pt x="94348" y="213857"/>
                  <a:pt x="97840" y="212859"/>
                </a:cubicBezTo>
                <a:cubicBezTo>
                  <a:pt x="100518" y="212094"/>
                  <a:pt x="103090" y="210981"/>
                  <a:pt x="105768" y="210216"/>
                </a:cubicBezTo>
                <a:cubicBezTo>
                  <a:pt x="109261" y="209218"/>
                  <a:pt x="112861" y="208618"/>
                  <a:pt x="116340" y="207574"/>
                </a:cubicBezTo>
                <a:cubicBezTo>
                  <a:pt x="137676" y="201174"/>
                  <a:pt x="143648" y="234002"/>
                  <a:pt x="148053" y="207574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6" name="Freeform 2065"/>
          <p:cNvSpPr/>
          <p:nvPr/>
        </p:nvSpPr>
        <p:spPr>
          <a:xfrm>
            <a:off x="3663364" y="4627136"/>
            <a:ext cx="107697" cy="235569"/>
          </a:xfrm>
          <a:custGeom>
            <a:avLst/>
            <a:gdLst>
              <a:gd name="connsiteX0" fmla="*/ 61165 w 107697"/>
              <a:gd name="connsiteY0" fmla="*/ 18862 h 235569"/>
              <a:gd name="connsiteX1" fmla="*/ 47951 w 107697"/>
              <a:gd name="connsiteY1" fmla="*/ 8291 h 235569"/>
              <a:gd name="connsiteX2" fmla="*/ 42665 w 107697"/>
              <a:gd name="connsiteY2" fmla="*/ 362 h 235569"/>
              <a:gd name="connsiteX3" fmla="*/ 18880 w 107697"/>
              <a:gd name="connsiteY3" fmla="*/ 3005 h 235569"/>
              <a:gd name="connsiteX4" fmla="*/ 16238 w 107697"/>
              <a:gd name="connsiteY4" fmla="*/ 10933 h 235569"/>
              <a:gd name="connsiteX5" fmla="*/ 3024 w 107697"/>
              <a:gd name="connsiteY5" fmla="*/ 29433 h 235569"/>
              <a:gd name="connsiteX6" fmla="*/ 381 w 107697"/>
              <a:gd name="connsiteY6" fmla="*/ 37361 h 235569"/>
              <a:gd name="connsiteX7" fmla="*/ 5667 w 107697"/>
              <a:gd name="connsiteY7" fmla="*/ 98145 h 235569"/>
              <a:gd name="connsiteX8" fmla="*/ 10952 w 107697"/>
              <a:gd name="connsiteY8" fmla="*/ 137787 h 235569"/>
              <a:gd name="connsiteX9" fmla="*/ 16238 w 107697"/>
              <a:gd name="connsiteY9" fmla="*/ 145715 h 235569"/>
              <a:gd name="connsiteX10" fmla="*/ 26809 w 107697"/>
              <a:gd name="connsiteY10" fmla="*/ 164214 h 235569"/>
              <a:gd name="connsiteX11" fmla="*/ 29452 w 107697"/>
              <a:gd name="connsiteY11" fmla="*/ 174785 h 235569"/>
              <a:gd name="connsiteX12" fmla="*/ 45308 w 107697"/>
              <a:gd name="connsiteY12" fmla="*/ 185356 h 235569"/>
              <a:gd name="connsiteX13" fmla="*/ 47951 w 107697"/>
              <a:gd name="connsiteY13" fmla="*/ 198570 h 235569"/>
              <a:gd name="connsiteX14" fmla="*/ 50594 w 107697"/>
              <a:gd name="connsiteY14" fmla="*/ 206499 h 235569"/>
              <a:gd name="connsiteX15" fmla="*/ 53237 w 107697"/>
              <a:gd name="connsiteY15" fmla="*/ 219713 h 235569"/>
              <a:gd name="connsiteX16" fmla="*/ 61165 w 107697"/>
              <a:gd name="connsiteY16" fmla="*/ 227641 h 235569"/>
              <a:gd name="connsiteX17" fmla="*/ 66450 w 107697"/>
              <a:gd name="connsiteY17" fmla="*/ 235569 h 235569"/>
              <a:gd name="connsiteX18" fmla="*/ 95521 w 107697"/>
              <a:gd name="connsiteY18" fmla="*/ 232926 h 235569"/>
              <a:gd name="connsiteX19" fmla="*/ 98164 w 107697"/>
              <a:gd name="connsiteY19" fmla="*/ 224998 h 235569"/>
              <a:gd name="connsiteX20" fmla="*/ 90235 w 107697"/>
              <a:gd name="connsiteY20" fmla="*/ 61146 h 235569"/>
              <a:gd name="connsiteX21" fmla="*/ 79664 w 107697"/>
              <a:gd name="connsiteY21" fmla="*/ 37361 h 235569"/>
              <a:gd name="connsiteX22" fmla="*/ 63808 w 107697"/>
              <a:gd name="connsiteY22" fmla="*/ 26790 h 235569"/>
              <a:gd name="connsiteX23" fmla="*/ 61165 w 107697"/>
              <a:gd name="connsiteY23" fmla="*/ 18862 h 23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7697" h="235569">
                <a:moveTo>
                  <a:pt x="61165" y="18862"/>
                </a:moveTo>
                <a:cubicBezTo>
                  <a:pt x="56760" y="15338"/>
                  <a:pt x="51940" y="12280"/>
                  <a:pt x="47951" y="8291"/>
                </a:cubicBezTo>
                <a:cubicBezTo>
                  <a:pt x="45705" y="6045"/>
                  <a:pt x="45790" y="930"/>
                  <a:pt x="42665" y="362"/>
                </a:cubicBezTo>
                <a:cubicBezTo>
                  <a:pt x="34817" y="-1065"/>
                  <a:pt x="26808" y="2124"/>
                  <a:pt x="18880" y="3005"/>
                </a:cubicBezTo>
                <a:cubicBezTo>
                  <a:pt x="17999" y="5648"/>
                  <a:pt x="17484" y="8442"/>
                  <a:pt x="16238" y="10933"/>
                </a:cubicBezTo>
                <a:cubicBezTo>
                  <a:pt x="14306" y="14796"/>
                  <a:pt x="4819" y="27040"/>
                  <a:pt x="3024" y="29433"/>
                </a:cubicBezTo>
                <a:cubicBezTo>
                  <a:pt x="2143" y="32076"/>
                  <a:pt x="381" y="34575"/>
                  <a:pt x="381" y="37361"/>
                </a:cubicBezTo>
                <a:cubicBezTo>
                  <a:pt x="381" y="84654"/>
                  <a:pt x="-2116" y="74800"/>
                  <a:pt x="5667" y="98145"/>
                </a:cubicBezTo>
                <a:cubicBezTo>
                  <a:pt x="6061" y="102485"/>
                  <a:pt x="6911" y="128358"/>
                  <a:pt x="10952" y="137787"/>
                </a:cubicBezTo>
                <a:cubicBezTo>
                  <a:pt x="12203" y="140706"/>
                  <a:pt x="14476" y="143072"/>
                  <a:pt x="16238" y="145715"/>
                </a:cubicBezTo>
                <a:cubicBezTo>
                  <a:pt x="23429" y="181680"/>
                  <a:pt x="12366" y="142552"/>
                  <a:pt x="26809" y="164214"/>
                </a:cubicBezTo>
                <a:cubicBezTo>
                  <a:pt x="28824" y="167236"/>
                  <a:pt x="27650" y="171631"/>
                  <a:pt x="29452" y="174785"/>
                </a:cubicBezTo>
                <a:cubicBezTo>
                  <a:pt x="34111" y="182938"/>
                  <a:pt x="37739" y="182834"/>
                  <a:pt x="45308" y="185356"/>
                </a:cubicBezTo>
                <a:cubicBezTo>
                  <a:pt x="46189" y="189761"/>
                  <a:pt x="46862" y="194212"/>
                  <a:pt x="47951" y="198570"/>
                </a:cubicBezTo>
                <a:cubicBezTo>
                  <a:pt x="48627" y="201273"/>
                  <a:pt x="49918" y="203796"/>
                  <a:pt x="50594" y="206499"/>
                </a:cubicBezTo>
                <a:cubicBezTo>
                  <a:pt x="51683" y="210857"/>
                  <a:pt x="51228" y="215695"/>
                  <a:pt x="53237" y="219713"/>
                </a:cubicBezTo>
                <a:cubicBezTo>
                  <a:pt x="54908" y="223056"/>
                  <a:pt x="58772" y="224770"/>
                  <a:pt x="61165" y="227641"/>
                </a:cubicBezTo>
                <a:cubicBezTo>
                  <a:pt x="63198" y="230081"/>
                  <a:pt x="64688" y="232926"/>
                  <a:pt x="66450" y="235569"/>
                </a:cubicBezTo>
                <a:cubicBezTo>
                  <a:pt x="76140" y="234688"/>
                  <a:pt x="86290" y="236003"/>
                  <a:pt x="95521" y="232926"/>
                </a:cubicBezTo>
                <a:cubicBezTo>
                  <a:pt x="98164" y="232045"/>
                  <a:pt x="98164" y="227784"/>
                  <a:pt x="98164" y="224998"/>
                </a:cubicBezTo>
                <a:cubicBezTo>
                  <a:pt x="98164" y="69943"/>
                  <a:pt x="124193" y="112077"/>
                  <a:pt x="90235" y="61146"/>
                </a:cubicBezTo>
                <a:cubicBezTo>
                  <a:pt x="87693" y="45890"/>
                  <a:pt x="90884" y="46088"/>
                  <a:pt x="79664" y="37361"/>
                </a:cubicBezTo>
                <a:cubicBezTo>
                  <a:pt x="74650" y="33461"/>
                  <a:pt x="63808" y="26790"/>
                  <a:pt x="63808" y="26790"/>
                </a:cubicBezTo>
                <a:lnTo>
                  <a:pt x="61165" y="18862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7" name="Freeform 2066"/>
          <p:cNvSpPr/>
          <p:nvPr/>
        </p:nvSpPr>
        <p:spPr>
          <a:xfrm>
            <a:off x="3584462" y="4971059"/>
            <a:ext cx="1276460" cy="782526"/>
          </a:xfrm>
          <a:custGeom>
            <a:avLst/>
            <a:gdLst>
              <a:gd name="connsiteX0" fmla="*/ 991040 w 1276460"/>
              <a:gd name="connsiteY0" fmla="*/ 776976 h 782526"/>
              <a:gd name="connsiteX1" fmla="*/ 993683 w 1276460"/>
              <a:gd name="connsiteY1" fmla="*/ 687121 h 782526"/>
              <a:gd name="connsiteX2" fmla="*/ 996326 w 1276460"/>
              <a:gd name="connsiteY2" fmla="*/ 679193 h 782526"/>
              <a:gd name="connsiteX3" fmla="*/ 998969 w 1276460"/>
              <a:gd name="connsiteY3" fmla="*/ 665979 h 782526"/>
              <a:gd name="connsiteX4" fmla="*/ 1004254 w 1276460"/>
              <a:gd name="connsiteY4" fmla="*/ 655408 h 782526"/>
              <a:gd name="connsiteX5" fmla="*/ 1006897 w 1276460"/>
              <a:gd name="connsiteY5" fmla="*/ 647480 h 782526"/>
              <a:gd name="connsiteX6" fmla="*/ 1009540 w 1276460"/>
              <a:gd name="connsiteY6" fmla="*/ 626338 h 782526"/>
              <a:gd name="connsiteX7" fmla="*/ 1012182 w 1276460"/>
              <a:gd name="connsiteY7" fmla="*/ 618409 h 782526"/>
              <a:gd name="connsiteX8" fmla="*/ 1014825 w 1276460"/>
              <a:gd name="connsiteY8" fmla="*/ 533840 h 782526"/>
              <a:gd name="connsiteX9" fmla="*/ 1104680 w 1276460"/>
              <a:gd name="connsiteY9" fmla="*/ 536483 h 782526"/>
              <a:gd name="connsiteX10" fmla="*/ 1112608 w 1276460"/>
              <a:gd name="connsiteY10" fmla="*/ 539126 h 782526"/>
              <a:gd name="connsiteX11" fmla="*/ 1194534 w 1276460"/>
              <a:gd name="connsiteY11" fmla="*/ 536483 h 782526"/>
              <a:gd name="connsiteX12" fmla="*/ 1213033 w 1276460"/>
              <a:gd name="connsiteY12" fmla="*/ 515341 h 782526"/>
              <a:gd name="connsiteX13" fmla="*/ 1218319 w 1276460"/>
              <a:gd name="connsiteY13" fmla="*/ 507413 h 782526"/>
              <a:gd name="connsiteX14" fmla="*/ 1234176 w 1276460"/>
              <a:gd name="connsiteY14" fmla="*/ 499484 h 782526"/>
              <a:gd name="connsiteX15" fmla="*/ 1242104 w 1276460"/>
              <a:gd name="connsiteY15" fmla="*/ 494199 h 782526"/>
              <a:gd name="connsiteX16" fmla="*/ 1257960 w 1276460"/>
              <a:gd name="connsiteY16" fmla="*/ 491556 h 782526"/>
              <a:gd name="connsiteX17" fmla="*/ 1276460 w 1276460"/>
              <a:gd name="connsiteY17" fmla="*/ 473057 h 782526"/>
              <a:gd name="connsiteX18" fmla="*/ 1263246 w 1276460"/>
              <a:gd name="connsiteY18" fmla="*/ 462486 h 782526"/>
              <a:gd name="connsiteX19" fmla="*/ 1255318 w 1276460"/>
              <a:gd name="connsiteY19" fmla="*/ 457200 h 782526"/>
              <a:gd name="connsiteX20" fmla="*/ 1226247 w 1276460"/>
              <a:gd name="connsiteY20" fmla="*/ 451914 h 782526"/>
              <a:gd name="connsiteX21" fmla="*/ 1088823 w 1276460"/>
              <a:gd name="connsiteY21" fmla="*/ 446629 h 782526"/>
              <a:gd name="connsiteX22" fmla="*/ 1078252 w 1276460"/>
              <a:gd name="connsiteY22" fmla="*/ 441343 h 782526"/>
              <a:gd name="connsiteX23" fmla="*/ 1067681 w 1276460"/>
              <a:gd name="connsiteY23" fmla="*/ 438701 h 782526"/>
              <a:gd name="connsiteX24" fmla="*/ 1051824 w 1276460"/>
              <a:gd name="connsiteY24" fmla="*/ 433415 h 782526"/>
              <a:gd name="connsiteX25" fmla="*/ 1030682 w 1276460"/>
              <a:gd name="connsiteY25" fmla="*/ 428129 h 782526"/>
              <a:gd name="connsiteX26" fmla="*/ 1020111 w 1276460"/>
              <a:gd name="connsiteY26" fmla="*/ 425487 h 782526"/>
              <a:gd name="connsiteX27" fmla="*/ 1012182 w 1276460"/>
              <a:gd name="connsiteY27" fmla="*/ 420201 h 782526"/>
              <a:gd name="connsiteX28" fmla="*/ 980469 w 1276460"/>
              <a:gd name="connsiteY28" fmla="*/ 414916 h 782526"/>
              <a:gd name="connsiteX29" fmla="*/ 972541 w 1276460"/>
              <a:gd name="connsiteY29" fmla="*/ 412273 h 782526"/>
              <a:gd name="connsiteX30" fmla="*/ 961970 w 1276460"/>
              <a:gd name="connsiteY30" fmla="*/ 409630 h 782526"/>
              <a:gd name="connsiteX31" fmla="*/ 940828 w 1276460"/>
              <a:gd name="connsiteY31" fmla="*/ 401702 h 782526"/>
              <a:gd name="connsiteX32" fmla="*/ 932899 w 1276460"/>
              <a:gd name="connsiteY32" fmla="*/ 396416 h 782526"/>
              <a:gd name="connsiteX33" fmla="*/ 917043 w 1276460"/>
              <a:gd name="connsiteY33" fmla="*/ 391131 h 782526"/>
              <a:gd name="connsiteX34" fmla="*/ 901186 w 1276460"/>
              <a:gd name="connsiteY34" fmla="*/ 380559 h 782526"/>
              <a:gd name="connsiteX35" fmla="*/ 893258 w 1276460"/>
              <a:gd name="connsiteY35" fmla="*/ 372631 h 782526"/>
              <a:gd name="connsiteX36" fmla="*/ 880044 w 1276460"/>
              <a:gd name="connsiteY36" fmla="*/ 367346 h 782526"/>
              <a:gd name="connsiteX37" fmla="*/ 866830 w 1276460"/>
              <a:gd name="connsiteY37" fmla="*/ 359417 h 782526"/>
              <a:gd name="connsiteX38" fmla="*/ 850973 w 1276460"/>
              <a:gd name="connsiteY38" fmla="*/ 348846 h 782526"/>
              <a:gd name="connsiteX39" fmla="*/ 835117 w 1276460"/>
              <a:gd name="connsiteY39" fmla="*/ 340918 h 782526"/>
              <a:gd name="connsiteX40" fmla="*/ 816617 w 1276460"/>
              <a:gd name="connsiteY40" fmla="*/ 332990 h 782526"/>
              <a:gd name="connsiteX41" fmla="*/ 779618 w 1276460"/>
              <a:gd name="connsiteY41" fmla="*/ 319776 h 782526"/>
              <a:gd name="connsiteX42" fmla="*/ 753191 w 1276460"/>
              <a:gd name="connsiteY42" fmla="*/ 314490 h 782526"/>
              <a:gd name="connsiteX43" fmla="*/ 734691 w 1276460"/>
              <a:gd name="connsiteY43" fmla="*/ 309205 h 782526"/>
              <a:gd name="connsiteX44" fmla="*/ 718834 w 1276460"/>
              <a:gd name="connsiteY44" fmla="*/ 298633 h 782526"/>
              <a:gd name="connsiteX45" fmla="*/ 702978 w 1276460"/>
              <a:gd name="connsiteY45" fmla="*/ 293348 h 782526"/>
              <a:gd name="connsiteX46" fmla="*/ 681836 w 1276460"/>
              <a:gd name="connsiteY46" fmla="*/ 280134 h 782526"/>
              <a:gd name="connsiteX47" fmla="*/ 673907 w 1276460"/>
              <a:gd name="connsiteY47" fmla="*/ 274849 h 782526"/>
              <a:gd name="connsiteX48" fmla="*/ 665979 w 1276460"/>
              <a:gd name="connsiteY48" fmla="*/ 272206 h 782526"/>
              <a:gd name="connsiteX49" fmla="*/ 650122 w 1276460"/>
              <a:gd name="connsiteY49" fmla="*/ 264277 h 782526"/>
              <a:gd name="connsiteX50" fmla="*/ 647480 w 1276460"/>
              <a:gd name="connsiteY50" fmla="*/ 256349 h 782526"/>
              <a:gd name="connsiteX51" fmla="*/ 644837 w 1276460"/>
              <a:gd name="connsiteY51" fmla="*/ 245778 h 782526"/>
              <a:gd name="connsiteX52" fmla="*/ 615766 w 1276460"/>
              <a:gd name="connsiteY52" fmla="*/ 227279 h 782526"/>
              <a:gd name="connsiteX53" fmla="*/ 599910 w 1276460"/>
              <a:gd name="connsiteY53" fmla="*/ 219350 h 782526"/>
              <a:gd name="connsiteX54" fmla="*/ 591981 w 1276460"/>
              <a:gd name="connsiteY54" fmla="*/ 214065 h 782526"/>
              <a:gd name="connsiteX55" fmla="*/ 581410 w 1276460"/>
              <a:gd name="connsiteY55" fmla="*/ 211422 h 782526"/>
              <a:gd name="connsiteX56" fmla="*/ 557625 w 1276460"/>
              <a:gd name="connsiteY56" fmla="*/ 203494 h 782526"/>
              <a:gd name="connsiteX57" fmla="*/ 549697 w 1276460"/>
              <a:gd name="connsiteY57" fmla="*/ 195565 h 782526"/>
              <a:gd name="connsiteX58" fmla="*/ 528555 w 1276460"/>
              <a:gd name="connsiteY58" fmla="*/ 187637 h 782526"/>
              <a:gd name="connsiteX59" fmla="*/ 499484 w 1276460"/>
              <a:gd name="connsiteY59" fmla="*/ 179709 h 782526"/>
              <a:gd name="connsiteX60" fmla="*/ 488913 w 1276460"/>
              <a:gd name="connsiteY60" fmla="*/ 174423 h 782526"/>
              <a:gd name="connsiteX61" fmla="*/ 480985 w 1276460"/>
              <a:gd name="connsiteY61" fmla="*/ 169138 h 782526"/>
              <a:gd name="connsiteX62" fmla="*/ 467771 w 1276460"/>
              <a:gd name="connsiteY62" fmla="*/ 166495 h 782526"/>
              <a:gd name="connsiteX63" fmla="*/ 459843 w 1276460"/>
              <a:gd name="connsiteY63" fmla="*/ 161209 h 782526"/>
              <a:gd name="connsiteX64" fmla="*/ 446629 w 1276460"/>
              <a:gd name="connsiteY64" fmla="*/ 145353 h 782526"/>
              <a:gd name="connsiteX65" fmla="*/ 430772 w 1276460"/>
              <a:gd name="connsiteY65" fmla="*/ 132139 h 782526"/>
              <a:gd name="connsiteX66" fmla="*/ 420201 w 1276460"/>
              <a:gd name="connsiteY66" fmla="*/ 116282 h 782526"/>
              <a:gd name="connsiteX67" fmla="*/ 412273 w 1276460"/>
              <a:gd name="connsiteY67" fmla="*/ 108354 h 782526"/>
              <a:gd name="connsiteX68" fmla="*/ 406987 w 1276460"/>
              <a:gd name="connsiteY68" fmla="*/ 100425 h 782526"/>
              <a:gd name="connsiteX69" fmla="*/ 388488 w 1276460"/>
              <a:gd name="connsiteY69" fmla="*/ 84569 h 782526"/>
              <a:gd name="connsiteX70" fmla="*/ 380559 w 1276460"/>
              <a:gd name="connsiteY70" fmla="*/ 81926 h 782526"/>
              <a:gd name="connsiteX71" fmla="*/ 362060 w 1276460"/>
              <a:gd name="connsiteY71" fmla="*/ 68712 h 782526"/>
              <a:gd name="connsiteX72" fmla="*/ 351489 w 1276460"/>
              <a:gd name="connsiteY72" fmla="*/ 63427 h 782526"/>
              <a:gd name="connsiteX73" fmla="*/ 317133 w 1276460"/>
              <a:gd name="connsiteY73" fmla="*/ 60784 h 782526"/>
              <a:gd name="connsiteX74" fmla="*/ 303919 w 1276460"/>
              <a:gd name="connsiteY74" fmla="*/ 52855 h 782526"/>
              <a:gd name="connsiteX75" fmla="*/ 277491 w 1276460"/>
              <a:gd name="connsiteY75" fmla="*/ 47570 h 782526"/>
              <a:gd name="connsiteX76" fmla="*/ 179708 w 1276460"/>
              <a:gd name="connsiteY76" fmla="*/ 36999 h 782526"/>
              <a:gd name="connsiteX77" fmla="*/ 145352 w 1276460"/>
              <a:gd name="connsiteY77" fmla="*/ 23785 h 782526"/>
              <a:gd name="connsiteX78" fmla="*/ 126853 w 1276460"/>
              <a:gd name="connsiteY78" fmla="*/ 18499 h 782526"/>
              <a:gd name="connsiteX79" fmla="*/ 116282 w 1276460"/>
              <a:gd name="connsiteY79" fmla="*/ 10571 h 782526"/>
              <a:gd name="connsiteX80" fmla="*/ 95140 w 1276460"/>
              <a:gd name="connsiteY80" fmla="*/ 0 h 782526"/>
              <a:gd name="connsiteX81" fmla="*/ 42284 w 1276460"/>
              <a:gd name="connsiteY81" fmla="*/ 26428 h 782526"/>
              <a:gd name="connsiteX82" fmla="*/ 39641 w 1276460"/>
              <a:gd name="connsiteY82" fmla="*/ 34356 h 782526"/>
              <a:gd name="connsiteX83" fmla="*/ 36999 w 1276460"/>
              <a:gd name="connsiteY83" fmla="*/ 147995 h 782526"/>
              <a:gd name="connsiteX84" fmla="*/ 34356 w 1276460"/>
              <a:gd name="connsiteY84" fmla="*/ 155924 h 782526"/>
              <a:gd name="connsiteX85" fmla="*/ 29070 w 1276460"/>
              <a:gd name="connsiteY85" fmla="*/ 163852 h 782526"/>
              <a:gd name="connsiteX86" fmla="*/ 26428 w 1276460"/>
              <a:gd name="connsiteY86" fmla="*/ 174423 h 782526"/>
              <a:gd name="connsiteX87" fmla="*/ 10571 w 1276460"/>
              <a:gd name="connsiteY87" fmla="*/ 187637 h 782526"/>
              <a:gd name="connsiteX88" fmla="*/ 5285 w 1276460"/>
              <a:gd name="connsiteY88" fmla="*/ 195565 h 782526"/>
              <a:gd name="connsiteX89" fmla="*/ 0 w 1276460"/>
              <a:gd name="connsiteY89" fmla="*/ 417558 h 782526"/>
              <a:gd name="connsiteX90" fmla="*/ 2643 w 1276460"/>
              <a:gd name="connsiteY90" fmla="*/ 433415 h 782526"/>
              <a:gd name="connsiteX91" fmla="*/ 10571 w 1276460"/>
              <a:gd name="connsiteY91" fmla="*/ 438701 h 782526"/>
              <a:gd name="connsiteX92" fmla="*/ 60784 w 1276460"/>
              <a:gd name="connsiteY92" fmla="*/ 436058 h 782526"/>
              <a:gd name="connsiteX93" fmla="*/ 68712 w 1276460"/>
              <a:gd name="connsiteY93" fmla="*/ 430772 h 782526"/>
              <a:gd name="connsiteX94" fmla="*/ 76640 w 1276460"/>
              <a:gd name="connsiteY94" fmla="*/ 428129 h 782526"/>
              <a:gd name="connsiteX95" fmla="*/ 92497 w 1276460"/>
              <a:gd name="connsiteY95" fmla="*/ 417558 h 782526"/>
              <a:gd name="connsiteX96" fmla="*/ 108354 w 1276460"/>
              <a:gd name="connsiteY96" fmla="*/ 425487 h 782526"/>
              <a:gd name="connsiteX97" fmla="*/ 110996 w 1276460"/>
              <a:gd name="connsiteY97" fmla="*/ 433415 h 782526"/>
              <a:gd name="connsiteX98" fmla="*/ 126853 w 1276460"/>
              <a:gd name="connsiteY98" fmla="*/ 438701 h 782526"/>
              <a:gd name="connsiteX99" fmla="*/ 203493 w 1276460"/>
              <a:gd name="connsiteY99" fmla="*/ 428129 h 782526"/>
              <a:gd name="connsiteX100" fmla="*/ 206136 w 1276460"/>
              <a:gd name="connsiteY100" fmla="*/ 409630 h 782526"/>
              <a:gd name="connsiteX101" fmla="*/ 282777 w 1276460"/>
              <a:gd name="connsiteY101" fmla="*/ 412273 h 782526"/>
              <a:gd name="connsiteX102" fmla="*/ 290705 w 1276460"/>
              <a:gd name="connsiteY102" fmla="*/ 414916 h 782526"/>
              <a:gd name="connsiteX103" fmla="*/ 303919 w 1276460"/>
              <a:gd name="connsiteY103" fmla="*/ 417558 h 782526"/>
              <a:gd name="connsiteX104" fmla="*/ 330347 w 1276460"/>
              <a:gd name="connsiteY104" fmla="*/ 441343 h 782526"/>
              <a:gd name="connsiteX105" fmla="*/ 338275 w 1276460"/>
              <a:gd name="connsiteY105" fmla="*/ 446629 h 782526"/>
              <a:gd name="connsiteX106" fmla="*/ 362060 w 1276460"/>
              <a:gd name="connsiteY106" fmla="*/ 459843 h 782526"/>
              <a:gd name="connsiteX107" fmla="*/ 369988 w 1276460"/>
              <a:gd name="connsiteY107" fmla="*/ 467771 h 782526"/>
              <a:gd name="connsiteX108" fmla="*/ 380559 w 1276460"/>
              <a:gd name="connsiteY108" fmla="*/ 483628 h 782526"/>
              <a:gd name="connsiteX109" fmla="*/ 383202 w 1276460"/>
              <a:gd name="connsiteY109" fmla="*/ 494199 h 782526"/>
              <a:gd name="connsiteX110" fmla="*/ 385845 w 1276460"/>
              <a:gd name="connsiteY110" fmla="*/ 502127 h 782526"/>
              <a:gd name="connsiteX111" fmla="*/ 388488 w 1276460"/>
              <a:gd name="connsiteY111" fmla="*/ 568196 h 782526"/>
              <a:gd name="connsiteX112" fmla="*/ 401702 w 1276460"/>
              <a:gd name="connsiteY112" fmla="*/ 584053 h 782526"/>
              <a:gd name="connsiteX113" fmla="*/ 425486 w 1276460"/>
              <a:gd name="connsiteY113" fmla="*/ 597267 h 782526"/>
              <a:gd name="connsiteX114" fmla="*/ 436058 w 1276460"/>
              <a:gd name="connsiteY114" fmla="*/ 599910 h 782526"/>
              <a:gd name="connsiteX115" fmla="*/ 454557 w 1276460"/>
              <a:gd name="connsiteY115" fmla="*/ 594624 h 782526"/>
              <a:gd name="connsiteX116" fmla="*/ 457200 w 1276460"/>
              <a:gd name="connsiteY116" fmla="*/ 586696 h 782526"/>
              <a:gd name="connsiteX117" fmla="*/ 462485 w 1276460"/>
              <a:gd name="connsiteY117" fmla="*/ 578768 h 782526"/>
              <a:gd name="connsiteX118" fmla="*/ 467771 w 1276460"/>
              <a:gd name="connsiteY118" fmla="*/ 560268 h 782526"/>
              <a:gd name="connsiteX119" fmla="*/ 473056 w 1276460"/>
              <a:gd name="connsiteY119" fmla="*/ 552340 h 782526"/>
              <a:gd name="connsiteX120" fmla="*/ 475699 w 1276460"/>
              <a:gd name="connsiteY120" fmla="*/ 544412 h 782526"/>
              <a:gd name="connsiteX121" fmla="*/ 483628 w 1276460"/>
              <a:gd name="connsiteY121" fmla="*/ 539126 h 782526"/>
              <a:gd name="connsiteX122" fmla="*/ 502127 w 1276460"/>
              <a:gd name="connsiteY122" fmla="*/ 531198 h 782526"/>
              <a:gd name="connsiteX123" fmla="*/ 557625 w 1276460"/>
              <a:gd name="connsiteY123" fmla="*/ 533840 h 782526"/>
              <a:gd name="connsiteX124" fmla="*/ 562911 w 1276460"/>
              <a:gd name="connsiteY124" fmla="*/ 549697 h 782526"/>
              <a:gd name="connsiteX125" fmla="*/ 565554 w 1276460"/>
              <a:gd name="connsiteY125" fmla="*/ 562911 h 782526"/>
              <a:gd name="connsiteX126" fmla="*/ 681836 w 1276460"/>
              <a:gd name="connsiteY126" fmla="*/ 565554 h 782526"/>
              <a:gd name="connsiteX127" fmla="*/ 697692 w 1276460"/>
              <a:gd name="connsiteY127" fmla="*/ 584053 h 782526"/>
              <a:gd name="connsiteX128" fmla="*/ 700335 w 1276460"/>
              <a:gd name="connsiteY128" fmla="*/ 607838 h 782526"/>
              <a:gd name="connsiteX129" fmla="*/ 702978 w 1276460"/>
              <a:gd name="connsiteY129" fmla="*/ 615766 h 782526"/>
              <a:gd name="connsiteX130" fmla="*/ 705621 w 1276460"/>
              <a:gd name="connsiteY130" fmla="*/ 644837 h 782526"/>
              <a:gd name="connsiteX131" fmla="*/ 716192 w 1276460"/>
              <a:gd name="connsiteY131" fmla="*/ 652765 h 782526"/>
              <a:gd name="connsiteX132" fmla="*/ 747905 w 1276460"/>
              <a:gd name="connsiteY132" fmla="*/ 658051 h 782526"/>
              <a:gd name="connsiteX133" fmla="*/ 792832 w 1276460"/>
              <a:gd name="connsiteY133" fmla="*/ 663336 h 782526"/>
              <a:gd name="connsiteX134" fmla="*/ 803403 w 1276460"/>
              <a:gd name="connsiteY134" fmla="*/ 665979 h 782526"/>
              <a:gd name="connsiteX135" fmla="*/ 821903 w 1276460"/>
              <a:gd name="connsiteY135" fmla="*/ 668622 h 782526"/>
              <a:gd name="connsiteX136" fmla="*/ 853616 w 1276460"/>
              <a:gd name="connsiteY136" fmla="*/ 681836 h 782526"/>
              <a:gd name="connsiteX137" fmla="*/ 877401 w 1276460"/>
              <a:gd name="connsiteY137" fmla="*/ 695050 h 782526"/>
              <a:gd name="connsiteX138" fmla="*/ 885329 w 1276460"/>
              <a:gd name="connsiteY138" fmla="*/ 718835 h 782526"/>
              <a:gd name="connsiteX139" fmla="*/ 893258 w 1276460"/>
              <a:gd name="connsiteY139" fmla="*/ 726763 h 782526"/>
              <a:gd name="connsiteX140" fmla="*/ 898543 w 1276460"/>
              <a:gd name="connsiteY140" fmla="*/ 734691 h 782526"/>
              <a:gd name="connsiteX141" fmla="*/ 901186 w 1276460"/>
              <a:gd name="connsiteY141" fmla="*/ 742620 h 782526"/>
              <a:gd name="connsiteX142" fmla="*/ 909114 w 1276460"/>
              <a:gd name="connsiteY142" fmla="*/ 745262 h 782526"/>
              <a:gd name="connsiteX143" fmla="*/ 948756 w 1276460"/>
              <a:gd name="connsiteY143" fmla="*/ 747905 h 782526"/>
              <a:gd name="connsiteX144" fmla="*/ 964613 w 1276460"/>
              <a:gd name="connsiteY144" fmla="*/ 755833 h 782526"/>
              <a:gd name="connsiteX145" fmla="*/ 969898 w 1276460"/>
              <a:gd name="connsiteY145" fmla="*/ 763762 h 782526"/>
              <a:gd name="connsiteX146" fmla="*/ 972541 w 1276460"/>
              <a:gd name="connsiteY146" fmla="*/ 771690 h 782526"/>
              <a:gd name="connsiteX147" fmla="*/ 991040 w 1276460"/>
              <a:gd name="connsiteY147" fmla="*/ 776976 h 78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76460" h="782526">
                <a:moveTo>
                  <a:pt x="991040" y="776976"/>
                </a:moveTo>
                <a:cubicBezTo>
                  <a:pt x="994564" y="762881"/>
                  <a:pt x="992066" y="717042"/>
                  <a:pt x="993683" y="687121"/>
                </a:cubicBezTo>
                <a:cubicBezTo>
                  <a:pt x="993833" y="684339"/>
                  <a:pt x="995650" y="681895"/>
                  <a:pt x="996326" y="679193"/>
                </a:cubicBezTo>
                <a:cubicBezTo>
                  <a:pt x="997416" y="674835"/>
                  <a:pt x="997549" y="670240"/>
                  <a:pt x="998969" y="665979"/>
                </a:cubicBezTo>
                <a:cubicBezTo>
                  <a:pt x="1000215" y="662242"/>
                  <a:pt x="1002702" y="659029"/>
                  <a:pt x="1004254" y="655408"/>
                </a:cubicBezTo>
                <a:cubicBezTo>
                  <a:pt x="1005351" y="652848"/>
                  <a:pt x="1006016" y="650123"/>
                  <a:pt x="1006897" y="647480"/>
                </a:cubicBezTo>
                <a:cubicBezTo>
                  <a:pt x="1007778" y="640433"/>
                  <a:pt x="1008270" y="633326"/>
                  <a:pt x="1009540" y="626338"/>
                </a:cubicBezTo>
                <a:cubicBezTo>
                  <a:pt x="1010038" y="623597"/>
                  <a:pt x="1012023" y="621190"/>
                  <a:pt x="1012182" y="618409"/>
                </a:cubicBezTo>
                <a:cubicBezTo>
                  <a:pt x="1013791" y="590251"/>
                  <a:pt x="1013944" y="562030"/>
                  <a:pt x="1014825" y="533840"/>
                </a:cubicBezTo>
                <a:cubicBezTo>
                  <a:pt x="1044777" y="534721"/>
                  <a:pt x="1074759" y="534866"/>
                  <a:pt x="1104680" y="536483"/>
                </a:cubicBezTo>
                <a:cubicBezTo>
                  <a:pt x="1107462" y="536633"/>
                  <a:pt x="1109822" y="539126"/>
                  <a:pt x="1112608" y="539126"/>
                </a:cubicBezTo>
                <a:cubicBezTo>
                  <a:pt x="1139931" y="539126"/>
                  <a:pt x="1167225" y="537364"/>
                  <a:pt x="1194534" y="536483"/>
                </a:cubicBezTo>
                <a:cubicBezTo>
                  <a:pt x="1207748" y="527674"/>
                  <a:pt x="1200699" y="533841"/>
                  <a:pt x="1213033" y="515341"/>
                </a:cubicBezTo>
                <a:cubicBezTo>
                  <a:pt x="1214795" y="512698"/>
                  <a:pt x="1215676" y="509175"/>
                  <a:pt x="1218319" y="507413"/>
                </a:cubicBezTo>
                <a:cubicBezTo>
                  <a:pt x="1241029" y="492271"/>
                  <a:pt x="1212301" y="510421"/>
                  <a:pt x="1234176" y="499484"/>
                </a:cubicBezTo>
                <a:cubicBezTo>
                  <a:pt x="1237017" y="498064"/>
                  <a:pt x="1239091" y="495203"/>
                  <a:pt x="1242104" y="494199"/>
                </a:cubicBezTo>
                <a:cubicBezTo>
                  <a:pt x="1247187" y="492505"/>
                  <a:pt x="1252675" y="492437"/>
                  <a:pt x="1257960" y="491556"/>
                </a:cubicBezTo>
                <a:cubicBezTo>
                  <a:pt x="1276135" y="479440"/>
                  <a:pt x="1271808" y="487011"/>
                  <a:pt x="1276460" y="473057"/>
                </a:cubicBezTo>
                <a:cubicBezTo>
                  <a:pt x="1271961" y="459560"/>
                  <a:pt x="1277442" y="468570"/>
                  <a:pt x="1263246" y="462486"/>
                </a:cubicBezTo>
                <a:cubicBezTo>
                  <a:pt x="1260327" y="461235"/>
                  <a:pt x="1258159" y="458621"/>
                  <a:pt x="1255318" y="457200"/>
                </a:cubicBezTo>
                <a:cubicBezTo>
                  <a:pt x="1247171" y="453126"/>
                  <a:pt x="1233534" y="452825"/>
                  <a:pt x="1226247" y="451914"/>
                </a:cubicBezTo>
                <a:cubicBezTo>
                  <a:pt x="1176242" y="435250"/>
                  <a:pt x="1238413" y="455097"/>
                  <a:pt x="1088823" y="446629"/>
                </a:cubicBezTo>
                <a:cubicBezTo>
                  <a:pt x="1084890" y="446406"/>
                  <a:pt x="1081941" y="442726"/>
                  <a:pt x="1078252" y="441343"/>
                </a:cubicBezTo>
                <a:cubicBezTo>
                  <a:pt x="1074851" y="440068"/>
                  <a:pt x="1071160" y="439745"/>
                  <a:pt x="1067681" y="438701"/>
                </a:cubicBezTo>
                <a:cubicBezTo>
                  <a:pt x="1062344" y="437100"/>
                  <a:pt x="1057229" y="434766"/>
                  <a:pt x="1051824" y="433415"/>
                </a:cubicBezTo>
                <a:lnTo>
                  <a:pt x="1030682" y="428129"/>
                </a:lnTo>
                <a:lnTo>
                  <a:pt x="1020111" y="425487"/>
                </a:lnTo>
                <a:cubicBezTo>
                  <a:pt x="1017468" y="423725"/>
                  <a:pt x="1015023" y="421622"/>
                  <a:pt x="1012182" y="420201"/>
                </a:cubicBezTo>
                <a:cubicBezTo>
                  <a:pt x="1003326" y="415773"/>
                  <a:pt x="988010" y="415754"/>
                  <a:pt x="980469" y="414916"/>
                </a:cubicBezTo>
                <a:cubicBezTo>
                  <a:pt x="977826" y="414035"/>
                  <a:pt x="975219" y="413038"/>
                  <a:pt x="972541" y="412273"/>
                </a:cubicBezTo>
                <a:cubicBezTo>
                  <a:pt x="969049" y="411275"/>
                  <a:pt x="965308" y="411061"/>
                  <a:pt x="961970" y="409630"/>
                </a:cubicBezTo>
                <a:cubicBezTo>
                  <a:pt x="938156" y="399424"/>
                  <a:pt x="974332" y="408401"/>
                  <a:pt x="940828" y="401702"/>
                </a:cubicBezTo>
                <a:cubicBezTo>
                  <a:pt x="938185" y="399940"/>
                  <a:pt x="935802" y="397706"/>
                  <a:pt x="932899" y="396416"/>
                </a:cubicBezTo>
                <a:cubicBezTo>
                  <a:pt x="927808" y="394153"/>
                  <a:pt x="917043" y="391131"/>
                  <a:pt x="917043" y="391131"/>
                </a:cubicBezTo>
                <a:cubicBezTo>
                  <a:pt x="911757" y="387607"/>
                  <a:pt x="905678" y="385051"/>
                  <a:pt x="901186" y="380559"/>
                </a:cubicBezTo>
                <a:cubicBezTo>
                  <a:pt x="898543" y="377916"/>
                  <a:pt x="896427" y="374612"/>
                  <a:pt x="893258" y="372631"/>
                </a:cubicBezTo>
                <a:cubicBezTo>
                  <a:pt x="889235" y="370117"/>
                  <a:pt x="884287" y="369468"/>
                  <a:pt x="880044" y="367346"/>
                </a:cubicBezTo>
                <a:cubicBezTo>
                  <a:pt x="875450" y="365049"/>
                  <a:pt x="871164" y="362175"/>
                  <a:pt x="866830" y="359417"/>
                </a:cubicBezTo>
                <a:cubicBezTo>
                  <a:pt x="861471" y="356006"/>
                  <a:pt x="856999" y="350855"/>
                  <a:pt x="850973" y="348846"/>
                </a:cubicBezTo>
                <a:cubicBezTo>
                  <a:pt x="836437" y="344000"/>
                  <a:pt x="849461" y="349115"/>
                  <a:pt x="835117" y="340918"/>
                </a:cubicBezTo>
                <a:cubicBezTo>
                  <a:pt x="825970" y="335692"/>
                  <a:pt x="825514" y="335955"/>
                  <a:pt x="816617" y="332990"/>
                </a:cubicBezTo>
                <a:cubicBezTo>
                  <a:pt x="794851" y="318478"/>
                  <a:pt x="807064" y="323206"/>
                  <a:pt x="779618" y="319776"/>
                </a:cubicBezTo>
                <a:cubicBezTo>
                  <a:pt x="763337" y="314348"/>
                  <a:pt x="779912" y="319349"/>
                  <a:pt x="753191" y="314490"/>
                </a:cubicBezTo>
                <a:cubicBezTo>
                  <a:pt x="745893" y="313163"/>
                  <a:pt x="741482" y="311468"/>
                  <a:pt x="734691" y="309205"/>
                </a:cubicBezTo>
                <a:cubicBezTo>
                  <a:pt x="729405" y="305681"/>
                  <a:pt x="724861" y="300642"/>
                  <a:pt x="718834" y="298633"/>
                </a:cubicBezTo>
                <a:lnTo>
                  <a:pt x="702978" y="293348"/>
                </a:lnTo>
                <a:cubicBezTo>
                  <a:pt x="682773" y="278194"/>
                  <a:pt x="702145" y="291739"/>
                  <a:pt x="681836" y="280134"/>
                </a:cubicBezTo>
                <a:cubicBezTo>
                  <a:pt x="679078" y="278558"/>
                  <a:pt x="676748" y="276269"/>
                  <a:pt x="673907" y="274849"/>
                </a:cubicBezTo>
                <a:cubicBezTo>
                  <a:pt x="671415" y="273603"/>
                  <a:pt x="668470" y="273452"/>
                  <a:pt x="665979" y="272206"/>
                </a:cubicBezTo>
                <a:cubicBezTo>
                  <a:pt x="645490" y="261960"/>
                  <a:pt x="670049" y="270919"/>
                  <a:pt x="650122" y="264277"/>
                </a:cubicBezTo>
                <a:cubicBezTo>
                  <a:pt x="649241" y="261634"/>
                  <a:pt x="648245" y="259027"/>
                  <a:pt x="647480" y="256349"/>
                </a:cubicBezTo>
                <a:cubicBezTo>
                  <a:pt x="646482" y="252857"/>
                  <a:pt x="647267" y="248478"/>
                  <a:pt x="644837" y="245778"/>
                </a:cubicBezTo>
                <a:cubicBezTo>
                  <a:pt x="632315" y="231864"/>
                  <a:pt x="628622" y="231563"/>
                  <a:pt x="615766" y="227279"/>
                </a:cubicBezTo>
                <a:cubicBezTo>
                  <a:pt x="593059" y="212139"/>
                  <a:pt x="621780" y="230284"/>
                  <a:pt x="599910" y="219350"/>
                </a:cubicBezTo>
                <a:cubicBezTo>
                  <a:pt x="597069" y="217930"/>
                  <a:pt x="594901" y="215316"/>
                  <a:pt x="591981" y="214065"/>
                </a:cubicBezTo>
                <a:cubicBezTo>
                  <a:pt x="588643" y="212634"/>
                  <a:pt x="584856" y="212571"/>
                  <a:pt x="581410" y="211422"/>
                </a:cubicBezTo>
                <a:cubicBezTo>
                  <a:pt x="551570" y="201475"/>
                  <a:pt x="582946" y="209822"/>
                  <a:pt x="557625" y="203494"/>
                </a:cubicBezTo>
                <a:cubicBezTo>
                  <a:pt x="554982" y="200851"/>
                  <a:pt x="552738" y="197737"/>
                  <a:pt x="549697" y="195565"/>
                </a:cubicBezTo>
                <a:cubicBezTo>
                  <a:pt x="541144" y="189455"/>
                  <a:pt x="538092" y="190498"/>
                  <a:pt x="528555" y="187637"/>
                </a:cubicBezTo>
                <a:cubicBezTo>
                  <a:pt x="501737" y="179591"/>
                  <a:pt x="523563" y="184523"/>
                  <a:pt x="499484" y="179709"/>
                </a:cubicBezTo>
                <a:cubicBezTo>
                  <a:pt x="495960" y="177947"/>
                  <a:pt x="492334" y="176378"/>
                  <a:pt x="488913" y="174423"/>
                </a:cubicBezTo>
                <a:cubicBezTo>
                  <a:pt x="486155" y="172847"/>
                  <a:pt x="483959" y="170253"/>
                  <a:pt x="480985" y="169138"/>
                </a:cubicBezTo>
                <a:cubicBezTo>
                  <a:pt x="476779" y="167561"/>
                  <a:pt x="472176" y="167376"/>
                  <a:pt x="467771" y="166495"/>
                </a:cubicBezTo>
                <a:cubicBezTo>
                  <a:pt x="465128" y="164733"/>
                  <a:pt x="462089" y="163455"/>
                  <a:pt x="459843" y="161209"/>
                </a:cubicBezTo>
                <a:cubicBezTo>
                  <a:pt x="439062" y="140428"/>
                  <a:pt x="472595" y="166991"/>
                  <a:pt x="446629" y="145353"/>
                </a:cubicBezTo>
                <a:cubicBezTo>
                  <a:pt x="436986" y="137317"/>
                  <a:pt x="439304" y="143109"/>
                  <a:pt x="430772" y="132139"/>
                </a:cubicBezTo>
                <a:cubicBezTo>
                  <a:pt x="426872" y="127125"/>
                  <a:pt x="424693" y="120774"/>
                  <a:pt x="420201" y="116282"/>
                </a:cubicBezTo>
                <a:cubicBezTo>
                  <a:pt x="417558" y="113639"/>
                  <a:pt x="414666" y="111225"/>
                  <a:pt x="412273" y="108354"/>
                </a:cubicBezTo>
                <a:cubicBezTo>
                  <a:pt x="410239" y="105914"/>
                  <a:pt x="409021" y="102865"/>
                  <a:pt x="406987" y="100425"/>
                </a:cubicBezTo>
                <a:cubicBezTo>
                  <a:pt x="402727" y="95313"/>
                  <a:pt x="394056" y="87750"/>
                  <a:pt x="388488" y="84569"/>
                </a:cubicBezTo>
                <a:cubicBezTo>
                  <a:pt x="386069" y="83187"/>
                  <a:pt x="383202" y="82807"/>
                  <a:pt x="380559" y="81926"/>
                </a:cubicBezTo>
                <a:cubicBezTo>
                  <a:pt x="376029" y="78529"/>
                  <a:pt x="367464" y="71800"/>
                  <a:pt x="362060" y="68712"/>
                </a:cubicBezTo>
                <a:cubicBezTo>
                  <a:pt x="358640" y="66757"/>
                  <a:pt x="355369" y="64112"/>
                  <a:pt x="351489" y="63427"/>
                </a:cubicBezTo>
                <a:cubicBezTo>
                  <a:pt x="340178" y="61431"/>
                  <a:pt x="328585" y="61665"/>
                  <a:pt x="317133" y="60784"/>
                </a:cubicBezTo>
                <a:cubicBezTo>
                  <a:pt x="312728" y="58141"/>
                  <a:pt x="308613" y="54941"/>
                  <a:pt x="303919" y="52855"/>
                </a:cubicBezTo>
                <a:cubicBezTo>
                  <a:pt x="299192" y="50754"/>
                  <a:pt x="280638" y="48095"/>
                  <a:pt x="277491" y="47570"/>
                </a:cubicBezTo>
                <a:cubicBezTo>
                  <a:pt x="238767" y="34660"/>
                  <a:pt x="296856" y="53345"/>
                  <a:pt x="179708" y="36999"/>
                </a:cubicBezTo>
                <a:cubicBezTo>
                  <a:pt x="161187" y="34415"/>
                  <a:pt x="159155" y="29701"/>
                  <a:pt x="145352" y="23785"/>
                </a:cubicBezTo>
                <a:cubicBezTo>
                  <a:pt x="140042" y="21509"/>
                  <a:pt x="132220" y="19841"/>
                  <a:pt x="126853" y="18499"/>
                </a:cubicBezTo>
                <a:cubicBezTo>
                  <a:pt x="123329" y="15856"/>
                  <a:pt x="120132" y="12710"/>
                  <a:pt x="116282" y="10571"/>
                </a:cubicBezTo>
                <a:cubicBezTo>
                  <a:pt x="77514" y="-10965"/>
                  <a:pt x="122150" y="18009"/>
                  <a:pt x="95140" y="0"/>
                </a:cubicBezTo>
                <a:cubicBezTo>
                  <a:pt x="32669" y="6576"/>
                  <a:pt x="49207" y="-11645"/>
                  <a:pt x="42284" y="26428"/>
                </a:cubicBezTo>
                <a:cubicBezTo>
                  <a:pt x="41786" y="29169"/>
                  <a:pt x="40522" y="31713"/>
                  <a:pt x="39641" y="34356"/>
                </a:cubicBezTo>
                <a:cubicBezTo>
                  <a:pt x="38760" y="72236"/>
                  <a:pt x="38645" y="110141"/>
                  <a:pt x="36999" y="147995"/>
                </a:cubicBezTo>
                <a:cubicBezTo>
                  <a:pt x="36878" y="150778"/>
                  <a:pt x="35602" y="153432"/>
                  <a:pt x="34356" y="155924"/>
                </a:cubicBezTo>
                <a:cubicBezTo>
                  <a:pt x="32935" y="158765"/>
                  <a:pt x="30832" y="161209"/>
                  <a:pt x="29070" y="163852"/>
                </a:cubicBezTo>
                <a:cubicBezTo>
                  <a:pt x="28189" y="167376"/>
                  <a:pt x="28230" y="171270"/>
                  <a:pt x="26428" y="174423"/>
                </a:cubicBezTo>
                <a:cubicBezTo>
                  <a:pt x="23299" y="179899"/>
                  <a:pt x="15621" y="184270"/>
                  <a:pt x="10571" y="187637"/>
                </a:cubicBezTo>
                <a:cubicBezTo>
                  <a:pt x="8809" y="190280"/>
                  <a:pt x="5398" y="192391"/>
                  <a:pt x="5285" y="195565"/>
                </a:cubicBezTo>
                <a:cubicBezTo>
                  <a:pt x="-3067" y="429441"/>
                  <a:pt x="25433" y="341268"/>
                  <a:pt x="0" y="417558"/>
                </a:cubicBezTo>
                <a:cubicBezTo>
                  <a:pt x="881" y="422844"/>
                  <a:pt x="247" y="428622"/>
                  <a:pt x="2643" y="433415"/>
                </a:cubicBezTo>
                <a:cubicBezTo>
                  <a:pt x="4063" y="436256"/>
                  <a:pt x="7398" y="438557"/>
                  <a:pt x="10571" y="438701"/>
                </a:cubicBezTo>
                <a:lnTo>
                  <a:pt x="60784" y="436058"/>
                </a:lnTo>
                <a:cubicBezTo>
                  <a:pt x="63427" y="434296"/>
                  <a:pt x="65871" y="432193"/>
                  <a:pt x="68712" y="430772"/>
                </a:cubicBezTo>
                <a:cubicBezTo>
                  <a:pt x="71203" y="429526"/>
                  <a:pt x="74322" y="429674"/>
                  <a:pt x="76640" y="428129"/>
                </a:cubicBezTo>
                <a:cubicBezTo>
                  <a:pt x="96437" y="414932"/>
                  <a:pt x="73646" y="423842"/>
                  <a:pt x="92497" y="417558"/>
                </a:cubicBezTo>
                <a:cubicBezTo>
                  <a:pt x="97720" y="419299"/>
                  <a:pt x="104628" y="420830"/>
                  <a:pt x="108354" y="425487"/>
                </a:cubicBezTo>
                <a:cubicBezTo>
                  <a:pt x="110094" y="427662"/>
                  <a:pt x="108729" y="431796"/>
                  <a:pt x="110996" y="433415"/>
                </a:cubicBezTo>
                <a:cubicBezTo>
                  <a:pt x="115530" y="436654"/>
                  <a:pt x="126853" y="438701"/>
                  <a:pt x="126853" y="438701"/>
                </a:cubicBezTo>
                <a:cubicBezTo>
                  <a:pt x="166370" y="437290"/>
                  <a:pt x="197255" y="459324"/>
                  <a:pt x="203493" y="428129"/>
                </a:cubicBezTo>
                <a:cubicBezTo>
                  <a:pt x="204714" y="422021"/>
                  <a:pt x="205255" y="415796"/>
                  <a:pt x="206136" y="409630"/>
                </a:cubicBezTo>
                <a:cubicBezTo>
                  <a:pt x="231683" y="410511"/>
                  <a:pt x="257265" y="410678"/>
                  <a:pt x="282777" y="412273"/>
                </a:cubicBezTo>
                <a:cubicBezTo>
                  <a:pt x="285557" y="412447"/>
                  <a:pt x="288003" y="414240"/>
                  <a:pt x="290705" y="414916"/>
                </a:cubicBezTo>
                <a:cubicBezTo>
                  <a:pt x="295063" y="416005"/>
                  <a:pt x="299514" y="416677"/>
                  <a:pt x="303919" y="417558"/>
                </a:cubicBezTo>
                <a:cubicBezTo>
                  <a:pt x="319384" y="433023"/>
                  <a:pt x="315862" y="430996"/>
                  <a:pt x="330347" y="441343"/>
                </a:cubicBezTo>
                <a:cubicBezTo>
                  <a:pt x="332932" y="443189"/>
                  <a:pt x="335434" y="445208"/>
                  <a:pt x="338275" y="446629"/>
                </a:cubicBezTo>
                <a:cubicBezTo>
                  <a:pt x="351568" y="453276"/>
                  <a:pt x="345394" y="443177"/>
                  <a:pt x="362060" y="459843"/>
                </a:cubicBezTo>
                <a:cubicBezTo>
                  <a:pt x="364703" y="462486"/>
                  <a:pt x="367694" y="464821"/>
                  <a:pt x="369988" y="467771"/>
                </a:cubicBezTo>
                <a:cubicBezTo>
                  <a:pt x="373888" y="472785"/>
                  <a:pt x="380559" y="483628"/>
                  <a:pt x="380559" y="483628"/>
                </a:cubicBezTo>
                <a:cubicBezTo>
                  <a:pt x="381440" y="487152"/>
                  <a:pt x="382204" y="490707"/>
                  <a:pt x="383202" y="494199"/>
                </a:cubicBezTo>
                <a:cubicBezTo>
                  <a:pt x="383967" y="496877"/>
                  <a:pt x="385647" y="499348"/>
                  <a:pt x="385845" y="502127"/>
                </a:cubicBezTo>
                <a:cubicBezTo>
                  <a:pt x="387415" y="524112"/>
                  <a:pt x="386140" y="546281"/>
                  <a:pt x="388488" y="568196"/>
                </a:cubicBezTo>
                <a:cubicBezTo>
                  <a:pt x="388885" y="571900"/>
                  <a:pt x="399718" y="582510"/>
                  <a:pt x="401702" y="584053"/>
                </a:cubicBezTo>
                <a:cubicBezTo>
                  <a:pt x="412692" y="592600"/>
                  <a:pt x="414682" y="594180"/>
                  <a:pt x="425486" y="597267"/>
                </a:cubicBezTo>
                <a:cubicBezTo>
                  <a:pt x="428979" y="598265"/>
                  <a:pt x="432534" y="599029"/>
                  <a:pt x="436058" y="599910"/>
                </a:cubicBezTo>
                <a:cubicBezTo>
                  <a:pt x="442224" y="598148"/>
                  <a:pt x="449119" y="598023"/>
                  <a:pt x="454557" y="594624"/>
                </a:cubicBezTo>
                <a:cubicBezTo>
                  <a:pt x="456919" y="593148"/>
                  <a:pt x="455954" y="589188"/>
                  <a:pt x="457200" y="586696"/>
                </a:cubicBezTo>
                <a:cubicBezTo>
                  <a:pt x="458620" y="583855"/>
                  <a:pt x="461065" y="581609"/>
                  <a:pt x="462485" y="578768"/>
                </a:cubicBezTo>
                <a:cubicBezTo>
                  <a:pt x="467628" y="568481"/>
                  <a:pt x="462690" y="572124"/>
                  <a:pt x="467771" y="560268"/>
                </a:cubicBezTo>
                <a:cubicBezTo>
                  <a:pt x="469022" y="557349"/>
                  <a:pt x="471636" y="555181"/>
                  <a:pt x="473056" y="552340"/>
                </a:cubicBezTo>
                <a:cubicBezTo>
                  <a:pt x="474302" y="549848"/>
                  <a:pt x="473959" y="546587"/>
                  <a:pt x="475699" y="544412"/>
                </a:cubicBezTo>
                <a:cubicBezTo>
                  <a:pt x="477683" y="541932"/>
                  <a:pt x="480870" y="540702"/>
                  <a:pt x="483628" y="539126"/>
                </a:cubicBezTo>
                <a:cubicBezTo>
                  <a:pt x="492774" y="533899"/>
                  <a:pt x="493230" y="534163"/>
                  <a:pt x="502127" y="531198"/>
                </a:cubicBezTo>
                <a:cubicBezTo>
                  <a:pt x="520626" y="532079"/>
                  <a:pt x="539907" y="528448"/>
                  <a:pt x="557625" y="533840"/>
                </a:cubicBezTo>
                <a:cubicBezTo>
                  <a:pt x="562955" y="535462"/>
                  <a:pt x="561818" y="544234"/>
                  <a:pt x="562911" y="549697"/>
                </a:cubicBezTo>
                <a:cubicBezTo>
                  <a:pt x="563792" y="554102"/>
                  <a:pt x="561101" y="562317"/>
                  <a:pt x="565554" y="562911"/>
                </a:cubicBezTo>
                <a:cubicBezTo>
                  <a:pt x="603985" y="568035"/>
                  <a:pt x="643075" y="564673"/>
                  <a:pt x="681836" y="565554"/>
                </a:cubicBezTo>
                <a:cubicBezTo>
                  <a:pt x="685527" y="569245"/>
                  <a:pt x="696185" y="579156"/>
                  <a:pt x="697692" y="584053"/>
                </a:cubicBezTo>
                <a:cubicBezTo>
                  <a:pt x="700038" y="591677"/>
                  <a:pt x="699023" y="599969"/>
                  <a:pt x="700335" y="607838"/>
                </a:cubicBezTo>
                <a:cubicBezTo>
                  <a:pt x="700793" y="610586"/>
                  <a:pt x="702097" y="613123"/>
                  <a:pt x="702978" y="615766"/>
                </a:cubicBezTo>
                <a:cubicBezTo>
                  <a:pt x="703859" y="625456"/>
                  <a:pt x="702348" y="635674"/>
                  <a:pt x="705621" y="644837"/>
                </a:cubicBezTo>
                <a:cubicBezTo>
                  <a:pt x="707102" y="648985"/>
                  <a:pt x="712368" y="650580"/>
                  <a:pt x="716192" y="652765"/>
                </a:cubicBezTo>
                <a:cubicBezTo>
                  <a:pt x="723674" y="657040"/>
                  <a:pt x="744300" y="657650"/>
                  <a:pt x="747905" y="658051"/>
                </a:cubicBezTo>
                <a:cubicBezTo>
                  <a:pt x="769163" y="665138"/>
                  <a:pt x="745951" y="658128"/>
                  <a:pt x="792832" y="663336"/>
                </a:cubicBezTo>
                <a:cubicBezTo>
                  <a:pt x="796442" y="663737"/>
                  <a:pt x="799829" y="665329"/>
                  <a:pt x="803403" y="665979"/>
                </a:cubicBezTo>
                <a:cubicBezTo>
                  <a:pt x="809532" y="667093"/>
                  <a:pt x="815736" y="667741"/>
                  <a:pt x="821903" y="668622"/>
                </a:cubicBezTo>
                <a:cubicBezTo>
                  <a:pt x="836819" y="673594"/>
                  <a:pt x="839720" y="673730"/>
                  <a:pt x="853616" y="681836"/>
                </a:cubicBezTo>
                <a:cubicBezTo>
                  <a:pt x="877848" y="695972"/>
                  <a:pt x="860790" y="689512"/>
                  <a:pt x="877401" y="695050"/>
                </a:cubicBezTo>
                <a:cubicBezTo>
                  <a:pt x="895041" y="721512"/>
                  <a:pt x="866333" y="676097"/>
                  <a:pt x="885329" y="718835"/>
                </a:cubicBezTo>
                <a:cubicBezTo>
                  <a:pt x="886847" y="722250"/>
                  <a:pt x="890865" y="723892"/>
                  <a:pt x="893258" y="726763"/>
                </a:cubicBezTo>
                <a:cubicBezTo>
                  <a:pt x="895291" y="729203"/>
                  <a:pt x="897123" y="731850"/>
                  <a:pt x="898543" y="734691"/>
                </a:cubicBezTo>
                <a:cubicBezTo>
                  <a:pt x="899789" y="737183"/>
                  <a:pt x="899216" y="740650"/>
                  <a:pt x="901186" y="742620"/>
                </a:cubicBezTo>
                <a:cubicBezTo>
                  <a:pt x="903156" y="744590"/>
                  <a:pt x="906345" y="744954"/>
                  <a:pt x="909114" y="745262"/>
                </a:cubicBezTo>
                <a:cubicBezTo>
                  <a:pt x="922276" y="746724"/>
                  <a:pt x="935542" y="747024"/>
                  <a:pt x="948756" y="747905"/>
                </a:cubicBezTo>
                <a:cubicBezTo>
                  <a:pt x="955202" y="750054"/>
                  <a:pt x="959492" y="750712"/>
                  <a:pt x="964613" y="755833"/>
                </a:cubicBezTo>
                <a:cubicBezTo>
                  <a:pt x="966859" y="758079"/>
                  <a:pt x="968478" y="760921"/>
                  <a:pt x="969898" y="763762"/>
                </a:cubicBezTo>
                <a:cubicBezTo>
                  <a:pt x="971144" y="766254"/>
                  <a:pt x="970801" y="769515"/>
                  <a:pt x="972541" y="771690"/>
                </a:cubicBezTo>
                <a:cubicBezTo>
                  <a:pt x="974525" y="774170"/>
                  <a:pt x="987516" y="791071"/>
                  <a:pt x="991040" y="776976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8" name="Freeform 2067"/>
          <p:cNvSpPr/>
          <p:nvPr/>
        </p:nvSpPr>
        <p:spPr>
          <a:xfrm>
            <a:off x="4672310" y="4994844"/>
            <a:ext cx="451059" cy="296587"/>
          </a:xfrm>
          <a:custGeom>
            <a:avLst/>
            <a:gdLst>
              <a:gd name="connsiteX0" fmla="*/ 450247 w 451059"/>
              <a:gd name="connsiteY0" fmla="*/ 295991 h 296587"/>
              <a:gd name="connsiteX1" fmla="*/ 423819 w 451059"/>
              <a:gd name="connsiteY1" fmla="*/ 288062 h 296587"/>
              <a:gd name="connsiteX2" fmla="*/ 415891 w 451059"/>
              <a:gd name="connsiteY2" fmla="*/ 285420 h 296587"/>
              <a:gd name="connsiteX3" fmla="*/ 331322 w 451059"/>
              <a:gd name="connsiteY3" fmla="*/ 282777 h 296587"/>
              <a:gd name="connsiteX4" fmla="*/ 323393 w 451059"/>
              <a:gd name="connsiteY4" fmla="*/ 277491 h 296587"/>
              <a:gd name="connsiteX5" fmla="*/ 312822 w 451059"/>
              <a:gd name="connsiteY5" fmla="*/ 274848 h 296587"/>
              <a:gd name="connsiteX6" fmla="*/ 296966 w 451059"/>
              <a:gd name="connsiteY6" fmla="*/ 269563 h 296587"/>
              <a:gd name="connsiteX7" fmla="*/ 289037 w 451059"/>
              <a:gd name="connsiteY7" fmla="*/ 264277 h 296587"/>
              <a:gd name="connsiteX8" fmla="*/ 270538 w 451059"/>
              <a:gd name="connsiteY8" fmla="*/ 258992 h 296587"/>
              <a:gd name="connsiteX9" fmla="*/ 262610 w 451059"/>
              <a:gd name="connsiteY9" fmla="*/ 256349 h 296587"/>
              <a:gd name="connsiteX10" fmla="*/ 196540 w 451059"/>
              <a:gd name="connsiteY10" fmla="*/ 253706 h 296587"/>
              <a:gd name="connsiteX11" fmla="*/ 172755 w 451059"/>
              <a:gd name="connsiteY11" fmla="*/ 240492 h 296587"/>
              <a:gd name="connsiteX12" fmla="*/ 164827 w 451059"/>
              <a:gd name="connsiteY12" fmla="*/ 235207 h 296587"/>
              <a:gd name="connsiteX13" fmla="*/ 148970 w 451059"/>
              <a:gd name="connsiteY13" fmla="*/ 224636 h 296587"/>
              <a:gd name="connsiteX14" fmla="*/ 146328 w 451059"/>
              <a:gd name="connsiteY14" fmla="*/ 161209 h 296587"/>
              <a:gd name="connsiteX15" fmla="*/ 104043 w 451059"/>
              <a:gd name="connsiteY15" fmla="*/ 163852 h 296587"/>
              <a:gd name="connsiteX16" fmla="*/ 88186 w 451059"/>
              <a:gd name="connsiteY16" fmla="*/ 179709 h 296587"/>
              <a:gd name="connsiteX17" fmla="*/ 67044 w 451059"/>
              <a:gd name="connsiteY17" fmla="*/ 184994 h 296587"/>
              <a:gd name="connsiteX18" fmla="*/ 56473 w 451059"/>
              <a:gd name="connsiteY18" fmla="*/ 121568 h 296587"/>
              <a:gd name="connsiteX19" fmla="*/ 40617 w 451059"/>
              <a:gd name="connsiteY19" fmla="*/ 110996 h 296587"/>
              <a:gd name="connsiteX20" fmla="*/ 32688 w 451059"/>
              <a:gd name="connsiteY20" fmla="*/ 103068 h 296587"/>
              <a:gd name="connsiteX21" fmla="*/ 27403 w 451059"/>
              <a:gd name="connsiteY21" fmla="*/ 95140 h 296587"/>
              <a:gd name="connsiteX22" fmla="*/ 19474 w 451059"/>
              <a:gd name="connsiteY22" fmla="*/ 89854 h 296587"/>
              <a:gd name="connsiteX23" fmla="*/ 6260 w 451059"/>
              <a:gd name="connsiteY23" fmla="*/ 76640 h 296587"/>
              <a:gd name="connsiteX24" fmla="*/ 975 w 451059"/>
              <a:gd name="connsiteY24" fmla="*/ 68712 h 296587"/>
              <a:gd name="connsiteX25" fmla="*/ 3618 w 451059"/>
              <a:gd name="connsiteY25" fmla="*/ 21142 h 296587"/>
              <a:gd name="connsiteX26" fmla="*/ 24760 w 451059"/>
              <a:gd name="connsiteY26" fmla="*/ 18499 h 296587"/>
              <a:gd name="connsiteX27" fmla="*/ 35331 w 451059"/>
              <a:gd name="connsiteY27" fmla="*/ 13214 h 296587"/>
              <a:gd name="connsiteX28" fmla="*/ 43259 w 451059"/>
              <a:gd name="connsiteY28" fmla="*/ 10571 h 296587"/>
              <a:gd name="connsiteX29" fmla="*/ 59116 w 451059"/>
              <a:gd name="connsiteY29" fmla="*/ 0 h 296587"/>
              <a:gd name="connsiteX30" fmla="*/ 104043 w 451059"/>
              <a:gd name="connsiteY30" fmla="*/ 18499 h 296587"/>
              <a:gd name="connsiteX31" fmla="*/ 104043 w 451059"/>
              <a:gd name="connsiteY31" fmla="*/ 18499 h 296587"/>
              <a:gd name="connsiteX32" fmla="*/ 119900 w 451059"/>
              <a:gd name="connsiteY32" fmla="*/ 23785 h 296587"/>
              <a:gd name="connsiteX33" fmla="*/ 135756 w 451059"/>
              <a:gd name="connsiteY33" fmla="*/ 34356 h 296587"/>
              <a:gd name="connsiteX34" fmla="*/ 151613 w 451059"/>
              <a:gd name="connsiteY34" fmla="*/ 39642 h 296587"/>
              <a:gd name="connsiteX35" fmla="*/ 178041 w 451059"/>
              <a:gd name="connsiteY35" fmla="*/ 36999 h 296587"/>
              <a:gd name="connsiteX36" fmla="*/ 180684 w 451059"/>
              <a:gd name="connsiteY36" fmla="*/ 29070 h 296587"/>
              <a:gd name="connsiteX37" fmla="*/ 199183 w 451059"/>
              <a:gd name="connsiteY37" fmla="*/ 31713 h 296587"/>
              <a:gd name="connsiteX38" fmla="*/ 212397 w 451059"/>
              <a:gd name="connsiteY38" fmla="*/ 47570 h 296587"/>
              <a:gd name="connsiteX39" fmla="*/ 228254 w 451059"/>
              <a:gd name="connsiteY39" fmla="*/ 52855 h 296587"/>
              <a:gd name="connsiteX40" fmla="*/ 230896 w 451059"/>
              <a:gd name="connsiteY40" fmla="*/ 60784 h 296587"/>
              <a:gd name="connsiteX41" fmla="*/ 236182 w 451059"/>
              <a:gd name="connsiteY41" fmla="*/ 68712 h 296587"/>
              <a:gd name="connsiteX42" fmla="*/ 246753 w 451059"/>
              <a:gd name="connsiteY42" fmla="*/ 97783 h 296587"/>
              <a:gd name="connsiteX43" fmla="*/ 249396 w 451059"/>
              <a:gd name="connsiteY43" fmla="*/ 108354 h 296587"/>
              <a:gd name="connsiteX44" fmla="*/ 262610 w 451059"/>
              <a:gd name="connsiteY44" fmla="*/ 121568 h 296587"/>
              <a:gd name="connsiteX45" fmla="*/ 270538 w 451059"/>
              <a:gd name="connsiteY45" fmla="*/ 129496 h 296587"/>
              <a:gd name="connsiteX46" fmla="*/ 278466 w 451059"/>
              <a:gd name="connsiteY46" fmla="*/ 134781 h 296587"/>
              <a:gd name="connsiteX47" fmla="*/ 286395 w 451059"/>
              <a:gd name="connsiteY47" fmla="*/ 142710 h 296587"/>
              <a:gd name="connsiteX48" fmla="*/ 294323 w 451059"/>
              <a:gd name="connsiteY48" fmla="*/ 147995 h 296587"/>
              <a:gd name="connsiteX49" fmla="*/ 302251 w 451059"/>
              <a:gd name="connsiteY49" fmla="*/ 155924 h 296587"/>
              <a:gd name="connsiteX50" fmla="*/ 307537 w 451059"/>
              <a:gd name="connsiteY50" fmla="*/ 163852 h 296587"/>
              <a:gd name="connsiteX51" fmla="*/ 344536 w 451059"/>
              <a:gd name="connsiteY51" fmla="*/ 190280 h 296587"/>
              <a:gd name="connsiteX52" fmla="*/ 349821 w 451059"/>
              <a:gd name="connsiteY52" fmla="*/ 198208 h 296587"/>
              <a:gd name="connsiteX53" fmla="*/ 360392 w 451059"/>
              <a:gd name="connsiteY53" fmla="*/ 203494 h 296587"/>
              <a:gd name="connsiteX54" fmla="*/ 384177 w 451059"/>
              <a:gd name="connsiteY54" fmla="*/ 221993 h 296587"/>
              <a:gd name="connsiteX55" fmla="*/ 392106 w 451059"/>
              <a:gd name="connsiteY55" fmla="*/ 227279 h 296587"/>
              <a:gd name="connsiteX56" fmla="*/ 400034 w 451059"/>
              <a:gd name="connsiteY56" fmla="*/ 235207 h 296587"/>
              <a:gd name="connsiteX57" fmla="*/ 407962 w 451059"/>
              <a:gd name="connsiteY57" fmla="*/ 240492 h 296587"/>
              <a:gd name="connsiteX58" fmla="*/ 431747 w 451059"/>
              <a:gd name="connsiteY58" fmla="*/ 258992 h 296587"/>
              <a:gd name="connsiteX59" fmla="*/ 439675 w 451059"/>
              <a:gd name="connsiteY59" fmla="*/ 266920 h 296587"/>
              <a:gd name="connsiteX60" fmla="*/ 442318 w 451059"/>
              <a:gd name="connsiteY60" fmla="*/ 274848 h 296587"/>
              <a:gd name="connsiteX61" fmla="*/ 450247 w 451059"/>
              <a:gd name="connsiteY61" fmla="*/ 295991 h 2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51059" h="296587">
                <a:moveTo>
                  <a:pt x="450247" y="295991"/>
                </a:moveTo>
                <a:cubicBezTo>
                  <a:pt x="447164" y="298193"/>
                  <a:pt x="447633" y="294015"/>
                  <a:pt x="423819" y="288062"/>
                </a:cubicBezTo>
                <a:cubicBezTo>
                  <a:pt x="421117" y="287386"/>
                  <a:pt x="418672" y="285579"/>
                  <a:pt x="415891" y="285420"/>
                </a:cubicBezTo>
                <a:cubicBezTo>
                  <a:pt x="387733" y="283811"/>
                  <a:pt x="359512" y="283658"/>
                  <a:pt x="331322" y="282777"/>
                </a:cubicBezTo>
                <a:cubicBezTo>
                  <a:pt x="328679" y="281015"/>
                  <a:pt x="326313" y="278742"/>
                  <a:pt x="323393" y="277491"/>
                </a:cubicBezTo>
                <a:cubicBezTo>
                  <a:pt x="320055" y="276060"/>
                  <a:pt x="316301" y="275892"/>
                  <a:pt x="312822" y="274848"/>
                </a:cubicBezTo>
                <a:cubicBezTo>
                  <a:pt x="307486" y="273247"/>
                  <a:pt x="302251" y="271325"/>
                  <a:pt x="296966" y="269563"/>
                </a:cubicBezTo>
                <a:cubicBezTo>
                  <a:pt x="294323" y="267801"/>
                  <a:pt x="291878" y="265697"/>
                  <a:pt x="289037" y="264277"/>
                </a:cubicBezTo>
                <a:cubicBezTo>
                  <a:pt x="284817" y="262167"/>
                  <a:pt x="274483" y="260119"/>
                  <a:pt x="270538" y="258992"/>
                </a:cubicBezTo>
                <a:cubicBezTo>
                  <a:pt x="267860" y="258227"/>
                  <a:pt x="265389" y="256547"/>
                  <a:pt x="262610" y="256349"/>
                </a:cubicBezTo>
                <a:cubicBezTo>
                  <a:pt x="240625" y="254779"/>
                  <a:pt x="218563" y="254587"/>
                  <a:pt x="196540" y="253706"/>
                </a:cubicBezTo>
                <a:cubicBezTo>
                  <a:pt x="182584" y="249055"/>
                  <a:pt x="190931" y="252610"/>
                  <a:pt x="172755" y="240492"/>
                </a:cubicBezTo>
                <a:cubicBezTo>
                  <a:pt x="170112" y="238730"/>
                  <a:pt x="167073" y="237453"/>
                  <a:pt x="164827" y="235207"/>
                </a:cubicBezTo>
                <a:cubicBezTo>
                  <a:pt x="154929" y="225309"/>
                  <a:pt x="160445" y="228461"/>
                  <a:pt x="148970" y="224636"/>
                </a:cubicBezTo>
                <a:cubicBezTo>
                  <a:pt x="148089" y="203494"/>
                  <a:pt x="158906" y="178226"/>
                  <a:pt x="146328" y="161209"/>
                </a:cubicBezTo>
                <a:cubicBezTo>
                  <a:pt x="137934" y="149852"/>
                  <a:pt x="117501" y="159570"/>
                  <a:pt x="104043" y="163852"/>
                </a:cubicBezTo>
                <a:cubicBezTo>
                  <a:pt x="96920" y="166118"/>
                  <a:pt x="95516" y="178243"/>
                  <a:pt x="88186" y="179709"/>
                </a:cubicBezTo>
                <a:cubicBezTo>
                  <a:pt x="72241" y="182897"/>
                  <a:pt x="79234" y="180931"/>
                  <a:pt x="67044" y="184994"/>
                </a:cubicBezTo>
                <a:cubicBezTo>
                  <a:pt x="37815" y="175250"/>
                  <a:pt x="74250" y="190139"/>
                  <a:pt x="56473" y="121568"/>
                </a:cubicBezTo>
                <a:cubicBezTo>
                  <a:pt x="54879" y="115419"/>
                  <a:pt x="45109" y="115488"/>
                  <a:pt x="40617" y="110996"/>
                </a:cubicBezTo>
                <a:cubicBezTo>
                  <a:pt x="37974" y="108353"/>
                  <a:pt x="35081" y="105939"/>
                  <a:pt x="32688" y="103068"/>
                </a:cubicBezTo>
                <a:cubicBezTo>
                  <a:pt x="30655" y="100628"/>
                  <a:pt x="29649" y="97386"/>
                  <a:pt x="27403" y="95140"/>
                </a:cubicBezTo>
                <a:cubicBezTo>
                  <a:pt x="25157" y="92894"/>
                  <a:pt x="22117" y="91616"/>
                  <a:pt x="19474" y="89854"/>
                </a:cubicBezTo>
                <a:cubicBezTo>
                  <a:pt x="5382" y="68714"/>
                  <a:pt x="23878" y="94258"/>
                  <a:pt x="6260" y="76640"/>
                </a:cubicBezTo>
                <a:cubicBezTo>
                  <a:pt x="4014" y="74394"/>
                  <a:pt x="2737" y="71355"/>
                  <a:pt x="975" y="68712"/>
                </a:cubicBezTo>
                <a:cubicBezTo>
                  <a:pt x="1856" y="52855"/>
                  <a:pt x="-3180" y="35494"/>
                  <a:pt x="3618" y="21142"/>
                </a:cubicBezTo>
                <a:cubicBezTo>
                  <a:pt x="6658" y="14723"/>
                  <a:pt x="17870" y="20221"/>
                  <a:pt x="24760" y="18499"/>
                </a:cubicBezTo>
                <a:cubicBezTo>
                  <a:pt x="28582" y="17544"/>
                  <a:pt x="31710" y="14766"/>
                  <a:pt x="35331" y="13214"/>
                </a:cubicBezTo>
                <a:cubicBezTo>
                  <a:pt x="37891" y="12117"/>
                  <a:pt x="40824" y="11924"/>
                  <a:pt x="43259" y="10571"/>
                </a:cubicBezTo>
                <a:cubicBezTo>
                  <a:pt x="48812" y="7486"/>
                  <a:pt x="59116" y="0"/>
                  <a:pt x="59116" y="0"/>
                </a:cubicBezTo>
                <a:cubicBezTo>
                  <a:pt x="95630" y="3320"/>
                  <a:pt x="81306" y="-4237"/>
                  <a:pt x="104043" y="18499"/>
                </a:cubicBezTo>
                <a:lnTo>
                  <a:pt x="104043" y="18499"/>
                </a:lnTo>
                <a:cubicBezTo>
                  <a:pt x="109329" y="20261"/>
                  <a:pt x="115264" y="20694"/>
                  <a:pt x="119900" y="23785"/>
                </a:cubicBezTo>
                <a:cubicBezTo>
                  <a:pt x="125185" y="27309"/>
                  <a:pt x="129730" y="32347"/>
                  <a:pt x="135756" y="34356"/>
                </a:cubicBezTo>
                <a:lnTo>
                  <a:pt x="151613" y="39642"/>
                </a:lnTo>
                <a:cubicBezTo>
                  <a:pt x="160422" y="38761"/>
                  <a:pt x="169721" y="40025"/>
                  <a:pt x="178041" y="36999"/>
                </a:cubicBezTo>
                <a:cubicBezTo>
                  <a:pt x="180659" y="36047"/>
                  <a:pt x="177981" y="29746"/>
                  <a:pt x="180684" y="29070"/>
                </a:cubicBezTo>
                <a:cubicBezTo>
                  <a:pt x="186727" y="27559"/>
                  <a:pt x="193017" y="30832"/>
                  <a:pt x="199183" y="31713"/>
                </a:cubicBezTo>
                <a:cubicBezTo>
                  <a:pt x="202473" y="36647"/>
                  <a:pt x="207011" y="44578"/>
                  <a:pt x="212397" y="47570"/>
                </a:cubicBezTo>
                <a:cubicBezTo>
                  <a:pt x="217267" y="50276"/>
                  <a:pt x="228254" y="52855"/>
                  <a:pt x="228254" y="52855"/>
                </a:cubicBezTo>
                <a:cubicBezTo>
                  <a:pt x="229135" y="55498"/>
                  <a:pt x="229650" y="58292"/>
                  <a:pt x="230896" y="60784"/>
                </a:cubicBezTo>
                <a:cubicBezTo>
                  <a:pt x="232316" y="63625"/>
                  <a:pt x="235346" y="65648"/>
                  <a:pt x="236182" y="68712"/>
                </a:cubicBezTo>
                <a:cubicBezTo>
                  <a:pt x="244337" y="98612"/>
                  <a:pt x="231146" y="82174"/>
                  <a:pt x="246753" y="97783"/>
                </a:cubicBezTo>
                <a:cubicBezTo>
                  <a:pt x="247634" y="101307"/>
                  <a:pt x="247965" y="105016"/>
                  <a:pt x="249396" y="108354"/>
                </a:cubicBezTo>
                <a:cubicBezTo>
                  <a:pt x="253703" y="118403"/>
                  <a:pt x="254779" y="115042"/>
                  <a:pt x="262610" y="121568"/>
                </a:cubicBezTo>
                <a:cubicBezTo>
                  <a:pt x="265481" y="123961"/>
                  <a:pt x="267667" y="127103"/>
                  <a:pt x="270538" y="129496"/>
                </a:cubicBezTo>
                <a:cubicBezTo>
                  <a:pt x="272978" y="131529"/>
                  <a:pt x="276026" y="132748"/>
                  <a:pt x="278466" y="134781"/>
                </a:cubicBezTo>
                <a:cubicBezTo>
                  <a:pt x="281337" y="137174"/>
                  <a:pt x="283524" y="140317"/>
                  <a:pt x="286395" y="142710"/>
                </a:cubicBezTo>
                <a:cubicBezTo>
                  <a:pt x="288835" y="144743"/>
                  <a:pt x="291883" y="145962"/>
                  <a:pt x="294323" y="147995"/>
                </a:cubicBezTo>
                <a:cubicBezTo>
                  <a:pt x="297194" y="150388"/>
                  <a:pt x="299858" y="153053"/>
                  <a:pt x="302251" y="155924"/>
                </a:cubicBezTo>
                <a:cubicBezTo>
                  <a:pt x="304284" y="158364"/>
                  <a:pt x="305147" y="161760"/>
                  <a:pt x="307537" y="163852"/>
                </a:cubicBezTo>
                <a:cubicBezTo>
                  <a:pt x="315758" y="171045"/>
                  <a:pt x="339065" y="182073"/>
                  <a:pt x="344536" y="190280"/>
                </a:cubicBezTo>
                <a:cubicBezTo>
                  <a:pt x="346298" y="192923"/>
                  <a:pt x="347381" y="196175"/>
                  <a:pt x="349821" y="198208"/>
                </a:cubicBezTo>
                <a:cubicBezTo>
                  <a:pt x="352847" y="200730"/>
                  <a:pt x="357014" y="201467"/>
                  <a:pt x="360392" y="203494"/>
                </a:cubicBezTo>
                <a:cubicBezTo>
                  <a:pt x="389023" y="220673"/>
                  <a:pt x="366071" y="206905"/>
                  <a:pt x="384177" y="221993"/>
                </a:cubicBezTo>
                <a:cubicBezTo>
                  <a:pt x="386617" y="224027"/>
                  <a:pt x="389666" y="225245"/>
                  <a:pt x="392106" y="227279"/>
                </a:cubicBezTo>
                <a:cubicBezTo>
                  <a:pt x="394977" y="229672"/>
                  <a:pt x="397163" y="232814"/>
                  <a:pt x="400034" y="235207"/>
                </a:cubicBezTo>
                <a:cubicBezTo>
                  <a:pt x="402474" y="237240"/>
                  <a:pt x="405588" y="238382"/>
                  <a:pt x="407962" y="240492"/>
                </a:cubicBezTo>
                <a:cubicBezTo>
                  <a:pt x="429355" y="259508"/>
                  <a:pt x="415399" y="253542"/>
                  <a:pt x="431747" y="258992"/>
                </a:cubicBezTo>
                <a:cubicBezTo>
                  <a:pt x="434390" y="261635"/>
                  <a:pt x="437602" y="263810"/>
                  <a:pt x="439675" y="266920"/>
                </a:cubicBezTo>
                <a:cubicBezTo>
                  <a:pt x="441220" y="269238"/>
                  <a:pt x="440773" y="272530"/>
                  <a:pt x="442318" y="274848"/>
                </a:cubicBezTo>
                <a:cubicBezTo>
                  <a:pt x="446979" y="281839"/>
                  <a:pt x="453330" y="293789"/>
                  <a:pt x="450247" y="295991"/>
                </a:cubicBezTo>
                <a:close/>
              </a:path>
            </a:pathLst>
          </a:custGeom>
          <a:solidFill>
            <a:schemeClr val="bg1">
              <a:lumMod val="6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9" name="Freeform 2068"/>
          <p:cNvSpPr/>
          <p:nvPr/>
        </p:nvSpPr>
        <p:spPr>
          <a:xfrm>
            <a:off x="4839780" y="4889133"/>
            <a:ext cx="396081" cy="377917"/>
          </a:xfrm>
          <a:custGeom>
            <a:avLst/>
            <a:gdLst>
              <a:gd name="connsiteX0" fmla="*/ 73997 w 396081"/>
              <a:gd name="connsiteY0" fmla="*/ 169138 h 377917"/>
              <a:gd name="connsiteX1" fmla="*/ 87211 w 396081"/>
              <a:gd name="connsiteY1" fmla="*/ 163852 h 377917"/>
              <a:gd name="connsiteX2" fmla="*/ 105711 w 396081"/>
              <a:gd name="connsiteY2" fmla="*/ 140067 h 377917"/>
              <a:gd name="connsiteX3" fmla="*/ 116282 w 396081"/>
              <a:gd name="connsiteY3" fmla="*/ 137424 h 377917"/>
              <a:gd name="connsiteX4" fmla="*/ 126853 w 396081"/>
              <a:gd name="connsiteY4" fmla="*/ 121568 h 377917"/>
              <a:gd name="connsiteX5" fmla="*/ 132138 w 396081"/>
              <a:gd name="connsiteY5" fmla="*/ 113639 h 377917"/>
              <a:gd name="connsiteX6" fmla="*/ 129496 w 396081"/>
              <a:gd name="connsiteY6" fmla="*/ 92497 h 377917"/>
              <a:gd name="connsiteX7" fmla="*/ 66069 w 396081"/>
              <a:gd name="connsiteY7" fmla="*/ 103068 h 377917"/>
              <a:gd name="connsiteX8" fmla="*/ 63426 w 396081"/>
              <a:gd name="connsiteY8" fmla="*/ 110996 h 377917"/>
              <a:gd name="connsiteX9" fmla="*/ 60784 w 396081"/>
              <a:gd name="connsiteY9" fmla="*/ 126853 h 377917"/>
              <a:gd name="connsiteX10" fmla="*/ 52855 w 396081"/>
              <a:gd name="connsiteY10" fmla="*/ 132139 h 377917"/>
              <a:gd name="connsiteX11" fmla="*/ 23785 w 396081"/>
              <a:gd name="connsiteY11" fmla="*/ 121568 h 377917"/>
              <a:gd name="connsiteX12" fmla="*/ 21142 w 396081"/>
              <a:gd name="connsiteY12" fmla="*/ 113639 h 377917"/>
              <a:gd name="connsiteX13" fmla="*/ 18499 w 396081"/>
              <a:gd name="connsiteY13" fmla="*/ 87212 h 377917"/>
              <a:gd name="connsiteX14" fmla="*/ 10571 w 396081"/>
              <a:gd name="connsiteY14" fmla="*/ 81926 h 377917"/>
              <a:gd name="connsiteX15" fmla="*/ 7928 w 396081"/>
              <a:gd name="connsiteY15" fmla="*/ 73998 h 377917"/>
              <a:gd name="connsiteX16" fmla="*/ 0 w 396081"/>
              <a:gd name="connsiteY16" fmla="*/ 66069 h 377917"/>
              <a:gd name="connsiteX17" fmla="*/ 2642 w 396081"/>
              <a:gd name="connsiteY17" fmla="*/ 26428 h 377917"/>
              <a:gd name="connsiteX18" fmla="*/ 10571 w 396081"/>
              <a:gd name="connsiteY18" fmla="*/ 21142 h 377917"/>
              <a:gd name="connsiteX19" fmla="*/ 36999 w 396081"/>
              <a:gd name="connsiteY19" fmla="*/ 13214 h 377917"/>
              <a:gd name="connsiteX20" fmla="*/ 55498 w 396081"/>
              <a:gd name="connsiteY20" fmla="*/ 5285 h 377917"/>
              <a:gd name="connsiteX21" fmla="*/ 76640 w 396081"/>
              <a:gd name="connsiteY21" fmla="*/ 0 h 377917"/>
              <a:gd name="connsiteX22" fmla="*/ 132138 w 396081"/>
              <a:gd name="connsiteY22" fmla="*/ 2643 h 377917"/>
              <a:gd name="connsiteX23" fmla="*/ 145352 w 396081"/>
              <a:gd name="connsiteY23" fmla="*/ 18499 h 377917"/>
              <a:gd name="connsiteX24" fmla="*/ 153281 w 396081"/>
              <a:gd name="connsiteY24" fmla="*/ 23785 h 377917"/>
              <a:gd name="connsiteX25" fmla="*/ 169137 w 396081"/>
              <a:gd name="connsiteY25" fmla="*/ 47570 h 377917"/>
              <a:gd name="connsiteX26" fmla="*/ 174423 w 396081"/>
              <a:gd name="connsiteY26" fmla="*/ 55498 h 377917"/>
              <a:gd name="connsiteX27" fmla="*/ 179708 w 396081"/>
              <a:gd name="connsiteY27" fmla="*/ 63427 h 377917"/>
              <a:gd name="connsiteX28" fmla="*/ 195565 w 396081"/>
              <a:gd name="connsiteY28" fmla="*/ 79283 h 377917"/>
              <a:gd name="connsiteX29" fmla="*/ 203493 w 396081"/>
              <a:gd name="connsiteY29" fmla="*/ 84569 h 377917"/>
              <a:gd name="connsiteX30" fmla="*/ 219350 w 396081"/>
              <a:gd name="connsiteY30" fmla="*/ 95140 h 377917"/>
              <a:gd name="connsiteX31" fmla="*/ 229921 w 396081"/>
              <a:gd name="connsiteY31" fmla="*/ 103068 h 377917"/>
              <a:gd name="connsiteX32" fmla="*/ 237849 w 396081"/>
              <a:gd name="connsiteY32" fmla="*/ 108354 h 377917"/>
              <a:gd name="connsiteX33" fmla="*/ 253706 w 396081"/>
              <a:gd name="connsiteY33" fmla="*/ 118925 h 377917"/>
              <a:gd name="connsiteX34" fmla="*/ 258992 w 396081"/>
              <a:gd name="connsiteY34" fmla="*/ 126853 h 377917"/>
              <a:gd name="connsiteX35" fmla="*/ 282777 w 396081"/>
              <a:gd name="connsiteY35" fmla="*/ 142710 h 377917"/>
              <a:gd name="connsiteX36" fmla="*/ 290705 w 396081"/>
              <a:gd name="connsiteY36" fmla="*/ 147995 h 377917"/>
              <a:gd name="connsiteX37" fmla="*/ 298633 w 396081"/>
              <a:gd name="connsiteY37" fmla="*/ 155924 h 377917"/>
              <a:gd name="connsiteX38" fmla="*/ 319775 w 396081"/>
              <a:gd name="connsiteY38" fmla="*/ 161209 h 377917"/>
              <a:gd name="connsiteX39" fmla="*/ 340918 w 396081"/>
              <a:gd name="connsiteY39" fmla="*/ 171780 h 377917"/>
              <a:gd name="connsiteX40" fmla="*/ 356774 w 396081"/>
              <a:gd name="connsiteY40" fmla="*/ 177066 h 377917"/>
              <a:gd name="connsiteX41" fmla="*/ 364703 w 396081"/>
              <a:gd name="connsiteY41" fmla="*/ 195565 h 377917"/>
              <a:gd name="connsiteX42" fmla="*/ 351489 w 396081"/>
              <a:gd name="connsiteY42" fmla="*/ 208779 h 377917"/>
              <a:gd name="connsiteX43" fmla="*/ 343560 w 396081"/>
              <a:gd name="connsiteY43" fmla="*/ 214065 h 377917"/>
              <a:gd name="connsiteX44" fmla="*/ 301276 w 396081"/>
              <a:gd name="connsiteY44" fmla="*/ 221993 h 377917"/>
              <a:gd name="connsiteX45" fmla="*/ 303919 w 396081"/>
              <a:gd name="connsiteY45" fmla="*/ 243135 h 377917"/>
              <a:gd name="connsiteX46" fmla="*/ 311847 w 396081"/>
              <a:gd name="connsiteY46" fmla="*/ 245778 h 377917"/>
              <a:gd name="connsiteX47" fmla="*/ 335632 w 396081"/>
              <a:gd name="connsiteY47" fmla="*/ 258992 h 377917"/>
              <a:gd name="connsiteX48" fmla="*/ 354131 w 396081"/>
              <a:gd name="connsiteY48" fmla="*/ 269563 h 377917"/>
              <a:gd name="connsiteX49" fmla="*/ 362060 w 396081"/>
              <a:gd name="connsiteY49" fmla="*/ 277491 h 377917"/>
              <a:gd name="connsiteX50" fmla="*/ 369988 w 396081"/>
              <a:gd name="connsiteY50" fmla="*/ 282777 h 377917"/>
              <a:gd name="connsiteX51" fmla="*/ 375274 w 396081"/>
              <a:gd name="connsiteY51" fmla="*/ 290705 h 377917"/>
              <a:gd name="connsiteX52" fmla="*/ 391130 w 396081"/>
              <a:gd name="connsiteY52" fmla="*/ 306562 h 377917"/>
              <a:gd name="connsiteX53" fmla="*/ 391130 w 396081"/>
              <a:gd name="connsiteY53" fmla="*/ 354132 h 377917"/>
              <a:gd name="connsiteX54" fmla="*/ 383202 w 396081"/>
              <a:gd name="connsiteY54" fmla="*/ 356775 h 377917"/>
              <a:gd name="connsiteX55" fmla="*/ 375274 w 396081"/>
              <a:gd name="connsiteY55" fmla="*/ 362060 h 377917"/>
              <a:gd name="connsiteX56" fmla="*/ 367345 w 396081"/>
              <a:gd name="connsiteY56" fmla="*/ 364703 h 377917"/>
              <a:gd name="connsiteX57" fmla="*/ 346203 w 396081"/>
              <a:gd name="connsiteY57" fmla="*/ 369988 h 377917"/>
              <a:gd name="connsiteX58" fmla="*/ 325061 w 396081"/>
              <a:gd name="connsiteY58" fmla="*/ 375274 h 377917"/>
              <a:gd name="connsiteX59" fmla="*/ 317133 w 396081"/>
              <a:gd name="connsiteY59" fmla="*/ 377917 h 377917"/>
              <a:gd name="connsiteX60" fmla="*/ 274848 w 396081"/>
              <a:gd name="connsiteY60" fmla="*/ 375274 h 377917"/>
              <a:gd name="connsiteX61" fmla="*/ 266920 w 396081"/>
              <a:gd name="connsiteY61" fmla="*/ 369988 h 377917"/>
              <a:gd name="connsiteX62" fmla="*/ 251063 w 396081"/>
              <a:gd name="connsiteY62" fmla="*/ 346203 h 377917"/>
              <a:gd name="connsiteX63" fmla="*/ 245778 w 396081"/>
              <a:gd name="connsiteY63" fmla="*/ 338275 h 377917"/>
              <a:gd name="connsiteX64" fmla="*/ 243135 w 396081"/>
              <a:gd name="connsiteY64" fmla="*/ 330347 h 377917"/>
              <a:gd name="connsiteX65" fmla="*/ 227278 w 396081"/>
              <a:gd name="connsiteY65" fmla="*/ 319776 h 377917"/>
              <a:gd name="connsiteX66" fmla="*/ 219350 w 396081"/>
              <a:gd name="connsiteY66" fmla="*/ 314490 h 377917"/>
              <a:gd name="connsiteX67" fmla="*/ 211422 w 396081"/>
              <a:gd name="connsiteY67" fmla="*/ 306562 h 377917"/>
              <a:gd name="connsiteX68" fmla="*/ 195565 w 396081"/>
              <a:gd name="connsiteY68" fmla="*/ 301276 h 377917"/>
              <a:gd name="connsiteX69" fmla="*/ 174423 w 396081"/>
              <a:gd name="connsiteY69" fmla="*/ 277491 h 377917"/>
              <a:gd name="connsiteX70" fmla="*/ 166495 w 396081"/>
              <a:gd name="connsiteY70" fmla="*/ 274849 h 377917"/>
              <a:gd name="connsiteX71" fmla="*/ 150638 w 396081"/>
              <a:gd name="connsiteY71" fmla="*/ 258992 h 377917"/>
              <a:gd name="connsiteX72" fmla="*/ 142710 w 396081"/>
              <a:gd name="connsiteY72" fmla="*/ 253706 h 377917"/>
              <a:gd name="connsiteX73" fmla="*/ 126853 w 396081"/>
              <a:gd name="connsiteY73" fmla="*/ 243135 h 377917"/>
              <a:gd name="connsiteX74" fmla="*/ 100425 w 396081"/>
              <a:gd name="connsiteY74" fmla="*/ 224636 h 377917"/>
              <a:gd name="connsiteX75" fmla="*/ 92497 w 396081"/>
              <a:gd name="connsiteY75" fmla="*/ 219350 h 377917"/>
              <a:gd name="connsiteX76" fmla="*/ 81926 w 396081"/>
              <a:gd name="connsiteY76" fmla="*/ 203494 h 377917"/>
              <a:gd name="connsiteX77" fmla="*/ 76640 w 396081"/>
              <a:gd name="connsiteY77" fmla="*/ 195565 h 377917"/>
              <a:gd name="connsiteX78" fmla="*/ 73997 w 396081"/>
              <a:gd name="connsiteY78" fmla="*/ 169138 h 377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396081" h="377917">
                <a:moveTo>
                  <a:pt x="73997" y="169138"/>
                </a:moveTo>
                <a:cubicBezTo>
                  <a:pt x="75759" y="163852"/>
                  <a:pt x="83665" y="167004"/>
                  <a:pt x="87211" y="163852"/>
                </a:cubicBezTo>
                <a:cubicBezTo>
                  <a:pt x="95702" y="156304"/>
                  <a:pt x="95733" y="145768"/>
                  <a:pt x="105711" y="140067"/>
                </a:cubicBezTo>
                <a:cubicBezTo>
                  <a:pt x="108865" y="138265"/>
                  <a:pt x="112758" y="138305"/>
                  <a:pt x="116282" y="137424"/>
                </a:cubicBezTo>
                <a:lnTo>
                  <a:pt x="126853" y="121568"/>
                </a:lnTo>
                <a:lnTo>
                  <a:pt x="132138" y="113639"/>
                </a:lnTo>
                <a:cubicBezTo>
                  <a:pt x="131257" y="106592"/>
                  <a:pt x="136264" y="94650"/>
                  <a:pt x="129496" y="92497"/>
                </a:cubicBezTo>
                <a:cubicBezTo>
                  <a:pt x="86701" y="78881"/>
                  <a:pt x="83776" y="85361"/>
                  <a:pt x="66069" y="103068"/>
                </a:cubicBezTo>
                <a:cubicBezTo>
                  <a:pt x="65188" y="105711"/>
                  <a:pt x="64030" y="108277"/>
                  <a:pt x="63426" y="110996"/>
                </a:cubicBezTo>
                <a:cubicBezTo>
                  <a:pt x="62264" y="116227"/>
                  <a:pt x="63180" y="122060"/>
                  <a:pt x="60784" y="126853"/>
                </a:cubicBezTo>
                <a:cubicBezTo>
                  <a:pt x="59363" y="129694"/>
                  <a:pt x="55498" y="130377"/>
                  <a:pt x="52855" y="132139"/>
                </a:cubicBezTo>
                <a:cubicBezTo>
                  <a:pt x="32369" y="129863"/>
                  <a:pt x="30924" y="135848"/>
                  <a:pt x="23785" y="121568"/>
                </a:cubicBezTo>
                <a:cubicBezTo>
                  <a:pt x="22539" y="119076"/>
                  <a:pt x="22023" y="116282"/>
                  <a:pt x="21142" y="113639"/>
                </a:cubicBezTo>
                <a:cubicBezTo>
                  <a:pt x="20261" y="104830"/>
                  <a:pt x="21299" y="95611"/>
                  <a:pt x="18499" y="87212"/>
                </a:cubicBezTo>
                <a:cubicBezTo>
                  <a:pt x="17495" y="84199"/>
                  <a:pt x="12555" y="84406"/>
                  <a:pt x="10571" y="81926"/>
                </a:cubicBezTo>
                <a:cubicBezTo>
                  <a:pt x="8831" y="79751"/>
                  <a:pt x="9473" y="76316"/>
                  <a:pt x="7928" y="73998"/>
                </a:cubicBezTo>
                <a:cubicBezTo>
                  <a:pt x="5855" y="70888"/>
                  <a:pt x="2643" y="68712"/>
                  <a:pt x="0" y="66069"/>
                </a:cubicBezTo>
                <a:cubicBezTo>
                  <a:pt x="881" y="52855"/>
                  <a:pt x="-391" y="39319"/>
                  <a:pt x="2642" y="26428"/>
                </a:cubicBezTo>
                <a:cubicBezTo>
                  <a:pt x="3370" y="23336"/>
                  <a:pt x="7668" y="22432"/>
                  <a:pt x="10571" y="21142"/>
                </a:cubicBezTo>
                <a:cubicBezTo>
                  <a:pt x="18841" y="17466"/>
                  <a:pt x="28215" y="15410"/>
                  <a:pt x="36999" y="13214"/>
                </a:cubicBezTo>
                <a:cubicBezTo>
                  <a:pt x="44559" y="9433"/>
                  <a:pt x="47723" y="7229"/>
                  <a:pt x="55498" y="5285"/>
                </a:cubicBezTo>
                <a:lnTo>
                  <a:pt x="76640" y="0"/>
                </a:lnTo>
                <a:cubicBezTo>
                  <a:pt x="95139" y="881"/>
                  <a:pt x="113870" y="-402"/>
                  <a:pt x="132138" y="2643"/>
                </a:cubicBezTo>
                <a:cubicBezTo>
                  <a:pt x="137336" y="3509"/>
                  <a:pt x="142223" y="15370"/>
                  <a:pt x="145352" y="18499"/>
                </a:cubicBezTo>
                <a:cubicBezTo>
                  <a:pt x="147598" y="20745"/>
                  <a:pt x="150638" y="22023"/>
                  <a:pt x="153281" y="23785"/>
                </a:cubicBezTo>
                <a:lnTo>
                  <a:pt x="169137" y="47570"/>
                </a:lnTo>
                <a:lnTo>
                  <a:pt x="174423" y="55498"/>
                </a:lnTo>
                <a:cubicBezTo>
                  <a:pt x="176185" y="58141"/>
                  <a:pt x="177462" y="61181"/>
                  <a:pt x="179708" y="63427"/>
                </a:cubicBezTo>
                <a:cubicBezTo>
                  <a:pt x="184994" y="68712"/>
                  <a:pt x="189346" y="75136"/>
                  <a:pt x="195565" y="79283"/>
                </a:cubicBezTo>
                <a:cubicBezTo>
                  <a:pt x="198208" y="81045"/>
                  <a:pt x="201053" y="82536"/>
                  <a:pt x="203493" y="84569"/>
                </a:cubicBezTo>
                <a:cubicBezTo>
                  <a:pt x="216690" y="95566"/>
                  <a:pt x="205418" y="90496"/>
                  <a:pt x="219350" y="95140"/>
                </a:cubicBezTo>
                <a:cubicBezTo>
                  <a:pt x="222874" y="97783"/>
                  <a:pt x="226337" y="100508"/>
                  <a:pt x="229921" y="103068"/>
                </a:cubicBezTo>
                <a:cubicBezTo>
                  <a:pt x="232506" y="104914"/>
                  <a:pt x="235409" y="106321"/>
                  <a:pt x="237849" y="108354"/>
                </a:cubicBezTo>
                <a:cubicBezTo>
                  <a:pt x="251046" y="119351"/>
                  <a:pt x="239774" y="114281"/>
                  <a:pt x="253706" y="118925"/>
                </a:cubicBezTo>
                <a:cubicBezTo>
                  <a:pt x="255468" y="121568"/>
                  <a:pt x="256602" y="124761"/>
                  <a:pt x="258992" y="126853"/>
                </a:cubicBezTo>
                <a:cubicBezTo>
                  <a:pt x="258993" y="126854"/>
                  <a:pt x="278813" y="140067"/>
                  <a:pt x="282777" y="142710"/>
                </a:cubicBezTo>
                <a:cubicBezTo>
                  <a:pt x="285420" y="144472"/>
                  <a:pt x="288459" y="145749"/>
                  <a:pt x="290705" y="147995"/>
                </a:cubicBezTo>
                <a:cubicBezTo>
                  <a:pt x="293348" y="150638"/>
                  <a:pt x="295523" y="153851"/>
                  <a:pt x="298633" y="155924"/>
                </a:cubicBezTo>
                <a:cubicBezTo>
                  <a:pt x="302112" y="158243"/>
                  <a:pt x="317875" y="160829"/>
                  <a:pt x="319775" y="161209"/>
                </a:cubicBezTo>
                <a:cubicBezTo>
                  <a:pt x="326823" y="164733"/>
                  <a:pt x="333443" y="169288"/>
                  <a:pt x="340918" y="171780"/>
                </a:cubicBezTo>
                <a:lnTo>
                  <a:pt x="356774" y="177066"/>
                </a:lnTo>
                <a:cubicBezTo>
                  <a:pt x="360304" y="182361"/>
                  <a:pt x="365601" y="188379"/>
                  <a:pt x="364703" y="195565"/>
                </a:cubicBezTo>
                <a:cubicBezTo>
                  <a:pt x="363030" y="208947"/>
                  <a:pt x="359719" y="204664"/>
                  <a:pt x="351489" y="208779"/>
                </a:cubicBezTo>
                <a:cubicBezTo>
                  <a:pt x="348648" y="210200"/>
                  <a:pt x="346463" y="212775"/>
                  <a:pt x="343560" y="214065"/>
                </a:cubicBezTo>
                <a:cubicBezTo>
                  <a:pt x="327131" y="221367"/>
                  <a:pt x="320812" y="220039"/>
                  <a:pt x="301276" y="221993"/>
                </a:cubicBezTo>
                <a:cubicBezTo>
                  <a:pt x="302157" y="229040"/>
                  <a:pt x="301035" y="236645"/>
                  <a:pt x="303919" y="243135"/>
                </a:cubicBezTo>
                <a:cubicBezTo>
                  <a:pt x="305050" y="245681"/>
                  <a:pt x="309412" y="244425"/>
                  <a:pt x="311847" y="245778"/>
                </a:cubicBezTo>
                <a:cubicBezTo>
                  <a:pt x="339109" y="260923"/>
                  <a:pt x="317693" y="253012"/>
                  <a:pt x="335632" y="258992"/>
                </a:cubicBezTo>
                <a:cubicBezTo>
                  <a:pt x="357082" y="280442"/>
                  <a:pt x="329289" y="255368"/>
                  <a:pt x="354131" y="269563"/>
                </a:cubicBezTo>
                <a:cubicBezTo>
                  <a:pt x="357376" y="271417"/>
                  <a:pt x="359189" y="275098"/>
                  <a:pt x="362060" y="277491"/>
                </a:cubicBezTo>
                <a:cubicBezTo>
                  <a:pt x="364500" y="279524"/>
                  <a:pt x="367345" y="281015"/>
                  <a:pt x="369988" y="282777"/>
                </a:cubicBezTo>
                <a:cubicBezTo>
                  <a:pt x="371750" y="285420"/>
                  <a:pt x="373164" y="288331"/>
                  <a:pt x="375274" y="290705"/>
                </a:cubicBezTo>
                <a:cubicBezTo>
                  <a:pt x="380240" y="296292"/>
                  <a:pt x="391130" y="306562"/>
                  <a:pt x="391130" y="306562"/>
                </a:cubicBezTo>
                <a:cubicBezTo>
                  <a:pt x="397027" y="324250"/>
                  <a:pt x="398402" y="325041"/>
                  <a:pt x="391130" y="354132"/>
                </a:cubicBezTo>
                <a:cubicBezTo>
                  <a:pt x="390454" y="356834"/>
                  <a:pt x="385694" y="355529"/>
                  <a:pt x="383202" y="356775"/>
                </a:cubicBezTo>
                <a:cubicBezTo>
                  <a:pt x="380361" y="358195"/>
                  <a:pt x="378115" y="360640"/>
                  <a:pt x="375274" y="362060"/>
                </a:cubicBezTo>
                <a:cubicBezTo>
                  <a:pt x="372782" y="363306"/>
                  <a:pt x="370033" y="363970"/>
                  <a:pt x="367345" y="364703"/>
                </a:cubicBezTo>
                <a:cubicBezTo>
                  <a:pt x="360337" y="366614"/>
                  <a:pt x="353094" y="367691"/>
                  <a:pt x="346203" y="369988"/>
                </a:cubicBezTo>
                <a:cubicBezTo>
                  <a:pt x="328081" y="376029"/>
                  <a:pt x="350573" y="368895"/>
                  <a:pt x="325061" y="375274"/>
                </a:cubicBezTo>
                <a:cubicBezTo>
                  <a:pt x="322359" y="375950"/>
                  <a:pt x="319776" y="377036"/>
                  <a:pt x="317133" y="377917"/>
                </a:cubicBezTo>
                <a:cubicBezTo>
                  <a:pt x="303038" y="377036"/>
                  <a:pt x="288798" y="377477"/>
                  <a:pt x="274848" y="375274"/>
                </a:cubicBezTo>
                <a:cubicBezTo>
                  <a:pt x="271711" y="374779"/>
                  <a:pt x="269012" y="372378"/>
                  <a:pt x="266920" y="369988"/>
                </a:cubicBezTo>
                <a:cubicBezTo>
                  <a:pt x="266919" y="369987"/>
                  <a:pt x="253706" y="350167"/>
                  <a:pt x="251063" y="346203"/>
                </a:cubicBezTo>
                <a:cubicBezTo>
                  <a:pt x="249301" y="343560"/>
                  <a:pt x="246782" y="341288"/>
                  <a:pt x="245778" y="338275"/>
                </a:cubicBezTo>
                <a:cubicBezTo>
                  <a:pt x="244897" y="335632"/>
                  <a:pt x="245105" y="332317"/>
                  <a:pt x="243135" y="330347"/>
                </a:cubicBezTo>
                <a:cubicBezTo>
                  <a:pt x="238643" y="325855"/>
                  <a:pt x="232564" y="323300"/>
                  <a:pt x="227278" y="319776"/>
                </a:cubicBezTo>
                <a:cubicBezTo>
                  <a:pt x="224635" y="318014"/>
                  <a:pt x="221596" y="316736"/>
                  <a:pt x="219350" y="314490"/>
                </a:cubicBezTo>
                <a:cubicBezTo>
                  <a:pt x="216707" y="311847"/>
                  <a:pt x="214689" y="308377"/>
                  <a:pt x="211422" y="306562"/>
                </a:cubicBezTo>
                <a:cubicBezTo>
                  <a:pt x="206552" y="303856"/>
                  <a:pt x="195565" y="301276"/>
                  <a:pt x="195565" y="301276"/>
                </a:cubicBezTo>
                <a:cubicBezTo>
                  <a:pt x="190529" y="293723"/>
                  <a:pt x="182178" y="280075"/>
                  <a:pt x="174423" y="277491"/>
                </a:cubicBezTo>
                <a:lnTo>
                  <a:pt x="166495" y="274849"/>
                </a:lnTo>
                <a:cubicBezTo>
                  <a:pt x="161209" y="269563"/>
                  <a:pt x="156857" y="263139"/>
                  <a:pt x="150638" y="258992"/>
                </a:cubicBezTo>
                <a:cubicBezTo>
                  <a:pt x="147995" y="257230"/>
                  <a:pt x="145150" y="255739"/>
                  <a:pt x="142710" y="253706"/>
                </a:cubicBezTo>
                <a:cubicBezTo>
                  <a:pt x="129513" y="242709"/>
                  <a:pt x="140785" y="247779"/>
                  <a:pt x="126853" y="243135"/>
                </a:cubicBezTo>
                <a:cubicBezTo>
                  <a:pt x="111194" y="231391"/>
                  <a:pt x="119955" y="237656"/>
                  <a:pt x="100425" y="224636"/>
                </a:cubicBezTo>
                <a:lnTo>
                  <a:pt x="92497" y="219350"/>
                </a:lnTo>
                <a:lnTo>
                  <a:pt x="81926" y="203494"/>
                </a:lnTo>
                <a:lnTo>
                  <a:pt x="76640" y="195565"/>
                </a:lnTo>
                <a:cubicBezTo>
                  <a:pt x="79429" y="162096"/>
                  <a:pt x="72235" y="174424"/>
                  <a:pt x="73997" y="169138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0" name="Freeform 2069"/>
          <p:cNvSpPr/>
          <p:nvPr/>
        </p:nvSpPr>
        <p:spPr>
          <a:xfrm>
            <a:off x="7175992" y="4515585"/>
            <a:ext cx="169138" cy="175340"/>
          </a:xfrm>
          <a:custGeom>
            <a:avLst/>
            <a:gdLst>
              <a:gd name="connsiteX0" fmla="*/ 145353 w 169138"/>
              <a:gd name="connsiteY0" fmla="*/ 175340 h 175340"/>
              <a:gd name="connsiteX1" fmla="*/ 132139 w 169138"/>
              <a:gd name="connsiteY1" fmla="*/ 164769 h 175340"/>
              <a:gd name="connsiteX2" fmla="*/ 124211 w 169138"/>
              <a:gd name="connsiteY2" fmla="*/ 162126 h 175340"/>
              <a:gd name="connsiteX3" fmla="*/ 81926 w 169138"/>
              <a:gd name="connsiteY3" fmla="*/ 159483 h 175340"/>
              <a:gd name="connsiteX4" fmla="*/ 63427 w 169138"/>
              <a:gd name="connsiteY4" fmla="*/ 154198 h 175340"/>
              <a:gd name="connsiteX5" fmla="*/ 47570 w 169138"/>
              <a:gd name="connsiteY5" fmla="*/ 148912 h 175340"/>
              <a:gd name="connsiteX6" fmla="*/ 39642 w 169138"/>
              <a:gd name="connsiteY6" fmla="*/ 146269 h 175340"/>
              <a:gd name="connsiteX7" fmla="*/ 29071 w 169138"/>
              <a:gd name="connsiteY7" fmla="*/ 143627 h 175340"/>
              <a:gd name="connsiteX8" fmla="*/ 13214 w 169138"/>
              <a:gd name="connsiteY8" fmla="*/ 138341 h 175340"/>
              <a:gd name="connsiteX9" fmla="*/ 5286 w 169138"/>
              <a:gd name="connsiteY9" fmla="*/ 130413 h 175340"/>
              <a:gd name="connsiteX10" fmla="*/ 0 w 169138"/>
              <a:gd name="connsiteY10" fmla="*/ 114556 h 175340"/>
              <a:gd name="connsiteX11" fmla="*/ 2643 w 169138"/>
              <a:gd name="connsiteY11" fmla="*/ 74914 h 175340"/>
              <a:gd name="connsiteX12" fmla="*/ 7929 w 169138"/>
              <a:gd name="connsiteY12" fmla="*/ 59058 h 175340"/>
              <a:gd name="connsiteX13" fmla="*/ 10572 w 169138"/>
              <a:gd name="connsiteY13" fmla="*/ 51129 h 175340"/>
              <a:gd name="connsiteX14" fmla="*/ 23785 w 169138"/>
              <a:gd name="connsiteY14" fmla="*/ 27344 h 175340"/>
              <a:gd name="connsiteX15" fmla="*/ 29071 w 169138"/>
              <a:gd name="connsiteY15" fmla="*/ 19416 h 175340"/>
              <a:gd name="connsiteX16" fmla="*/ 87212 w 169138"/>
              <a:gd name="connsiteY16" fmla="*/ 8845 h 175340"/>
              <a:gd name="connsiteX17" fmla="*/ 95140 w 169138"/>
              <a:gd name="connsiteY17" fmla="*/ 14131 h 175340"/>
              <a:gd name="connsiteX18" fmla="*/ 110997 w 169138"/>
              <a:gd name="connsiteY18" fmla="*/ 19416 h 175340"/>
              <a:gd name="connsiteX19" fmla="*/ 126854 w 169138"/>
              <a:gd name="connsiteY19" fmla="*/ 29987 h 175340"/>
              <a:gd name="connsiteX20" fmla="*/ 142710 w 169138"/>
              <a:gd name="connsiteY20" fmla="*/ 37916 h 175340"/>
              <a:gd name="connsiteX21" fmla="*/ 169138 w 169138"/>
              <a:gd name="connsiteY21" fmla="*/ 43201 h 175340"/>
              <a:gd name="connsiteX22" fmla="*/ 166495 w 169138"/>
              <a:gd name="connsiteY22" fmla="*/ 74914 h 175340"/>
              <a:gd name="connsiteX23" fmla="*/ 161210 w 169138"/>
              <a:gd name="connsiteY23" fmla="*/ 82843 h 175340"/>
              <a:gd name="connsiteX24" fmla="*/ 137425 w 169138"/>
              <a:gd name="connsiteY24" fmla="*/ 103985 h 175340"/>
              <a:gd name="connsiteX25" fmla="*/ 132139 w 169138"/>
              <a:gd name="connsiteY25" fmla="*/ 119842 h 175340"/>
              <a:gd name="connsiteX26" fmla="*/ 145353 w 169138"/>
              <a:gd name="connsiteY26" fmla="*/ 175340 h 17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69138" h="175340">
                <a:moveTo>
                  <a:pt x="145353" y="175340"/>
                </a:moveTo>
                <a:cubicBezTo>
                  <a:pt x="140948" y="171816"/>
                  <a:pt x="136922" y="167759"/>
                  <a:pt x="132139" y="164769"/>
                </a:cubicBezTo>
                <a:cubicBezTo>
                  <a:pt x="129777" y="163293"/>
                  <a:pt x="126981" y="162418"/>
                  <a:pt x="124211" y="162126"/>
                </a:cubicBezTo>
                <a:cubicBezTo>
                  <a:pt x="110166" y="160647"/>
                  <a:pt x="96021" y="160364"/>
                  <a:pt x="81926" y="159483"/>
                </a:cubicBezTo>
                <a:cubicBezTo>
                  <a:pt x="55291" y="150604"/>
                  <a:pt x="96599" y="164149"/>
                  <a:pt x="63427" y="154198"/>
                </a:cubicBezTo>
                <a:cubicBezTo>
                  <a:pt x="58090" y="152597"/>
                  <a:pt x="52856" y="150674"/>
                  <a:pt x="47570" y="148912"/>
                </a:cubicBezTo>
                <a:cubicBezTo>
                  <a:pt x="44927" y="148031"/>
                  <a:pt x="42345" y="146944"/>
                  <a:pt x="39642" y="146269"/>
                </a:cubicBezTo>
                <a:cubicBezTo>
                  <a:pt x="36118" y="145388"/>
                  <a:pt x="32550" y="144671"/>
                  <a:pt x="29071" y="143627"/>
                </a:cubicBezTo>
                <a:cubicBezTo>
                  <a:pt x="23734" y="142026"/>
                  <a:pt x="13214" y="138341"/>
                  <a:pt x="13214" y="138341"/>
                </a:cubicBezTo>
                <a:cubicBezTo>
                  <a:pt x="10571" y="135698"/>
                  <a:pt x="7101" y="133680"/>
                  <a:pt x="5286" y="130413"/>
                </a:cubicBezTo>
                <a:cubicBezTo>
                  <a:pt x="2580" y="125543"/>
                  <a:pt x="0" y="114556"/>
                  <a:pt x="0" y="114556"/>
                </a:cubicBezTo>
                <a:cubicBezTo>
                  <a:pt x="881" y="101342"/>
                  <a:pt x="770" y="88024"/>
                  <a:pt x="2643" y="74914"/>
                </a:cubicBezTo>
                <a:cubicBezTo>
                  <a:pt x="3431" y="69399"/>
                  <a:pt x="6167" y="64343"/>
                  <a:pt x="7929" y="59058"/>
                </a:cubicBezTo>
                <a:lnTo>
                  <a:pt x="10572" y="51129"/>
                </a:lnTo>
                <a:cubicBezTo>
                  <a:pt x="15223" y="37173"/>
                  <a:pt x="11667" y="45521"/>
                  <a:pt x="23785" y="27344"/>
                </a:cubicBezTo>
                <a:lnTo>
                  <a:pt x="29071" y="19416"/>
                </a:lnTo>
                <a:cubicBezTo>
                  <a:pt x="35127" y="-10860"/>
                  <a:pt x="28133" y="1459"/>
                  <a:pt x="87212" y="8845"/>
                </a:cubicBezTo>
                <a:cubicBezTo>
                  <a:pt x="90364" y="9239"/>
                  <a:pt x="92238" y="12841"/>
                  <a:pt x="95140" y="14131"/>
                </a:cubicBezTo>
                <a:cubicBezTo>
                  <a:pt x="100231" y="16394"/>
                  <a:pt x="106361" y="16326"/>
                  <a:pt x="110997" y="19416"/>
                </a:cubicBezTo>
                <a:cubicBezTo>
                  <a:pt x="116283" y="22940"/>
                  <a:pt x="120828" y="27978"/>
                  <a:pt x="126854" y="29987"/>
                </a:cubicBezTo>
                <a:cubicBezTo>
                  <a:pt x="146791" y="36634"/>
                  <a:pt x="122207" y="27665"/>
                  <a:pt x="142710" y="37916"/>
                </a:cubicBezTo>
                <a:cubicBezTo>
                  <a:pt x="150086" y="41604"/>
                  <a:pt x="162331" y="42228"/>
                  <a:pt x="169138" y="43201"/>
                </a:cubicBezTo>
                <a:cubicBezTo>
                  <a:pt x="168257" y="53772"/>
                  <a:pt x="168575" y="64512"/>
                  <a:pt x="166495" y="74914"/>
                </a:cubicBezTo>
                <a:cubicBezTo>
                  <a:pt x="165872" y="78029"/>
                  <a:pt x="163320" y="80469"/>
                  <a:pt x="161210" y="82843"/>
                </a:cubicBezTo>
                <a:cubicBezTo>
                  <a:pt x="148048" y="97650"/>
                  <a:pt x="149473" y="95952"/>
                  <a:pt x="137425" y="103985"/>
                </a:cubicBezTo>
                <a:cubicBezTo>
                  <a:pt x="135663" y="109271"/>
                  <a:pt x="131830" y="114279"/>
                  <a:pt x="132139" y="119842"/>
                </a:cubicBezTo>
                <a:lnTo>
                  <a:pt x="145353" y="175340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1" name="Freeform 2070"/>
          <p:cNvSpPr/>
          <p:nvPr/>
        </p:nvSpPr>
        <p:spPr>
          <a:xfrm>
            <a:off x="7217281" y="4357935"/>
            <a:ext cx="167491" cy="195420"/>
          </a:xfrm>
          <a:custGeom>
            <a:avLst/>
            <a:gdLst>
              <a:gd name="connsiteX0" fmla="*/ 996 w 167491"/>
              <a:gd name="connsiteY0" fmla="*/ 142710 h 195420"/>
              <a:gd name="connsiteX1" fmla="*/ 3639 w 167491"/>
              <a:gd name="connsiteY1" fmla="*/ 129496 h 195420"/>
              <a:gd name="connsiteX2" fmla="*/ 6281 w 167491"/>
              <a:gd name="connsiteY2" fmla="*/ 110997 h 195420"/>
              <a:gd name="connsiteX3" fmla="*/ 8924 w 167491"/>
              <a:gd name="connsiteY3" fmla="*/ 103068 h 195420"/>
              <a:gd name="connsiteX4" fmla="*/ 14210 w 167491"/>
              <a:gd name="connsiteY4" fmla="*/ 81926 h 195420"/>
              <a:gd name="connsiteX5" fmla="*/ 11567 w 167491"/>
              <a:gd name="connsiteY5" fmla="*/ 34356 h 195420"/>
              <a:gd name="connsiteX6" fmla="*/ 14210 w 167491"/>
              <a:gd name="connsiteY6" fmla="*/ 18500 h 195420"/>
              <a:gd name="connsiteX7" fmla="*/ 32709 w 167491"/>
              <a:gd name="connsiteY7" fmla="*/ 15857 h 195420"/>
              <a:gd name="connsiteX8" fmla="*/ 40637 w 167491"/>
              <a:gd name="connsiteY8" fmla="*/ 7929 h 195420"/>
              <a:gd name="connsiteX9" fmla="*/ 48566 w 167491"/>
              <a:gd name="connsiteY9" fmla="*/ 5286 h 195420"/>
              <a:gd name="connsiteX10" fmla="*/ 56494 w 167491"/>
              <a:gd name="connsiteY10" fmla="*/ 0 h 195420"/>
              <a:gd name="connsiteX11" fmla="*/ 133135 w 167491"/>
              <a:gd name="connsiteY11" fmla="*/ 2643 h 195420"/>
              <a:gd name="connsiteX12" fmla="*/ 156920 w 167491"/>
              <a:gd name="connsiteY12" fmla="*/ 5286 h 195420"/>
              <a:gd name="connsiteX13" fmla="*/ 167491 w 167491"/>
              <a:gd name="connsiteY13" fmla="*/ 21142 h 195420"/>
              <a:gd name="connsiteX14" fmla="*/ 164848 w 167491"/>
              <a:gd name="connsiteY14" fmla="*/ 124211 h 195420"/>
              <a:gd name="connsiteX15" fmla="*/ 162205 w 167491"/>
              <a:gd name="connsiteY15" fmla="*/ 132139 h 195420"/>
              <a:gd name="connsiteX16" fmla="*/ 159562 w 167491"/>
              <a:gd name="connsiteY16" fmla="*/ 147996 h 195420"/>
              <a:gd name="connsiteX17" fmla="*/ 154277 w 167491"/>
              <a:gd name="connsiteY17" fmla="*/ 163852 h 195420"/>
              <a:gd name="connsiteX18" fmla="*/ 151634 w 167491"/>
              <a:gd name="connsiteY18" fmla="*/ 171781 h 195420"/>
              <a:gd name="connsiteX19" fmla="*/ 148991 w 167491"/>
              <a:gd name="connsiteY19" fmla="*/ 192923 h 195420"/>
              <a:gd name="connsiteX20" fmla="*/ 109350 w 167491"/>
              <a:gd name="connsiteY20" fmla="*/ 187637 h 195420"/>
              <a:gd name="connsiteX21" fmla="*/ 98778 w 167491"/>
              <a:gd name="connsiteY21" fmla="*/ 184994 h 195420"/>
              <a:gd name="connsiteX22" fmla="*/ 74994 w 167491"/>
              <a:gd name="connsiteY22" fmla="*/ 171781 h 195420"/>
              <a:gd name="connsiteX23" fmla="*/ 51209 w 167491"/>
              <a:gd name="connsiteY23" fmla="*/ 158567 h 195420"/>
              <a:gd name="connsiteX24" fmla="*/ 43280 w 167491"/>
              <a:gd name="connsiteY24" fmla="*/ 155924 h 195420"/>
              <a:gd name="connsiteX25" fmla="*/ 22138 w 167491"/>
              <a:gd name="connsiteY25" fmla="*/ 147996 h 195420"/>
              <a:gd name="connsiteX26" fmla="*/ 996 w 167491"/>
              <a:gd name="connsiteY26" fmla="*/ 142710 h 19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67491" h="195420">
                <a:moveTo>
                  <a:pt x="996" y="142710"/>
                </a:moveTo>
                <a:cubicBezTo>
                  <a:pt x="-2087" y="139627"/>
                  <a:pt x="2901" y="133927"/>
                  <a:pt x="3639" y="129496"/>
                </a:cubicBezTo>
                <a:cubicBezTo>
                  <a:pt x="4663" y="123352"/>
                  <a:pt x="5060" y="117105"/>
                  <a:pt x="6281" y="110997"/>
                </a:cubicBezTo>
                <a:cubicBezTo>
                  <a:pt x="6827" y="108265"/>
                  <a:pt x="8248" y="105771"/>
                  <a:pt x="8924" y="103068"/>
                </a:cubicBezTo>
                <a:lnTo>
                  <a:pt x="14210" y="81926"/>
                </a:lnTo>
                <a:cubicBezTo>
                  <a:pt x="13329" y="66069"/>
                  <a:pt x="13073" y="50166"/>
                  <a:pt x="11567" y="34356"/>
                </a:cubicBezTo>
                <a:cubicBezTo>
                  <a:pt x="10997" y="28370"/>
                  <a:pt x="3870" y="23096"/>
                  <a:pt x="14210" y="18500"/>
                </a:cubicBezTo>
                <a:cubicBezTo>
                  <a:pt x="19902" y="15970"/>
                  <a:pt x="26543" y="16738"/>
                  <a:pt x="32709" y="15857"/>
                </a:cubicBezTo>
                <a:cubicBezTo>
                  <a:pt x="35352" y="13214"/>
                  <a:pt x="37527" y="10002"/>
                  <a:pt x="40637" y="7929"/>
                </a:cubicBezTo>
                <a:cubicBezTo>
                  <a:pt x="42955" y="6384"/>
                  <a:pt x="46074" y="6532"/>
                  <a:pt x="48566" y="5286"/>
                </a:cubicBezTo>
                <a:cubicBezTo>
                  <a:pt x="51407" y="3865"/>
                  <a:pt x="53851" y="1762"/>
                  <a:pt x="56494" y="0"/>
                </a:cubicBezTo>
                <a:lnTo>
                  <a:pt x="133135" y="2643"/>
                </a:lnTo>
                <a:cubicBezTo>
                  <a:pt x="141101" y="3062"/>
                  <a:pt x="149896" y="1504"/>
                  <a:pt x="156920" y="5286"/>
                </a:cubicBezTo>
                <a:cubicBezTo>
                  <a:pt x="162513" y="8298"/>
                  <a:pt x="167491" y="21142"/>
                  <a:pt x="167491" y="21142"/>
                </a:cubicBezTo>
                <a:cubicBezTo>
                  <a:pt x="166610" y="55498"/>
                  <a:pt x="166483" y="89882"/>
                  <a:pt x="164848" y="124211"/>
                </a:cubicBezTo>
                <a:cubicBezTo>
                  <a:pt x="164715" y="126993"/>
                  <a:pt x="162809" y="129420"/>
                  <a:pt x="162205" y="132139"/>
                </a:cubicBezTo>
                <a:cubicBezTo>
                  <a:pt x="161042" y="137370"/>
                  <a:pt x="160862" y="142797"/>
                  <a:pt x="159562" y="147996"/>
                </a:cubicBezTo>
                <a:cubicBezTo>
                  <a:pt x="158211" y="153401"/>
                  <a:pt x="156039" y="158567"/>
                  <a:pt x="154277" y="163852"/>
                </a:cubicBezTo>
                <a:lnTo>
                  <a:pt x="151634" y="171781"/>
                </a:lnTo>
                <a:cubicBezTo>
                  <a:pt x="150753" y="178828"/>
                  <a:pt x="155244" y="189556"/>
                  <a:pt x="148991" y="192923"/>
                </a:cubicBezTo>
                <a:cubicBezTo>
                  <a:pt x="136561" y="199616"/>
                  <a:pt x="121548" y="191122"/>
                  <a:pt x="109350" y="187637"/>
                </a:cubicBezTo>
                <a:cubicBezTo>
                  <a:pt x="105857" y="186639"/>
                  <a:pt x="102302" y="185875"/>
                  <a:pt x="98778" y="184994"/>
                </a:cubicBezTo>
                <a:cubicBezTo>
                  <a:pt x="80604" y="172878"/>
                  <a:pt x="88948" y="176431"/>
                  <a:pt x="74994" y="171781"/>
                </a:cubicBezTo>
                <a:cubicBezTo>
                  <a:pt x="63125" y="159912"/>
                  <a:pt x="70611" y="165034"/>
                  <a:pt x="51209" y="158567"/>
                </a:cubicBezTo>
                <a:lnTo>
                  <a:pt x="43280" y="155924"/>
                </a:lnTo>
                <a:cubicBezTo>
                  <a:pt x="30229" y="147222"/>
                  <a:pt x="40427" y="152568"/>
                  <a:pt x="22138" y="147996"/>
                </a:cubicBezTo>
                <a:cubicBezTo>
                  <a:pt x="9336" y="144796"/>
                  <a:pt x="4079" y="145793"/>
                  <a:pt x="996" y="142710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2" name="Freeform 2071"/>
          <p:cNvSpPr/>
          <p:nvPr/>
        </p:nvSpPr>
        <p:spPr>
          <a:xfrm>
            <a:off x="7234133" y="4278652"/>
            <a:ext cx="181906" cy="100425"/>
          </a:xfrm>
          <a:custGeom>
            <a:avLst/>
            <a:gdLst>
              <a:gd name="connsiteX0" fmla="*/ 0 w 181906"/>
              <a:gd name="connsiteY0" fmla="*/ 73998 h 100425"/>
              <a:gd name="connsiteX1" fmla="*/ 5286 w 181906"/>
              <a:gd name="connsiteY1" fmla="*/ 52856 h 100425"/>
              <a:gd name="connsiteX2" fmla="*/ 13214 w 181906"/>
              <a:gd name="connsiteY2" fmla="*/ 47570 h 100425"/>
              <a:gd name="connsiteX3" fmla="*/ 29071 w 181906"/>
              <a:gd name="connsiteY3" fmla="*/ 31713 h 100425"/>
              <a:gd name="connsiteX4" fmla="*/ 36999 w 181906"/>
              <a:gd name="connsiteY4" fmla="*/ 10571 h 100425"/>
              <a:gd name="connsiteX5" fmla="*/ 52856 w 181906"/>
              <a:gd name="connsiteY5" fmla="*/ 0 h 100425"/>
              <a:gd name="connsiteX6" fmla="*/ 116283 w 181906"/>
              <a:gd name="connsiteY6" fmla="*/ 2643 h 100425"/>
              <a:gd name="connsiteX7" fmla="*/ 124211 w 181906"/>
              <a:gd name="connsiteY7" fmla="*/ 5286 h 100425"/>
              <a:gd name="connsiteX8" fmla="*/ 140068 w 181906"/>
              <a:gd name="connsiteY8" fmla="*/ 7928 h 100425"/>
              <a:gd name="connsiteX9" fmla="*/ 155924 w 181906"/>
              <a:gd name="connsiteY9" fmla="*/ 18499 h 100425"/>
              <a:gd name="connsiteX10" fmla="*/ 171781 w 181906"/>
              <a:gd name="connsiteY10" fmla="*/ 29071 h 100425"/>
              <a:gd name="connsiteX11" fmla="*/ 174424 w 181906"/>
              <a:gd name="connsiteY11" fmla="*/ 92497 h 100425"/>
              <a:gd name="connsiteX12" fmla="*/ 166495 w 181906"/>
              <a:gd name="connsiteY12" fmla="*/ 95140 h 100425"/>
              <a:gd name="connsiteX13" fmla="*/ 158567 w 181906"/>
              <a:gd name="connsiteY13" fmla="*/ 100425 h 100425"/>
              <a:gd name="connsiteX14" fmla="*/ 132139 w 181906"/>
              <a:gd name="connsiteY14" fmla="*/ 97783 h 100425"/>
              <a:gd name="connsiteX15" fmla="*/ 124211 w 181906"/>
              <a:gd name="connsiteY15" fmla="*/ 95140 h 100425"/>
              <a:gd name="connsiteX16" fmla="*/ 113640 w 181906"/>
              <a:gd name="connsiteY16" fmla="*/ 92497 h 100425"/>
              <a:gd name="connsiteX17" fmla="*/ 92498 w 181906"/>
              <a:gd name="connsiteY17" fmla="*/ 84569 h 100425"/>
              <a:gd name="connsiteX18" fmla="*/ 76641 w 181906"/>
              <a:gd name="connsiteY18" fmla="*/ 73998 h 100425"/>
              <a:gd name="connsiteX19" fmla="*/ 0 w 181906"/>
              <a:gd name="connsiteY19" fmla="*/ 73998 h 1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1906" h="100425">
                <a:moveTo>
                  <a:pt x="0" y="73998"/>
                </a:moveTo>
                <a:cubicBezTo>
                  <a:pt x="132" y="73339"/>
                  <a:pt x="3118" y="55565"/>
                  <a:pt x="5286" y="52856"/>
                </a:cubicBezTo>
                <a:cubicBezTo>
                  <a:pt x="7270" y="50376"/>
                  <a:pt x="10840" y="49680"/>
                  <a:pt x="13214" y="47570"/>
                </a:cubicBezTo>
                <a:cubicBezTo>
                  <a:pt x="18801" y="42604"/>
                  <a:pt x="29071" y="31713"/>
                  <a:pt x="29071" y="31713"/>
                </a:cubicBezTo>
                <a:cubicBezTo>
                  <a:pt x="30670" y="23718"/>
                  <a:pt x="30401" y="16344"/>
                  <a:pt x="36999" y="10571"/>
                </a:cubicBezTo>
                <a:cubicBezTo>
                  <a:pt x="41780" y="6388"/>
                  <a:pt x="52856" y="0"/>
                  <a:pt x="52856" y="0"/>
                </a:cubicBezTo>
                <a:cubicBezTo>
                  <a:pt x="73998" y="881"/>
                  <a:pt x="95180" y="1080"/>
                  <a:pt x="116283" y="2643"/>
                </a:cubicBezTo>
                <a:cubicBezTo>
                  <a:pt x="119061" y="2849"/>
                  <a:pt x="121492" y="4682"/>
                  <a:pt x="124211" y="5286"/>
                </a:cubicBezTo>
                <a:cubicBezTo>
                  <a:pt x="129442" y="6448"/>
                  <a:pt x="134782" y="7047"/>
                  <a:pt x="140068" y="7928"/>
                </a:cubicBezTo>
                <a:cubicBezTo>
                  <a:pt x="145353" y="11452"/>
                  <a:pt x="151433" y="14007"/>
                  <a:pt x="155924" y="18499"/>
                </a:cubicBezTo>
                <a:cubicBezTo>
                  <a:pt x="165822" y="28398"/>
                  <a:pt x="160306" y="25246"/>
                  <a:pt x="171781" y="29071"/>
                </a:cubicBezTo>
                <a:cubicBezTo>
                  <a:pt x="186278" y="50818"/>
                  <a:pt x="183404" y="43107"/>
                  <a:pt x="174424" y="92497"/>
                </a:cubicBezTo>
                <a:cubicBezTo>
                  <a:pt x="173926" y="95238"/>
                  <a:pt x="168987" y="93894"/>
                  <a:pt x="166495" y="95140"/>
                </a:cubicBezTo>
                <a:cubicBezTo>
                  <a:pt x="163654" y="96560"/>
                  <a:pt x="161210" y="98663"/>
                  <a:pt x="158567" y="100425"/>
                </a:cubicBezTo>
                <a:cubicBezTo>
                  <a:pt x="149758" y="99544"/>
                  <a:pt x="140889" y="99129"/>
                  <a:pt x="132139" y="97783"/>
                </a:cubicBezTo>
                <a:cubicBezTo>
                  <a:pt x="129386" y="97359"/>
                  <a:pt x="126889" y="95905"/>
                  <a:pt x="124211" y="95140"/>
                </a:cubicBezTo>
                <a:cubicBezTo>
                  <a:pt x="120719" y="94142"/>
                  <a:pt x="117164" y="93378"/>
                  <a:pt x="113640" y="92497"/>
                </a:cubicBezTo>
                <a:cubicBezTo>
                  <a:pt x="88110" y="75480"/>
                  <a:pt x="128430" y="100902"/>
                  <a:pt x="92498" y="84569"/>
                </a:cubicBezTo>
                <a:cubicBezTo>
                  <a:pt x="86715" y="81940"/>
                  <a:pt x="82994" y="73998"/>
                  <a:pt x="76641" y="73998"/>
                </a:cubicBezTo>
                <a:lnTo>
                  <a:pt x="0" y="73998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3" name="Freeform 2072"/>
          <p:cNvSpPr/>
          <p:nvPr/>
        </p:nvSpPr>
        <p:spPr>
          <a:xfrm>
            <a:off x="7281703" y="4171981"/>
            <a:ext cx="182359" cy="114599"/>
          </a:xfrm>
          <a:custGeom>
            <a:avLst/>
            <a:gdLst>
              <a:gd name="connsiteX0" fmla="*/ 0 w 182359"/>
              <a:gd name="connsiteY0" fmla="*/ 88172 h 114599"/>
              <a:gd name="connsiteX1" fmla="*/ 10572 w 182359"/>
              <a:gd name="connsiteY1" fmla="*/ 74958 h 114599"/>
              <a:gd name="connsiteX2" fmla="*/ 15857 w 182359"/>
              <a:gd name="connsiteY2" fmla="*/ 48530 h 114599"/>
              <a:gd name="connsiteX3" fmla="*/ 18500 w 182359"/>
              <a:gd name="connsiteY3" fmla="*/ 40602 h 114599"/>
              <a:gd name="connsiteX4" fmla="*/ 23785 w 182359"/>
              <a:gd name="connsiteY4" fmla="*/ 16817 h 114599"/>
              <a:gd name="connsiteX5" fmla="*/ 31714 w 182359"/>
              <a:gd name="connsiteY5" fmla="*/ 11531 h 114599"/>
              <a:gd name="connsiteX6" fmla="*/ 34356 w 182359"/>
              <a:gd name="connsiteY6" fmla="*/ 960 h 114599"/>
              <a:gd name="connsiteX7" fmla="*/ 84569 w 182359"/>
              <a:gd name="connsiteY7" fmla="*/ 3603 h 114599"/>
              <a:gd name="connsiteX8" fmla="*/ 92498 w 182359"/>
              <a:gd name="connsiteY8" fmla="*/ 8888 h 114599"/>
              <a:gd name="connsiteX9" fmla="*/ 100426 w 182359"/>
              <a:gd name="connsiteY9" fmla="*/ 11531 h 114599"/>
              <a:gd name="connsiteX10" fmla="*/ 108354 w 182359"/>
              <a:gd name="connsiteY10" fmla="*/ 16817 h 114599"/>
              <a:gd name="connsiteX11" fmla="*/ 171781 w 182359"/>
              <a:gd name="connsiteY11" fmla="*/ 19459 h 114599"/>
              <a:gd name="connsiteX12" fmla="*/ 179709 w 182359"/>
              <a:gd name="connsiteY12" fmla="*/ 22102 h 114599"/>
              <a:gd name="connsiteX13" fmla="*/ 169138 w 182359"/>
              <a:gd name="connsiteY13" fmla="*/ 69672 h 114599"/>
              <a:gd name="connsiteX14" fmla="*/ 163852 w 182359"/>
              <a:gd name="connsiteY14" fmla="*/ 88172 h 114599"/>
              <a:gd name="connsiteX15" fmla="*/ 158567 w 182359"/>
              <a:gd name="connsiteY15" fmla="*/ 96100 h 114599"/>
              <a:gd name="connsiteX16" fmla="*/ 155924 w 182359"/>
              <a:gd name="connsiteY16" fmla="*/ 109314 h 114599"/>
              <a:gd name="connsiteX17" fmla="*/ 147996 w 182359"/>
              <a:gd name="connsiteY17" fmla="*/ 114599 h 114599"/>
              <a:gd name="connsiteX18" fmla="*/ 105711 w 182359"/>
              <a:gd name="connsiteY18" fmla="*/ 111957 h 114599"/>
              <a:gd name="connsiteX19" fmla="*/ 89855 w 182359"/>
              <a:gd name="connsiteY19" fmla="*/ 104028 h 114599"/>
              <a:gd name="connsiteX20" fmla="*/ 73998 w 182359"/>
              <a:gd name="connsiteY20" fmla="*/ 98743 h 114599"/>
              <a:gd name="connsiteX21" fmla="*/ 58141 w 182359"/>
              <a:gd name="connsiteY21" fmla="*/ 93457 h 114599"/>
              <a:gd name="connsiteX22" fmla="*/ 0 w 182359"/>
              <a:gd name="connsiteY22" fmla="*/ 88172 h 1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2359" h="114599">
                <a:moveTo>
                  <a:pt x="0" y="88172"/>
                </a:moveTo>
                <a:cubicBezTo>
                  <a:pt x="3524" y="83767"/>
                  <a:pt x="7582" y="79742"/>
                  <a:pt x="10572" y="74958"/>
                </a:cubicBezTo>
                <a:cubicBezTo>
                  <a:pt x="14082" y="69342"/>
                  <a:pt x="15283" y="51401"/>
                  <a:pt x="15857" y="48530"/>
                </a:cubicBezTo>
                <a:cubicBezTo>
                  <a:pt x="16403" y="45798"/>
                  <a:pt x="17619" y="43245"/>
                  <a:pt x="18500" y="40602"/>
                </a:cubicBezTo>
                <a:cubicBezTo>
                  <a:pt x="18526" y="40445"/>
                  <a:pt x="21047" y="20239"/>
                  <a:pt x="23785" y="16817"/>
                </a:cubicBezTo>
                <a:cubicBezTo>
                  <a:pt x="25769" y="14337"/>
                  <a:pt x="29071" y="13293"/>
                  <a:pt x="31714" y="11531"/>
                </a:cubicBezTo>
                <a:cubicBezTo>
                  <a:pt x="32595" y="8007"/>
                  <a:pt x="30764" y="1499"/>
                  <a:pt x="34356" y="960"/>
                </a:cubicBezTo>
                <a:cubicBezTo>
                  <a:pt x="50931" y="-1526"/>
                  <a:pt x="67962" y="1339"/>
                  <a:pt x="84569" y="3603"/>
                </a:cubicBezTo>
                <a:cubicBezTo>
                  <a:pt x="87716" y="4032"/>
                  <a:pt x="89657" y="7468"/>
                  <a:pt x="92498" y="8888"/>
                </a:cubicBezTo>
                <a:cubicBezTo>
                  <a:pt x="94990" y="10134"/>
                  <a:pt x="97935" y="10285"/>
                  <a:pt x="100426" y="11531"/>
                </a:cubicBezTo>
                <a:cubicBezTo>
                  <a:pt x="103267" y="12952"/>
                  <a:pt x="105197" y="16466"/>
                  <a:pt x="108354" y="16817"/>
                </a:cubicBezTo>
                <a:cubicBezTo>
                  <a:pt x="129385" y="19154"/>
                  <a:pt x="150639" y="18578"/>
                  <a:pt x="171781" y="19459"/>
                </a:cubicBezTo>
                <a:cubicBezTo>
                  <a:pt x="174424" y="20340"/>
                  <a:pt x="179364" y="19338"/>
                  <a:pt x="179709" y="22102"/>
                </a:cubicBezTo>
                <a:cubicBezTo>
                  <a:pt x="184206" y="58084"/>
                  <a:pt x="184345" y="54465"/>
                  <a:pt x="169138" y="69672"/>
                </a:cubicBezTo>
                <a:cubicBezTo>
                  <a:pt x="168291" y="73059"/>
                  <a:pt x="165748" y="84381"/>
                  <a:pt x="163852" y="88172"/>
                </a:cubicBezTo>
                <a:cubicBezTo>
                  <a:pt x="162432" y="91013"/>
                  <a:pt x="160329" y="93457"/>
                  <a:pt x="158567" y="96100"/>
                </a:cubicBezTo>
                <a:cubicBezTo>
                  <a:pt x="157686" y="100505"/>
                  <a:pt x="158153" y="105414"/>
                  <a:pt x="155924" y="109314"/>
                </a:cubicBezTo>
                <a:cubicBezTo>
                  <a:pt x="154348" y="112072"/>
                  <a:pt x="151168" y="114432"/>
                  <a:pt x="147996" y="114599"/>
                </a:cubicBezTo>
                <a:lnTo>
                  <a:pt x="105711" y="111957"/>
                </a:lnTo>
                <a:cubicBezTo>
                  <a:pt x="76783" y="102313"/>
                  <a:pt x="120609" y="117696"/>
                  <a:pt x="89855" y="104028"/>
                </a:cubicBezTo>
                <a:cubicBezTo>
                  <a:pt x="84764" y="101765"/>
                  <a:pt x="79284" y="100505"/>
                  <a:pt x="73998" y="98743"/>
                </a:cubicBezTo>
                <a:cubicBezTo>
                  <a:pt x="73996" y="98742"/>
                  <a:pt x="58142" y="93457"/>
                  <a:pt x="58141" y="93457"/>
                </a:cubicBezTo>
                <a:lnTo>
                  <a:pt x="0" y="88172"/>
                </a:ln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4" name="Freeform 2073"/>
          <p:cNvSpPr/>
          <p:nvPr/>
        </p:nvSpPr>
        <p:spPr>
          <a:xfrm>
            <a:off x="7373655" y="4152543"/>
            <a:ext cx="315192" cy="451170"/>
          </a:xfrm>
          <a:custGeom>
            <a:avLst/>
            <a:gdLst>
              <a:gd name="connsiteX0" fmla="*/ 16402 w 315192"/>
              <a:gd name="connsiteY0" fmla="*/ 377173 h 451170"/>
              <a:gd name="connsiteX1" fmla="*/ 29616 w 315192"/>
              <a:gd name="connsiteY1" fmla="*/ 356030 h 451170"/>
              <a:gd name="connsiteX2" fmla="*/ 32259 w 315192"/>
              <a:gd name="connsiteY2" fmla="*/ 348102 h 451170"/>
              <a:gd name="connsiteX3" fmla="*/ 40187 w 315192"/>
              <a:gd name="connsiteY3" fmla="*/ 332245 h 451170"/>
              <a:gd name="connsiteX4" fmla="*/ 42830 w 315192"/>
              <a:gd name="connsiteY4" fmla="*/ 308460 h 451170"/>
              <a:gd name="connsiteX5" fmla="*/ 45473 w 315192"/>
              <a:gd name="connsiteY5" fmla="*/ 297889 h 451170"/>
              <a:gd name="connsiteX6" fmla="*/ 56044 w 315192"/>
              <a:gd name="connsiteY6" fmla="*/ 263533 h 451170"/>
              <a:gd name="connsiteX7" fmla="*/ 66615 w 315192"/>
              <a:gd name="connsiteY7" fmla="*/ 258248 h 451170"/>
              <a:gd name="connsiteX8" fmla="*/ 108899 w 315192"/>
              <a:gd name="connsiteY8" fmla="*/ 255605 h 451170"/>
              <a:gd name="connsiteX9" fmla="*/ 156469 w 315192"/>
              <a:gd name="connsiteY9" fmla="*/ 250319 h 451170"/>
              <a:gd name="connsiteX10" fmla="*/ 167040 w 315192"/>
              <a:gd name="connsiteY10" fmla="*/ 247677 h 451170"/>
              <a:gd name="connsiteX11" fmla="*/ 169683 w 315192"/>
              <a:gd name="connsiteY11" fmla="*/ 239748 h 451170"/>
              <a:gd name="connsiteX12" fmla="*/ 174969 w 315192"/>
              <a:gd name="connsiteY12" fmla="*/ 231820 h 451170"/>
              <a:gd name="connsiteX13" fmla="*/ 185540 w 315192"/>
              <a:gd name="connsiteY13" fmla="*/ 99681 h 451170"/>
              <a:gd name="connsiteX14" fmla="*/ 190825 w 315192"/>
              <a:gd name="connsiteY14" fmla="*/ 83825 h 451170"/>
              <a:gd name="connsiteX15" fmla="*/ 193468 w 315192"/>
              <a:gd name="connsiteY15" fmla="*/ 75896 h 451170"/>
              <a:gd name="connsiteX16" fmla="*/ 196111 w 315192"/>
              <a:gd name="connsiteY16" fmla="*/ 65325 h 451170"/>
              <a:gd name="connsiteX17" fmla="*/ 198754 w 315192"/>
              <a:gd name="connsiteY17" fmla="*/ 57397 h 451170"/>
              <a:gd name="connsiteX18" fmla="*/ 204039 w 315192"/>
              <a:gd name="connsiteY18" fmla="*/ 36255 h 451170"/>
              <a:gd name="connsiteX19" fmla="*/ 206682 w 315192"/>
              <a:gd name="connsiteY19" fmla="*/ 12470 h 451170"/>
              <a:gd name="connsiteX20" fmla="*/ 270109 w 315192"/>
              <a:gd name="connsiteY20" fmla="*/ 7184 h 451170"/>
              <a:gd name="connsiteX21" fmla="*/ 278037 w 315192"/>
              <a:gd name="connsiteY21" fmla="*/ 9827 h 451170"/>
              <a:gd name="connsiteX22" fmla="*/ 285965 w 315192"/>
              <a:gd name="connsiteY22" fmla="*/ 15112 h 451170"/>
              <a:gd name="connsiteX23" fmla="*/ 299179 w 315192"/>
              <a:gd name="connsiteY23" fmla="*/ 17755 h 451170"/>
              <a:gd name="connsiteX24" fmla="*/ 309750 w 315192"/>
              <a:gd name="connsiteY24" fmla="*/ 41540 h 451170"/>
              <a:gd name="connsiteX25" fmla="*/ 312393 w 315192"/>
              <a:gd name="connsiteY25" fmla="*/ 54754 h 451170"/>
              <a:gd name="connsiteX26" fmla="*/ 315036 w 315192"/>
              <a:gd name="connsiteY26" fmla="*/ 62682 h 451170"/>
              <a:gd name="connsiteX27" fmla="*/ 309750 w 315192"/>
              <a:gd name="connsiteY27" fmla="*/ 115538 h 451170"/>
              <a:gd name="connsiteX28" fmla="*/ 304465 w 315192"/>
              <a:gd name="connsiteY28" fmla="*/ 123466 h 451170"/>
              <a:gd name="connsiteX29" fmla="*/ 301822 w 315192"/>
              <a:gd name="connsiteY29" fmla="*/ 134037 h 451170"/>
              <a:gd name="connsiteX30" fmla="*/ 299179 w 315192"/>
              <a:gd name="connsiteY30" fmla="*/ 141966 h 451170"/>
              <a:gd name="connsiteX31" fmla="*/ 293893 w 315192"/>
              <a:gd name="connsiteY31" fmla="*/ 176322 h 451170"/>
              <a:gd name="connsiteX32" fmla="*/ 291251 w 315192"/>
              <a:gd name="connsiteY32" fmla="*/ 194821 h 451170"/>
              <a:gd name="connsiteX33" fmla="*/ 288608 w 315192"/>
              <a:gd name="connsiteY33" fmla="*/ 202749 h 451170"/>
              <a:gd name="connsiteX34" fmla="*/ 285965 w 315192"/>
              <a:gd name="connsiteY34" fmla="*/ 229177 h 451170"/>
              <a:gd name="connsiteX35" fmla="*/ 283322 w 315192"/>
              <a:gd name="connsiteY35" fmla="*/ 237106 h 451170"/>
              <a:gd name="connsiteX36" fmla="*/ 272751 w 315192"/>
              <a:gd name="connsiteY36" fmla="*/ 266176 h 451170"/>
              <a:gd name="connsiteX37" fmla="*/ 270109 w 315192"/>
              <a:gd name="connsiteY37" fmla="*/ 289961 h 451170"/>
              <a:gd name="connsiteX38" fmla="*/ 267466 w 315192"/>
              <a:gd name="connsiteY38" fmla="*/ 297889 h 451170"/>
              <a:gd name="connsiteX39" fmla="*/ 262180 w 315192"/>
              <a:gd name="connsiteY39" fmla="*/ 319032 h 451170"/>
              <a:gd name="connsiteX40" fmla="*/ 254252 w 315192"/>
              <a:gd name="connsiteY40" fmla="*/ 353388 h 451170"/>
              <a:gd name="connsiteX41" fmla="*/ 243681 w 315192"/>
              <a:gd name="connsiteY41" fmla="*/ 369244 h 451170"/>
              <a:gd name="connsiteX42" fmla="*/ 227824 w 315192"/>
              <a:gd name="connsiteY42" fmla="*/ 379815 h 451170"/>
              <a:gd name="connsiteX43" fmla="*/ 217253 w 315192"/>
              <a:gd name="connsiteY43" fmla="*/ 382458 h 451170"/>
              <a:gd name="connsiteX44" fmla="*/ 209325 w 315192"/>
              <a:gd name="connsiteY44" fmla="*/ 387744 h 451170"/>
              <a:gd name="connsiteX45" fmla="*/ 193468 w 315192"/>
              <a:gd name="connsiteY45" fmla="*/ 393029 h 451170"/>
              <a:gd name="connsiteX46" fmla="*/ 190825 w 315192"/>
              <a:gd name="connsiteY46" fmla="*/ 400958 h 451170"/>
              <a:gd name="connsiteX47" fmla="*/ 177611 w 315192"/>
              <a:gd name="connsiteY47" fmla="*/ 403600 h 451170"/>
              <a:gd name="connsiteX48" fmla="*/ 169683 w 315192"/>
              <a:gd name="connsiteY48" fmla="*/ 406243 h 451170"/>
              <a:gd name="connsiteX49" fmla="*/ 137970 w 315192"/>
              <a:gd name="connsiteY49" fmla="*/ 408886 h 451170"/>
              <a:gd name="connsiteX50" fmla="*/ 130041 w 315192"/>
              <a:gd name="connsiteY50" fmla="*/ 411529 h 451170"/>
              <a:gd name="connsiteX51" fmla="*/ 111542 w 315192"/>
              <a:gd name="connsiteY51" fmla="*/ 416814 h 451170"/>
              <a:gd name="connsiteX52" fmla="*/ 103614 w 315192"/>
              <a:gd name="connsiteY52" fmla="*/ 422100 h 451170"/>
              <a:gd name="connsiteX53" fmla="*/ 85114 w 315192"/>
              <a:gd name="connsiteY53" fmla="*/ 424743 h 451170"/>
              <a:gd name="connsiteX54" fmla="*/ 53401 w 315192"/>
              <a:gd name="connsiteY54" fmla="*/ 432671 h 451170"/>
              <a:gd name="connsiteX55" fmla="*/ 29616 w 315192"/>
              <a:gd name="connsiteY55" fmla="*/ 445885 h 451170"/>
              <a:gd name="connsiteX56" fmla="*/ 21688 w 315192"/>
              <a:gd name="connsiteY56" fmla="*/ 451170 h 451170"/>
              <a:gd name="connsiteX57" fmla="*/ 546 w 315192"/>
              <a:gd name="connsiteY57" fmla="*/ 448528 h 451170"/>
              <a:gd name="connsiteX58" fmla="*/ 8474 w 315192"/>
              <a:gd name="connsiteY58" fmla="*/ 443242 h 451170"/>
              <a:gd name="connsiteX59" fmla="*/ 21688 w 315192"/>
              <a:gd name="connsiteY59" fmla="*/ 427385 h 451170"/>
              <a:gd name="connsiteX60" fmla="*/ 16402 w 315192"/>
              <a:gd name="connsiteY60" fmla="*/ 377173 h 45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15192" h="451170">
                <a:moveTo>
                  <a:pt x="16402" y="377173"/>
                </a:moveTo>
                <a:cubicBezTo>
                  <a:pt x="17723" y="365281"/>
                  <a:pt x="12692" y="381417"/>
                  <a:pt x="29616" y="356030"/>
                </a:cubicBezTo>
                <a:cubicBezTo>
                  <a:pt x="31161" y="353712"/>
                  <a:pt x="31013" y="350594"/>
                  <a:pt x="32259" y="348102"/>
                </a:cubicBezTo>
                <a:cubicBezTo>
                  <a:pt x="42504" y="327612"/>
                  <a:pt x="33544" y="352173"/>
                  <a:pt x="40187" y="332245"/>
                </a:cubicBezTo>
                <a:cubicBezTo>
                  <a:pt x="41068" y="324317"/>
                  <a:pt x="41617" y="316344"/>
                  <a:pt x="42830" y="308460"/>
                </a:cubicBezTo>
                <a:cubicBezTo>
                  <a:pt x="43382" y="304870"/>
                  <a:pt x="44993" y="301489"/>
                  <a:pt x="45473" y="297889"/>
                </a:cubicBezTo>
                <a:cubicBezTo>
                  <a:pt x="49208" y="269871"/>
                  <a:pt x="39756" y="272840"/>
                  <a:pt x="56044" y="263533"/>
                </a:cubicBezTo>
                <a:cubicBezTo>
                  <a:pt x="59464" y="261579"/>
                  <a:pt x="62719" y="258832"/>
                  <a:pt x="66615" y="258248"/>
                </a:cubicBezTo>
                <a:cubicBezTo>
                  <a:pt x="80581" y="256153"/>
                  <a:pt x="94804" y="256486"/>
                  <a:pt x="108899" y="255605"/>
                </a:cubicBezTo>
                <a:cubicBezTo>
                  <a:pt x="130901" y="248271"/>
                  <a:pt x="106873" y="255539"/>
                  <a:pt x="156469" y="250319"/>
                </a:cubicBezTo>
                <a:cubicBezTo>
                  <a:pt x="160081" y="249939"/>
                  <a:pt x="163516" y="248558"/>
                  <a:pt x="167040" y="247677"/>
                </a:cubicBezTo>
                <a:cubicBezTo>
                  <a:pt x="167921" y="245034"/>
                  <a:pt x="168437" y="242240"/>
                  <a:pt x="169683" y="239748"/>
                </a:cubicBezTo>
                <a:cubicBezTo>
                  <a:pt x="171104" y="236907"/>
                  <a:pt x="174779" y="234991"/>
                  <a:pt x="174969" y="231820"/>
                </a:cubicBezTo>
                <a:cubicBezTo>
                  <a:pt x="182962" y="98602"/>
                  <a:pt x="147852" y="137369"/>
                  <a:pt x="185540" y="99681"/>
                </a:cubicBezTo>
                <a:lnTo>
                  <a:pt x="190825" y="83825"/>
                </a:lnTo>
                <a:cubicBezTo>
                  <a:pt x="191706" y="81182"/>
                  <a:pt x="192792" y="78599"/>
                  <a:pt x="193468" y="75896"/>
                </a:cubicBezTo>
                <a:cubicBezTo>
                  <a:pt x="194349" y="72372"/>
                  <a:pt x="195113" y="68817"/>
                  <a:pt x="196111" y="65325"/>
                </a:cubicBezTo>
                <a:cubicBezTo>
                  <a:pt x="196876" y="62647"/>
                  <a:pt x="198078" y="60099"/>
                  <a:pt x="198754" y="57397"/>
                </a:cubicBezTo>
                <a:cubicBezTo>
                  <a:pt x="205132" y="31885"/>
                  <a:pt x="197997" y="54377"/>
                  <a:pt x="204039" y="36255"/>
                </a:cubicBezTo>
                <a:cubicBezTo>
                  <a:pt x="204920" y="28327"/>
                  <a:pt x="204747" y="20209"/>
                  <a:pt x="206682" y="12470"/>
                </a:cubicBezTo>
                <a:cubicBezTo>
                  <a:pt x="212812" y="-12053"/>
                  <a:pt x="269353" y="7150"/>
                  <a:pt x="270109" y="7184"/>
                </a:cubicBezTo>
                <a:cubicBezTo>
                  <a:pt x="272752" y="8065"/>
                  <a:pt x="275545" y="8581"/>
                  <a:pt x="278037" y="9827"/>
                </a:cubicBezTo>
                <a:cubicBezTo>
                  <a:pt x="280878" y="11247"/>
                  <a:pt x="282991" y="13997"/>
                  <a:pt x="285965" y="15112"/>
                </a:cubicBezTo>
                <a:cubicBezTo>
                  <a:pt x="290171" y="16689"/>
                  <a:pt x="294774" y="16874"/>
                  <a:pt x="299179" y="17755"/>
                </a:cubicBezTo>
                <a:cubicBezTo>
                  <a:pt x="305469" y="36625"/>
                  <a:pt x="301375" y="28976"/>
                  <a:pt x="309750" y="41540"/>
                </a:cubicBezTo>
                <a:cubicBezTo>
                  <a:pt x="310631" y="45945"/>
                  <a:pt x="311303" y="50396"/>
                  <a:pt x="312393" y="54754"/>
                </a:cubicBezTo>
                <a:cubicBezTo>
                  <a:pt x="313069" y="57456"/>
                  <a:pt x="315036" y="59896"/>
                  <a:pt x="315036" y="62682"/>
                </a:cubicBezTo>
                <a:cubicBezTo>
                  <a:pt x="315036" y="65008"/>
                  <a:pt x="316616" y="101805"/>
                  <a:pt x="309750" y="115538"/>
                </a:cubicBezTo>
                <a:cubicBezTo>
                  <a:pt x="308330" y="118379"/>
                  <a:pt x="306227" y="120823"/>
                  <a:pt x="304465" y="123466"/>
                </a:cubicBezTo>
                <a:cubicBezTo>
                  <a:pt x="303584" y="126990"/>
                  <a:pt x="302820" y="130545"/>
                  <a:pt x="301822" y="134037"/>
                </a:cubicBezTo>
                <a:cubicBezTo>
                  <a:pt x="301057" y="136716"/>
                  <a:pt x="299603" y="139212"/>
                  <a:pt x="299179" y="141966"/>
                </a:cubicBezTo>
                <a:cubicBezTo>
                  <a:pt x="293339" y="179926"/>
                  <a:pt x="300255" y="157237"/>
                  <a:pt x="293893" y="176322"/>
                </a:cubicBezTo>
                <a:cubicBezTo>
                  <a:pt x="293012" y="182488"/>
                  <a:pt x="292472" y="188713"/>
                  <a:pt x="291251" y="194821"/>
                </a:cubicBezTo>
                <a:cubicBezTo>
                  <a:pt x="290705" y="197553"/>
                  <a:pt x="289032" y="199996"/>
                  <a:pt x="288608" y="202749"/>
                </a:cubicBezTo>
                <a:cubicBezTo>
                  <a:pt x="287262" y="211499"/>
                  <a:pt x="287311" y="220427"/>
                  <a:pt x="285965" y="229177"/>
                </a:cubicBezTo>
                <a:cubicBezTo>
                  <a:pt x="285541" y="231931"/>
                  <a:pt x="284055" y="234418"/>
                  <a:pt x="283322" y="237106"/>
                </a:cubicBezTo>
                <a:cubicBezTo>
                  <a:pt x="276335" y="262727"/>
                  <a:pt x="282474" y="251593"/>
                  <a:pt x="272751" y="266176"/>
                </a:cubicBezTo>
                <a:cubicBezTo>
                  <a:pt x="271870" y="274104"/>
                  <a:pt x="271420" y="282092"/>
                  <a:pt x="270109" y="289961"/>
                </a:cubicBezTo>
                <a:cubicBezTo>
                  <a:pt x="269651" y="292709"/>
                  <a:pt x="268142" y="295187"/>
                  <a:pt x="267466" y="297889"/>
                </a:cubicBezTo>
                <a:cubicBezTo>
                  <a:pt x="261086" y="323407"/>
                  <a:pt x="268222" y="300905"/>
                  <a:pt x="262180" y="319032"/>
                </a:cubicBezTo>
                <a:cubicBezTo>
                  <a:pt x="258749" y="343043"/>
                  <a:pt x="261506" y="331625"/>
                  <a:pt x="254252" y="353388"/>
                </a:cubicBezTo>
                <a:cubicBezTo>
                  <a:pt x="251166" y="362647"/>
                  <a:pt x="252588" y="362317"/>
                  <a:pt x="243681" y="369244"/>
                </a:cubicBezTo>
                <a:cubicBezTo>
                  <a:pt x="238667" y="373144"/>
                  <a:pt x="233987" y="378274"/>
                  <a:pt x="227824" y="379815"/>
                </a:cubicBezTo>
                <a:lnTo>
                  <a:pt x="217253" y="382458"/>
                </a:lnTo>
                <a:cubicBezTo>
                  <a:pt x="214610" y="384220"/>
                  <a:pt x="212227" y="386454"/>
                  <a:pt x="209325" y="387744"/>
                </a:cubicBezTo>
                <a:cubicBezTo>
                  <a:pt x="204234" y="390007"/>
                  <a:pt x="193468" y="393029"/>
                  <a:pt x="193468" y="393029"/>
                </a:cubicBezTo>
                <a:cubicBezTo>
                  <a:pt x="192587" y="395672"/>
                  <a:pt x="193143" y="399413"/>
                  <a:pt x="190825" y="400958"/>
                </a:cubicBezTo>
                <a:cubicBezTo>
                  <a:pt x="187088" y="403450"/>
                  <a:pt x="181969" y="402511"/>
                  <a:pt x="177611" y="403600"/>
                </a:cubicBezTo>
                <a:cubicBezTo>
                  <a:pt x="174909" y="404276"/>
                  <a:pt x="172444" y="405875"/>
                  <a:pt x="169683" y="406243"/>
                </a:cubicBezTo>
                <a:cubicBezTo>
                  <a:pt x="159168" y="407645"/>
                  <a:pt x="148541" y="408005"/>
                  <a:pt x="137970" y="408886"/>
                </a:cubicBezTo>
                <a:cubicBezTo>
                  <a:pt x="135327" y="409767"/>
                  <a:pt x="132720" y="410764"/>
                  <a:pt x="130041" y="411529"/>
                </a:cubicBezTo>
                <a:cubicBezTo>
                  <a:pt x="126084" y="412659"/>
                  <a:pt x="115770" y="414700"/>
                  <a:pt x="111542" y="416814"/>
                </a:cubicBezTo>
                <a:cubicBezTo>
                  <a:pt x="108701" y="418235"/>
                  <a:pt x="106656" y="421187"/>
                  <a:pt x="103614" y="422100"/>
                </a:cubicBezTo>
                <a:cubicBezTo>
                  <a:pt x="97647" y="423890"/>
                  <a:pt x="91281" y="423862"/>
                  <a:pt x="85114" y="424743"/>
                </a:cubicBezTo>
                <a:cubicBezTo>
                  <a:pt x="64174" y="431722"/>
                  <a:pt x="74753" y="429112"/>
                  <a:pt x="53401" y="432671"/>
                </a:cubicBezTo>
                <a:cubicBezTo>
                  <a:pt x="39446" y="437323"/>
                  <a:pt x="47791" y="433769"/>
                  <a:pt x="29616" y="445885"/>
                </a:cubicBezTo>
                <a:lnTo>
                  <a:pt x="21688" y="451170"/>
                </a:lnTo>
                <a:cubicBezTo>
                  <a:pt x="14641" y="450289"/>
                  <a:pt x="6636" y="452182"/>
                  <a:pt x="546" y="448528"/>
                </a:cubicBezTo>
                <a:cubicBezTo>
                  <a:pt x="-2178" y="446894"/>
                  <a:pt x="6034" y="445275"/>
                  <a:pt x="8474" y="443242"/>
                </a:cubicBezTo>
                <a:cubicBezTo>
                  <a:pt x="16105" y="436882"/>
                  <a:pt x="16490" y="435181"/>
                  <a:pt x="21688" y="427385"/>
                </a:cubicBezTo>
                <a:cubicBezTo>
                  <a:pt x="29065" y="405249"/>
                  <a:pt x="15081" y="389065"/>
                  <a:pt x="16402" y="37717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5" name="Freeform 2074"/>
          <p:cNvSpPr/>
          <p:nvPr/>
        </p:nvSpPr>
        <p:spPr>
          <a:xfrm>
            <a:off x="7397985" y="5037128"/>
            <a:ext cx="544412" cy="274849"/>
          </a:xfrm>
          <a:custGeom>
            <a:avLst/>
            <a:gdLst>
              <a:gd name="connsiteX0" fmla="*/ 92498 w 544412"/>
              <a:gd name="connsiteY0" fmla="*/ 118925 h 274849"/>
              <a:gd name="connsiteX1" fmla="*/ 79284 w 544412"/>
              <a:gd name="connsiteY1" fmla="*/ 108354 h 274849"/>
              <a:gd name="connsiteX2" fmla="*/ 71355 w 544412"/>
              <a:gd name="connsiteY2" fmla="*/ 100426 h 274849"/>
              <a:gd name="connsiteX3" fmla="*/ 63427 w 544412"/>
              <a:gd name="connsiteY3" fmla="*/ 97783 h 274849"/>
              <a:gd name="connsiteX4" fmla="*/ 47570 w 544412"/>
              <a:gd name="connsiteY4" fmla="*/ 87212 h 274849"/>
              <a:gd name="connsiteX5" fmla="*/ 31714 w 544412"/>
              <a:gd name="connsiteY5" fmla="*/ 76641 h 274849"/>
              <a:gd name="connsiteX6" fmla="*/ 23785 w 544412"/>
              <a:gd name="connsiteY6" fmla="*/ 71355 h 274849"/>
              <a:gd name="connsiteX7" fmla="*/ 2643 w 544412"/>
              <a:gd name="connsiteY7" fmla="*/ 68712 h 274849"/>
              <a:gd name="connsiteX8" fmla="*/ 0 w 544412"/>
              <a:gd name="connsiteY8" fmla="*/ 60784 h 274849"/>
              <a:gd name="connsiteX9" fmla="*/ 13214 w 544412"/>
              <a:gd name="connsiteY9" fmla="*/ 26428 h 274849"/>
              <a:gd name="connsiteX10" fmla="*/ 21143 w 544412"/>
              <a:gd name="connsiteY10" fmla="*/ 23785 h 274849"/>
              <a:gd name="connsiteX11" fmla="*/ 23785 w 544412"/>
              <a:gd name="connsiteY11" fmla="*/ 15857 h 274849"/>
              <a:gd name="connsiteX12" fmla="*/ 31714 w 544412"/>
              <a:gd name="connsiteY12" fmla="*/ 10571 h 274849"/>
              <a:gd name="connsiteX13" fmla="*/ 47570 w 544412"/>
              <a:gd name="connsiteY13" fmla="*/ 0 h 274849"/>
              <a:gd name="connsiteX14" fmla="*/ 121568 w 544412"/>
              <a:gd name="connsiteY14" fmla="*/ 2643 h 274849"/>
              <a:gd name="connsiteX15" fmla="*/ 129496 w 544412"/>
              <a:gd name="connsiteY15" fmla="*/ 5286 h 274849"/>
              <a:gd name="connsiteX16" fmla="*/ 137425 w 544412"/>
              <a:gd name="connsiteY16" fmla="*/ 10571 h 274849"/>
              <a:gd name="connsiteX17" fmla="*/ 155924 w 544412"/>
              <a:gd name="connsiteY17" fmla="*/ 21143 h 274849"/>
              <a:gd name="connsiteX18" fmla="*/ 163853 w 544412"/>
              <a:gd name="connsiteY18" fmla="*/ 29071 h 274849"/>
              <a:gd name="connsiteX19" fmla="*/ 179709 w 544412"/>
              <a:gd name="connsiteY19" fmla="*/ 34356 h 274849"/>
              <a:gd name="connsiteX20" fmla="*/ 187637 w 544412"/>
              <a:gd name="connsiteY20" fmla="*/ 39642 h 274849"/>
              <a:gd name="connsiteX21" fmla="*/ 208780 w 544412"/>
              <a:gd name="connsiteY21" fmla="*/ 47570 h 274849"/>
              <a:gd name="connsiteX22" fmla="*/ 219351 w 544412"/>
              <a:gd name="connsiteY22" fmla="*/ 55499 h 274849"/>
              <a:gd name="connsiteX23" fmla="*/ 258992 w 544412"/>
              <a:gd name="connsiteY23" fmla="*/ 60784 h 274849"/>
              <a:gd name="connsiteX24" fmla="*/ 266921 w 544412"/>
              <a:gd name="connsiteY24" fmla="*/ 63427 h 274849"/>
              <a:gd name="connsiteX25" fmla="*/ 274849 w 544412"/>
              <a:gd name="connsiteY25" fmla="*/ 68712 h 274849"/>
              <a:gd name="connsiteX26" fmla="*/ 293348 w 544412"/>
              <a:gd name="connsiteY26" fmla="*/ 71355 h 274849"/>
              <a:gd name="connsiteX27" fmla="*/ 298634 w 544412"/>
              <a:gd name="connsiteY27" fmla="*/ 79284 h 274849"/>
              <a:gd name="connsiteX28" fmla="*/ 314491 w 544412"/>
              <a:gd name="connsiteY28" fmla="*/ 84569 h 274849"/>
              <a:gd name="connsiteX29" fmla="*/ 322419 w 544412"/>
              <a:gd name="connsiteY29" fmla="*/ 87212 h 274849"/>
              <a:gd name="connsiteX30" fmla="*/ 330347 w 544412"/>
              <a:gd name="connsiteY30" fmla="*/ 92497 h 274849"/>
              <a:gd name="connsiteX31" fmla="*/ 346204 w 544412"/>
              <a:gd name="connsiteY31" fmla="*/ 97783 h 274849"/>
              <a:gd name="connsiteX32" fmla="*/ 364703 w 544412"/>
              <a:gd name="connsiteY32" fmla="*/ 110997 h 274849"/>
              <a:gd name="connsiteX33" fmla="*/ 380560 w 544412"/>
              <a:gd name="connsiteY33" fmla="*/ 116282 h 274849"/>
              <a:gd name="connsiteX34" fmla="*/ 399059 w 544412"/>
              <a:gd name="connsiteY34" fmla="*/ 129496 h 274849"/>
              <a:gd name="connsiteX35" fmla="*/ 406988 w 544412"/>
              <a:gd name="connsiteY35" fmla="*/ 134782 h 274849"/>
              <a:gd name="connsiteX36" fmla="*/ 414916 w 544412"/>
              <a:gd name="connsiteY36" fmla="*/ 142710 h 274849"/>
              <a:gd name="connsiteX37" fmla="*/ 430773 w 544412"/>
              <a:gd name="connsiteY37" fmla="*/ 147996 h 274849"/>
              <a:gd name="connsiteX38" fmla="*/ 441344 w 544412"/>
              <a:gd name="connsiteY38" fmla="*/ 155924 h 274849"/>
              <a:gd name="connsiteX39" fmla="*/ 459843 w 544412"/>
              <a:gd name="connsiteY39" fmla="*/ 169138 h 274849"/>
              <a:gd name="connsiteX40" fmla="*/ 467772 w 544412"/>
              <a:gd name="connsiteY40" fmla="*/ 177066 h 274849"/>
              <a:gd name="connsiteX41" fmla="*/ 491557 w 544412"/>
              <a:gd name="connsiteY41" fmla="*/ 184995 h 274849"/>
              <a:gd name="connsiteX42" fmla="*/ 499485 w 544412"/>
              <a:gd name="connsiteY42" fmla="*/ 187637 h 274849"/>
              <a:gd name="connsiteX43" fmla="*/ 502128 w 544412"/>
              <a:gd name="connsiteY43" fmla="*/ 195566 h 274849"/>
              <a:gd name="connsiteX44" fmla="*/ 510056 w 544412"/>
              <a:gd name="connsiteY44" fmla="*/ 198208 h 274849"/>
              <a:gd name="connsiteX45" fmla="*/ 520627 w 544412"/>
              <a:gd name="connsiteY45" fmla="*/ 206137 h 274849"/>
              <a:gd name="connsiteX46" fmla="*/ 528555 w 544412"/>
              <a:gd name="connsiteY46" fmla="*/ 208780 h 274849"/>
              <a:gd name="connsiteX47" fmla="*/ 544412 w 544412"/>
              <a:gd name="connsiteY47" fmla="*/ 221993 h 274849"/>
              <a:gd name="connsiteX48" fmla="*/ 541769 w 544412"/>
              <a:gd name="connsiteY48" fmla="*/ 256349 h 274849"/>
              <a:gd name="connsiteX49" fmla="*/ 533841 w 544412"/>
              <a:gd name="connsiteY49" fmla="*/ 264278 h 274849"/>
              <a:gd name="connsiteX50" fmla="*/ 502128 w 544412"/>
              <a:gd name="connsiteY50" fmla="*/ 272206 h 274849"/>
              <a:gd name="connsiteX51" fmla="*/ 494199 w 544412"/>
              <a:gd name="connsiteY51" fmla="*/ 274849 h 274849"/>
              <a:gd name="connsiteX52" fmla="*/ 478343 w 544412"/>
              <a:gd name="connsiteY52" fmla="*/ 272206 h 274849"/>
              <a:gd name="connsiteX53" fmla="*/ 454558 w 544412"/>
              <a:gd name="connsiteY53" fmla="*/ 258992 h 274849"/>
              <a:gd name="connsiteX54" fmla="*/ 438701 w 544412"/>
              <a:gd name="connsiteY54" fmla="*/ 243136 h 274849"/>
              <a:gd name="connsiteX55" fmla="*/ 430773 w 544412"/>
              <a:gd name="connsiteY55" fmla="*/ 235207 h 274849"/>
              <a:gd name="connsiteX56" fmla="*/ 414916 w 544412"/>
              <a:gd name="connsiteY56" fmla="*/ 227279 h 274849"/>
              <a:gd name="connsiteX57" fmla="*/ 391131 w 544412"/>
              <a:gd name="connsiteY57" fmla="*/ 216708 h 274849"/>
              <a:gd name="connsiteX58" fmla="*/ 367346 w 544412"/>
              <a:gd name="connsiteY58" fmla="*/ 214065 h 274849"/>
              <a:gd name="connsiteX59" fmla="*/ 325062 w 544412"/>
              <a:gd name="connsiteY59" fmla="*/ 206137 h 274849"/>
              <a:gd name="connsiteX60" fmla="*/ 306562 w 544412"/>
              <a:gd name="connsiteY60" fmla="*/ 198208 h 274849"/>
              <a:gd name="connsiteX61" fmla="*/ 298634 w 544412"/>
              <a:gd name="connsiteY61" fmla="*/ 192923 h 274849"/>
              <a:gd name="connsiteX62" fmla="*/ 290706 w 544412"/>
              <a:gd name="connsiteY62" fmla="*/ 190280 h 274849"/>
              <a:gd name="connsiteX63" fmla="*/ 269563 w 544412"/>
              <a:gd name="connsiteY63" fmla="*/ 182352 h 274849"/>
              <a:gd name="connsiteX64" fmla="*/ 243136 w 544412"/>
              <a:gd name="connsiteY64" fmla="*/ 171781 h 274849"/>
              <a:gd name="connsiteX65" fmla="*/ 235207 w 544412"/>
              <a:gd name="connsiteY65" fmla="*/ 169138 h 274849"/>
              <a:gd name="connsiteX66" fmla="*/ 211422 w 544412"/>
              <a:gd name="connsiteY66" fmla="*/ 158567 h 274849"/>
              <a:gd name="connsiteX67" fmla="*/ 203494 w 544412"/>
              <a:gd name="connsiteY67" fmla="*/ 155924 h 274849"/>
              <a:gd name="connsiteX68" fmla="*/ 195566 w 544412"/>
              <a:gd name="connsiteY68" fmla="*/ 150638 h 274849"/>
              <a:gd name="connsiteX69" fmla="*/ 179709 w 544412"/>
              <a:gd name="connsiteY69" fmla="*/ 145353 h 274849"/>
              <a:gd name="connsiteX70" fmla="*/ 163853 w 544412"/>
              <a:gd name="connsiteY70" fmla="*/ 134782 h 274849"/>
              <a:gd name="connsiteX71" fmla="*/ 147996 w 544412"/>
              <a:gd name="connsiteY71" fmla="*/ 126854 h 274849"/>
              <a:gd name="connsiteX72" fmla="*/ 132139 w 544412"/>
              <a:gd name="connsiteY72" fmla="*/ 121568 h 274849"/>
              <a:gd name="connsiteX73" fmla="*/ 92498 w 544412"/>
              <a:gd name="connsiteY73" fmla="*/ 118925 h 27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44412" h="274849">
                <a:moveTo>
                  <a:pt x="92498" y="118925"/>
                </a:moveTo>
                <a:cubicBezTo>
                  <a:pt x="83689" y="116723"/>
                  <a:pt x="83529" y="112068"/>
                  <a:pt x="79284" y="108354"/>
                </a:cubicBezTo>
                <a:cubicBezTo>
                  <a:pt x="76471" y="105893"/>
                  <a:pt x="74465" y="102499"/>
                  <a:pt x="71355" y="100426"/>
                </a:cubicBezTo>
                <a:cubicBezTo>
                  <a:pt x="69037" y="98881"/>
                  <a:pt x="65862" y="99136"/>
                  <a:pt x="63427" y="97783"/>
                </a:cubicBezTo>
                <a:cubicBezTo>
                  <a:pt x="57874" y="94698"/>
                  <a:pt x="52856" y="90736"/>
                  <a:pt x="47570" y="87212"/>
                </a:cubicBezTo>
                <a:lnTo>
                  <a:pt x="31714" y="76641"/>
                </a:lnTo>
                <a:cubicBezTo>
                  <a:pt x="29071" y="74879"/>
                  <a:pt x="26937" y="71749"/>
                  <a:pt x="23785" y="71355"/>
                </a:cubicBezTo>
                <a:lnTo>
                  <a:pt x="2643" y="68712"/>
                </a:lnTo>
                <a:cubicBezTo>
                  <a:pt x="1762" y="66069"/>
                  <a:pt x="0" y="63570"/>
                  <a:pt x="0" y="60784"/>
                </a:cubicBezTo>
                <a:cubicBezTo>
                  <a:pt x="0" y="53223"/>
                  <a:pt x="2800" y="29899"/>
                  <a:pt x="13214" y="26428"/>
                </a:cubicBezTo>
                <a:lnTo>
                  <a:pt x="21143" y="23785"/>
                </a:lnTo>
                <a:cubicBezTo>
                  <a:pt x="22024" y="21142"/>
                  <a:pt x="22045" y="18032"/>
                  <a:pt x="23785" y="15857"/>
                </a:cubicBezTo>
                <a:cubicBezTo>
                  <a:pt x="25769" y="13377"/>
                  <a:pt x="29274" y="12605"/>
                  <a:pt x="31714" y="10571"/>
                </a:cubicBezTo>
                <a:cubicBezTo>
                  <a:pt x="44912" y="-427"/>
                  <a:pt x="33637" y="4645"/>
                  <a:pt x="47570" y="0"/>
                </a:cubicBezTo>
                <a:cubicBezTo>
                  <a:pt x="72236" y="881"/>
                  <a:pt x="96937" y="1054"/>
                  <a:pt x="121568" y="2643"/>
                </a:cubicBezTo>
                <a:cubicBezTo>
                  <a:pt x="124348" y="2822"/>
                  <a:pt x="127004" y="4040"/>
                  <a:pt x="129496" y="5286"/>
                </a:cubicBezTo>
                <a:cubicBezTo>
                  <a:pt x="132337" y="6706"/>
                  <a:pt x="134667" y="8995"/>
                  <a:pt x="137425" y="10571"/>
                </a:cubicBezTo>
                <a:cubicBezTo>
                  <a:pt x="145651" y="15272"/>
                  <a:pt x="148899" y="15289"/>
                  <a:pt x="155924" y="21143"/>
                </a:cubicBezTo>
                <a:cubicBezTo>
                  <a:pt x="158795" y="23536"/>
                  <a:pt x="160586" y="27256"/>
                  <a:pt x="163853" y="29071"/>
                </a:cubicBezTo>
                <a:cubicBezTo>
                  <a:pt x="168723" y="31776"/>
                  <a:pt x="179709" y="34356"/>
                  <a:pt x="179709" y="34356"/>
                </a:cubicBezTo>
                <a:cubicBezTo>
                  <a:pt x="182352" y="36118"/>
                  <a:pt x="184718" y="38391"/>
                  <a:pt x="187637" y="39642"/>
                </a:cubicBezTo>
                <a:cubicBezTo>
                  <a:pt x="207005" y="47943"/>
                  <a:pt x="189565" y="35560"/>
                  <a:pt x="208780" y="47570"/>
                </a:cubicBezTo>
                <a:cubicBezTo>
                  <a:pt x="212515" y="49905"/>
                  <a:pt x="215261" y="53863"/>
                  <a:pt x="219351" y="55499"/>
                </a:cubicBezTo>
                <a:cubicBezTo>
                  <a:pt x="223909" y="57322"/>
                  <a:pt x="258416" y="60720"/>
                  <a:pt x="258992" y="60784"/>
                </a:cubicBezTo>
                <a:cubicBezTo>
                  <a:pt x="261635" y="61665"/>
                  <a:pt x="264429" y="62181"/>
                  <a:pt x="266921" y="63427"/>
                </a:cubicBezTo>
                <a:cubicBezTo>
                  <a:pt x="269762" y="64847"/>
                  <a:pt x="271807" y="67799"/>
                  <a:pt x="274849" y="68712"/>
                </a:cubicBezTo>
                <a:cubicBezTo>
                  <a:pt x="280815" y="70502"/>
                  <a:pt x="287182" y="70474"/>
                  <a:pt x="293348" y="71355"/>
                </a:cubicBezTo>
                <a:cubicBezTo>
                  <a:pt x="295110" y="73998"/>
                  <a:pt x="295940" y="77600"/>
                  <a:pt x="298634" y="79284"/>
                </a:cubicBezTo>
                <a:cubicBezTo>
                  <a:pt x="303359" y="82237"/>
                  <a:pt x="309205" y="82807"/>
                  <a:pt x="314491" y="84569"/>
                </a:cubicBezTo>
                <a:cubicBezTo>
                  <a:pt x="317134" y="85450"/>
                  <a:pt x="320101" y="85667"/>
                  <a:pt x="322419" y="87212"/>
                </a:cubicBezTo>
                <a:cubicBezTo>
                  <a:pt x="325062" y="88974"/>
                  <a:pt x="327445" y="91207"/>
                  <a:pt x="330347" y="92497"/>
                </a:cubicBezTo>
                <a:cubicBezTo>
                  <a:pt x="335438" y="94760"/>
                  <a:pt x="346204" y="97783"/>
                  <a:pt x="346204" y="97783"/>
                </a:cubicBezTo>
                <a:cubicBezTo>
                  <a:pt x="354717" y="106296"/>
                  <a:pt x="353110" y="106360"/>
                  <a:pt x="364703" y="110997"/>
                </a:cubicBezTo>
                <a:cubicBezTo>
                  <a:pt x="369876" y="113066"/>
                  <a:pt x="380560" y="116282"/>
                  <a:pt x="380560" y="116282"/>
                </a:cubicBezTo>
                <a:cubicBezTo>
                  <a:pt x="399257" y="128749"/>
                  <a:pt x="376095" y="113093"/>
                  <a:pt x="399059" y="129496"/>
                </a:cubicBezTo>
                <a:cubicBezTo>
                  <a:pt x="401644" y="131342"/>
                  <a:pt x="404548" y="132748"/>
                  <a:pt x="406988" y="134782"/>
                </a:cubicBezTo>
                <a:cubicBezTo>
                  <a:pt x="409859" y="137175"/>
                  <a:pt x="411649" y="140895"/>
                  <a:pt x="414916" y="142710"/>
                </a:cubicBezTo>
                <a:cubicBezTo>
                  <a:pt x="419786" y="145416"/>
                  <a:pt x="430773" y="147996"/>
                  <a:pt x="430773" y="147996"/>
                </a:cubicBezTo>
                <a:cubicBezTo>
                  <a:pt x="434297" y="150639"/>
                  <a:pt x="437760" y="153364"/>
                  <a:pt x="441344" y="155924"/>
                </a:cubicBezTo>
                <a:cubicBezTo>
                  <a:pt x="449705" y="161896"/>
                  <a:pt x="451212" y="161741"/>
                  <a:pt x="459843" y="169138"/>
                </a:cubicBezTo>
                <a:cubicBezTo>
                  <a:pt x="462681" y="171570"/>
                  <a:pt x="464505" y="175251"/>
                  <a:pt x="467772" y="177066"/>
                </a:cubicBezTo>
                <a:cubicBezTo>
                  <a:pt x="467774" y="177067"/>
                  <a:pt x="487592" y="183674"/>
                  <a:pt x="491557" y="184995"/>
                </a:cubicBezTo>
                <a:lnTo>
                  <a:pt x="499485" y="187637"/>
                </a:lnTo>
                <a:cubicBezTo>
                  <a:pt x="500366" y="190280"/>
                  <a:pt x="500158" y="193596"/>
                  <a:pt x="502128" y="195566"/>
                </a:cubicBezTo>
                <a:cubicBezTo>
                  <a:pt x="504098" y="197536"/>
                  <a:pt x="507637" y="196826"/>
                  <a:pt x="510056" y="198208"/>
                </a:cubicBezTo>
                <a:cubicBezTo>
                  <a:pt x="513880" y="200393"/>
                  <a:pt x="516803" y="203951"/>
                  <a:pt x="520627" y="206137"/>
                </a:cubicBezTo>
                <a:cubicBezTo>
                  <a:pt x="523046" y="207519"/>
                  <a:pt x="526063" y="207534"/>
                  <a:pt x="528555" y="208780"/>
                </a:cubicBezTo>
                <a:cubicBezTo>
                  <a:pt x="535917" y="212461"/>
                  <a:pt x="538565" y="216146"/>
                  <a:pt x="544412" y="221993"/>
                </a:cubicBezTo>
                <a:cubicBezTo>
                  <a:pt x="543531" y="233445"/>
                  <a:pt x="544555" y="245206"/>
                  <a:pt x="541769" y="256349"/>
                </a:cubicBezTo>
                <a:cubicBezTo>
                  <a:pt x="540863" y="259975"/>
                  <a:pt x="536712" y="261885"/>
                  <a:pt x="533841" y="264278"/>
                </a:cubicBezTo>
                <a:cubicBezTo>
                  <a:pt x="522638" y="273614"/>
                  <a:pt x="520623" y="270151"/>
                  <a:pt x="502128" y="272206"/>
                </a:cubicBezTo>
                <a:cubicBezTo>
                  <a:pt x="499485" y="273087"/>
                  <a:pt x="496985" y="274849"/>
                  <a:pt x="494199" y="274849"/>
                </a:cubicBezTo>
                <a:cubicBezTo>
                  <a:pt x="488841" y="274849"/>
                  <a:pt x="483574" y="273368"/>
                  <a:pt x="478343" y="272206"/>
                </a:cubicBezTo>
                <a:cubicBezTo>
                  <a:pt x="469797" y="270307"/>
                  <a:pt x="460399" y="264833"/>
                  <a:pt x="454558" y="258992"/>
                </a:cubicBezTo>
                <a:lnTo>
                  <a:pt x="438701" y="243136"/>
                </a:lnTo>
                <a:cubicBezTo>
                  <a:pt x="436058" y="240493"/>
                  <a:pt x="433883" y="237280"/>
                  <a:pt x="430773" y="235207"/>
                </a:cubicBezTo>
                <a:cubicBezTo>
                  <a:pt x="408035" y="220051"/>
                  <a:pt x="436812" y="238229"/>
                  <a:pt x="414916" y="227279"/>
                </a:cubicBezTo>
                <a:cubicBezTo>
                  <a:pt x="403113" y="221377"/>
                  <a:pt x="408667" y="218657"/>
                  <a:pt x="391131" y="216708"/>
                </a:cubicBezTo>
                <a:lnTo>
                  <a:pt x="367346" y="214065"/>
                </a:lnTo>
                <a:cubicBezTo>
                  <a:pt x="348940" y="201795"/>
                  <a:pt x="365916" y="211244"/>
                  <a:pt x="325062" y="206137"/>
                </a:cubicBezTo>
                <a:cubicBezTo>
                  <a:pt x="320317" y="205544"/>
                  <a:pt x="309837" y="200080"/>
                  <a:pt x="306562" y="198208"/>
                </a:cubicBezTo>
                <a:cubicBezTo>
                  <a:pt x="303804" y="196632"/>
                  <a:pt x="301475" y="194343"/>
                  <a:pt x="298634" y="192923"/>
                </a:cubicBezTo>
                <a:cubicBezTo>
                  <a:pt x="296142" y="191677"/>
                  <a:pt x="293198" y="191526"/>
                  <a:pt x="290706" y="190280"/>
                </a:cubicBezTo>
                <a:cubicBezTo>
                  <a:pt x="272560" y="181208"/>
                  <a:pt x="295054" y="187451"/>
                  <a:pt x="269563" y="182352"/>
                </a:cubicBezTo>
                <a:cubicBezTo>
                  <a:pt x="254008" y="174574"/>
                  <a:pt x="262730" y="178312"/>
                  <a:pt x="243136" y="171781"/>
                </a:cubicBezTo>
                <a:lnTo>
                  <a:pt x="235207" y="169138"/>
                </a:lnTo>
                <a:cubicBezTo>
                  <a:pt x="222642" y="160761"/>
                  <a:pt x="230294" y="164857"/>
                  <a:pt x="211422" y="158567"/>
                </a:cubicBezTo>
                <a:cubicBezTo>
                  <a:pt x="208779" y="157686"/>
                  <a:pt x="205812" y="157469"/>
                  <a:pt x="203494" y="155924"/>
                </a:cubicBezTo>
                <a:cubicBezTo>
                  <a:pt x="200851" y="154162"/>
                  <a:pt x="198468" y="151928"/>
                  <a:pt x="195566" y="150638"/>
                </a:cubicBezTo>
                <a:cubicBezTo>
                  <a:pt x="190475" y="148375"/>
                  <a:pt x="184345" y="148444"/>
                  <a:pt x="179709" y="145353"/>
                </a:cubicBezTo>
                <a:cubicBezTo>
                  <a:pt x="174424" y="141829"/>
                  <a:pt x="169879" y="136791"/>
                  <a:pt x="163853" y="134782"/>
                </a:cubicBezTo>
                <a:cubicBezTo>
                  <a:pt x="134938" y="125144"/>
                  <a:pt x="178732" y="140514"/>
                  <a:pt x="147996" y="126854"/>
                </a:cubicBezTo>
                <a:cubicBezTo>
                  <a:pt x="142905" y="124591"/>
                  <a:pt x="132139" y="121568"/>
                  <a:pt x="132139" y="121568"/>
                </a:cubicBezTo>
                <a:cubicBezTo>
                  <a:pt x="108086" y="105531"/>
                  <a:pt x="101307" y="121127"/>
                  <a:pt x="92498" y="118925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6" name="Freeform 2075"/>
          <p:cNvSpPr/>
          <p:nvPr/>
        </p:nvSpPr>
        <p:spPr>
          <a:xfrm>
            <a:off x="7638321" y="4964717"/>
            <a:ext cx="314647" cy="204550"/>
          </a:xfrm>
          <a:custGeom>
            <a:avLst/>
            <a:gdLst>
              <a:gd name="connsiteX0" fmla="*/ 2800 w 314647"/>
              <a:gd name="connsiteY0" fmla="*/ 101482 h 204550"/>
              <a:gd name="connsiteX1" fmla="*/ 157 w 314647"/>
              <a:gd name="connsiteY1" fmla="*/ 88268 h 204550"/>
              <a:gd name="connsiteX2" fmla="*/ 8085 w 314647"/>
              <a:gd name="connsiteY2" fmla="*/ 75054 h 204550"/>
              <a:gd name="connsiteX3" fmla="*/ 10728 w 314647"/>
              <a:gd name="connsiteY3" fmla="*/ 67126 h 204550"/>
              <a:gd name="connsiteX4" fmla="*/ 23942 w 314647"/>
              <a:gd name="connsiteY4" fmla="*/ 51269 h 204550"/>
              <a:gd name="connsiteX5" fmla="*/ 29227 w 314647"/>
              <a:gd name="connsiteY5" fmla="*/ 43341 h 204550"/>
              <a:gd name="connsiteX6" fmla="*/ 37156 w 314647"/>
              <a:gd name="connsiteY6" fmla="*/ 35412 h 204550"/>
              <a:gd name="connsiteX7" fmla="*/ 42441 w 314647"/>
              <a:gd name="connsiteY7" fmla="*/ 27484 h 204550"/>
              <a:gd name="connsiteX8" fmla="*/ 58298 w 314647"/>
              <a:gd name="connsiteY8" fmla="*/ 11628 h 204550"/>
              <a:gd name="connsiteX9" fmla="*/ 66226 w 314647"/>
              <a:gd name="connsiteY9" fmla="*/ 3699 h 204550"/>
              <a:gd name="connsiteX10" fmla="*/ 74155 w 314647"/>
              <a:gd name="connsiteY10" fmla="*/ 1056 h 204550"/>
              <a:gd name="connsiteX11" fmla="*/ 129653 w 314647"/>
              <a:gd name="connsiteY11" fmla="*/ 11628 h 204550"/>
              <a:gd name="connsiteX12" fmla="*/ 134938 w 314647"/>
              <a:gd name="connsiteY12" fmla="*/ 19556 h 204550"/>
              <a:gd name="connsiteX13" fmla="*/ 137581 w 314647"/>
              <a:gd name="connsiteY13" fmla="*/ 30127 h 204550"/>
              <a:gd name="connsiteX14" fmla="*/ 142867 w 314647"/>
              <a:gd name="connsiteY14" fmla="*/ 38055 h 204550"/>
              <a:gd name="connsiteX15" fmla="*/ 153438 w 314647"/>
              <a:gd name="connsiteY15" fmla="*/ 59197 h 204550"/>
              <a:gd name="connsiteX16" fmla="*/ 161366 w 314647"/>
              <a:gd name="connsiteY16" fmla="*/ 69769 h 204550"/>
              <a:gd name="connsiteX17" fmla="*/ 164009 w 314647"/>
              <a:gd name="connsiteY17" fmla="*/ 77697 h 204550"/>
              <a:gd name="connsiteX18" fmla="*/ 179866 w 314647"/>
              <a:gd name="connsiteY18" fmla="*/ 90911 h 204550"/>
              <a:gd name="connsiteX19" fmla="*/ 187794 w 314647"/>
              <a:gd name="connsiteY19" fmla="*/ 93554 h 204550"/>
              <a:gd name="connsiteX20" fmla="*/ 195722 w 314647"/>
              <a:gd name="connsiteY20" fmla="*/ 98839 h 204550"/>
              <a:gd name="connsiteX21" fmla="*/ 211579 w 314647"/>
              <a:gd name="connsiteY21" fmla="*/ 112053 h 204550"/>
              <a:gd name="connsiteX22" fmla="*/ 227436 w 314647"/>
              <a:gd name="connsiteY22" fmla="*/ 114696 h 204550"/>
              <a:gd name="connsiteX23" fmla="*/ 259149 w 314647"/>
              <a:gd name="connsiteY23" fmla="*/ 141123 h 204550"/>
              <a:gd name="connsiteX24" fmla="*/ 277648 w 314647"/>
              <a:gd name="connsiteY24" fmla="*/ 164908 h 204550"/>
              <a:gd name="connsiteX25" fmla="*/ 296148 w 314647"/>
              <a:gd name="connsiteY25" fmla="*/ 172837 h 204550"/>
              <a:gd name="connsiteX26" fmla="*/ 314647 w 314647"/>
              <a:gd name="connsiteY26" fmla="*/ 178122 h 204550"/>
              <a:gd name="connsiteX27" fmla="*/ 309362 w 314647"/>
              <a:gd name="connsiteY27" fmla="*/ 193979 h 204550"/>
              <a:gd name="connsiteX28" fmla="*/ 285577 w 314647"/>
              <a:gd name="connsiteY28" fmla="*/ 196622 h 204550"/>
              <a:gd name="connsiteX29" fmla="*/ 277648 w 314647"/>
              <a:gd name="connsiteY29" fmla="*/ 199265 h 204550"/>
              <a:gd name="connsiteX30" fmla="*/ 256506 w 314647"/>
              <a:gd name="connsiteY30" fmla="*/ 204550 h 204550"/>
              <a:gd name="connsiteX31" fmla="*/ 206293 w 314647"/>
              <a:gd name="connsiteY31" fmla="*/ 201907 h 204550"/>
              <a:gd name="connsiteX32" fmla="*/ 201008 w 314647"/>
              <a:gd name="connsiteY32" fmla="*/ 193979 h 204550"/>
              <a:gd name="connsiteX33" fmla="*/ 193080 w 314647"/>
              <a:gd name="connsiteY33" fmla="*/ 191336 h 204550"/>
              <a:gd name="connsiteX34" fmla="*/ 185151 w 314647"/>
              <a:gd name="connsiteY34" fmla="*/ 186051 h 204550"/>
              <a:gd name="connsiteX35" fmla="*/ 177223 w 314647"/>
              <a:gd name="connsiteY35" fmla="*/ 183408 h 204550"/>
              <a:gd name="connsiteX36" fmla="*/ 169295 w 314647"/>
              <a:gd name="connsiteY36" fmla="*/ 178122 h 204550"/>
              <a:gd name="connsiteX37" fmla="*/ 161366 w 314647"/>
              <a:gd name="connsiteY37" fmla="*/ 170194 h 204550"/>
              <a:gd name="connsiteX38" fmla="*/ 148152 w 314647"/>
              <a:gd name="connsiteY38" fmla="*/ 167551 h 204550"/>
              <a:gd name="connsiteX39" fmla="*/ 124367 w 314647"/>
              <a:gd name="connsiteY39" fmla="*/ 156980 h 204550"/>
              <a:gd name="connsiteX40" fmla="*/ 108511 w 314647"/>
              <a:gd name="connsiteY40" fmla="*/ 151695 h 204550"/>
              <a:gd name="connsiteX41" fmla="*/ 97940 w 314647"/>
              <a:gd name="connsiteY41" fmla="*/ 149052 h 204550"/>
              <a:gd name="connsiteX42" fmla="*/ 90011 w 314647"/>
              <a:gd name="connsiteY42" fmla="*/ 146409 h 204550"/>
              <a:gd name="connsiteX43" fmla="*/ 71512 w 314647"/>
              <a:gd name="connsiteY43" fmla="*/ 141123 h 204550"/>
              <a:gd name="connsiteX44" fmla="*/ 63584 w 314647"/>
              <a:gd name="connsiteY44" fmla="*/ 133195 h 204550"/>
              <a:gd name="connsiteX45" fmla="*/ 42441 w 314647"/>
              <a:gd name="connsiteY45" fmla="*/ 122624 h 204550"/>
              <a:gd name="connsiteX46" fmla="*/ 34513 w 314647"/>
              <a:gd name="connsiteY46" fmla="*/ 119981 h 204550"/>
              <a:gd name="connsiteX47" fmla="*/ 18656 w 314647"/>
              <a:gd name="connsiteY47" fmla="*/ 112053 h 204550"/>
              <a:gd name="connsiteX48" fmla="*/ 2800 w 314647"/>
              <a:gd name="connsiteY48" fmla="*/ 101482 h 204550"/>
              <a:gd name="connsiteX49" fmla="*/ 2800 w 314647"/>
              <a:gd name="connsiteY49" fmla="*/ 101482 h 20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14647" h="204550">
                <a:moveTo>
                  <a:pt x="2800" y="101482"/>
                </a:moveTo>
                <a:cubicBezTo>
                  <a:pt x="2360" y="99280"/>
                  <a:pt x="-724" y="92673"/>
                  <a:pt x="157" y="88268"/>
                </a:cubicBezTo>
                <a:cubicBezTo>
                  <a:pt x="1164" y="83231"/>
                  <a:pt x="5788" y="79648"/>
                  <a:pt x="8085" y="75054"/>
                </a:cubicBezTo>
                <a:cubicBezTo>
                  <a:pt x="9331" y="72562"/>
                  <a:pt x="9482" y="69618"/>
                  <a:pt x="10728" y="67126"/>
                </a:cubicBezTo>
                <a:cubicBezTo>
                  <a:pt x="15651" y="57282"/>
                  <a:pt x="16635" y="60038"/>
                  <a:pt x="23942" y="51269"/>
                </a:cubicBezTo>
                <a:cubicBezTo>
                  <a:pt x="25975" y="48829"/>
                  <a:pt x="27194" y="45781"/>
                  <a:pt x="29227" y="43341"/>
                </a:cubicBezTo>
                <a:cubicBezTo>
                  <a:pt x="31620" y="40470"/>
                  <a:pt x="34763" y="38283"/>
                  <a:pt x="37156" y="35412"/>
                </a:cubicBezTo>
                <a:cubicBezTo>
                  <a:pt x="39189" y="32972"/>
                  <a:pt x="40331" y="29858"/>
                  <a:pt x="42441" y="27484"/>
                </a:cubicBezTo>
                <a:cubicBezTo>
                  <a:pt x="47407" y="21897"/>
                  <a:pt x="53012" y="16914"/>
                  <a:pt x="58298" y="11628"/>
                </a:cubicBezTo>
                <a:cubicBezTo>
                  <a:pt x="60941" y="8985"/>
                  <a:pt x="62680" y="4881"/>
                  <a:pt x="66226" y="3699"/>
                </a:cubicBezTo>
                <a:lnTo>
                  <a:pt x="74155" y="1056"/>
                </a:lnTo>
                <a:cubicBezTo>
                  <a:pt x="111234" y="3116"/>
                  <a:pt x="113843" y="-7345"/>
                  <a:pt x="129653" y="11628"/>
                </a:cubicBezTo>
                <a:cubicBezTo>
                  <a:pt x="131686" y="14068"/>
                  <a:pt x="133176" y="16913"/>
                  <a:pt x="134938" y="19556"/>
                </a:cubicBezTo>
                <a:cubicBezTo>
                  <a:pt x="135819" y="23080"/>
                  <a:pt x="136150" y="26789"/>
                  <a:pt x="137581" y="30127"/>
                </a:cubicBezTo>
                <a:cubicBezTo>
                  <a:pt x="138832" y="33046"/>
                  <a:pt x="141863" y="35042"/>
                  <a:pt x="142867" y="38055"/>
                </a:cubicBezTo>
                <a:cubicBezTo>
                  <a:pt x="150102" y="59758"/>
                  <a:pt x="138639" y="49332"/>
                  <a:pt x="153438" y="59197"/>
                </a:cubicBezTo>
                <a:cubicBezTo>
                  <a:pt x="156081" y="62721"/>
                  <a:pt x="159181" y="65945"/>
                  <a:pt x="161366" y="69769"/>
                </a:cubicBezTo>
                <a:cubicBezTo>
                  <a:pt x="162748" y="72188"/>
                  <a:pt x="162464" y="75379"/>
                  <a:pt x="164009" y="77697"/>
                </a:cubicBezTo>
                <a:cubicBezTo>
                  <a:pt x="166932" y="82081"/>
                  <a:pt x="174991" y="88473"/>
                  <a:pt x="179866" y="90911"/>
                </a:cubicBezTo>
                <a:cubicBezTo>
                  <a:pt x="182358" y="92157"/>
                  <a:pt x="185302" y="92308"/>
                  <a:pt x="187794" y="93554"/>
                </a:cubicBezTo>
                <a:cubicBezTo>
                  <a:pt x="190635" y="94974"/>
                  <a:pt x="193282" y="96806"/>
                  <a:pt x="195722" y="98839"/>
                </a:cubicBezTo>
                <a:cubicBezTo>
                  <a:pt x="200626" y="102926"/>
                  <a:pt x="205021" y="109867"/>
                  <a:pt x="211579" y="112053"/>
                </a:cubicBezTo>
                <a:cubicBezTo>
                  <a:pt x="216663" y="113748"/>
                  <a:pt x="222150" y="113815"/>
                  <a:pt x="227436" y="114696"/>
                </a:cubicBezTo>
                <a:cubicBezTo>
                  <a:pt x="239134" y="122495"/>
                  <a:pt x="251012" y="128917"/>
                  <a:pt x="259149" y="141123"/>
                </a:cubicBezTo>
                <a:cubicBezTo>
                  <a:pt x="266515" y="152173"/>
                  <a:pt x="268333" y="157146"/>
                  <a:pt x="277648" y="164908"/>
                </a:cubicBezTo>
                <a:cubicBezTo>
                  <a:pt x="286045" y="171905"/>
                  <a:pt x="285416" y="169770"/>
                  <a:pt x="296148" y="172837"/>
                </a:cubicBezTo>
                <a:cubicBezTo>
                  <a:pt x="322647" y="180409"/>
                  <a:pt x="281653" y="169876"/>
                  <a:pt x="314647" y="178122"/>
                </a:cubicBezTo>
                <a:cubicBezTo>
                  <a:pt x="312885" y="183408"/>
                  <a:pt x="314062" y="190988"/>
                  <a:pt x="309362" y="193979"/>
                </a:cubicBezTo>
                <a:cubicBezTo>
                  <a:pt x="302632" y="198262"/>
                  <a:pt x="293446" y="195310"/>
                  <a:pt x="285577" y="196622"/>
                </a:cubicBezTo>
                <a:cubicBezTo>
                  <a:pt x="282829" y="197080"/>
                  <a:pt x="280351" y="198589"/>
                  <a:pt x="277648" y="199265"/>
                </a:cubicBezTo>
                <a:lnTo>
                  <a:pt x="256506" y="204550"/>
                </a:lnTo>
                <a:cubicBezTo>
                  <a:pt x="239768" y="203669"/>
                  <a:pt x="222758" y="205043"/>
                  <a:pt x="206293" y="201907"/>
                </a:cubicBezTo>
                <a:cubicBezTo>
                  <a:pt x="203173" y="201313"/>
                  <a:pt x="203488" y="195963"/>
                  <a:pt x="201008" y="193979"/>
                </a:cubicBezTo>
                <a:cubicBezTo>
                  <a:pt x="198833" y="192239"/>
                  <a:pt x="195572" y="192582"/>
                  <a:pt x="193080" y="191336"/>
                </a:cubicBezTo>
                <a:cubicBezTo>
                  <a:pt x="190239" y="189916"/>
                  <a:pt x="187992" y="187471"/>
                  <a:pt x="185151" y="186051"/>
                </a:cubicBezTo>
                <a:cubicBezTo>
                  <a:pt x="182659" y="184805"/>
                  <a:pt x="179714" y="184654"/>
                  <a:pt x="177223" y="183408"/>
                </a:cubicBezTo>
                <a:cubicBezTo>
                  <a:pt x="174382" y="181987"/>
                  <a:pt x="171735" y="180155"/>
                  <a:pt x="169295" y="178122"/>
                </a:cubicBezTo>
                <a:cubicBezTo>
                  <a:pt x="166424" y="175729"/>
                  <a:pt x="164709" y="171865"/>
                  <a:pt x="161366" y="170194"/>
                </a:cubicBezTo>
                <a:cubicBezTo>
                  <a:pt x="157348" y="168185"/>
                  <a:pt x="152557" y="168432"/>
                  <a:pt x="148152" y="167551"/>
                </a:cubicBezTo>
                <a:cubicBezTo>
                  <a:pt x="135588" y="159175"/>
                  <a:pt x="143237" y="163271"/>
                  <a:pt x="124367" y="156980"/>
                </a:cubicBezTo>
                <a:lnTo>
                  <a:pt x="108511" y="151695"/>
                </a:lnTo>
                <a:cubicBezTo>
                  <a:pt x="104987" y="150814"/>
                  <a:pt x="101432" y="150050"/>
                  <a:pt x="97940" y="149052"/>
                </a:cubicBezTo>
                <a:cubicBezTo>
                  <a:pt x="95261" y="148287"/>
                  <a:pt x="92690" y="147174"/>
                  <a:pt x="90011" y="146409"/>
                </a:cubicBezTo>
                <a:cubicBezTo>
                  <a:pt x="66790" y="139774"/>
                  <a:pt x="90515" y="147458"/>
                  <a:pt x="71512" y="141123"/>
                </a:cubicBezTo>
                <a:cubicBezTo>
                  <a:pt x="68869" y="138480"/>
                  <a:pt x="66737" y="135201"/>
                  <a:pt x="63584" y="133195"/>
                </a:cubicBezTo>
                <a:cubicBezTo>
                  <a:pt x="56936" y="128965"/>
                  <a:pt x="49916" y="125116"/>
                  <a:pt x="42441" y="122624"/>
                </a:cubicBezTo>
                <a:cubicBezTo>
                  <a:pt x="39798" y="121743"/>
                  <a:pt x="37005" y="121227"/>
                  <a:pt x="34513" y="119981"/>
                </a:cubicBezTo>
                <a:cubicBezTo>
                  <a:pt x="14023" y="109736"/>
                  <a:pt x="38584" y="118696"/>
                  <a:pt x="18656" y="112053"/>
                </a:cubicBezTo>
                <a:cubicBezTo>
                  <a:pt x="7225" y="94906"/>
                  <a:pt x="21177" y="111983"/>
                  <a:pt x="2800" y="101482"/>
                </a:cubicBezTo>
                <a:lnTo>
                  <a:pt x="2800" y="101482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7" name="Freeform 2076"/>
          <p:cNvSpPr/>
          <p:nvPr/>
        </p:nvSpPr>
        <p:spPr>
          <a:xfrm>
            <a:off x="6581368" y="5103198"/>
            <a:ext cx="237850" cy="155936"/>
          </a:xfrm>
          <a:custGeom>
            <a:avLst/>
            <a:gdLst>
              <a:gd name="connsiteX0" fmla="*/ 187637 w 237850"/>
              <a:gd name="connsiteY0" fmla="*/ 153281 h 155936"/>
              <a:gd name="connsiteX1" fmla="*/ 161209 w 237850"/>
              <a:gd name="connsiteY1" fmla="*/ 147995 h 155936"/>
              <a:gd name="connsiteX2" fmla="*/ 153281 w 237850"/>
              <a:gd name="connsiteY2" fmla="*/ 140067 h 155936"/>
              <a:gd name="connsiteX3" fmla="*/ 142710 w 237850"/>
              <a:gd name="connsiteY3" fmla="*/ 137424 h 155936"/>
              <a:gd name="connsiteX4" fmla="*/ 134782 w 237850"/>
              <a:gd name="connsiteY4" fmla="*/ 134781 h 155936"/>
              <a:gd name="connsiteX5" fmla="*/ 113639 w 237850"/>
              <a:gd name="connsiteY5" fmla="*/ 118925 h 155936"/>
              <a:gd name="connsiteX6" fmla="*/ 105711 w 237850"/>
              <a:gd name="connsiteY6" fmla="*/ 116282 h 155936"/>
              <a:gd name="connsiteX7" fmla="*/ 89854 w 237850"/>
              <a:gd name="connsiteY7" fmla="*/ 105711 h 155936"/>
              <a:gd name="connsiteX8" fmla="*/ 68712 w 237850"/>
              <a:gd name="connsiteY8" fmla="*/ 103068 h 155936"/>
              <a:gd name="connsiteX9" fmla="*/ 52856 w 237850"/>
              <a:gd name="connsiteY9" fmla="*/ 97782 h 155936"/>
              <a:gd name="connsiteX10" fmla="*/ 44927 w 237850"/>
              <a:gd name="connsiteY10" fmla="*/ 95140 h 155936"/>
              <a:gd name="connsiteX11" fmla="*/ 23785 w 237850"/>
              <a:gd name="connsiteY11" fmla="*/ 92497 h 155936"/>
              <a:gd name="connsiteX12" fmla="*/ 7928 w 237850"/>
              <a:gd name="connsiteY12" fmla="*/ 81926 h 155936"/>
              <a:gd name="connsiteX13" fmla="*/ 0 w 237850"/>
              <a:gd name="connsiteY13" fmla="*/ 79283 h 155936"/>
              <a:gd name="connsiteX14" fmla="*/ 5286 w 237850"/>
              <a:gd name="connsiteY14" fmla="*/ 68712 h 155936"/>
              <a:gd name="connsiteX15" fmla="*/ 13214 w 237850"/>
              <a:gd name="connsiteY15" fmla="*/ 63426 h 155936"/>
              <a:gd name="connsiteX16" fmla="*/ 18500 w 237850"/>
              <a:gd name="connsiteY16" fmla="*/ 55498 h 155936"/>
              <a:gd name="connsiteX17" fmla="*/ 34356 w 237850"/>
              <a:gd name="connsiteY17" fmla="*/ 39641 h 155936"/>
              <a:gd name="connsiteX18" fmla="*/ 44927 w 237850"/>
              <a:gd name="connsiteY18" fmla="*/ 23785 h 155936"/>
              <a:gd name="connsiteX19" fmla="*/ 47570 w 237850"/>
              <a:gd name="connsiteY19" fmla="*/ 15856 h 155936"/>
              <a:gd name="connsiteX20" fmla="*/ 71355 w 237850"/>
              <a:gd name="connsiteY20" fmla="*/ 2642 h 155936"/>
              <a:gd name="connsiteX21" fmla="*/ 79283 w 237850"/>
              <a:gd name="connsiteY21" fmla="*/ 0 h 155936"/>
              <a:gd name="connsiteX22" fmla="*/ 103068 w 237850"/>
              <a:gd name="connsiteY22" fmla="*/ 2642 h 155936"/>
              <a:gd name="connsiteX23" fmla="*/ 110997 w 237850"/>
              <a:gd name="connsiteY23" fmla="*/ 5285 h 155936"/>
              <a:gd name="connsiteX24" fmla="*/ 126853 w 237850"/>
              <a:gd name="connsiteY24" fmla="*/ 21142 h 155936"/>
              <a:gd name="connsiteX25" fmla="*/ 150638 w 237850"/>
              <a:gd name="connsiteY25" fmla="*/ 34356 h 155936"/>
              <a:gd name="connsiteX26" fmla="*/ 158567 w 237850"/>
              <a:gd name="connsiteY26" fmla="*/ 42284 h 155936"/>
              <a:gd name="connsiteX27" fmla="*/ 166495 w 237850"/>
              <a:gd name="connsiteY27" fmla="*/ 47570 h 155936"/>
              <a:gd name="connsiteX28" fmla="*/ 177066 w 237850"/>
              <a:gd name="connsiteY28" fmla="*/ 55498 h 155936"/>
              <a:gd name="connsiteX29" fmla="*/ 192923 w 237850"/>
              <a:gd name="connsiteY29" fmla="*/ 66069 h 155936"/>
              <a:gd name="connsiteX30" fmla="*/ 200851 w 237850"/>
              <a:gd name="connsiteY30" fmla="*/ 73997 h 155936"/>
              <a:gd name="connsiteX31" fmla="*/ 206137 w 237850"/>
              <a:gd name="connsiteY31" fmla="*/ 81926 h 155936"/>
              <a:gd name="connsiteX32" fmla="*/ 232564 w 237850"/>
              <a:gd name="connsiteY32" fmla="*/ 113639 h 155936"/>
              <a:gd name="connsiteX33" fmla="*/ 237850 w 237850"/>
              <a:gd name="connsiteY33" fmla="*/ 121567 h 155936"/>
              <a:gd name="connsiteX34" fmla="*/ 235207 w 237850"/>
              <a:gd name="connsiteY34" fmla="*/ 134781 h 155936"/>
              <a:gd name="connsiteX35" fmla="*/ 221993 w 237850"/>
              <a:gd name="connsiteY35" fmla="*/ 137424 h 155936"/>
              <a:gd name="connsiteX36" fmla="*/ 214065 w 237850"/>
              <a:gd name="connsiteY36" fmla="*/ 140067 h 155936"/>
              <a:gd name="connsiteX37" fmla="*/ 190280 w 237850"/>
              <a:gd name="connsiteY37" fmla="*/ 145352 h 155936"/>
              <a:gd name="connsiteX38" fmla="*/ 171780 w 237850"/>
              <a:gd name="connsiteY38" fmla="*/ 155923 h 155936"/>
              <a:gd name="connsiteX39" fmla="*/ 187637 w 237850"/>
              <a:gd name="connsiteY39" fmla="*/ 153281 h 15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7850" h="155936">
                <a:moveTo>
                  <a:pt x="187637" y="153281"/>
                </a:moveTo>
                <a:cubicBezTo>
                  <a:pt x="185875" y="151960"/>
                  <a:pt x="166241" y="151350"/>
                  <a:pt x="161209" y="147995"/>
                </a:cubicBezTo>
                <a:cubicBezTo>
                  <a:pt x="158099" y="145922"/>
                  <a:pt x="156526" y="141921"/>
                  <a:pt x="153281" y="140067"/>
                </a:cubicBezTo>
                <a:cubicBezTo>
                  <a:pt x="150127" y="138265"/>
                  <a:pt x="146202" y="138422"/>
                  <a:pt x="142710" y="137424"/>
                </a:cubicBezTo>
                <a:cubicBezTo>
                  <a:pt x="140032" y="136659"/>
                  <a:pt x="137274" y="136027"/>
                  <a:pt x="134782" y="134781"/>
                </a:cubicBezTo>
                <a:cubicBezTo>
                  <a:pt x="96440" y="115610"/>
                  <a:pt x="141152" y="137266"/>
                  <a:pt x="113639" y="118925"/>
                </a:cubicBezTo>
                <a:cubicBezTo>
                  <a:pt x="111321" y="117380"/>
                  <a:pt x="108146" y="117635"/>
                  <a:pt x="105711" y="116282"/>
                </a:cubicBezTo>
                <a:cubicBezTo>
                  <a:pt x="100158" y="113197"/>
                  <a:pt x="96157" y="106499"/>
                  <a:pt x="89854" y="105711"/>
                </a:cubicBezTo>
                <a:lnTo>
                  <a:pt x="68712" y="103068"/>
                </a:lnTo>
                <a:lnTo>
                  <a:pt x="52856" y="97782"/>
                </a:lnTo>
                <a:cubicBezTo>
                  <a:pt x="50213" y="96901"/>
                  <a:pt x="47691" y="95486"/>
                  <a:pt x="44927" y="95140"/>
                </a:cubicBezTo>
                <a:lnTo>
                  <a:pt x="23785" y="92497"/>
                </a:lnTo>
                <a:cubicBezTo>
                  <a:pt x="4934" y="86213"/>
                  <a:pt x="27725" y="95123"/>
                  <a:pt x="7928" y="81926"/>
                </a:cubicBezTo>
                <a:cubicBezTo>
                  <a:pt x="5610" y="80381"/>
                  <a:pt x="2643" y="80164"/>
                  <a:pt x="0" y="79283"/>
                </a:cubicBezTo>
                <a:cubicBezTo>
                  <a:pt x="1762" y="75759"/>
                  <a:pt x="2764" y="71739"/>
                  <a:pt x="5286" y="68712"/>
                </a:cubicBezTo>
                <a:cubicBezTo>
                  <a:pt x="7319" y="66272"/>
                  <a:pt x="10968" y="65672"/>
                  <a:pt x="13214" y="63426"/>
                </a:cubicBezTo>
                <a:cubicBezTo>
                  <a:pt x="15460" y="61180"/>
                  <a:pt x="16390" y="57872"/>
                  <a:pt x="18500" y="55498"/>
                </a:cubicBezTo>
                <a:cubicBezTo>
                  <a:pt x="23466" y="49911"/>
                  <a:pt x="30210" y="45860"/>
                  <a:pt x="34356" y="39641"/>
                </a:cubicBezTo>
                <a:cubicBezTo>
                  <a:pt x="37880" y="34356"/>
                  <a:pt x="42918" y="29811"/>
                  <a:pt x="44927" y="23785"/>
                </a:cubicBezTo>
                <a:cubicBezTo>
                  <a:pt x="45808" y="21142"/>
                  <a:pt x="46025" y="18174"/>
                  <a:pt x="47570" y="15856"/>
                </a:cubicBezTo>
                <a:cubicBezTo>
                  <a:pt x="54351" y="5684"/>
                  <a:pt x="59536" y="6582"/>
                  <a:pt x="71355" y="2642"/>
                </a:cubicBezTo>
                <a:lnTo>
                  <a:pt x="79283" y="0"/>
                </a:lnTo>
                <a:cubicBezTo>
                  <a:pt x="87211" y="881"/>
                  <a:pt x="95199" y="1331"/>
                  <a:pt x="103068" y="2642"/>
                </a:cubicBezTo>
                <a:cubicBezTo>
                  <a:pt x="105816" y="3100"/>
                  <a:pt x="108798" y="3575"/>
                  <a:pt x="110997" y="5285"/>
                </a:cubicBezTo>
                <a:cubicBezTo>
                  <a:pt x="116897" y="9874"/>
                  <a:pt x="120634" y="16996"/>
                  <a:pt x="126853" y="21142"/>
                </a:cubicBezTo>
                <a:cubicBezTo>
                  <a:pt x="145028" y="33258"/>
                  <a:pt x="136684" y="29704"/>
                  <a:pt x="150638" y="34356"/>
                </a:cubicBezTo>
                <a:cubicBezTo>
                  <a:pt x="153281" y="36999"/>
                  <a:pt x="155696" y="39891"/>
                  <a:pt x="158567" y="42284"/>
                </a:cubicBezTo>
                <a:cubicBezTo>
                  <a:pt x="161007" y="44317"/>
                  <a:pt x="163910" y="45724"/>
                  <a:pt x="166495" y="47570"/>
                </a:cubicBezTo>
                <a:cubicBezTo>
                  <a:pt x="170079" y="50130"/>
                  <a:pt x="173458" y="52972"/>
                  <a:pt x="177066" y="55498"/>
                </a:cubicBezTo>
                <a:cubicBezTo>
                  <a:pt x="182270" y="59141"/>
                  <a:pt x="188431" y="61577"/>
                  <a:pt x="192923" y="66069"/>
                </a:cubicBezTo>
                <a:cubicBezTo>
                  <a:pt x="195566" y="68712"/>
                  <a:pt x="198458" y="71126"/>
                  <a:pt x="200851" y="73997"/>
                </a:cubicBezTo>
                <a:cubicBezTo>
                  <a:pt x="202885" y="76437"/>
                  <a:pt x="204027" y="79552"/>
                  <a:pt x="206137" y="81926"/>
                </a:cubicBezTo>
                <a:cubicBezTo>
                  <a:pt x="233273" y="112454"/>
                  <a:pt x="212078" y="82911"/>
                  <a:pt x="232564" y="113639"/>
                </a:cubicBezTo>
                <a:lnTo>
                  <a:pt x="237850" y="121567"/>
                </a:lnTo>
                <a:cubicBezTo>
                  <a:pt x="236969" y="125972"/>
                  <a:pt x="238383" y="131605"/>
                  <a:pt x="235207" y="134781"/>
                </a:cubicBezTo>
                <a:cubicBezTo>
                  <a:pt x="232031" y="137957"/>
                  <a:pt x="226351" y="136334"/>
                  <a:pt x="221993" y="137424"/>
                </a:cubicBezTo>
                <a:cubicBezTo>
                  <a:pt x="219291" y="138100"/>
                  <a:pt x="216784" y="139463"/>
                  <a:pt x="214065" y="140067"/>
                </a:cubicBezTo>
                <a:cubicBezTo>
                  <a:pt x="186148" y="146271"/>
                  <a:pt x="208133" y="139403"/>
                  <a:pt x="190280" y="145352"/>
                </a:cubicBezTo>
                <a:cubicBezTo>
                  <a:pt x="180696" y="154937"/>
                  <a:pt x="185091" y="153262"/>
                  <a:pt x="171780" y="155923"/>
                </a:cubicBezTo>
                <a:cubicBezTo>
                  <a:pt x="170916" y="156096"/>
                  <a:pt x="189399" y="154602"/>
                  <a:pt x="187637" y="15328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8" name="Freeform 2077"/>
          <p:cNvSpPr/>
          <p:nvPr/>
        </p:nvSpPr>
        <p:spPr>
          <a:xfrm>
            <a:off x="7408557" y="3869022"/>
            <a:ext cx="886423" cy="816929"/>
          </a:xfrm>
          <a:custGeom>
            <a:avLst/>
            <a:gdLst>
              <a:gd name="connsiteX0" fmla="*/ 42284 w 886423"/>
              <a:gd name="connsiteY0" fmla="*/ 816617 h 816929"/>
              <a:gd name="connsiteX1" fmla="*/ 13213 w 886423"/>
              <a:gd name="connsiteY1" fmla="*/ 792832 h 816929"/>
              <a:gd name="connsiteX2" fmla="*/ 7928 w 886423"/>
              <a:gd name="connsiteY2" fmla="*/ 784904 h 816929"/>
              <a:gd name="connsiteX3" fmla="*/ 2642 w 886423"/>
              <a:gd name="connsiteY3" fmla="*/ 769047 h 816929"/>
              <a:gd name="connsiteX4" fmla="*/ 0 w 886423"/>
              <a:gd name="connsiteY4" fmla="*/ 761119 h 816929"/>
              <a:gd name="connsiteX5" fmla="*/ 58141 w 886423"/>
              <a:gd name="connsiteY5" fmla="*/ 729406 h 816929"/>
              <a:gd name="connsiteX6" fmla="*/ 66069 w 886423"/>
              <a:gd name="connsiteY6" fmla="*/ 721477 h 816929"/>
              <a:gd name="connsiteX7" fmla="*/ 76640 w 886423"/>
              <a:gd name="connsiteY7" fmla="*/ 718835 h 816929"/>
              <a:gd name="connsiteX8" fmla="*/ 100425 w 886423"/>
              <a:gd name="connsiteY8" fmla="*/ 705621 h 816929"/>
              <a:gd name="connsiteX9" fmla="*/ 108353 w 886423"/>
              <a:gd name="connsiteY9" fmla="*/ 697692 h 816929"/>
              <a:gd name="connsiteX10" fmla="*/ 140067 w 886423"/>
              <a:gd name="connsiteY10" fmla="*/ 689764 h 816929"/>
              <a:gd name="connsiteX11" fmla="*/ 150638 w 886423"/>
              <a:gd name="connsiteY11" fmla="*/ 687121 h 816929"/>
              <a:gd name="connsiteX12" fmla="*/ 158566 w 886423"/>
              <a:gd name="connsiteY12" fmla="*/ 681836 h 816929"/>
              <a:gd name="connsiteX13" fmla="*/ 171780 w 886423"/>
              <a:gd name="connsiteY13" fmla="*/ 679193 h 816929"/>
              <a:gd name="connsiteX14" fmla="*/ 179708 w 886423"/>
              <a:gd name="connsiteY14" fmla="*/ 676550 h 816929"/>
              <a:gd name="connsiteX15" fmla="*/ 192922 w 886423"/>
              <a:gd name="connsiteY15" fmla="*/ 673907 h 816929"/>
              <a:gd name="connsiteX16" fmla="*/ 208779 w 886423"/>
              <a:gd name="connsiteY16" fmla="*/ 663336 h 816929"/>
              <a:gd name="connsiteX17" fmla="*/ 216707 w 886423"/>
              <a:gd name="connsiteY17" fmla="*/ 655408 h 816929"/>
              <a:gd name="connsiteX18" fmla="*/ 224635 w 886423"/>
              <a:gd name="connsiteY18" fmla="*/ 650123 h 816929"/>
              <a:gd name="connsiteX19" fmla="*/ 229921 w 886423"/>
              <a:gd name="connsiteY19" fmla="*/ 642194 h 816929"/>
              <a:gd name="connsiteX20" fmla="*/ 237849 w 886423"/>
              <a:gd name="connsiteY20" fmla="*/ 634266 h 816929"/>
              <a:gd name="connsiteX21" fmla="*/ 240492 w 886423"/>
              <a:gd name="connsiteY21" fmla="*/ 626338 h 816929"/>
              <a:gd name="connsiteX22" fmla="*/ 243135 w 886423"/>
              <a:gd name="connsiteY22" fmla="*/ 594624 h 816929"/>
              <a:gd name="connsiteX23" fmla="*/ 245778 w 886423"/>
              <a:gd name="connsiteY23" fmla="*/ 586696 h 816929"/>
              <a:gd name="connsiteX24" fmla="*/ 253706 w 886423"/>
              <a:gd name="connsiteY24" fmla="*/ 557625 h 816929"/>
              <a:gd name="connsiteX25" fmla="*/ 261634 w 886423"/>
              <a:gd name="connsiteY25" fmla="*/ 549697 h 816929"/>
              <a:gd name="connsiteX26" fmla="*/ 264277 w 886423"/>
              <a:gd name="connsiteY26" fmla="*/ 525912 h 816929"/>
              <a:gd name="connsiteX27" fmla="*/ 269563 w 886423"/>
              <a:gd name="connsiteY27" fmla="*/ 517984 h 816929"/>
              <a:gd name="connsiteX28" fmla="*/ 274848 w 886423"/>
              <a:gd name="connsiteY28" fmla="*/ 496842 h 816929"/>
              <a:gd name="connsiteX29" fmla="*/ 277491 w 886423"/>
              <a:gd name="connsiteY29" fmla="*/ 459843 h 816929"/>
              <a:gd name="connsiteX30" fmla="*/ 280134 w 886423"/>
              <a:gd name="connsiteY30" fmla="*/ 451914 h 816929"/>
              <a:gd name="connsiteX31" fmla="*/ 282776 w 886423"/>
              <a:gd name="connsiteY31" fmla="*/ 422844 h 816929"/>
              <a:gd name="connsiteX32" fmla="*/ 288062 w 886423"/>
              <a:gd name="connsiteY32" fmla="*/ 412273 h 816929"/>
              <a:gd name="connsiteX33" fmla="*/ 290705 w 886423"/>
              <a:gd name="connsiteY33" fmla="*/ 404344 h 816929"/>
              <a:gd name="connsiteX34" fmla="*/ 295990 w 886423"/>
              <a:gd name="connsiteY34" fmla="*/ 380560 h 816929"/>
              <a:gd name="connsiteX35" fmla="*/ 293348 w 886423"/>
              <a:gd name="connsiteY35" fmla="*/ 301276 h 816929"/>
              <a:gd name="connsiteX36" fmla="*/ 277491 w 886423"/>
              <a:gd name="connsiteY36" fmla="*/ 298633 h 816929"/>
              <a:gd name="connsiteX37" fmla="*/ 266920 w 886423"/>
              <a:gd name="connsiteY37" fmla="*/ 290705 h 816929"/>
              <a:gd name="connsiteX38" fmla="*/ 251063 w 886423"/>
              <a:gd name="connsiteY38" fmla="*/ 282777 h 816929"/>
              <a:gd name="connsiteX39" fmla="*/ 243135 w 886423"/>
              <a:gd name="connsiteY39" fmla="*/ 277491 h 816929"/>
              <a:gd name="connsiteX40" fmla="*/ 221993 w 886423"/>
              <a:gd name="connsiteY40" fmla="*/ 272206 h 816929"/>
              <a:gd name="connsiteX41" fmla="*/ 214064 w 886423"/>
              <a:gd name="connsiteY41" fmla="*/ 269563 h 816929"/>
              <a:gd name="connsiteX42" fmla="*/ 166494 w 886423"/>
              <a:gd name="connsiteY42" fmla="*/ 266920 h 816929"/>
              <a:gd name="connsiteX43" fmla="*/ 158566 w 886423"/>
              <a:gd name="connsiteY43" fmla="*/ 264277 h 816929"/>
              <a:gd name="connsiteX44" fmla="*/ 147995 w 886423"/>
              <a:gd name="connsiteY44" fmla="*/ 248421 h 816929"/>
              <a:gd name="connsiteX45" fmla="*/ 145352 w 886423"/>
              <a:gd name="connsiteY45" fmla="*/ 221993 h 816929"/>
              <a:gd name="connsiteX46" fmla="*/ 137424 w 886423"/>
              <a:gd name="connsiteY46" fmla="*/ 216707 h 816929"/>
              <a:gd name="connsiteX47" fmla="*/ 84568 w 886423"/>
              <a:gd name="connsiteY47" fmla="*/ 214065 h 816929"/>
              <a:gd name="connsiteX48" fmla="*/ 87211 w 886423"/>
              <a:gd name="connsiteY48" fmla="*/ 134781 h 816929"/>
              <a:gd name="connsiteX49" fmla="*/ 92497 w 886423"/>
              <a:gd name="connsiteY49" fmla="*/ 116282 h 816929"/>
              <a:gd name="connsiteX50" fmla="*/ 97782 w 886423"/>
              <a:gd name="connsiteY50" fmla="*/ 95140 h 816929"/>
              <a:gd name="connsiteX51" fmla="*/ 103068 w 886423"/>
              <a:gd name="connsiteY51" fmla="*/ 87212 h 816929"/>
              <a:gd name="connsiteX52" fmla="*/ 113639 w 886423"/>
              <a:gd name="connsiteY52" fmla="*/ 68712 h 816929"/>
              <a:gd name="connsiteX53" fmla="*/ 116282 w 886423"/>
              <a:gd name="connsiteY53" fmla="*/ 55498 h 816929"/>
              <a:gd name="connsiteX54" fmla="*/ 121567 w 886423"/>
              <a:gd name="connsiteY54" fmla="*/ 47570 h 816929"/>
              <a:gd name="connsiteX55" fmla="*/ 129496 w 886423"/>
              <a:gd name="connsiteY55" fmla="*/ 31713 h 816929"/>
              <a:gd name="connsiteX56" fmla="*/ 132138 w 886423"/>
              <a:gd name="connsiteY56" fmla="*/ 23785 h 816929"/>
              <a:gd name="connsiteX57" fmla="*/ 137424 w 886423"/>
              <a:gd name="connsiteY57" fmla="*/ 15857 h 816929"/>
              <a:gd name="connsiteX58" fmla="*/ 142709 w 886423"/>
              <a:gd name="connsiteY58" fmla="*/ 0 h 816929"/>
              <a:gd name="connsiteX59" fmla="*/ 214064 w 886423"/>
              <a:gd name="connsiteY59" fmla="*/ 2643 h 816929"/>
              <a:gd name="connsiteX60" fmla="*/ 232564 w 886423"/>
              <a:gd name="connsiteY60" fmla="*/ 13214 h 816929"/>
              <a:gd name="connsiteX61" fmla="*/ 248420 w 886423"/>
              <a:gd name="connsiteY61" fmla="*/ 21142 h 816929"/>
              <a:gd name="connsiteX62" fmla="*/ 256349 w 886423"/>
              <a:gd name="connsiteY62" fmla="*/ 29070 h 816929"/>
              <a:gd name="connsiteX63" fmla="*/ 266920 w 886423"/>
              <a:gd name="connsiteY63" fmla="*/ 34356 h 816929"/>
              <a:gd name="connsiteX64" fmla="*/ 274848 w 886423"/>
              <a:gd name="connsiteY64" fmla="*/ 39642 h 816929"/>
              <a:gd name="connsiteX65" fmla="*/ 319775 w 886423"/>
              <a:gd name="connsiteY65" fmla="*/ 36999 h 816929"/>
              <a:gd name="connsiteX66" fmla="*/ 322418 w 886423"/>
              <a:gd name="connsiteY66" fmla="*/ 29070 h 816929"/>
              <a:gd name="connsiteX67" fmla="*/ 330346 w 886423"/>
              <a:gd name="connsiteY67" fmla="*/ 23785 h 816929"/>
              <a:gd name="connsiteX68" fmla="*/ 346203 w 886423"/>
              <a:gd name="connsiteY68" fmla="*/ 18499 h 816929"/>
              <a:gd name="connsiteX69" fmla="*/ 362060 w 886423"/>
              <a:gd name="connsiteY69" fmla="*/ 10571 h 816929"/>
              <a:gd name="connsiteX70" fmla="*/ 399059 w 886423"/>
              <a:gd name="connsiteY70" fmla="*/ 13214 h 816929"/>
              <a:gd name="connsiteX71" fmla="*/ 404344 w 886423"/>
              <a:gd name="connsiteY71" fmla="*/ 29070 h 816929"/>
              <a:gd name="connsiteX72" fmla="*/ 409630 w 886423"/>
              <a:gd name="connsiteY72" fmla="*/ 36999 h 816929"/>
              <a:gd name="connsiteX73" fmla="*/ 425486 w 886423"/>
              <a:gd name="connsiteY73" fmla="*/ 68712 h 816929"/>
              <a:gd name="connsiteX74" fmla="*/ 430772 w 886423"/>
              <a:gd name="connsiteY74" fmla="*/ 76640 h 816929"/>
              <a:gd name="connsiteX75" fmla="*/ 430772 w 886423"/>
              <a:gd name="connsiteY75" fmla="*/ 124210 h 816929"/>
              <a:gd name="connsiteX76" fmla="*/ 422844 w 886423"/>
              <a:gd name="connsiteY76" fmla="*/ 132139 h 816929"/>
              <a:gd name="connsiteX77" fmla="*/ 412272 w 886423"/>
              <a:gd name="connsiteY77" fmla="*/ 155924 h 816929"/>
              <a:gd name="connsiteX78" fmla="*/ 409630 w 886423"/>
              <a:gd name="connsiteY78" fmla="*/ 174423 h 816929"/>
              <a:gd name="connsiteX79" fmla="*/ 412272 w 886423"/>
              <a:gd name="connsiteY79" fmla="*/ 227279 h 816929"/>
              <a:gd name="connsiteX80" fmla="*/ 422844 w 886423"/>
              <a:gd name="connsiteY80" fmla="*/ 229921 h 816929"/>
              <a:gd name="connsiteX81" fmla="*/ 430772 w 886423"/>
              <a:gd name="connsiteY81" fmla="*/ 232564 h 816929"/>
              <a:gd name="connsiteX82" fmla="*/ 499484 w 886423"/>
              <a:gd name="connsiteY82" fmla="*/ 235207 h 816929"/>
              <a:gd name="connsiteX83" fmla="*/ 507412 w 886423"/>
              <a:gd name="connsiteY83" fmla="*/ 237850 h 816929"/>
              <a:gd name="connsiteX84" fmla="*/ 533840 w 886423"/>
              <a:gd name="connsiteY84" fmla="*/ 243135 h 816929"/>
              <a:gd name="connsiteX85" fmla="*/ 549697 w 886423"/>
              <a:gd name="connsiteY85" fmla="*/ 256349 h 816929"/>
              <a:gd name="connsiteX86" fmla="*/ 568196 w 886423"/>
              <a:gd name="connsiteY86" fmla="*/ 258992 h 816929"/>
              <a:gd name="connsiteX87" fmla="*/ 584053 w 886423"/>
              <a:gd name="connsiteY87" fmla="*/ 264277 h 816929"/>
              <a:gd name="connsiteX88" fmla="*/ 591981 w 886423"/>
              <a:gd name="connsiteY88" fmla="*/ 266920 h 816929"/>
              <a:gd name="connsiteX89" fmla="*/ 599909 w 886423"/>
              <a:gd name="connsiteY89" fmla="*/ 274849 h 816929"/>
              <a:gd name="connsiteX90" fmla="*/ 615766 w 886423"/>
              <a:gd name="connsiteY90" fmla="*/ 288062 h 816929"/>
              <a:gd name="connsiteX91" fmla="*/ 613123 w 886423"/>
              <a:gd name="connsiteY91" fmla="*/ 346203 h 816929"/>
              <a:gd name="connsiteX92" fmla="*/ 605195 w 886423"/>
              <a:gd name="connsiteY92" fmla="*/ 354132 h 816929"/>
              <a:gd name="connsiteX93" fmla="*/ 602552 w 886423"/>
              <a:gd name="connsiteY93" fmla="*/ 367346 h 816929"/>
              <a:gd name="connsiteX94" fmla="*/ 605195 w 886423"/>
              <a:gd name="connsiteY94" fmla="*/ 377917 h 816929"/>
              <a:gd name="connsiteX95" fmla="*/ 626337 w 886423"/>
              <a:gd name="connsiteY95" fmla="*/ 380560 h 816929"/>
              <a:gd name="connsiteX96" fmla="*/ 634265 w 886423"/>
              <a:gd name="connsiteY96" fmla="*/ 383202 h 816929"/>
              <a:gd name="connsiteX97" fmla="*/ 702978 w 886423"/>
              <a:gd name="connsiteY97" fmla="*/ 380560 h 816929"/>
              <a:gd name="connsiteX98" fmla="*/ 710906 w 886423"/>
              <a:gd name="connsiteY98" fmla="*/ 377917 h 816929"/>
              <a:gd name="connsiteX99" fmla="*/ 732048 w 886423"/>
              <a:gd name="connsiteY99" fmla="*/ 375274 h 816929"/>
              <a:gd name="connsiteX100" fmla="*/ 739976 w 886423"/>
              <a:gd name="connsiteY100" fmla="*/ 367346 h 816929"/>
              <a:gd name="connsiteX101" fmla="*/ 750548 w 886423"/>
              <a:gd name="connsiteY101" fmla="*/ 351489 h 816929"/>
              <a:gd name="connsiteX102" fmla="*/ 763761 w 886423"/>
              <a:gd name="connsiteY102" fmla="*/ 338275 h 816929"/>
              <a:gd name="connsiteX103" fmla="*/ 766404 w 886423"/>
              <a:gd name="connsiteY103" fmla="*/ 330347 h 816929"/>
              <a:gd name="connsiteX104" fmla="*/ 782261 w 886423"/>
              <a:gd name="connsiteY104" fmla="*/ 325061 h 816929"/>
              <a:gd name="connsiteX105" fmla="*/ 837759 w 886423"/>
              <a:gd name="connsiteY105" fmla="*/ 317133 h 816929"/>
              <a:gd name="connsiteX106" fmla="*/ 880044 w 886423"/>
              <a:gd name="connsiteY106" fmla="*/ 319776 h 816929"/>
              <a:gd name="connsiteX107" fmla="*/ 885329 w 886423"/>
              <a:gd name="connsiteY107" fmla="*/ 327704 h 816929"/>
              <a:gd name="connsiteX108" fmla="*/ 882686 w 886423"/>
              <a:gd name="connsiteY108" fmla="*/ 359417 h 816929"/>
              <a:gd name="connsiteX109" fmla="*/ 861544 w 886423"/>
              <a:gd name="connsiteY109" fmla="*/ 364703 h 816929"/>
              <a:gd name="connsiteX110" fmla="*/ 763761 w 886423"/>
              <a:gd name="connsiteY110" fmla="*/ 367346 h 816929"/>
              <a:gd name="connsiteX111" fmla="*/ 739976 w 886423"/>
              <a:gd name="connsiteY111" fmla="*/ 380560 h 816929"/>
              <a:gd name="connsiteX112" fmla="*/ 724120 w 886423"/>
              <a:gd name="connsiteY112" fmla="*/ 401702 h 816929"/>
              <a:gd name="connsiteX113" fmla="*/ 716191 w 886423"/>
              <a:gd name="connsiteY113" fmla="*/ 417558 h 816929"/>
              <a:gd name="connsiteX114" fmla="*/ 708263 w 886423"/>
              <a:gd name="connsiteY114" fmla="*/ 420201 h 816929"/>
              <a:gd name="connsiteX115" fmla="*/ 695049 w 886423"/>
              <a:gd name="connsiteY115" fmla="*/ 425487 h 816929"/>
              <a:gd name="connsiteX116" fmla="*/ 673907 w 886423"/>
              <a:gd name="connsiteY116" fmla="*/ 438701 h 816929"/>
              <a:gd name="connsiteX117" fmla="*/ 658050 w 886423"/>
              <a:gd name="connsiteY117" fmla="*/ 449272 h 816929"/>
              <a:gd name="connsiteX118" fmla="*/ 636908 w 886423"/>
              <a:gd name="connsiteY118" fmla="*/ 454557 h 816929"/>
              <a:gd name="connsiteX119" fmla="*/ 628980 w 886423"/>
              <a:gd name="connsiteY119" fmla="*/ 457200 h 816929"/>
              <a:gd name="connsiteX120" fmla="*/ 613123 w 886423"/>
              <a:gd name="connsiteY120" fmla="*/ 465128 h 816929"/>
              <a:gd name="connsiteX121" fmla="*/ 599909 w 886423"/>
              <a:gd name="connsiteY121" fmla="*/ 475699 h 816929"/>
              <a:gd name="connsiteX122" fmla="*/ 591981 w 886423"/>
              <a:gd name="connsiteY122" fmla="*/ 480985 h 816929"/>
              <a:gd name="connsiteX123" fmla="*/ 570839 w 886423"/>
              <a:gd name="connsiteY123" fmla="*/ 486270 h 816929"/>
              <a:gd name="connsiteX124" fmla="*/ 554982 w 886423"/>
              <a:gd name="connsiteY124" fmla="*/ 496842 h 816929"/>
              <a:gd name="connsiteX125" fmla="*/ 547054 w 886423"/>
              <a:gd name="connsiteY125" fmla="*/ 499484 h 816929"/>
              <a:gd name="connsiteX126" fmla="*/ 528554 w 886423"/>
              <a:gd name="connsiteY126" fmla="*/ 510055 h 816929"/>
              <a:gd name="connsiteX127" fmla="*/ 520626 w 886423"/>
              <a:gd name="connsiteY127" fmla="*/ 517984 h 816929"/>
              <a:gd name="connsiteX128" fmla="*/ 504770 w 886423"/>
              <a:gd name="connsiteY128" fmla="*/ 528555 h 816929"/>
              <a:gd name="connsiteX129" fmla="*/ 496841 w 886423"/>
              <a:gd name="connsiteY129" fmla="*/ 536483 h 816929"/>
              <a:gd name="connsiteX130" fmla="*/ 491556 w 886423"/>
              <a:gd name="connsiteY130" fmla="*/ 544412 h 816929"/>
              <a:gd name="connsiteX131" fmla="*/ 475699 w 886423"/>
              <a:gd name="connsiteY131" fmla="*/ 552340 h 816929"/>
              <a:gd name="connsiteX132" fmla="*/ 467771 w 886423"/>
              <a:gd name="connsiteY132" fmla="*/ 557625 h 816929"/>
              <a:gd name="connsiteX133" fmla="*/ 454557 w 886423"/>
              <a:gd name="connsiteY133" fmla="*/ 568196 h 816929"/>
              <a:gd name="connsiteX134" fmla="*/ 438700 w 886423"/>
              <a:gd name="connsiteY134" fmla="*/ 578768 h 816929"/>
              <a:gd name="connsiteX135" fmla="*/ 433415 w 886423"/>
              <a:gd name="connsiteY135" fmla="*/ 594624 h 816929"/>
              <a:gd name="connsiteX136" fmla="*/ 430772 w 886423"/>
              <a:gd name="connsiteY136" fmla="*/ 602553 h 816929"/>
              <a:gd name="connsiteX137" fmla="*/ 422844 w 886423"/>
              <a:gd name="connsiteY137" fmla="*/ 605195 h 816929"/>
              <a:gd name="connsiteX138" fmla="*/ 412272 w 886423"/>
              <a:gd name="connsiteY138" fmla="*/ 615766 h 816929"/>
              <a:gd name="connsiteX139" fmla="*/ 396416 w 886423"/>
              <a:gd name="connsiteY139" fmla="*/ 628980 h 816929"/>
              <a:gd name="connsiteX140" fmla="*/ 385845 w 886423"/>
              <a:gd name="connsiteY140" fmla="*/ 631623 h 816929"/>
              <a:gd name="connsiteX141" fmla="*/ 375274 w 886423"/>
              <a:gd name="connsiteY141" fmla="*/ 636909 h 816929"/>
              <a:gd name="connsiteX142" fmla="*/ 367345 w 886423"/>
              <a:gd name="connsiteY142" fmla="*/ 639551 h 816929"/>
              <a:gd name="connsiteX143" fmla="*/ 359417 w 886423"/>
              <a:gd name="connsiteY143" fmla="*/ 644837 h 816929"/>
              <a:gd name="connsiteX144" fmla="*/ 348846 w 886423"/>
              <a:gd name="connsiteY144" fmla="*/ 652765 h 816929"/>
              <a:gd name="connsiteX145" fmla="*/ 332989 w 886423"/>
              <a:gd name="connsiteY145" fmla="*/ 658051 h 816929"/>
              <a:gd name="connsiteX146" fmla="*/ 325061 w 886423"/>
              <a:gd name="connsiteY146" fmla="*/ 663336 h 816929"/>
              <a:gd name="connsiteX147" fmla="*/ 317133 w 886423"/>
              <a:gd name="connsiteY147" fmla="*/ 671265 h 816929"/>
              <a:gd name="connsiteX148" fmla="*/ 306561 w 886423"/>
              <a:gd name="connsiteY148" fmla="*/ 673907 h 816929"/>
              <a:gd name="connsiteX149" fmla="*/ 298633 w 886423"/>
              <a:gd name="connsiteY149" fmla="*/ 679193 h 816929"/>
              <a:gd name="connsiteX150" fmla="*/ 293348 w 886423"/>
              <a:gd name="connsiteY150" fmla="*/ 687121 h 816929"/>
              <a:gd name="connsiteX151" fmla="*/ 282776 w 886423"/>
              <a:gd name="connsiteY151" fmla="*/ 689764 h 816929"/>
              <a:gd name="connsiteX152" fmla="*/ 277491 w 886423"/>
              <a:gd name="connsiteY152" fmla="*/ 697692 h 816929"/>
              <a:gd name="connsiteX153" fmla="*/ 269563 w 886423"/>
              <a:gd name="connsiteY153" fmla="*/ 700335 h 816929"/>
              <a:gd name="connsiteX154" fmla="*/ 261634 w 886423"/>
              <a:gd name="connsiteY154" fmla="*/ 705621 h 816929"/>
              <a:gd name="connsiteX155" fmla="*/ 253706 w 886423"/>
              <a:gd name="connsiteY155" fmla="*/ 713549 h 816929"/>
              <a:gd name="connsiteX156" fmla="*/ 245778 w 886423"/>
              <a:gd name="connsiteY156" fmla="*/ 718835 h 816929"/>
              <a:gd name="connsiteX157" fmla="*/ 229921 w 886423"/>
              <a:gd name="connsiteY157" fmla="*/ 732049 h 816929"/>
              <a:gd name="connsiteX158" fmla="*/ 219350 w 886423"/>
              <a:gd name="connsiteY158" fmla="*/ 734691 h 816929"/>
              <a:gd name="connsiteX159" fmla="*/ 192922 w 886423"/>
              <a:gd name="connsiteY159" fmla="*/ 747905 h 816929"/>
              <a:gd name="connsiteX160" fmla="*/ 174423 w 886423"/>
              <a:gd name="connsiteY160" fmla="*/ 758476 h 816929"/>
              <a:gd name="connsiteX161" fmla="*/ 166494 w 886423"/>
              <a:gd name="connsiteY161" fmla="*/ 763762 h 816929"/>
              <a:gd name="connsiteX162" fmla="*/ 134781 w 886423"/>
              <a:gd name="connsiteY162" fmla="*/ 776976 h 816929"/>
              <a:gd name="connsiteX163" fmla="*/ 118924 w 886423"/>
              <a:gd name="connsiteY163" fmla="*/ 790190 h 816929"/>
              <a:gd name="connsiteX164" fmla="*/ 108353 w 886423"/>
              <a:gd name="connsiteY164" fmla="*/ 792832 h 816929"/>
              <a:gd name="connsiteX165" fmla="*/ 84568 w 886423"/>
              <a:gd name="connsiteY165" fmla="*/ 806046 h 816929"/>
              <a:gd name="connsiteX166" fmla="*/ 42284 w 886423"/>
              <a:gd name="connsiteY166" fmla="*/ 816617 h 81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886423" h="816929">
                <a:moveTo>
                  <a:pt x="42284" y="816617"/>
                </a:moveTo>
                <a:cubicBezTo>
                  <a:pt x="30391" y="814415"/>
                  <a:pt x="21874" y="805825"/>
                  <a:pt x="13213" y="792832"/>
                </a:cubicBezTo>
                <a:cubicBezTo>
                  <a:pt x="11451" y="790189"/>
                  <a:pt x="9218" y="787806"/>
                  <a:pt x="7928" y="784904"/>
                </a:cubicBezTo>
                <a:cubicBezTo>
                  <a:pt x="5665" y="779813"/>
                  <a:pt x="4404" y="774333"/>
                  <a:pt x="2642" y="769047"/>
                </a:cubicBezTo>
                <a:lnTo>
                  <a:pt x="0" y="761119"/>
                </a:lnTo>
                <a:cubicBezTo>
                  <a:pt x="4695" y="709462"/>
                  <a:pt x="-7793" y="740396"/>
                  <a:pt x="58141" y="729406"/>
                </a:cubicBezTo>
                <a:cubicBezTo>
                  <a:pt x="61828" y="728792"/>
                  <a:pt x="62824" y="723331"/>
                  <a:pt x="66069" y="721477"/>
                </a:cubicBezTo>
                <a:cubicBezTo>
                  <a:pt x="69222" y="719675"/>
                  <a:pt x="73116" y="719716"/>
                  <a:pt x="76640" y="718835"/>
                </a:cubicBezTo>
                <a:cubicBezTo>
                  <a:pt x="94815" y="706719"/>
                  <a:pt x="86471" y="710273"/>
                  <a:pt x="100425" y="705621"/>
                </a:cubicBezTo>
                <a:cubicBezTo>
                  <a:pt x="103068" y="702978"/>
                  <a:pt x="105086" y="699507"/>
                  <a:pt x="108353" y="697692"/>
                </a:cubicBezTo>
                <a:cubicBezTo>
                  <a:pt x="118284" y="692175"/>
                  <a:pt x="129303" y="691917"/>
                  <a:pt x="140067" y="689764"/>
                </a:cubicBezTo>
                <a:cubicBezTo>
                  <a:pt x="143629" y="689052"/>
                  <a:pt x="147114" y="688002"/>
                  <a:pt x="150638" y="687121"/>
                </a:cubicBezTo>
                <a:cubicBezTo>
                  <a:pt x="153281" y="685359"/>
                  <a:pt x="155592" y="682951"/>
                  <a:pt x="158566" y="681836"/>
                </a:cubicBezTo>
                <a:cubicBezTo>
                  <a:pt x="162772" y="680259"/>
                  <a:pt x="167422" y="680283"/>
                  <a:pt x="171780" y="679193"/>
                </a:cubicBezTo>
                <a:cubicBezTo>
                  <a:pt x="174482" y="678517"/>
                  <a:pt x="177006" y="677226"/>
                  <a:pt x="179708" y="676550"/>
                </a:cubicBezTo>
                <a:cubicBezTo>
                  <a:pt x="184066" y="675460"/>
                  <a:pt x="188517" y="674788"/>
                  <a:pt x="192922" y="673907"/>
                </a:cubicBezTo>
                <a:cubicBezTo>
                  <a:pt x="218211" y="648618"/>
                  <a:pt x="185831" y="678634"/>
                  <a:pt x="208779" y="663336"/>
                </a:cubicBezTo>
                <a:cubicBezTo>
                  <a:pt x="211889" y="661263"/>
                  <a:pt x="213836" y="657801"/>
                  <a:pt x="216707" y="655408"/>
                </a:cubicBezTo>
                <a:cubicBezTo>
                  <a:pt x="219147" y="653375"/>
                  <a:pt x="221992" y="651885"/>
                  <a:pt x="224635" y="650123"/>
                </a:cubicBezTo>
                <a:cubicBezTo>
                  <a:pt x="226397" y="647480"/>
                  <a:pt x="227887" y="644634"/>
                  <a:pt x="229921" y="642194"/>
                </a:cubicBezTo>
                <a:cubicBezTo>
                  <a:pt x="232314" y="639323"/>
                  <a:pt x="235776" y="637376"/>
                  <a:pt x="237849" y="634266"/>
                </a:cubicBezTo>
                <a:cubicBezTo>
                  <a:pt x="239394" y="631948"/>
                  <a:pt x="239611" y="628981"/>
                  <a:pt x="240492" y="626338"/>
                </a:cubicBezTo>
                <a:cubicBezTo>
                  <a:pt x="241373" y="615767"/>
                  <a:pt x="241733" y="605139"/>
                  <a:pt x="243135" y="594624"/>
                </a:cubicBezTo>
                <a:cubicBezTo>
                  <a:pt x="243503" y="591863"/>
                  <a:pt x="245232" y="589428"/>
                  <a:pt x="245778" y="586696"/>
                </a:cubicBezTo>
                <a:cubicBezTo>
                  <a:pt x="248629" y="572439"/>
                  <a:pt x="245854" y="568617"/>
                  <a:pt x="253706" y="557625"/>
                </a:cubicBezTo>
                <a:cubicBezTo>
                  <a:pt x="255878" y="554584"/>
                  <a:pt x="258991" y="552340"/>
                  <a:pt x="261634" y="549697"/>
                </a:cubicBezTo>
                <a:cubicBezTo>
                  <a:pt x="262515" y="541769"/>
                  <a:pt x="262342" y="533651"/>
                  <a:pt x="264277" y="525912"/>
                </a:cubicBezTo>
                <a:cubicBezTo>
                  <a:pt x="265047" y="522831"/>
                  <a:pt x="268143" y="520825"/>
                  <a:pt x="269563" y="517984"/>
                </a:cubicBezTo>
                <a:cubicBezTo>
                  <a:pt x="272269" y="512571"/>
                  <a:pt x="273844" y="501859"/>
                  <a:pt x="274848" y="496842"/>
                </a:cubicBezTo>
                <a:cubicBezTo>
                  <a:pt x="275729" y="484509"/>
                  <a:pt x="276046" y="472123"/>
                  <a:pt x="277491" y="459843"/>
                </a:cubicBezTo>
                <a:cubicBezTo>
                  <a:pt x="277817" y="457076"/>
                  <a:pt x="279740" y="454672"/>
                  <a:pt x="280134" y="451914"/>
                </a:cubicBezTo>
                <a:cubicBezTo>
                  <a:pt x="281510" y="442282"/>
                  <a:pt x="280868" y="432385"/>
                  <a:pt x="282776" y="422844"/>
                </a:cubicBezTo>
                <a:cubicBezTo>
                  <a:pt x="283549" y="418981"/>
                  <a:pt x="286510" y="415894"/>
                  <a:pt x="288062" y="412273"/>
                </a:cubicBezTo>
                <a:cubicBezTo>
                  <a:pt x="289159" y="409712"/>
                  <a:pt x="290101" y="407064"/>
                  <a:pt x="290705" y="404344"/>
                </a:cubicBezTo>
                <a:cubicBezTo>
                  <a:pt x="296909" y="376430"/>
                  <a:pt x="290041" y="398411"/>
                  <a:pt x="295990" y="380560"/>
                </a:cubicBezTo>
                <a:cubicBezTo>
                  <a:pt x="295109" y="354132"/>
                  <a:pt x="299172" y="327069"/>
                  <a:pt x="293348" y="301276"/>
                </a:cubicBezTo>
                <a:cubicBezTo>
                  <a:pt x="292168" y="296049"/>
                  <a:pt x="282466" y="300623"/>
                  <a:pt x="277491" y="298633"/>
                </a:cubicBezTo>
                <a:cubicBezTo>
                  <a:pt x="273401" y="296997"/>
                  <a:pt x="270504" y="293265"/>
                  <a:pt x="266920" y="290705"/>
                </a:cubicBezTo>
                <a:cubicBezTo>
                  <a:pt x="249244" y="278080"/>
                  <a:pt x="268520" y="291507"/>
                  <a:pt x="251063" y="282777"/>
                </a:cubicBezTo>
                <a:cubicBezTo>
                  <a:pt x="248222" y="281356"/>
                  <a:pt x="246120" y="278576"/>
                  <a:pt x="243135" y="277491"/>
                </a:cubicBezTo>
                <a:cubicBezTo>
                  <a:pt x="236308" y="275008"/>
                  <a:pt x="228884" y="274503"/>
                  <a:pt x="221993" y="272206"/>
                </a:cubicBezTo>
                <a:cubicBezTo>
                  <a:pt x="219350" y="271325"/>
                  <a:pt x="216837" y="269827"/>
                  <a:pt x="214064" y="269563"/>
                </a:cubicBezTo>
                <a:cubicBezTo>
                  <a:pt x="198254" y="268057"/>
                  <a:pt x="182351" y="267801"/>
                  <a:pt x="166494" y="266920"/>
                </a:cubicBezTo>
                <a:cubicBezTo>
                  <a:pt x="163851" y="266039"/>
                  <a:pt x="160884" y="265822"/>
                  <a:pt x="158566" y="264277"/>
                </a:cubicBezTo>
                <a:cubicBezTo>
                  <a:pt x="150082" y="258621"/>
                  <a:pt x="150766" y="256733"/>
                  <a:pt x="147995" y="248421"/>
                </a:cubicBezTo>
                <a:cubicBezTo>
                  <a:pt x="147114" y="239612"/>
                  <a:pt x="148152" y="230392"/>
                  <a:pt x="145352" y="221993"/>
                </a:cubicBezTo>
                <a:cubicBezTo>
                  <a:pt x="144348" y="218980"/>
                  <a:pt x="140574" y="217118"/>
                  <a:pt x="137424" y="216707"/>
                </a:cubicBezTo>
                <a:cubicBezTo>
                  <a:pt x="119931" y="214425"/>
                  <a:pt x="102187" y="214946"/>
                  <a:pt x="84568" y="214065"/>
                </a:cubicBezTo>
                <a:cubicBezTo>
                  <a:pt x="85449" y="187637"/>
                  <a:pt x="85658" y="161178"/>
                  <a:pt x="87211" y="134781"/>
                </a:cubicBezTo>
                <a:cubicBezTo>
                  <a:pt x="87591" y="128314"/>
                  <a:pt x="90959" y="122436"/>
                  <a:pt x="92497" y="116282"/>
                </a:cubicBezTo>
                <a:cubicBezTo>
                  <a:pt x="94006" y="110247"/>
                  <a:pt x="94760" y="101183"/>
                  <a:pt x="97782" y="95140"/>
                </a:cubicBezTo>
                <a:cubicBezTo>
                  <a:pt x="99203" y="92299"/>
                  <a:pt x="101492" y="89970"/>
                  <a:pt x="103068" y="87212"/>
                </a:cubicBezTo>
                <a:cubicBezTo>
                  <a:pt x="116480" y="63741"/>
                  <a:pt x="100761" y="88027"/>
                  <a:pt x="113639" y="68712"/>
                </a:cubicBezTo>
                <a:cubicBezTo>
                  <a:pt x="114520" y="64307"/>
                  <a:pt x="114705" y="59704"/>
                  <a:pt x="116282" y="55498"/>
                </a:cubicBezTo>
                <a:cubicBezTo>
                  <a:pt x="117397" y="52524"/>
                  <a:pt x="120147" y="50411"/>
                  <a:pt x="121567" y="47570"/>
                </a:cubicBezTo>
                <a:cubicBezTo>
                  <a:pt x="132507" y="25690"/>
                  <a:pt x="114349" y="54433"/>
                  <a:pt x="129496" y="31713"/>
                </a:cubicBezTo>
                <a:cubicBezTo>
                  <a:pt x="130377" y="29070"/>
                  <a:pt x="130892" y="26276"/>
                  <a:pt x="132138" y="23785"/>
                </a:cubicBezTo>
                <a:cubicBezTo>
                  <a:pt x="133558" y="20944"/>
                  <a:pt x="136134" y="18759"/>
                  <a:pt x="137424" y="15857"/>
                </a:cubicBezTo>
                <a:cubicBezTo>
                  <a:pt x="139687" y="10766"/>
                  <a:pt x="142709" y="0"/>
                  <a:pt x="142709" y="0"/>
                </a:cubicBezTo>
                <a:cubicBezTo>
                  <a:pt x="166494" y="881"/>
                  <a:pt x="190373" y="350"/>
                  <a:pt x="214064" y="2643"/>
                </a:cubicBezTo>
                <a:cubicBezTo>
                  <a:pt x="219810" y="3199"/>
                  <a:pt x="227539" y="10701"/>
                  <a:pt x="232564" y="13214"/>
                </a:cubicBezTo>
                <a:cubicBezTo>
                  <a:pt x="244483" y="19174"/>
                  <a:pt x="237059" y="11675"/>
                  <a:pt x="248420" y="21142"/>
                </a:cubicBezTo>
                <a:cubicBezTo>
                  <a:pt x="251291" y="23535"/>
                  <a:pt x="253308" y="26898"/>
                  <a:pt x="256349" y="29070"/>
                </a:cubicBezTo>
                <a:cubicBezTo>
                  <a:pt x="259555" y="31360"/>
                  <a:pt x="263500" y="32401"/>
                  <a:pt x="266920" y="34356"/>
                </a:cubicBezTo>
                <a:cubicBezTo>
                  <a:pt x="269678" y="35932"/>
                  <a:pt x="272205" y="37880"/>
                  <a:pt x="274848" y="39642"/>
                </a:cubicBezTo>
                <a:cubicBezTo>
                  <a:pt x="289824" y="38761"/>
                  <a:pt x="305131" y="40254"/>
                  <a:pt x="319775" y="36999"/>
                </a:cubicBezTo>
                <a:cubicBezTo>
                  <a:pt x="322495" y="36395"/>
                  <a:pt x="320678" y="31245"/>
                  <a:pt x="322418" y="29070"/>
                </a:cubicBezTo>
                <a:cubicBezTo>
                  <a:pt x="324402" y="26590"/>
                  <a:pt x="327444" y="25075"/>
                  <a:pt x="330346" y="23785"/>
                </a:cubicBezTo>
                <a:cubicBezTo>
                  <a:pt x="335437" y="21522"/>
                  <a:pt x="341567" y="21589"/>
                  <a:pt x="346203" y="18499"/>
                </a:cubicBezTo>
                <a:cubicBezTo>
                  <a:pt x="356449" y="11669"/>
                  <a:pt x="351118" y="14218"/>
                  <a:pt x="362060" y="10571"/>
                </a:cubicBezTo>
                <a:cubicBezTo>
                  <a:pt x="374393" y="11452"/>
                  <a:pt x="387731" y="8258"/>
                  <a:pt x="399059" y="13214"/>
                </a:cubicBezTo>
                <a:cubicBezTo>
                  <a:pt x="404163" y="15447"/>
                  <a:pt x="401254" y="24434"/>
                  <a:pt x="404344" y="29070"/>
                </a:cubicBezTo>
                <a:lnTo>
                  <a:pt x="409630" y="36999"/>
                </a:lnTo>
                <a:cubicBezTo>
                  <a:pt x="416923" y="58880"/>
                  <a:pt x="411825" y="48222"/>
                  <a:pt x="425486" y="68712"/>
                </a:cubicBezTo>
                <a:lnTo>
                  <a:pt x="430772" y="76640"/>
                </a:lnTo>
                <a:cubicBezTo>
                  <a:pt x="436770" y="94634"/>
                  <a:pt x="437559" y="93666"/>
                  <a:pt x="430772" y="124210"/>
                </a:cubicBezTo>
                <a:cubicBezTo>
                  <a:pt x="429961" y="127859"/>
                  <a:pt x="425487" y="129496"/>
                  <a:pt x="422844" y="132139"/>
                </a:cubicBezTo>
                <a:cubicBezTo>
                  <a:pt x="416553" y="151008"/>
                  <a:pt x="420648" y="143359"/>
                  <a:pt x="412272" y="155924"/>
                </a:cubicBezTo>
                <a:cubicBezTo>
                  <a:pt x="411391" y="162090"/>
                  <a:pt x="409630" y="168194"/>
                  <a:pt x="409630" y="174423"/>
                </a:cubicBezTo>
                <a:cubicBezTo>
                  <a:pt x="409630" y="192064"/>
                  <a:pt x="408186" y="210118"/>
                  <a:pt x="412272" y="227279"/>
                </a:cubicBezTo>
                <a:cubicBezTo>
                  <a:pt x="413113" y="230813"/>
                  <a:pt x="419351" y="228923"/>
                  <a:pt x="422844" y="229921"/>
                </a:cubicBezTo>
                <a:cubicBezTo>
                  <a:pt x="425522" y="230686"/>
                  <a:pt x="427993" y="232372"/>
                  <a:pt x="430772" y="232564"/>
                </a:cubicBezTo>
                <a:cubicBezTo>
                  <a:pt x="453639" y="234141"/>
                  <a:pt x="476580" y="234326"/>
                  <a:pt x="499484" y="235207"/>
                </a:cubicBezTo>
                <a:cubicBezTo>
                  <a:pt x="502127" y="236088"/>
                  <a:pt x="504680" y="237304"/>
                  <a:pt x="507412" y="237850"/>
                </a:cubicBezTo>
                <a:cubicBezTo>
                  <a:pt x="537779" y="243923"/>
                  <a:pt x="515929" y="237164"/>
                  <a:pt x="533840" y="243135"/>
                </a:cubicBezTo>
                <a:cubicBezTo>
                  <a:pt x="537213" y="246509"/>
                  <a:pt x="544437" y="254771"/>
                  <a:pt x="549697" y="256349"/>
                </a:cubicBezTo>
                <a:cubicBezTo>
                  <a:pt x="555663" y="258139"/>
                  <a:pt x="562030" y="258111"/>
                  <a:pt x="568196" y="258992"/>
                </a:cubicBezTo>
                <a:lnTo>
                  <a:pt x="584053" y="264277"/>
                </a:lnTo>
                <a:lnTo>
                  <a:pt x="591981" y="266920"/>
                </a:lnTo>
                <a:cubicBezTo>
                  <a:pt x="594624" y="269563"/>
                  <a:pt x="597038" y="272456"/>
                  <a:pt x="599909" y="274849"/>
                </a:cubicBezTo>
                <a:cubicBezTo>
                  <a:pt x="621994" y="293253"/>
                  <a:pt x="592595" y="264891"/>
                  <a:pt x="615766" y="288062"/>
                </a:cubicBezTo>
                <a:cubicBezTo>
                  <a:pt x="614885" y="307442"/>
                  <a:pt x="616188" y="327046"/>
                  <a:pt x="613123" y="346203"/>
                </a:cubicBezTo>
                <a:cubicBezTo>
                  <a:pt x="612533" y="349894"/>
                  <a:pt x="606866" y="350789"/>
                  <a:pt x="605195" y="354132"/>
                </a:cubicBezTo>
                <a:cubicBezTo>
                  <a:pt x="603186" y="358150"/>
                  <a:pt x="603433" y="362941"/>
                  <a:pt x="602552" y="367346"/>
                </a:cubicBezTo>
                <a:cubicBezTo>
                  <a:pt x="603433" y="370870"/>
                  <a:pt x="602020" y="376153"/>
                  <a:pt x="605195" y="377917"/>
                </a:cubicBezTo>
                <a:cubicBezTo>
                  <a:pt x="611403" y="381366"/>
                  <a:pt x="619349" y="379290"/>
                  <a:pt x="626337" y="380560"/>
                </a:cubicBezTo>
                <a:cubicBezTo>
                  <a:pt x="629078" y="381058"/>
                  <a:pt x="631622" y="382321"/>
                  <a:pt x="634265" y="383202"/>
                </a:cubicBezTo>
                <a:cubicBezTo>
                  <a:pt x="657169" y="382321"/>
                  <a:pt x="680111" y="382137"/>
                  <a:pt x="702978" y="380560"/>
                </a:cubicBezTo>
                <a:cubicBezTo>
                  <a:pt x="705757" y="380368"/>
                  <a:pt x="708165" y="378415"/>
                  <a:pt x="710906" y="377917"/>
                </a:cubicBezTo>
                <a:cubicBezTo>
                  <a:pt x="717894" y="376646"/>
                  <a:pt x="725001" y="376155"/>
                  <a:pt x="732048" y="375274"/>
                </a:cubicBezTo>
                <a:cubicBezTo>
                  <a:pt x="734691" y="372631"/>
                  <a:pt x="737681" y="370296"/>
                  <a:pt x="739976" y="367346"/>
                </a:cubicBezTo>
                <a:cubicBezTo>
                  <a:pt x="743876" y="362332"/>
                  <a:pt x="750548" y="351489"/>
                  <a:pt x="750548" y="351489"/>
                </a:cubicBezTo>
                <a:cubicBezTo>
                  <a:pt x="756492" y="327706"/>
                  <a:pt x="747245" y="351488"/>
                  <a:pt x="763761" y="338275"/>
                </a:cubicBezTo>
                <a:cubicBezTo>
                  <a:pt x="765936" y="336535"/>
                  <a:pt x="764137" y="331966"/>
                  <a:pt x="766404" y="330347"/>
                </a:cubicBezTo>
                <a:cubicBezTo>
                  <a:pt x="770938" y="327109"/>
                  <a:pt x="777625" y="328151"/>
                  <a:pt x="782261" y="325061"/>
                </a:cubicBezTo>
                <a:cubicBezTo>
                  <a:pt x="803403" y="310967"/>
                  <a:pt x="787018" y="319952"/>
                  <a:pt x="837759" y="317133"/>
                </a:cubicBezTo>
                <a:cubicBezTo>
                  <a:pt x="851854" y="318014"/>
                  <a:pt x="866258" y="316712"/>
                  <a:pt x="880044" y="319776"/>
                </a:cubicBezTo>
                <a:cubicBezTo>
                  <a:pt x="883144" y="320465"/>
                  <a:pt x="885118" y="324535"/>
                  <a:pt x="885329" y="327704"/>
                </a:cubicBezTo>
                <a:cubicBezTo>
                  <a:pt x="886034" y="338288"/>
                  <a:pt x="888422" y="350494"/>
                  <a:pt x="882686" y="359417"/>
                </a:cubicBezTo>
                <a:cubicBezTo>
                  <a:pt x="878758" y="365528"/>
                  <a:pt x="868806" y="364507"/>
                  <a:pt x="861544" y="364703"/>
                </a:cubicBezTo>
                <a:lnTo>
                  <a:pt x="763761" y="367346"/>
                </a:lnTo>
                <a:cubicBezTo>
                  <a:pt x="748782" y="372339"/>
                  <a:pt x="748877" y="369681"/>
                  <a:pt x="739976" y="380560"/>
                </a:cubicBezTo>
                <a:cubicBezTo>
                  <a:pt x="734398" y="387378"/>
                  <a:pt x="724120" y="401702"/>
                  <a:pt x="724120" y="401702"/>
                </a:cubicBezTo>
                <a:cubicBezTo>
                  <a:pt x="722379" y="406925"/>
                  <a:pt x="720849" y="413832"/>
                  <a:pt x="716191" y="417558"/>
                </a:cubicBezTo>
                <a:cubicBezTo>
                  <a:pt x="714016" y="419298"/>
                  <a:pt x="710871" y="419223"/>
                  <a:pt x="708263" y="420201"/>
                </a:cubicBezTo>
                <a:cubicBezTo>
                  <a:pt x="703821" y="421867"/>
                  <a:pt x="699454" y="423725"/>
                  <a:pt x="695049" y="425487"/>
                </a:cubicBezTo>
                <a:cubicBezTo>
                  <a:pt x="682372" y="444504"/>
                  <a:pt x="700323" y="421091"/>
                  <a:pt x="673907" y="438701"/>
                </a:cubicBezTo>
                <a:cubicBezTo>
                  <a:pt x="668621" y="442225"/>
                  <a:pt x="664213" y="447731"/>
                  <a:pt x="658050" y="449272"/>
                </a:cubicBezTo>
                <a:cubicBezTo>
                  <a:pt x="651003" y="451034"/>
                  <a:pt x="643799" y="452260"/>
                  <a:pt x="636908" y="454557"/>
                </a:cubicBezTo>
                <a:cubicBezTo>
                  <a:pt x="634265" y="455438"/>
                  <a:pt x="631471" y="455954"/>
                  <a:pt x="628980" y="457200"/>
                </a:cubicBezTo>
                <a:cubicBezTo>
                  <a:pt x="608499" y="467442"/>
                  <a:pt x="633043" y="458491"/>
                  <a:pt x="613123" y="465128"/>
                </a:cubicBezTo>
                <a:cubicBezTo>
                  <a:pt x="604213" y="478495"/>
                  <a:pt x="612676" y="469316"/>
                  <a:pt x="599909" y="475699"/>
                </a:cubicBezTo>
                <a:cubicBezTo>
                  <a:pt x="597068" y="477119"/>
                  <a:pt x="594966" y="479900"/>
                  <a:pt x="591981" y="480985"/>
                </a:cubicBezTo>
                <a:cubicBezTo>
                  <a:pt x="585154" y="483468"/>
                  <a:pt x="570839" y="486270"/>
                  <a:pt x="570839" y="486270"/>
                </a:cubicBezTo>
                <a:cubicBezTo>
                  <a:pt x="565553" y="489794"/>
                  <a:pt x="561009" y="494834"/>
                  <a:pt x="554982" y="496842"/>
                </a:cubicBezTo>
                <a:cubicBezTo>
                  <a:pt x="552339" y="497723"/>
                  <a:pt x="549614" y="498387"/>
                  <a:pt x="547054" y="499484"/>
                </a:cubicBezTo>
                <a:cubicBezTo>
                  <a:pt x="541738" y="501762"/>
                  <a:pt x="533234" y="506155"/>
                  <a:pt x="528554" y="510055"/>
                </a:cubicBezTo>
                <a:cubicBezTo>
                  <a:pt x="525683" y="512448"/>
                  <a:pt x="523576" y="515689"/>
                  <a:pt x="520626" y="517984"/>
                </a:cubicBezTo>
                <a:cubicBezTo>
                  <a:pt x="515612" y="521884"/>
                  <a:pt x="509262" y="524064"/>
                  <a:pt x="504770" y="528555"/>
                </a:cubicBezTo>
                <a:cubicBezTo>
                  <a:pt x="502127" y="531198"/>
                  <a:pt x="499234" y="533612"/>
                  <a:pt x="496841" y="536483"/>
                </a:cubicBezTo>
                <a:cubicBezTo>
                  <a:pt x="494808" y="538923"/>
                  <a:pt x="493802" y="542166"/>
                  <a:pt x="491556" y="544412"/>
                </a:cubicBezTo>
                <a:cubicBezTo>
                  <a:pt x="483985" y="551983"/>
                  <a:pt x="484293" y="548043"/>
                  <a:pt x="475699" y="552340"/>
                </a:cubicBezTo>
                <a:cubicBezTo>
                  <a:pt x="472858" y="553760"/>
                  <a:pt x="470414" y="555863"/>
                  <a:pt x="467771" y="557625"/>
                </a:cubicBezTo>
                <a:cubicBezTo>
                  <a:pt x="452621" y="580350"/>
                  <a:pt x="472794" y="553607"/>
                  <a:pt x="454557" y="568196"/>
                </a:cubicBezTo>
                <a:cubicBezTo>
                  <a:pt x="437964" y="581471"/>
                  <a:pt x="462978" y="572698"/>
                  <a:pt x="438700" y="578768"/>
                </a:cubicBezTo>
                <a:lnTo>
                  <a:pt x="433415" y="594624"/>
                </a:lnTo>
                <a:cubicBezTo>
                  <a:pt x="432534" y="597267"/>
                  <a:pt x="433415" y="601672"/>
                  <a:pt x="430772" y="602553"/>
                </a:cubicBezTo>
                <a:lnTo>
                  <a:pt x="422844" y="605195"/>
                </a:lnTo>
                <a:cubicBezTo>
                  <a:pt x="417809" y="620299"/>
                  <a:pt x="424355" y="607711"/>
                  <a:pt x="412272" y="615766"/>
                </a:cubicBezTo>
                <a:cubicBezTo>
                  <a:pt x="400836" y="623390"/>
                  <a:pt x="408526" y="623790"/>
                  <a:pt x="396416" y="628980"/>
                </a:cubicBezTo>
                <a:cubicBezTo>
                  <a:pt x="393078" y="630411"/>
                  <a:pt x="389246" y="630348"/>
                  <a:pt x="385845" y="631623"/>
                </a:cubicBezTo>
                <a:cubicBezTo>
                  <a:pt x="382156" y="633006"/>
                  <a:pt x="378895" y="635357"/>
                  <a:pt x="375274" y="636909"/>
                </a:cubicBezTo>
                <a:cubicBezTo>
                  <a:pt x="372713" y="638006"/>
                  <a:pt x="369988" y="638670"/>
                  <a:pt x="367345" y="639551"/>
                </a:cubicBezTo>
                <a:cubicBezTo>
                  <a:pt x="364702" y="641313"/>
                  <a:pt x="362002" y="642991"/>
                  <a:pt x="359417" y="644837"/>
                </a:cubicBezTo>
                <a:cubicBezTo>
                  <a:pt x="355833" y="647397"/>
                  <a:pt x="352786" y="650795"/>
                  <a:pt x="348846" y="652765"/>
                </a:cubicBezTo>
                <a:cubicBezTo>
                  <a:pt x="343863" y="655257"/>
                  <a:pt x="337625" y="654961"/>
                  <a:pt x="332989" y="658051"/>
                </a:cubicBezTo>
                <a:cubicBezTo>
                  <a:pt x="330346" y="659813"/>
                  <a:pt x="327501" y="661303"/>
                  <a:pt x="325061" y="663336"/>
                </a:cubicBezTo>
                <a:cubicBezTo>
                  <a:pt x="322190" y="665729"/>
                  <a:pt x="320378" y="669411"/>
                  <a:pt x="317133" y="671265"/>
                </a:cubicBezTo>
                <a:cubicBezTo>
                  <a:pt x="313979" y="673067"/>
                  <a:pt x="310085" y="673026"/>
                  <a:pt x="306561" y="673907"/>
                </a:cubicBezTo>
                <a:cubicBezTo>
                  <a:pt x="303918" y="675669"/>
                  <a:pt x="300879" y="676947"/>
                  <a:pt x="298633" y="679193"/>
                </a:cubicBezTo>
                <a:cubicBezTo>
                  <a:pt x="296387" y="681439"/>
                  <a:pt x="295991" y="685359"/>
                  <a:pt x="293348" y="687121"/>
                </a:cubicBezTo>
                <a:cubicBezTo>
                  <a:pt x="290326" y="689136"/>
                  <a:pt x="286300" y="688883"/>
                  <a:pt x="282776" y="689764"/>
                </a:cubicBezTo>
                <a:cubicBezTo>
                  <a:pt x="281014" y="692407"/>
                  <a:pt x="279971" y="695708"/>
                  <a:pt x="277491" y="697692"/>
                </a:cubicBezTo>
                <a:cubicBezTo>
                  <a:pt x="275316" y="699432"/>
                  <a:pt x="272055" y="699089"/>
                  <a:pt x="269563" y="700335"/>
                </a:cubicBezTo>
                <a:cubicBezTo>
                  <a:pt x="266722" y="701756"/>
                  <a:pt x="264074" y="703587"/>
                  <a:pt x="261634" y="705621"/>
                </a:cubicBezTo>
                <a:cubicBezTo>
                  <a:pt x="258763" y="708014"/>
                  <a:pt x="256577" y="711156"/>
                  <a:pt x="253706" y="713549"/>
                </a:cubicBezTo>
                <a:cubicBezTo>
                  <a:pt x="251266" y="715582"/>
                  <a:pt x="248218" y="716802"/>
                  <a:pt x="245778" y="718835"/>
                </a:cubicBezTo>
                <a:cubicBezTo>
                  <a:pt x="239059" y="724434"/>
                  <a:pt x="238021" y="728577"/>
                  <a:pt x="229921" y="732049"/>
                </a:cubicBezTo>
                <a:cubicBezTo>
                  <a:pt x="226583" y="733480"/>
                  <a:pt x="222874" y="733810"/>
                  <a:pt x="219350" y="734691"/>
                </a:cubicBezTo>
                <a:cubicBezTo>
                  <a:pt x="200471" y="747277"/>
                  <a:pt x="209656" y="743721"/>
                  <a:pt x="192922" y="747905"/>
                </a:cubicBezTo>
                <a:cubicBezTo>
                  <a:pt x="177861" y="762966"/>
                  <a:pt x="193056" y="750490"/>
                  <a:pt x="174423" y="758476"/>
                </a:cubicBezTo>
                <a:cubicBezTo>
                  <a:pt x="171503" y="759727"/>
                  <a:pt x="169252" y="762186"/>
                  <a:pt x="166494" y="763762"/>
                </a:cubicBezTo>
                <a:cubicBezTo>
                  <a:pt x="156497" y="769474"/>
                  <a:pt x="145657" y="773350"/>
                  <a:pt x="134781" y="776976"/>
                </a:cubicBezTo>
                <a:cubicBezTo>
                  <a:pt x="130019" y="781738"/>
                  <a:pt x="125363" y="787431"/>
                  <a:pt x="118924" y="790190"/>
                </a:cubicBezTo>
                <a:cubicBezTo>
                  <a:pt x="115586" y="791621"/>
                  <a:pt x="111877" y="791951"/>
                  <a:pt x="108353" y="792832"/>
                </a:cubicBezTo>
                <a:cubicBezTo>
                  <a:pt x="100389" y="800797"/>
                  <a:pt x="98152" y="805399"/>
                  <a:pt x="84568" y="806046"/>
                </a:cubicBezTo>
                <a:cubicBezTo>
                  <a:pt x="27825" y="808748"/>
                  <a:pt x="54177" y="818819"/>
                  <a:pt x="42284" y="816617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" name="Freeform 1023"/>
          <p:cNvSpPr/>
          <p:nvPr/>
        </p:nvSpPr>
        <p:spPr>
          <a:xfrm>
            <a:off x="8013475" y="4105703"/>
            <a:ext cx="169415" cy="133307"/>
          </a:xfrm>
          <a:custGeom>
            <a:avLst/>
            <a:gdLst>
              <a:gd name="connsiteX0" fmla="*/ 127130 w 169415"/>
              <a:gd name="connsiteY0" fmla="*/ 120094 h 133307"/>
              <a:gd name="connsiteX1" fmla="*/ 129773 w 169415"/>
              <a:gd name="connsiteY1" fmla="*/ 106880 h 133307"/>
              <a:gd name="connsiteX2" fmla="*/ 135058 w 169415"/>
              <a:gd name="connsiteY2" fmla="*/ 98951 h 133307"/>
              <a:gd name="connsiteX3" fmla="*/ 140344 w 169415"/>
              <a:gd name="connsiteY3" fmla="*/ 77809 h 133307"/>
              <a:gd name="connsiteX4" fmla="*/ 148272 w 169415"/>
              <a:gd name="connsiteY4" fmla="*/ 69881 h 133307"/>
              <a:gd name="connsiteX5" fmla="*/ 161486 w 169415"/>
              <a:gd name="connsiteY5" fmla="*/ 80452 h 133307"/>
              <a:gd name="connsiteX6" fmla="*/ 169415 w 169415"/>
              <a:gd name="connsiteY6" fmla="*/ 72524 h 133307"/>
              <a:gd name="connsiteX7" fmla="*/ 166772 w 169415"/>
              <a:gd name="connsiteY7" fmla="*/ 40810 h 133307"/>
              <a:gd name="connsiteX8" fmla="*/ 158843 w 169415"/>
              <a:gd name="connsiteY8" fmla="*/ 38168 h 133307"/>
              <a:gd name="connsiteX9" fmla="*/ 142987 w 169415"/>
              <a:gd name="connsiteY9" fmla="*/ 24954 h 133307"/>
              <a:gd name="connsiteX10" fmla="*/ 127130 w 169415"/>
              <a:gd name="connsiteY10" fmla="*/ 22311 h 133307"/>
              <a:gd name="connsiteX11" fmla="*/ 111273 w 169415"/>
              <a:gd name="connsiteY11" fmla="*/ 17025 h 133307"/>
              <a:gd name="connsiteX12" fmla="*/ 92774 w 169415"/>
              <a:gd name="connsiteY12" fmla="*/ 11740 h 133307"/>
              <a:gd name="connsiteX13" fmla="*/ 84846 w 169415"/>
              <a:gd name="connsiteY13" fmla="*/ 6454 h 133307"/>
              <a:gd name="connsiteX14" fmla="*/ 61061 w 169415"/>
              <a:gd name="connsiteY14" fmla="*/ 3811 h 133307"/>
              <a:gd name="connsiteX15" fmla="*/ 18776 w 169415"/>
              <a:gd name="connsiteY15" fmla="*/ 3811 h 133307"/>
              <a:gd name="connsiteX16" fmla="*/ 8205 w 169415"/>
              <a:gd name="connsiteY16" fmla="*/ 11740 h 133307"/>
              <a:gd name="connsiteX17" fmla="*/ 5563 w 169415"/>
              <a:gd name="connsiteY17" fmla="*/ 19668 h 133307"/>
              <a:gd name="connsiteX18" fmla="*/ 277 w 169415"/>
              <a:gd name="connsiteY18" fmla="*/ 27596 h 133307"/>
              <a:gd name="connsiteX19" fmla="*/ 5563 w 169415"/>
              <a:gd name="connsiteY19" fmla="*/ 59310 h 133307"/>
              <a:gd name="connsiteX20" fmla="*/ 13491 w 169415"/>
              <a:gd name="connsiteY20" fmla="*/ 128022 h 133307"/>
              <a:gd name="connsiteX21" fmla="*/ 21419 w 169415"/>
              <a:gd name="connsiteY21" fmla="*/ 133307 h 133307"/>
              <a:gd name="connsiteX22" fmla="*/ 111273 w 169415"/>
              <a:gd name="connsiteY22" fmla="*/ 130665 h 133307"/>
              <a:gd name="connsiteX23" fmla="*/ 127130 w 169415"/>
              <a:gd name="connsiteY23" fmla="*/ 120094 h 133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9415" h="133307">
                <a:moveTo>
                  <a:pt x="127130" y="120094"/>
                </a:moveTo>
                <a:cubicBezTo>
                  <a:pt x="130213" y="116130"/>
                  <a:pt x="128196" y="111086"/>
                  <a:pt x="129773" y="106880"/>
                </a:cubicBezTo>
                <a:cubicBezTo>
                  <a:pt x="130888" y="103906"/>
                  <a:pt x="133943" y="101925"/>
                  <a:pt x="135058" y="98951"/>
                </a:cubicBezTo>
                <a:cubicBezTo>
                  <a:pt x="136202" y="95900"/>
                  <a:pt x="137549" y="82002"/>
                  <a:pt x="140344" y="77809"/>
                </a:cubicBezTo>
                <a:cubicBezTo>
                  <a:pt x="142417" y="74699"/>
                  <a:pt x="145629" y="72524"/>
                  <a:pt x="148272" y="69881"/>
                </a:cubicBezTo>
                <a:cubicBezTo>
                  <a:pt x="150566" y="73322"/>
                  <a:pt x="154524" y="82772"/>
                  <a:pt x="161486" y="80452"/>
                </a:cubicBezTo>
                <a:cubicBezTo>
                  <a:pt x="165032" y="79270"/>
                  <a:pt x="166772" y="75167"/>
                  <a:pt x="169415" y="72524"/>
                </a:cubicBezTo>
                <a:cubicBezTo>
                  <a:pt x="168534" y="61953"/>
                  <a:pt x="169892" y="50949"/>
                  <a:pt x="166772" y="40810"/>
                </a:cubicBezTo>
                <a:cubicBezTo>
                  <a:pt x="165953" y="38147"/>
                  <a:pt x="161161" y="39713"/>
                  <a:pt x="158843" y="38168"/>
                </a:cubicBezTo>
                <a:cubicBezTo>
                  <a:pt x="151479" y="33259"/>
                  <a:pt x="151637" y="27837"/>
                  <a:pt x="142987" y="24954"/>
                </a:cubicBezTo>
                <a:cubicBezTo>
                  <a:pt x="137903" y="23260"/>
                  <a:pt x="132416" y="23192"/>
                  <a:pt x="127130" y="22311"/>
                </a:cubicBezTo>
                <a:cubicBezTo>
                  <a:pt x="121844" y="20549"/>
                  <a:pt x="116678" y="18376"/>
                  <a:pt x="111273" y="17025"/>
                </a:cubicBezTo>
                <a:cubicBezTo>
                  <a:pt x="107882" y="16177"/>
                  <a:pt x="96568" y="13637"/>
                  <a:pt x="92774" y="11740"/>
                </a:cubicBezTo>
                <a:cubicBezTo>
                  <a:pt x="89933" y="10319"/>
                  <a:pt x="87927" y="7224"/>
                  <a:pt x="84846" y="6454"/>
                </a:cubicBezTo>
                <a:cubicBezTo>
                  <a:pt x="77107" y="4519"/>
                  <a:pt x="68989" y="4692"/>
                  <a:pt x="61061" y="3811"/>
                </a:cubicBezTo>
                <a:cubicBezTo>
                  <a:pt x="44232" y="-395"/>
                  <a:pt x="42328" y="-2077"/>
                  <a:pt x="18776" y="3811"/>
                </a:cubicBezTo>
                <a:cubicBezTo>
                  <a:pt x="14503" y="4879"/>
                  <a:pt x="11729" y="9097"/>
                  <a:pt x="8205" y="11740"/>
                </a:cubicBezTo>
                <a:cubicBezTo>
                  <a:pt x="7324" y="14383"/>
                  <a:pt x="6809" y="17177"/>
                  <a:pt x="5563" y="19668"/>
                </a:cubicBezTo>
                <a:cubicBezTo>
                  <a:pt x="4143" y="22509"/>
                  <a:pt x="541" y="24431"/>
                  <a:pt x="277" y="27596"/>
                </a:cubicBezTo>
                <a:cubicBezTo>
                  <a:pt x="-903" y="41757"/>
                  <a:pt x="1840" y="48141"/>
                  <a:pt x="5563" y="59310"/>
                </a:cubicBezTo>
                <a:cubicBezTo>
                  <a:pt x="5945" y="68087"/>
                  <a:pt x="-2670" y="111862"/>
                  <a:pt x="13491" y="128022"/>
                </a:cubicBezTo>
                <a:cubicBezTo>
                  <a:pt x="15737" y="130268"/>
                  <a:pt x="18776" y="131545"/>
                  <a:pt x="21419" y="133307"/>
                </a:cubicBezTo>
                <a:cubicBezTo>
                  <a:pt x="51370" y="132426"/>
                  <a:pt x="81393" y="132906"/>
                  <a:pt x="111273" y="130665"/>
                </a:cubicBezTo>
                <a:cubicBezTo>
                  <a:pt x="129637" y="129288"/>
                  <a:pt x="124047" y="124058"/>
                  <a:pt x="127130" y="120094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" name="Freeform 1024"/>
          <p:cNvSpPr/>
          <p:nvPr/>
        </p:nvSpPr>
        <p:spPr>
          <a:xfrm>
            <a:off x="8074536" y="3916333"/>
            <a:ext cx="243135" cy="224895"/>
          </a:xfrm>
          <a:custGeom>
            <a:avLst/>
            <a:gdLst>
              <a:gd name="connsiteX0" fmla="*/ 2643 w 243135"/>
              <a:gd name="connsiteY0" fmla="*/ 177325 h 224895"/>
              <a:gd name="connsiteX1" fmla="*/ 0 w 243135"/>
              <a:gd name="connsiteY1" fmla="*/ 164111 h 224895"/>
              <a:gd name="connsiteX2" fmla="*/ 7928 w 243135"/>
              <a:gd name="connsiteY2" fmla="*/ 137683 h 224895"/>
              <a:gd name="connsiteX3" fmla="*/ 23785 w 243135"/>
              <a:gd name="connsiteY3" fmla="*/ 121827 h 224895"/>
              <a:gd name="connsiteX4" fmla="*/ 31713 w 243135"/>
              <a:gd name="connsiteY4" fmla="*/ 113898 h 224895"/>
              <a:gd name="connsiteX5" fmla="*/ 42284 w 243135"/>
              <a:gd name="connsiteY5" fmla="*/ 98042 h 224895"/>
              <a:gd name="connsiteX6" fmla="*/ 44927 w 243135"/>
              <a:gd name="connsiteY6" fmla="*/ 90113 h 224895"/>
              <a:gd name="connsiteX7" fmla="*/ 47570 w 243135"/>
              <a:gd name="connsiteY7" fmla="*/ 68971 h 224895"/>
              <a:gd name="connsiteX8" fmla="*/ 50212 w 243135"/>
              <a:gd name="connsiteY8" fmla="*/ 61043 h 224895"/>
              <a:gd name="connsiteX9" fmla="*/ 52855 w 243135"/>
              <a:gd name="connsiteY9" fmla="*/ 50472 h 224895"/>
              <a:gd name="connsiteX10" fmla="*/ 58141 w 243135"/>
              <a:gd name="connsiteY10" fmla="*/ 29329 h 224895"/>
              <a:gd name="connsiteX11" fmla="*/ 73997 w 243135"/>
              <a:gd name="connsiteY11" fmla="*/ 13473 h 224895"/>
              <a:gd name="connsiteX12" fmla="*/ 76640 w 243135"/>
              <a:gd name="connsiteY12" fmla="*/ 5544 h 224895"/>
              <a:gd name="connsiteX13" fmla="*/ 92497 w 243135"/>
              <a:gd name="connsiteY13" fmla="*/ 259 h 224895"/>
              <a:gd name="connsiteX14" fmla="*/ 184994 w 243135"/>
              <a:gd name="connsiteY14" fmla="*/ 2902 h 224895"/>
              <a:gd name="connsiteX15" fmla="*/ 187637 w 243135"/>
              <a:gd name="connsiteY15" fmla="*/ 16116 h 224895"/>
              <a:gd name="connsiteX16" fmla="*/ 198208 w 243135"/>
              <a:gd name="connsiteY16" fmla="*/ 29329 h 224895"/>
              <a:gd name="connsiteX17" fmla="*/ 200851 w 243135"/>
              <a:gd name="connsiteY17" fmla="*/ 37258 h 224895"/>
              <a:gd name="connsiteX18" fmla="*/ 208779 w 243135"/>
              <a:gd name="connsiteY18" fmla="*/ 39901 h 224895"/>
              <a:gd name="connsiteX19" fmla="*/ 243135 w 243135"/>
              <a:gd name="connsiteY19" fmla="*/ 47829 h 224895"/>
              <a:gd name="connsiteX20" fmla="*/ 224636 w 243135"/>
              <a:gd name="connsiteY20" fmla="*/ 71614 h 224895"/>
              <a:gd name="connsiteX21" fmla="*/ 206136 w 243135"/>
              <a:gd name="connsiteY21" fmla="*/ 79542 h 224895"/>
              <a:gd name="connsiteX22" fmla="*/ 190280 w 243135"/>
              <a:gd name="connsiteY22" fmla="*/ 95399 h 224895"/>
              <a:gd name="connsiteX23" fmla="*/ 179708 w 243135"/>
              <a:gd name="connsiteY23" fmla="*/ 113898 h 224895"/>
              <a:gd name="connsiteX24" fmla="*/ 177066 w 243135"/>
              <a:gd name="connsiteY24" fmla="*/ 127112 h 224895"/>
              <a:gd name="connsiteX25" fmla="*/ 171780 w 243135"/>
              <a:gd name="connsiteY25" fmla="*/ 135040 h 224895"/>
              <a:gd name="connsiteX26" fmla="*/ 161209 w 243135"/>
              <a:gd name="connsiteY26" fmla="*/ 153540 h 224895"/>
              <a:gd name="connsiteX27" fmla="*/ 158566 w 243135"/>
              <a:gd name="connsiteY27" fmla="*/ 172039 h 224895"/>
              <a:gd name="connsiteX28" fmla="*/ 150638 w 243135"/>
              <a:gd name="connsiteY28" fmla="*/ 177325 h 224895"/>
              <a:gd name="connsiteX29" fmla="*/ 140067 w 243135"/>
              <a:gd name="connsiteY29" fmla="*/ 224895 h 224895"/>
              <a:gd name="connsiteX30" fmla="*/ 116282 w 243135"/>
              <a:gd name="connsiteY30" fmla="*/ 222252 h 224895"/>
              <a:gd name="connsiteX31" fmla="*/ 108354 w 243135"/>
              <a:gd name="connsiteY31" fmla="*/ 219609 h 224895"/>
              <a:gd name="connsiteX32" fmla="*/ 92497 w 243135"/>
              <a:gd name="connsiteY32" fmla="*/ 216966 h 224895"/>
              <a:gd name="connsiteX33" fmla="*/ 76640 w 243135"/>
              <a:gd name="connsiteY33" fmla="*/ 211681 h 224895"/>
              <a:gd name="connsiteX34" fmla="*/ 60784 w 243135"/>
              <a:gd name="connsiteY34" fmla="*/ 203753 h 224895"/>
              <a:gd name="connsiteX35" fmla="*/ 39641 w 243135"/>
              <a:gd name="connsiteY35" fmla="*/ 198467 h 224895"/>
              <a:gd name="connsiteX36" fmla="*/ 31713 w 243135"/>
              <a:gd name="connsiteY36" fmla="*/ 193181 h 224895"/>
              <a:gd name="connsiteX37" fmla="*/ 13214 w 243135"/>
              <a:gd name="connsiteY37" fmla="*/ 190539 h 224895"/>
              <a:gd name="connsiteX38" fmla="*/ 2643 w 243135"/>
              <a:gd name="connsiteY38" fmla="*/ 187896 h 224895"/>
              <a:gd name="connsiteX39" fmla="*/ 2643 w 243135"/>
              <a:gd name="connsiteY39" fmla="*/ 177325 h 22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3135" h="224895">
                <a:moveTo>
                  <a:pt x="2643" y="177325"/>
                </a:moveTo>
                <a:cubicBezTo>
                  <a:pt x="2202" y="173361"/>
                  <a:pt x="0" y="168603"/>
                  <a:pt x="0" y="164111"/>
                </a:cubicBezTo>
                <a:cubicBezTo>
                  <a:pt x="0" y="152378"/>
                  <a:pt x="765" y="145741"/>
                  <a:pt x="7928" y="137683"/>
                </a:cubicBezTo>
                <a:cubicBezTo>
                  <a:pt x="12894" y="132096"/>
                  <a:pt x="18499" y="127113"/>
                  <a:pt x="23785" y="121827"/>
                </a:cubicBezTo>
                <a:lnTo>
                  <a:pt x="31713" y="113898"/>
                </a:lnTo>
                <a:cubicBezTo>
                  <a:pt x="37998" y="95045"/>
                  <a:pt x="29086" y="117840"/>
                  <a:pt x="42284" y="98042"/>
                </a:cubicBezTo>
                <a:cubicBezTo>
                  <a:pt x="43829" y="95724"/>
                  <a:pt x="44046" y="92756"/>
                  <a:pt x="44927" y="90113"/>
                </a:cubicBezTo>
                <a:cubicBezTo>
                  <a:pt x="45808" y="83066"/>
                  <a:pt x="46300" y="75959"/>
                  <a:pt x="47570" y="68971"/>
                </a:cubicBezTo>
                <a:cubicBezTo>
                  <a:pt x="48068" y="66230"/>
                  <a:pt x="49447" y="63721"/>
                  <a:pt x="50212" y="61043"/>
                </a:cubicBezTo>
                <a:cubicBezTo>
                  <a:pt x="51210" y="57551"/>
                  <a:pt x="52067" y="54018"/>
                  <a:pt x="52855" y="50472"/>
                </a:cubicBezTo>
                <a:cubicBezTo>
                  <a:pt x="53046" y="49613"/>
                  <a:pt x="55937" y="32163"/>
                  <a:pt x="58141" y="29329"/>
                </a:cubicBezTo>
                <a:cubicBezTo>
                  <a:pt x="62730" y="23429"/>
                  <a:pt x="73997" y="13473"/>
                  <a:pt x="73997" y="13473"/>
                </a:cubicBezTo>
                <a:cubicBezTo>
                  <a:pt x="74878" y="10830"/>
                  <a:pt x="74373" y="7163"/>
                  <a:pt x="76640" y="5544"/>
                </a:cubicBezTo>
                <a:cubicBezTo>
                  <a:pt x="81174" y="2306"/>
                  <a:pt x="92497" y="259"/>
                  <a:pt x="92497" y="259"/>
                </a:cubicBezTo>
                <a:cubicBezTo>
                  <a:pt x="123329" y="1140"/>
                  <a:pt x="154569" y="-2169"/>
                  <a:pt x="184994" y="2902"/>
                </a:cubicBezTo>
                <a:cubicBezTo>
                  <a:pt x="189425" y="3640"/>
                  <a:pt x="186547" y="11758"/>
                  <a:pt x="187637" y="16116"/>
                </a:cubicBezTo>
                <a:cubicBezTo>
                  <a:pt x="190190" y="26327"/>
                  <a:pt x="189210" y="23331"/>
                  <a:pt x="198208" y="29329"/>
                </a:cubicBezTo>
                <a:cubicBezTo>
                  <a:pt x="199089" y="31972"/>
                  <a:pt x="198881" y="35288"/>
                  <a:pt x="200851" y="37258"/>
                </a:cubicBezTo>
                <a:cubicBezTo>
                  <a:pt x="202821" y="39228"/>
                  <a:pt x="206287" y="38655"/>
                  <a:pt x="208779" y="39901"/>
                </a:cubicBezTo>
                <a:cubicBezTo>
                  <a:pt x="230445" y="50734"/>
                  <a:pt x="195787" y="43094"/>
                  <a:pt x="243135" y="47829"/>
                </a:cubicBezTo>
                <a:cubicBezTo>
                  <a:pt x="238170" y="55277"/>
                  <a:pt x="232537" y="65970"/>
                  <a:pt x="224636" y="71614"/>
                </a:cubicBezTo>
                <a:cubicBezTo>
                  <a:pt x="218923" y="75695"/>
                  <a:pt x="212605" y="77386"/>
                  <a:pt x="206136" y="79542"/>
                </a:cubicBezTo>
                <a:cubicBezTo>
                  <a:pt x="200851" y="84828"/>
                  <a:pt x="193623" y="88713"/>
                  <a:pt x="190280" y="95399"/>
                </a:cubicBezTo>
                <a:cubicBezTo>
                  <a:pt x="183573" y="108811"/>
                  <a:pt x="187180" y="102692"/>
                  <a:pt x="179708" y="113898"/>
                </a:cubicBezTo>
                <a:cubicBezTo>
                  <a:pt x="178827" y="118303"/>
                  <a:pt x="178643" y="122906"/>
                  <a:pt x="177066" y="127112"/>
                </a:cubicBezTo>
                <a:cubicBezTo>
                  <a:pt x="175951" y="130086"/>
                  <a:pt x="172895" y="132066"/>
                  <a:pt x="171780" y="135040"/>
                </a:cubicBezTo>
                <a:cubicBezTo>
                  <a:pt x="164703" y="153909"/>
                  <a:pt x="175569" y="143966"/>
                  <a:pt x="161209" y="153540"/>
                </a:cubicBezTo>
                <a:cubicBezTo>
                  <a:pt x="160328" y="159706"/>
                  <a:pt x="161096" y="166347"/>
                  <a:pt x="158566" y="172039"/>
                </a:cubicBezTo>
                <a:cubicBezTo>
                  <a:pt x="157276" y="174941"/>
                  <a:pt x="151327" y="174224"/>
                  <a:pt x="150638" y="177325"/>
                </a:cubicBezTo>
                <a:cubicBezTo>
                  <a:pt x="139274" y="228461"/>
                  <a:pt x="161662" y="210497"/>
                  <a:pt x="140067" y="224895"/>
                </a:cubicBezTo>
                <a:cubicBezTo>
                  <a:pt x="132139" y="224014"/>
                  <a:pt x="124151" y="223564"/>
                  <a:pt x="116282" y="222252"/>
                </a:cubicBezTo>
                <a:cubicBezTo>
                  <a:pt x="113534" y="221794"/>
                  <a:pt x="111073" y="220213"/>
                  <a:pt x="108354" y="219609"/>
                </a:cubicBezTo>
                <a:cubicBezTo>
                  <a:pt x="103123" y="218446"/>
                  <a:pt x="97696" y="218266"/>
                  <a:pt x="92497" y="216966"/>
                </a:cubicBezTo>
                <a:cubicBezTo>
                  <a:pt x="87092" y="215615"/>
                  <a:pt x="76640" y="211681"/>
                  <a:pt x="76640" y="211681"/>
                </a:cubicBezTo>
                <a:cubicBezTo>
                  <a:pt x="68311" y="206128"/>
                  <a:pt x="70044" y="206278"/>
                  <a:pt x="60784" y="203753"/>
                </a:cubicBezTo>
                <a:cubicBezTo>
                  <a:pt x="53775" y="201842"/>
                  <a:pt x="39641" y="198467"/>
                  <a:pt x="39641" y="198467"/>
                </a:cubicBezTo>
                <a:cubicBezTo>
                  <a:pt x="36998" y="196705"/>
                  <a:pt x="34755" y="194094"/>
                  <a:pt x="31713" y="193181"/>
                </a:cubicBezTo>
                <a:cubicBezTo>
                  <a:pt x="25747" y="191391"/>
                  <a:pt x="19342" y="191653"/>
                  <a:pt x="13214" y="190539"/>
                </a:cubicBezTo>
                <a:cubicBezTo>
                  <a:pt x="9640" y="189889"/>
                  <a:pt x="5549" y="190075"/>
                  <a:pt x="2643" y="187896"/>
                </a:cubicBezTo>
                <a:cubicBezTo>
                  <a:pt x="1233" y="186839"/>
                  <a:pt x="3084" y="181289"/>
                  <a:pt x="2643" y="177325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Freeform 1027"/>
          <p:cNvSpPr/>
          <p:nvPr/>
        </p:nvSpPr>
        <p:spPr>
          <a:xfrm>
            <a:off x="8221719" y="3971755"/>
            <a:ext cx="243947" cy="201677"/>
          </a:xfrm>
          <a:custGeom>
            <a:avLst/>
            <a:gdLst>
              <a:gd name="connsiteX0" fmla="*/ 180521 w 243947"/>
              <a:gd name="connsiteY0" fmla="*/ 190615 h 201677"/>
              <a:gd name="connsiteX1" fmla="*/ 188449 w 243947"/>
              <a:gd name="connsiteY1" fmla="*/ 164187 h 201677"/>
              <a:gd name="connsiteX2" fmla="*/ 196377 w 243947"/>
              <a:gd name="connsiteY2" fmla="*/ 158902 h 201677"/>
              <a:gd name="connsiteX3" fmla="*/ 212234 w 243947"/>
              <a:gd name="connsiteY3" fmla="*/ 153616 h 201677"/>
              <a:gd name="connsiteX4" fmla="*/ 228091 w 243947"/>
              <a:gd name="connsiteY4" fmla="*/ 143045 h 201677"/>
              <a:gd name="connsiteX5" fmla="*/ 230734 w 243947"/>
              <a:gd name="connsiteY5" fmla="*/ 100761 h 201677"/>
              <a:gd name="connsiteX6" fmla="*/ 238662 w 243947"/>
              <a:gd name="connsiteY6" fmla="*/ 92832 h 201677"/>
              <a:gd name="connsiteX7" fmla="*/ 243947 w 243947"/>
              <a:gd name="connsiteY7" fmla="*/ 84904 h 201677"/>
              <a:gd name="connsiteX8" fmla="*/ 241305 w 243947"/>
              <a:gd name="connsiteY8" fmla="*/ 61119 h 201677"/>
              <a:gd name="connsiteX9" fmla="*/ 233376 w 243947"/>
              <a:gd name="connsiteY9" fmla="*/ 58476 h 201677"/>
              <a:gd name="connsiteX10" fmla="*/ 209591 w 243947"/>
              <a:gd name="connsiteY10" fmla="*/ 50548 h 201677"/>
              <a:gd name="connsiteX11" fmla="*/ 201663 w 243947"/>
              <a:gd name="connsiteY11" fmla="*/ 47905 h 201677"/>
              <a:gd name="connsiteX12" fmla="*/ 185806 w 243947"/>
              <a:gd name="connsiteY12" fmla="*/ 37334 h 201677"/>
              <a:gd name="connsiteX13" fmla="*/ 175235 w 243947"/>
              <a:gd name="connsiteY13" fmla="*/ 34691 h 201677"/>
              <a:gd name="connsiteX14" fmla="*/ 159379 w 243947"/>
              <a:gd name="connsiteY14" fmla="*/ 24120 h 201677"/>
              <a:gd name="connsiteX15" fmla="*/ 151450 w 243947"/>
              <a:gd name="connsiteY15" fmla="*/ 18835 h 201677"/>
              <a:gd name="connsiteX16" fmla="*/ 140879 w 243947"/>
              <a:gd name="connsiteY16" fmla="*/ 335 h 201677"/>
              <a:gd name="connsiteX17" fmla="*/ 122380 w 243947"/>
              <a:gd name="connsiteY17" fmla="*/ 2978 h 201677"/>
              <a:gd name="connsiteX18" fmla="*/ 117094 w 243947"/>
              <a:gd name="connsiteY18" fmla="*/ 18835 h 201677"/>
              <a:gd name="connsiteX19" fmla="*/ 111809 w 243947"/>
              <a:gd name="connsiteY19" fmla="*/ 39977 h 201677"/>
              <a:gd name="connsiteX20" fmla="*/ 106523 w 243947"/>
              <a:gd name="connsiteY20" fmla="*/ 47905 h 201677"/>
              <a:gd name="connsiteX21" fmla="*/ 90666 w 243947"/>
              <a:gd name="connsiteY21" fmla="*/ 63762 h 201677"/>
              <a:gd name="connsiteX22" fmla="*/ 82738 w 243947"/>
              <a:gd name="connsiteY22" fmla="*/ 79618 h 201677"/>
              <a:gd name="connsiteX23" fmla="*/ 74810 w 243947"/>
              <a:gd name="connsiteY23" fmla="*/ 84904 h 201677"/>
              <a:gd name="connsiteX24" fmla="*/ 72167 w 243947"/>
              <a:gd name="connsiteY24" fmla="*/ 92832 h 201677"/>
              <a:gd name="connsiteX25" fmla="*/ 61596 w 243947"/>
              <a:gd name="connsiteY25" fmla="*/ 111332 h 201677"/>
              <a:gd name="connsiteX26" fmla="*/ 53668 w 243947"/>
              <a:gd name="connsiteY26" fmla="*/ 121903 h 201677"/>
              <a:gd name="connsiteX27" fmla="*/ 45739 w 243947"/>
              <a:gd name="connsiteY27" fmla="*/ 129831 h 201677"/>
              <a:gd name="connsiteX28" fmla="*/ 35168 w 243947"/>
              <a:gd name="connsiteY28" fmla="*/ 145688 h 201677"/>
              <a:gd name="connsiteX29" fmla="*/ 29883 w 243947"/>
              <a:gd name="connsiteY29" fmla="*/ 153616 h 201677"/>
              <a:gd name="connsiteX30" fmla="*/ 21954 w 243947"/>
              <a:gd name="connsiteY30" fmla="*/ 161544 h 201677"/>
              <a:gd name="connsiteX31" fmla="*/ 19312 w 243947"/>
              <a:gd name="connsiteY31" fmla="*/ 169473 h 201677"/>
              <a:gd name="connsiteX32" fmla="*/ 8740 w 243947"/>
              <a:gd name="connsiteY32" fmla="*/ 185329 h 201677"/>
              <a:gd name="connsiteX33" fmla="*/ 6098 w 243947"/>
              <a:gd name="connsiteY33" fmla="*/ 193258 h 201677"/>
              <a:gd name="connsiteX34" fmla="*/ 812 w 243947"/>
              <a:gd name="connsiteY34" fmla="*/ 201186 h 201677"/>
              <a:gd name="connsiteX35" fmla="*/ 111809 w 243947"/>
              <a:gd name="connsiteY35" fmla="*/ 198543 h 201677"/>
              <a:gd name="connsiteX36" fmla="*/ 180521 w 243947"/>
              <a:gd name="connsiteY36" fmla="*/ 190615 h 201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3947" h="201677">
                <a:moveTo>
                  <a:pt x="180521" y="190615"/>
                </a:moveTo>
                <a:cubicBezTo>
                  <a:pt x="193294" y="184889"/>
                  <a:pt x="182048" y="171868"/>
                  <a:pt x="188449" y="164187"/>
                </a:cubicBezTo>
                <a:cubicBezTo>
                  <a:pt x="190482" y="161747"/>
                  <a:pt x="193475" y="160192"/>
                  <a:pt x="196377" y="158902"/>
                </a:cubicBezTo>
                <a:cubicBezTo>
                  <a:pt x="201468" y="156639"/>
                  <a:pt x="207598" y="156707"/>
                  <a:pt x="212234" y="153616"/>
                </a:cubicBezTo>
                <a:lnTo>
                  <a:pt x="228091" y="143045"/>
                </a:lnTo>
                <a:cubicBezTo>
                  <a:pt x="228972" y="128950"/>
                  <a:pt x="227825" y="114580"/>
                  <a:pt x="230734" y="100761"/>
                </a:cubicBezTo>
                <a:cubicBezTo>
                  <a:pt x="231504" y="97104"/>
                  <a:pt x="236269" y="95703"/>
                  <a:pt x="238662" y="92832"/>
                </a:cubicBezTo>
                <a:cubicBezTo>
                  <a:pt x="240695" y="90392"/>
                  <a:pt x="242185" y="87547"/>
                  <a:pt x="243947" y="84904"/>
                </a:cubicBezTo>
                <a:cubicBezTo>
                  <a:pt x="243066" y="76976"/>
                  <a:pt x="244268" y="68526"/>
                  <a:pt x="241305" y="61119"/>
                </a:cubicBezTo>
                <a:cubicBezTo>
                  <a:pt x="240270" y="58532"/>
                  <a:pt x="235868" y="59722"/>
                  <a:pt x="233376" y="58476"/>
                </a:cubicBezTo>
                <a:cubicBezTo>
                  <a:pt x="214796" y="49186"/>
                  <a:pt x="239031" y="55455"/>
                  <a:pt x="209591" y="50548"/>
                </a:cubicBezTo>
                <a:cubicBezTo>
                  <a:pt x="206948" y="49667"/>
                  <a:pt x="204098" y="49258"/>
                  <a:pt x="201663" y="47905"/>
                </a:cubicBezTo>
                <a:cubicBezTo>
                  <a:pt x="196110" y="44820"/>
                  <a:pt x="191969" y="38875"/>
                  <a:pt x="185806" y="37334"/>
                </a:cubicBezTo>
                <a:lnTo>
                  <a:pt x="175235" y="34691"/>
                </a:lnTo>
                <a:lnTo>
                  <a:pt x="159379" y="24120"/>
                </a:lnTo>
                <a:lnTo>
                  <a:pt x="151450" y="18835"/>
                </a:lnTo>
                <a:cubicBezTo>
                  <a:pt x="151404" y="18742"/>
                  <a:pt x="142982" y="802"/>
                  <a:pt x="140879" y="335"/>
                </a:cubicBezTo>
                <a:cubicBezTo>
                  <a:pt x="134798" y="-1016"/>
                  <a:pt x="128546" y="2097"/>
                  <a:pt x="122380" y="2978"/>
                </a:cubicBezTo>
                <a:cubicBezTo>
                  <a:pt x="120618" y="8264"/>
                  <a:pt x="118187" y="13372"/>
                  <a:pt x="117094" y="18835"/>
                </a:cubicBezTo>
                <a:cubicBezTo>
                  <a:pt x="116090" y="23852"/>
                  <a:pt x="114515" y="34564"/>
                  <a:pt x="111809" y="39977"/>
                </a:cubicBezTo>
                <a:cubicBezTo>
                  <a:pt x="110389" y="42818"/>
                  <a:pt x="108633" y="45531"/>
                  <a:pt x="106523" y="47905"/>
                </a:cubicBezTo>
                <a:cubicBezTo>
                  <a:pt x="101557" y="53492"/>
                  <a:pt x="90666" y="63762"/>
                  <a:pt x="90666" y="63762"/>
                </a:cubicBezTo>
                <a:cubicBezTo>
                  <a:pt x="88516" y="70212"/>
                  <a:pt x="87863" y="74493"/>
                  <a:pt x="82738" y="79618"/>
                </a:cubicBezTo>
                <a:cubicBezTo>
                  <a:pt x="80492" y="81864"/>
                  <a:pt x="77453" y="83142"/>
                  <a:pt x="74810" y="84904"/>
                </a:cubicBezTo>
                <a:cubicBezTo>
                  <a:pt x="73929" y="87547"/>
                  <a:pt x="73264" y="90272"/>
                  <a:pt x="72167" y="92832"/>
                </a:cubicBezTo>
                <a:cubicBezTo>
                  <a:pt x="68848" y="100577"/>
                  <a:pt x="66337" y="104695"/>
                  <a:pt x="61596" y="111332"/>
                </a:cubicBezTo>
                <a:cubicBezTo>
                  <a:pt x="59036" y="114916"/>
                  <a:pt x="56535" y="118559"/>
                  <a:pt x="53668" y="121903"/>
                </a:cubicBezTo>
                <a:cubicBezTo>
                  <a:pt x="51236" y="124741"/>
                  <a:pt x="48034" y="126881"/>
                  <a:pt x="45739" y="129831"/>
                </a:cubicBezTo>
                <a:cubicBezTo>
                  <a:pt x="41839" y="134845"/>
                  <a:pt x="38692" y="140402"/>
                  <a:pt x="35168" y="145688"/>
                </a:cubicBezTo>
                <a:cubicBezTo>
                  <a:pt x="33406" y="148331"/>
                  <a:pt x="32129" y="151370"/>
                  <a:pt x="29883" y="153616"/>
                </a:cubicBezTo>
                <a:lnTo>
                  <a:pt x="21954" y="161544"/>
                </a:lnTo>
                <a:cubicBezTo>
                  <a:pt x="21073" y="164187"/>
                  <a:pt x="20665" y="167038"/>
                  <a:pt x="19312" y="169473"/>
                </a:cubicBezTo>
                <a:cubicBezTo>
                  <a:pt x="16227" y="175026"/>
                  <a:pt x="8740" y="185329"/>
                  <a:pt x="8740" y="185329"/>
                </a:cubicBezTo>
                <a:cubicBezTo>
                  <a:pt x="7859" y="187972"/>
                  <a:pt x="7344" y="190766"/>
                  <a:pt x="6098" y="193258"/>
                </a:cubicBezTo>
                <a:cubicBezTo>
                  <a:pt x="4678" y="196099"/>
                  <a:pt x="-2360" y="201027"/>
                  <a:pt x="812" y="201186"/>
                </a:cubicBezTo>
                <a:cubicBezTo>
                  <a:pt x="37775" y="203034"/>
                  <a:pt x="74804" y="199121"/>
                  <a:pt x="111809" y="198543"/>
                </a:cubicBezTo>
                <a:cubicBezTo>
                  <a:pt x="131187" y="198240"/>
                  <a:pt x="167748" y="196341"/>
                  <a:pt x="180521" y="190615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Freeform 1028"/>
          <p:cNvSpPr/>
          <p:nvPr/>
        </p:nvSpPr>
        <p:spPr>
          <a:xfrm>
            <a:off x="7474626" y="2759057"/>
            <a:ext cx="138005" cy="250937"/>
          </a:xfrm>
          <a:custGeom>
            <a:avLst/>
            <a:gdLst>
              <a:gd name="connsiteX0" fmla="*/ 134781 w 138005"/>
              <a:gd name="connsiteY0" fmla="*/ 245778 h 250937"/>
              <a:gd name="connsiteX1" fmla="*/ 137424 w 138005"/>
              <a:gd name="connsiteY1" fmla="*/ 232564 h 250937"/>
              <a:gd name="connsiteX2" fmla="*/ 132139 w 138005"/>
              <a:gd name="connsiteY2" fmla="*/ 224635 h 250937"/>
              <a:gd name="connsiteX3" fmla="*/ 124210 w 138005"/>
              <a:gd name="connsiteY3" fmla="*/ 208779 h 250937"/>
              <a:gd name="connsiteX4" fmla="*/ 116282 w 138005"/>
              <a:gd name="connsiteY4" fmla="*/ 203493 h 250937"/>
              <a:gd name="connsiteX5" fmla="*/ 110996 w 138005"/>
              <a:gd name="connsiteY5" fmla="*/ 195565 h 250937"/>
              <a:gd name="connsiteX6" fmla="*/ 105711 w 138005"/>
              <a:gd name="connsiteY6" fmla="*/ 171780 h 250937"/>
              <a:gd name="connsiteX7" fmla="*/ 103068 w 138005"/>
              <a:gd name="connsiteY7" fmla="*/ 163852 h 250937"/>
              <a:gd name="connsiteX8" fmla="*/ 100425 w 138005"/>
              <a:gd name="connsiteY8" fmla="*/ 145352 h 250937"/>
              <a:gd name="connsiteX9" fmla="*/ 97783 w 138005"/>
              <a:gd name="connsiteY9" fmla="*/ 137424 h 250937"/>
              <a:gd name="connsiteX10" fmla="*/ 95140 w 138005"/>
              <a:gd name="connsiteY10" fmla="*/ 126853 h 250937"/>
              <a:gd name="connsiteX11" fmla="*/ 92497 w 138005"/>
              <a:gd name="connsiteY11" fmla="*/ 118925 h 250937"/>
              <a:gd name="connsiteX12" fmla="*/ 89854 w 138005"/>
              <a:gd name="connsiteY12" fmla="*/ 105711 h 250937"/>
              <a:gd name="connsiteX13" fmla="*/ 79283 w 138005"/>
              <a:gd name="connsiteY13" fmla="*/ 89854 h 250937"/>
              <a:gd name="connsiteX14" fmla="*/ 66069 w 138005"/>
              <a:gd name="connsiteY14" fmla="*/ 73997 h 250937"/>
              <a:gd name="connsiteX15" fmla="*/ 58141 w 138005"/>
              <a:gd name="connsiteY15" fmla="*/ 68712 h 250937"/>
              <a:gd name="connsiteX16" fmla="*/ 55498 w 138005"/>
              <a:gd name="connsiteY16" fmla="*/ 58141 h 250937"/>
              <a:gd name="connsiteX17" fmla="*/ 36999 w 138005"/>
              <a:gd name="connsiteY17" fmla="*/ 34356 h 250937"/>
              <a:gd name="connsiteX18" fmla="*/ 34356 w 138005"/>
              <a:gd name="connsiteY18" fmla="*/ 26427 h 250937"/>
              <a:gd name="connsiteX19" fmla="*/ 29070 w 138005"/>
              <a:gd name="connsiteY19" fmla="*/ 18499 h 250937"/>
              <a:gd name="connsiteX20" fmla="*/ 26428 w 138005"/>
              <a:gd name="connsiteY20" fmla="*/ 7928 h 250937"/>
              <a:gd name="connsiteX21" fmla="*/ 10571 w 138005"/>
              <a:gd name="connsiteY21" fmla="*/ 0 h 250937"/>
              <a:gd name="connsiteX22" fmla="*/ 5285 w 138005"/>
              <a:gd name="connsiteY22" fmla="*/ 7928 h 250937"/>
              <a:gd name="connsiteX23" fmla="*/ 0 w 138005"/>
              <a:gd name="connsiteY23" fmla="*/ 23785 h 250937"/>
              <a:gd name="connsiteX24" fmla="*/ 5285 w 138005"/>
              <a:gd name="connsiteY24" fmla="*/ 66069 h 250937"/>
              <a:gd name="connsiteX25" fmla="*/ 7928 w 138005"/>
              <a:gd name="connsiteY25" fmla="*/ 76640 h 250937"/>
              <a:gd name="connsiteX26" fmla="*/ 15857 w 138005"/>
              <a:gd name="connsiteY26" fmla="*/ 81926 h 250937"/>
              <a:gd name="connsiteX27" fmla="*/ 18499 w 138005"/>
              <a:gd name="connsiteY27" fmla="*/ 89854 h 250937"/>
              <a:gd name="connsiteX28" fmla="*/ 23785 w 138005"/>
              <a:gd name="connsiteY28" fmla="*/ 97782 h 250937"/>
              <a:gd name="connsiteX29" fmla="*/ 26428 w 138005"/>
              <a:gd name="connsiteY29" fmla="*/ 124210 h 250937"/>
              <a:gd name="connsiteX30" fmla="*/ 29070 w 138005"/>
              <a:gd name="connsiteY30" fmla="*/ 132138 h 250937"/>
              <a:gd name="connsiteX31" fmla="*/ 31713 w 138005"/>
              <a:gd name="connsiteY31" fmla="*/ 147995 h 250937"/>
              <a:gd name="connsiteX32" fmla="*/ 36999 w 138005"/>
              <a:gd name="connsiteY32" fmla="*/ 155923 h 250937"/>
              <a:gd name="connsiteX33" fmla="*/ 42284 w 138005"/>
              <a:gd name="connsiteY33" fmla="*/ 171780 h 250937"/>
              <a:gd name="connsiteX34" fmla="*/ 44927 w 138005"/>
              <a:gd name="connsiteY34" fmla="*/ 182351 h 250937"/>
              <a:gd name="connsiteX35" fmla="*/ 52855 w 138005"/>
              <a:gd name="connsiteY35" fmla="*/ 187637 h 250937"/>
              <a:gd name="connsiteX36" fmla="*/ 55498 w 138005"/>
              <a:gd name="connsiteY36" fmla="*/ 200851 h 250937"/>
              <a:gd name="connsiteX37" fmla="*/ 66069 w 138005"/>
              <a:gd name="connsiteY37" fmla="*/ 224635 h 250937"/>
              <a:gd name="connsiteX38" fmla="*/ 73998 w 138005"/>
              <a:gd name="connsiteY38" fmla="*/ 232564 h 250937"/>
              <a:gd name="connsiteX39" fmla="*/ 81926 w 138005"/>
              <a:gd name="connsiteY39" fmla="*/ 237849 h 250937"/>
              <a:gd name="connsiteX40" fmla="*/ 110996 w 138005"/>
              <a:gd name="connsiteY40" fmla="*/ 245778 h 250937"/>
              <a:gd name="connsiteX41" fmla="*/ 134781 w 138005"/>
              <a:gd name="connsiteY41" fmla="*/ 245778 h 25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8005" h="250937">
                <a:moveTo>
                  <a:pt x="134781" y="245778"/>
                </a:moveTo>
                <a:cubicBezTo>
                  <a:pt x="139186" y="243576"/>
                  <a:pt x="137981" y="237021"/>
                  <a:pt x="137424" y="232564"/>
                </a:cubicBezTo>
                <a:cubicBezTo>
                  <a:pt x="137030" y="229412"/>
                  <a:pt x="133559" y="227476"/>
                  <a:pt x="132139" y="224635"/>
                </a:cubicBezTo>
                <a:cubicBezTo>
                  <a:pt x="127840" y="216037"/>
                  <a:pt x="131784" y="216353"/>
                  <a:pt x="124210" y="208779"/>
                </a:cubicBezTo>
                <a:cubicBezTo>
                  <a:pt x="121964" y="206533"/>
                  <a:pt x="118925" y="205255"/>
                  <a:pt x="116282" y="203493"/>
                </a:cubicBezTo>
                <a:cubicBezTo>
                  <a:pt x="114520" y="200850"/>
                  <a:pt x="112416" y="198406"/>
                  <a:pt x="110996" y="195565"/>
                </a:cubicBezTo>
                <a:cubicBezTo>
                  <a:pt x="107429" y="188430"/>
                  <a:pt x="107333" y="179079"/>
                  <a:pt x="105711" y="171780"/>
                </a:cubicBezTo>
                <a:cubicBezTo>
                  <a:pt x="105107" y="169061"/>
                  <a:pt x="103949" y="166495"/>
                  <a:pt x="103068" y="163852"/>
                </a:cubicBezTo>
                <a:cubicBezTo>
                  <a:pt x="102187" y="157685"/>
                  <a:pt x="101647" y="151460"/>
                  <a:pt x="100425" y="145352"/>
                </a:cubicBezTo>
                <a:cubicBezTo>
                  <a:pt x="99879" y="142621"/>
                  <a:pt x="98548" y="140102"/>
                  <a:pt x="97783" y="137424"/>
                </a:cubicBezTo>
                <a:cubicBezTo>
                  <a:pt x="96785" y="133932"/>
                  <a:pt x="96138" y="130345"/>
                  <a:pt x="95140" y="126853"/>
                </a:cubicBezTo>
                <a:cubicBezTo>
                  <a:pt x="94375" y="124175"/>
                  <a:pt x="93173" y="121627"/>
                  <a:pt x="92497" y="118925"/>
                </a:cubicBezTo>
                <a:cubicBezTo>
                  <a:pt x="91407" y="114567"/>
                  <a:pt x="91713" y="109800"/>
                  <a:pt x="89854" y="105711"/>
                </a:cubicBezTo>
                <a:cubicBezTo>
                  <a:pt x="87225" y="99928"/>
                  <a:pt x="82807" y="95140"/>
                  <a:pt x="79283" y="89854"/>
                </a:cubicBezTo>
                <a:cubicBezTo>
                  <a:pt x="74086" y="82058"/>
                  <a:pt x="73701" y="80357"/>
                  <a:pt x="66069" y="73997"/>
                </a:cubicBezTo>
                <a:cubicBezTo>
                  <a:pt x="63629" y="71964"/>
                  <a:pt x="60784" y="70474"/>
                  <a:pt x="58141" y="68712"/>
                </a:cubicBezTo>
                <a:cubicBezTo>
                  <a:pt x="57260" y="65188"/>
                  <a:pt x="57122" y="61390"/>
                  <a:pt x="55498" y="58141"/>
                </a:cubicBezTo>
                <a:cubicBezTo>
                  <a:pt x="49175" y="45496"/>
                  <a:pt x="45700" y="43057"/>
                  <a:pt x="36999" y="34356"/>
                </a:cubicBezTo>
                <a:cubicBezTo>
                  <a:pt x="36118" y="31713"/>
                  <a:pt x="35602" y="28919"/>
                  <a:pt x="34356" y="26427"/>
                </a:cubicBezTo>
                <a:cubicBezTo>
                  <a:pt x="32935" y="23586"/>
                  <a:pt x="30321" y="21418"/>
                  <a:pt x="29070" y="18499"/>
                </a:cubicBezTo>
                <a:cubicBezTo>
                  <a:pt x="27639" y="15161"/>
                  <a:pt x="28443" y="10950"/>
                  <a:pt x="26428" y="7928"/>
                </a:cubicBezTo>
                <a:cubicBezTo>
                  <a:pt x="23500" y="3536"/>
                  <a:pt x="15095" y="1507"/>
                  <a:pt x="10571" y="0"/>
                </a:cubicBezTo>
                <a:cubicBezTo>
                  <a:pt x="8809" y="2643"/>
                  <a:pt x="6575" y="5026"/>
                  <a:pt x="5285" y="7928"/>
                </a:cubicBezTo>
                <a:cubicBezTo>
                  <a:pt x="3022" y="13019"/>
                  <a:pt x="0" y="23785"/>
                  <a:pt x="0" y="23785"/>
                </a:cubicBezTo>
                <a:cubicBezTo>
                  <a:pt x="4217" y="78601"/>
                  <a:pt x="-1318" y="42956"/>
                  <a:pt x="5285" y="66069"/>
                </a:cubicBezTo>
                <a:cubicBezTo>
                  <a:pt x="6283" y="69561"/>
                  <a:pt x="5913" y="73618"/>
                  <a:pt x="7928" y="76640"/>
                </a:cubicBezTo>
                <a:cubicBezTo>
                  <a:pt x="9690" y="79283"/>
                  <a:pt x="13214" y="80164"/>
                  <a:pt x="15857" y="81926"/>
                </a:cubicBezTo>
                <a:cubicBezTo>
                  <a:pt x="16738" y="84569"/>
                  <a:pt x="17253" y="87363"/>
                  <a:pt x="18499" y="89854"/>
                </a:cubicBezTo>
                <a:cubicBezTo>
                  <a:pt x="19919" y="92695"/>
                  <a:pt x="23071" y="94687"/>
                  <a:pt x="23785" y="97782"/>
                </a:cubicBezTo>
                <a:cubicBezTo>
                  <a:pt x="25776" y="106409"/>
                  <a:pt x="25082" y="115460"/>
                  <a:pt x="26428" y="124210"/>
                </a:cubicBezTo>
                <a:cubicBezTo>
                  <a:pt x="26852" y="126963"/>
                  <a:pt x="28466" y="129419"/>
                  <a:pt x="29070" y="132138"/>
                </a:cubicBezTo>
                <a:cubicBezTo>
                  <a:pt x="30232" y="137369"/>
                  <a:pt x="30018" y="142911"/>
                  <a:pt x="31713" y="147995"/>
                </a:cubicBezTo>
                <a:cubicBezTo>
                  <a:pt x="32717" y="151008"/>
                  <a:pt x="35237" y="153280"/>
                  <a:pt x="36999" y="155923"/>
                </a:cubicBezTo>
                <a:cubicBezTo>
                  <a:pt x="38761" y="161209"/>
                  <a:pt x="40933" y="166375"/>
                  <a:pt x="42284" y="171780"/>
                </a:cubicBezTo>
                <a:cubicBezTo>
                  <a:pt x="43165" y="175304"/>
                  <a:pt x="42912" y="179329"/>
                  <a:pt x="44927" y="182351"/>
                </a:cubicBezTo>
                <a:cubicBezTo>
                  <a:pt x="46689" y="184994"/>
                  <a:pt x="50212" y="185875"/>
                  <a:pt x="52855" y="187637"/>
                </a:cubicBezTo>
                <a:cubicBezTo>
                  <a:pt x="53736" y="192042"/>
                  <a:pt x="54316" y="196517"/>
                  <a:pt x="55498" y="200851"/>
                </a:cubicBezTo>
                <a:cubicBezTo>
                  <a:pt x="58300" y="211126"/>
                  <a:pt x="59682" y="216971"/>
                  <a:pt x="66069" y="224635"/>
                </a:cubicBezTo>
                <a:cubicBezTo>
                  <a:pt x="68462" y="227506"/>
                  <a:pt x="71127" y="230171"/>
                  <a:pt x="73998" y="232564"/>
                </a:cubicBezTo>
                <a:cubicBezTo>
                  <a:pt x="76438" y="234597"/>
                  <a:pt x="79024" y="236559"/>
                  <a:pt x="81926" y="237849"/>
                </a:cubicBezTo>
                <a:cubicBezTo>
                  <a:pt x="92900" y="242726"/>
                  <a:pt x="99691" y="243517"/>
                  <a:pt x="110996" y="245778"/>
                </a:cubicBezTo>
                <a:cubicBezTo>
                  <a:pt x="121417" y="256197"/>
                  <a:pt x="130376" y="247980"/>
                  <a:pt x="134781" y="245778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Freeform 1029"/>
          <p:cNvSpPr/>
          <p:nvPr/>
        </p:nvSpPr>
        <p:spPr>
          <a:xfrm>
            <a:off x="7646406" y="2612412"/>
            <a:ext cx="291640" cy="371280"/>
          </a:xfrm>
          <a:custGeom>
            <a:avLst/>
            <a:gdLst>
              <a:gd name="connsiteX0" fmla="*/ 147996 w 291640"/>
              <a:gd name="connsiteY0" fmla="*/ 363352 h 371280"/>
              <a:gd name="connsiteX1" fmla="*/ 140067 w 291640"/>
              <a:gd name="connsiteY1" fmla="*/ 350138 h 371280"/>
              <a:gd name="connsiteX2" fmla="*/ 137425 w 291640"/>
              <a:gd name="connsiteY2" fmla="*/ 328996 h 371280"/>
              <a:gd name="connsiteX3" fmla="*/ 134782 w 291640"/>
              <a:gd name="connsiteY3" fmla="*/ 321068 h 371280"/>
              <a:gd name="connsiteX4" fmla="*/ 126853 w 291640"/>
              <a:gd name="connsiteY4" fmla="*/ 302568 h 371280"/>
              <a:gd name="connsiteX5" fmla="*/ 124211 w 291640"/>
              <a:gd name="connsiteY5" fmla="*/ 294640 h 371280"/>
              <a:gd name="connsiteX6" fmla="*/ 113640 w 291640"/>
              <a:gd name="connsiteY6" fmla="*/ 278783 h 371280"/>
              <a:gd name="connsiteX7" fmla="*/ 105711 w 291640"/>
              <a:gd name="connsiteY7" fmla="*/ 262927 h 371280"/>
              <a:gd name="connsiteX8" fmla="*/ 103069 w 291640"/>
              <a:gd name="connsiteY8" fmla="*/ 254998 h 371280"/>
              <a:gd name="connsiteX9" fmla="*/ 95140 w 291640"/>
              <a:gd name="connsiteY9" fmla="*/ 247070 h 371280"/>
              <a:gd name="connsiteX10" fmla="*/ 89855 w 291640"/>
              <a:gd name="connsiteY10" fmla="*/ 239142 h 371280"/>
              <a:gd name="connsiteX11" fmla="*/ 87212 w 291640"/>
              <a:gd name="connsiteY11" fmla="*/ 228571 h 371280"/>
              <a:gd name="connsiteX12" fmla="*/ 84569 w 291640"/>
              <a:gd name="connsiteY12" fmla="*/ 212714 h 371280"/>
              <a:gd name="connsiteX13" fmla="*/ 81926 w 291640"/>
              <a:gd name="connsiteY13" fmla="*/ 204786 h 371280"/>
              <a:gd name="connsiteX14" fmla="*/ 71355 w 291640"/>
              <a:gd name="connsiteY14" fmla="*/ 194215 h 371280"/>
              <a:gd name="connsiteX15" fmla="*/ 68712 w 291640"/>
              <a:gd name="connsiteY15" fmla="*/ 186286 h 371280"/>
              <a:gd name="connsiteX16" fmla="*/ 66070 w 291640"/>
              <a:gd name="connsiteY16" fmla="*/ 175715 h 371280"/>
              <a:gd name="connsiteX17" fmla="*/ 60784 w 291640"/>
              <a:gd name="connsiteY17" fmla="*/ 167787 h 371280"/>
              <a:gd name="connsiteX18" fmla="*/ 76641 w 291640"/>
              <a:gd name="connsiteY18" fmla="*/ 162501 h 371280"/>
              <a:gd name="connsiteX19" fmla="*/ 84569 w 291640"/>
              <a:gd name="connsiteY19" fmla="*/ 159859 h 371280"/>
              <a:gd name="connsiteX20" fmla="*/ 95140 w 291640"/>
              <a:gd name="connsiteY20" fmla="*/ 157216 h 371280"/>
              <a:gd name="connsiteX21" fmla="*/ 110997 w 291640"/>
              <a:gd name="connsiteY21" fmla="*/ 151930 h 371280"/>
              <a:gd name="connsiteX22" fmla="*/ 126853 w 291640"/>
              <a:gd name="connsiteY22" fmla="*/ 146645 h 371280"/>
              <a:gd name="connsiteX23" fmla="*/ 150638 w 291640"/>
              <a:gd name="connsiteY23" fmla="*/ 138716 h 371280"/>
              <a:gd name="connsiteX24" fmla="*/ 158567 w 291640"/>
              <a:gd name="connsiteY24" fmla="*/ 136074 h 371280"/>
              <a:gd name="connsiteX25" fmla="*/ 182352 w 291640"/>
              <a:gd name="connsiteY25" fmla="*/ 128145 h 371280"/>
              <a:gd name="connsiteX26" fmla="*/ 192923 w 291640"/>
              <a:gd name="connsiteY26" fmla="*/ 125502 h 371280"/>
              <a:gd name="connsiteX27" fmla="*/ 206137 w 291640"/>
              <a:gd name="connsiteY27" fmla="*/ 122860 h 371280"/>
              <a:gd name="connsiteX28" fmla="*/ 206137 w 291640"/>
              <a:gd name="connsiteY28" fmla="*/ 194215 h 371280"/>
              <a:gd name="connsiteX29" fmla="*/ 211422 w 291640"/>
              <a:gd name="connsiteY29" fmla="*/ 202143 h 371280"/>
              <a:gd name="connsiteX30" fmla="*/ 203494 w 291640"/>
              <a:gd name="connsiteY30" fmla="*/ 244427 h 371280"/>
              <a:gd name="connsiteX31" fmla="*/ 195566 w 291640"/>
              <a:gd name="connsiteY31" fmla="*/ 247070 h 371280"/>
              <a:gd name="connsiteX32" fmla="*/ 192923 w 291640"/>
              <a:gd name="connsiteY32" fmla="*/ 254998 h 371280"/>
              <a:gd name="connsiteX33" fmla="*/ 184995 w 291640"/>
              <a:gd name="connsiteY33" fmla="*/ 260284 h 371280"/>
              <a:gd name="connsiteX34" fmla="*/ 177066 w 291640"/>
              <a:gd name="connsiteY34" fmla="*/ 268212 h 371280"/>
              <a:gd name="connsiteX35" fmla="*/ 166495 w 291640"/>
              <a:gd name="connsiteY35" fmla="*/ 284069 h 371280"/>
              <a:gd name="connsiteX36" fmla="*/ 163852 w 291640"/>
              <a:gd name="connsiteY36" fmla="*/ 291997 h 371280"/>
              <a:gd name="connsiteX37" fmla="*/ 153281 w 291640"/>
              <a:gd name="connsiteY37" fmla="*/ 307854 h 371280"/>
              <a:gd name="connsiteX38" fmla="*/ 161210 w 291640"/>
              <a:gd name="connsiteY38" fmla="*/ 313139 h 371280"/>
              <a:gd name="connsiteX39" fmla="*/ 174423 w 291640"/>
              <a:gd name="connsiteY39" fmla="*/ 315782 h 371280"/>
              <a:gd name="connsiteX40" fmla="*/ 182352 w 291640"/>
              <a:gd name="connsiteY40" fmla="*/ 318425 h 371280"/>
              <a:gd name="connsiteX41" fmla="*/ 203494 w 291640"/>
              <a:gd name="connsiteY41" fmla="*/ 323711 h 371280"/>
              <a:gd name="connsiteX42" fmla="*/ 240493 w 291640"/>
              <a:gd name="connsiteY42" fmla="*/ 315782 h 371280"/>
              <a:gd name="connsiteX43" fmla="*/ 243136 w 291640"/>
              <a:gd name="connsiteY43" fmla="*/ 307854 h 371280"/>
              <a:gd name="connsiteX44" fmla="*/ 248421 w 291640"/>
              <a:gd name="connsiteY44" fmla="*/ 299926 h 371280"/>
              <a:gd name="connsiteX45" fmla="*/ 253707 w 291640"/>
              <a:gd name="connsiteY45" fmla="*/ 286712 h 371280"/>
              <a:gd name="connsiteX46" fmla="*/ 261635 w 291640"/>
              <a:gd name="connsiteY46" fmla="*/ 281426 h 371280"/>
              <a:gd name="connsiteX47" fmla="*/ 280134 w 291640"/>
              <a:gd name="connsiteY47" fmla="*/ 270855 h 371280"/>
              <a:gd name="connsiteX48" fmla="*/ 282777 w 291640"/>
              <a:gd name="connsiteY48" fmla="*/ 249713 h 371280"/>
              <a:gd name="connsiteX49" fmla="*/ 290705 w 291640"/>
              <a:gd name="connsiteY49" fmla="*/ 241785 h 371280"/>
              <a:gd name="connsiteX50" fmla="*/ 282777 w 291640"/>
              <a:gd name="connsiteY50" fmla="*/ 199500 h 371280"/>
              <a:gd name="connsiteX51" fmla="*/ 274849 w 291640"/>
              <a:gd name="connsiteY51" fmla="*/ 194215 h 371280"/>
              <a:gd name="connsiteX52" fmla="*/ 266921 w 291640"/>
              <a:gd name="connsiteY52" fmla="*/ 175715 h 371280"/>
              <a:gd name="connsiteX53" fmla="*/ 258992 w 291640"/>
              <a:gd name="connsiteY53" fmla="*/ 165144 h 371280"/>
              <a:gd name="connsiteX54" fmla="*/ 251064 w 291640"/>
              <a:gd name="connsiteY54" fmla="*/ 133431 h 371280"/>
              <a:gd name="connsiteX55" fmla="*/ 245778 w 291640"/>
              <a:gd name="connsiteY55" fmla="*/ 117574 h 371280"/>
              <a:gd name="connsiteX56" fmla="*/ 243136 w 291640"/>
              <a:gd name="connsiteY56" fmla="*/ 107003 h 371280"/>
              <a:gd name="connsiteX57" fmla="*/ 229922 w 291640"/>
              <a:gd name="connsiteY57" fmla="*/ 91146 h 371280"/>
              <a:gd name="connsiteX58" fmla="*/ 221993 w 291640"/>
              <a:gd name="connsiteY58" fmla="*/ 85861 h 371280"/>
              <a:gd name="connsiteX59" fmla="*/ 206137 w 291640"/>
              <a:gd name="connsiteY59" fmla="*/ 62076 h 371280"/>
              <a:gd name="connsiteX60" fmla="*/ 200851 w 291640"/>
              <a:gd name="connsiteY60" fmla="*/ 54148 h 371280"/>
              <a:gd name="connsiteX61" fmla="*/ 198208 w 291640"/>
              <a:gd name="connsiteY61" fmla="*/ 22434 h 371280"/>
              <a:gd name="connsiteX62" fmla="*/ 184995 w 291640"/>
              <a:gd name="connsiteY62" fmla="*/ 9220 h 371280"/>
              <a:gd name="connsiteX63" fmla="*/ 174423 w 291640"/>
              <a:gd name="connsiteY63" fmla="*/ 1292 h 371280"/>
              <a:gd name="connsiteX64" fmla="*/ 150638 w 291640"/>
              <a:gd name="connsiteY64" fmla="*/ 3935 h 371280"/>
              <a:gd name="connsiteX65" fmla="*/ 137425 w 291640"/>
              <a:gd name="connsiteY65" fmla="*/ 88504 h 371280"/>
              <a:gd name="connsiteX66" fmla="*/ 134782 w 291640"/>
              <a:gd name="connsiteY66" fmla="*/ 96432 h 371280"/>
              <a:gd name="connsiteX67" fmla="*/ 118925 w 291640"/>
              <a:gd name="connsiteY67" fmla="*/ 101717 h 371280"/>
              <a:gd name="connsiteX68" fmla="*/ 79284 w 291640"/>
              <a:gd name="connsiteY68" fmla="*/ 107003 h 371280"/>
              <a:gd name="connsiteX69" fmla="*/ 63427 w 291640"/>
              <a:gd name="connsiteY69" fmla="*/ 109646 h 371280"/>
              <a:gd name="connsiteX70" fmla="*/ 36999 w 291640"/>
              <a:gd name="connsiteY70" fmla="*/ 117574 h 371280"/>
              <a:gd name="connsiteX71" fmla="*/ 29071 w 291640"/>
              <a:gd name="connsiteY71" fmla="*/ 120217 h 371280"/>
              <a:gd name="connsiteX72" fmla="*/ 21142 w 291640"/>
              <a:gd name="connsiteY72" fmla="*/ 128145 h 371280"/>
              <a:gd name="connsiteX73" fmla="*/ 13214 w 291640"/>
              <a:gd name="connsiteY73" fmla="*/ 133431 h 371280"/>
              <a:gd name="connsiteX74" fmla="*/ 10571 w 291640"/>
              <a:gd name="connsiteY74" fmla="*/ 144002 h 371280"/>
              <a:gd name="connsiteX75" fmla="*/ 5286 w 291640"/>
              <a:gd name="connsiteY75" fmla="*/ 165144 h 371280"/>
              <a:gd name="connsiteX76" fmla="*/ 2643 w 291640"/>
              <a:gd name="connsiteY76" fmla="*/ 199500 h 371280"/>
              <a:gd name="connsiteX77" fmla="*/ 0 w 291640"/>
              <a:gd name="connsiteY77" fmla="*/ 207428 h 371280"/>
              <a:gd name="connsiteX78" fmla="*/ 2643 w 291640"/>
              <a:gd name="connsiteY78" fmla="*/ 247070 h 371280"/>
              <a:gd name="connsiteX79" fmla="*/ 10571 w 291640"/>
              <a:gd name="connsiteY79" fmla="*/ 262927 h 371280"/>
              <a:gd name="connsiteX80" fmla="*/ 18500 w 291640"/>
              <a:gd name="connsiteY80" fmla="*/ 265570 h 371280"/>
              <a:gd name="connsiteX81" fmla="*/ 21142 w 291640"/>
              <a:gd name="connsiteY81" fmla="*/ 273498 h 371280"/>
              <a:gd name="connsiteX82" fmla="*/ 36999 w 291640"/>
              <a:gd name="connsiteY82" fmla="*/ 281426 h 371280"/>
              <a:gd name="connsiteX83" fmla="*/ 52856 w 291640"/>
              <a:gd name="connsiteY83" fmla="*/ 297283 h 371280"/>
              <a:gd name="connsiteX84" fmla="*/ 63427 w 291640"/>
              <a:gd name="connsiteY84" fmla="*/ 313139 h 371280"/>
              <a:gd name="connsiteX85" fmla="*/ 68712 w 291640"/>
              <a:gd name="connsiteY85" fmla="*/ 321068 h 371280"/>
              <a:gd name="connsiteX86" fmla="*/ 71355 w 291640"/>
              <a:gd name="connsiteY86" fmla="*/ 352781 h 371280"/>
              <a:gd name="connsiteX87" fmla="*/ 79284 w 291640"/>
              <a:gd name="connsiteY87" fmla="*/ 360709 h 371280"/>
              <a:gd name="connsiteX88" fmla="*/ 89855 w 291640"/>
              <a:gd name="connsiteY88" fmla="*/ 363352 h 371280"/>
              <a:gd name="connsiteX89" fmla="*/ 105711 w 291640"/>
              <a:gd name="connsiteY89" fmla="*/ 371280 h 371280"/>
              <a:gd name="connsiteX90" fmla="*/ 147996 w 291640"/>
              <a:gd name="connsiteY90" fmla="*/ 363352 h 37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91640" h="371280">
                <a:moveTo>
                  <a:pt x="147996" y="363352"/>
                </a:moveTo>
                <a:cubicBezTo>
                  <a:pt x="145353" y="358947"/>
                  <a:pt x="141578" y="355048"/>
                  <a:pt x="140067" y="350138"/>
                </a:cubicBezTo>
                <a:cubicBezTo>
                  <a:pt x="137978" y="343350"/>
                  <a:pt x="138695" y="335984"/>
                  <a:pt x="137425" y="328996"/>
                </a:cubicBezTo>
                <a:cubicBezTo>
                  <a:pt x="136927" y="326255"/>
                  <a:pt x="135547" y="323746"/>
                  <a:pt x="134782" y="321068"/>
                </a:cubicBezTo>
                <a:cubicBezTo>
                  <a:pt x="130515" y="306135"/>
                  <a:pt x="134900" y="314639"/>
                  <a:pt x="126853" y="302568"/>
                </a:cubicBezTo>
                <a:cubicBezTo>
                  <a:pt x="125972" y="299925"/>
                  <a:pt x="125564" y="297075"/>
                  <a:pt x="124211" y="294640"/>
                </a:cubicBezTo>
                <a:cubicBezTo>
                  <a:pt x="121126" y="289087"/>
                  <a:pt x="115649" y="284809"/>
                  <a:pt x="113640" y="278783"/>
                </a:cubicBezTo>
                <a:cubicBezTo>
                  <a:pt x="109992" y="267842"/>
                  <a:pt x="112542" y="273173"/>
                  <a:pt x="105711" y="262927"/>
                </a:cubicBezTo>
                <a:cubicBezTo>
                  <a:pt x="104830" y="260284"/>
                  <a:pt x="104614" y="257316"/>
                  <a:pt x="103069" y="254998"/>
                </a:cubicBezTo>
                <a:cubicBezTo>
                  <a:pt x="100996" y="251888"/>
                  <a:pt x="97533" y="249941"/>
                  <a:pt x="95140" y="247070"/>
                </a:cubicBezTo>
                <a:cubicBezTo>
                  <a:pt x="93107" y="244630"/>
                  <a:pt x="91617" y="241785"/>
                  <a:pt x="89855" y="239142"/>
                </a:cubicBezTo>
                <a:cubicBezTo>
                  <a:pt x="88974" y="235618"/>
                  <a:pt x="87924" y="232133"/>
                  <a:pt x="87212" y="228571"/>
                </a:cubicBezTo>
                <a:cubicBezTo>
                  <a:pt x="86161" y="223316"/>
                  <a:pt x="85732" y="217945"/>
                  <a:pt x="84569" y="212714"/>
                </a:cubicBezTo>
                <a:cubicBezTo>
                  <a:pt x="83965" y="209995"/>
                  <a:pt x="83545" y="207053"/>
                  <a:pt x="81926" y="204786"/>
                </a:cubicBezTo>
                <a:cubicBezTo>
                  <a:pt x="79030" y="200731"/>
                  <a:pt x="74879" y="197739"/>
                  <a:pt x="71355" y="194215"/>
                </a:cubicBezTo>
                <a:cubicBezTo>
                  <a:pt x="70474" y="191572"/>
                  <a:pt x="69477" y="188965"/>
                  <a:pt x="68712" y="186286"/>
                </a:cubicBezTo>
                <a:cubicBezTo>
                  <a:pt x="67714" y="182794"/>
                  <a:pt x="67501" y="179053"/>
                  <a:pt x="66070" y="175715"/>
                </a:cubicBezTo>
                <a:cubicBezTo>
                  <a:pt x="64819" y="172796"/>
                  <a:pt x="62546" y="170430"/>
                  <a:pt x="60784" y="167787"/>
                </a:cubicBezTo>
                <a:lnTo>
                  <a:pt x="76641" y="162501"/>
                </a:lnTo>
                <a:cubicBezTo>
                  <a:pt x="79284" y="161620"/>
                  <a:pt x="81867" y="160535"/>
                  <a:pt x="84569" y="159859"/>
                </a:cubicBezTo>
                <a:cubicBezTo>
                  <a:pt x="88093" y="158978"/>
                  <a:pt x="91661" y="158260"/>
                  <a:pt x="95140" y="157216"/>
                </a:cubicBezTo>
                <a:cubicBezTo>
                  <a:pt x="100477" y="155615"/>
                  <a:pt x="105711" y="153692"/>
                  <a:pt x="110997" y="151930"/>
                </a:cubicBezTo>
                <a:lnTo>
                  <a:pt x="126853" y="146645"/>
                </a:lnTo>
                <a:lnTo>
                  <a:pt x="150638" y="138716"/>
                </a:lnTo>
                <a:lnTo>
                  <a:pt x="158567" y="136074"/>
                </a:lnTo>
                <a:cubicBezTo>
                  <a:pt x="171757" y="127279"/>
                  <a:pt x="162006" y="132215"/>
                  <a:pt x="182352" y="128145"/>
                </a:cubicBezTo>
                <a:cubicBezTo>
                  <a:pt x="185914" y="127433"/>
                  <a:pt x="189377" y="126290"/>
                  <a:pt x="192923" y="125502"/>
                </a:cubicBezTo>
                <a:cubicBezTo>
                  <a:pt x="197308" y="124528"/>
                  <a:pt x="201732" y="123741"/>
                  <a:pt x="206137" y="122860"/>
                </a:cubicBezTo>
                <a:cubicBezTo>
                  <a:pt x="201876" y="152684"/>
                  <a:pt x="200699" y="152523"/>
                  <a:pt x="206137" y="194215"/>
                </a:cubicBezTo>
                <a:cubicBezTo>
                  <a:pt x="206548" y="197364"/>
                  <a:pt x="209660" y="199500"/>
                  <a:pt x="211422" y="202143"/>
                </a:cubicBezTo>
                <a:cubicBezTo>
                  <a:pt x="210954" y="208221"/>
                  <a:pt x="214481" y="235637"/>
                  <a:pt x="203494" y="244427"/>
                </a:cubicBezTo>
                <a:cubicBezTo>
                  <a:pt x="201319" y="246167"/>
                  <a:pt x="198209" y="246189"/>
                  <a:pt x="195566" y="247070"/>
                </a:cubicBezTo>
                <a:cubicBezTo>
                  <a:pt x="194685" y="249713"/>
                  <a:pt x="194663" y="252823"/>
                  <a:pt x="192923" y="254998"/>
                </a:cubicBezTo>
                <a:cubicBezTo>
                  <a:pt x="190939" y="257478"/>
                  <a:pt x="187435" y="258251"/>
                  <a:pt x="184995" y="260284"/>
                </a:cubicBezTo>
                <a:cubicBezTo>
                  <a:pt x="182124" y="262677"/>
                  <a:pt x="179709" y="265569"/>
                  <a:pt x="177066" y="268212"/>
                </a:cubicBezTo>
                <a:cubicBezTo>
                  <a:pt x="170782" y="287064"/>
                  <a:pt x="179692" y="264274"/>
                  <a:pt x="166495" y="284069"/>
                </a:cubicBezTo>
                <a:cubicBezTo>
                  <a:pt x="164950" y="286387"/>
                  <a:pt x="165205" y="289562"/>
                  <a:pt x="163852" y="291997"/>
                </a:cubicBezTo>
                <a:cubicBezTo>
                  <a:pt x="160767" y="297550"/>
                  <a:pt x="153281" y="307854"/>
                  <a:pt x="153281" y="307854"/>
                </a:cubicBezTo>
                <a:cubicBezTo>
                  <a:pt x="155924" y="309616"/>
                  <a:pt x="158236" y="312024"/>
                  <a:pt x="161210" y="313139"/>
                </a:cubicBezTo>
                <a:cubicBezTo>
                  <a:pt x="165416" y="314716"/>
                  <a:pt x="170066" y="314693"/>
                  <a:pt x="174423" y="315782"/>
                </a:cubicBezTo>
                <a:cubicBezTo>
                  <a:pt x="177126" y="316458"/>
                  <a:pt x="179649" y="317749"/>
                  <a:pt x="182352" y="318425"/>
                </a:cubicBezTo>
                <a:lnTo>
                  <a:pt x="203494" y="323711"/>
                </a:lnTo>
                <a:cubicBezTo>
                  <a:pt x="211026" y="323026"/>
                  <a:pt x="232532" y="325732"/>
                  <a:pt x="240493" y="315782"/>
                </a:cubicBezTo>
                <a:cubicBezTo>
                  <a:pt x="242233" y="313607"/>
                  <a:pt x="241890" y="310346"/>
                  <a:pt x="243136" y="307854"/>
                </a:cubicBezTo>
                <a:cubicBezTo>
                  <a:pt x="244556" y="305013"/>
                  <a:pt x="247001" y="302767"/>
                  <a:pt x="248421" y="299926"/>
                </a:cubicBezTo>
                <a:cubicBezTo>
                  <a:pt x="250543" y="295683"/>
                  <a:pt x="250950" y="290572"/>
                  <a:pt x="253707" y="286712"/>
                </a:cubicBezTo>
                <a:cubicBezTo>
                  <a:pt x="255553" y="284127"/>
                  <a:pt x="259050" y="283272"/>
                  <a:pt x="261635" y="281426"/>
                </a:cubicBezTo>
                <a:cubicBezTo>
                  <a:pt x="275633" y="271427"/>
                  <a:pt x="267270" y="275144"/>
                  <a:pt x="280134" y="270855"/>
                </a:cubicBezTo>
                <a:cubicBezTo>
                  <a:pt x="281015" y="263808"/>
                  <a:pt x="280350" y="256388"/>
                  <a:pt x="282777" y="249713"/>
                </a:cubicBezTo>
                <a:cubicBezTo>
                  <a:pt x="284054" y="246201"/>
                  <a:pt x="290241" y="245493"/>
                  <a:pt x="290705" y="241785"/>
                </a:cubicBezTo>
                <a:cubicBezTo>
                  <a:pt x="292212" y="229728"/>
                  <a:pt x="293220" y="209942"/>
                  <a:pt x="282777" y="199500"/>
                </a:cubicBezTo>
                <a:cubicBezTo>
                  <a:pt x="280531" y="197254"/>
                  <a:pt x="277492" y="195977"/>
                  <a:pt x="274849" y="194215"/>
                </a:cubicBezTo>
                <a:cubicBezTo>
                  <a:pt x="255605" y="165348"/>
                  <a:pt x="283990" y="209853"/>
                  <a:pt x="266921" y="175715"/>
                </a:cubicBezTo>
                <a:cubicBezTo>
                  <a:pt x="264951" y="171775"/>
                  <a:pt x="261635" y="168668"/>
                  <a:pt x="258992" y="165144"/>
                </a:cubicBezTo>
                <a:cubicBezTo>
                  <a:pt x="255092" y="137844"/>
                  <a:pt x="259109" y="155555"/>
                  <a:pt x="251064" y="133431"/>
                </a:cubicBezTo>
                <a:cubicBezTo>
                  <a:pt x="249160" y="128195"/>
                  <a:pt x="247129" y="122979"/>
                  <a:pt x="245778" y="117574"/>
                </a:cubicBezTo>
                <a:cubicBezTo>
                  <a:pt x="244897" y="114050"/>
                  <a:pt x="244567" y="110341"/>
                  <a:pt x="243136" y="107003"/>
                </a:cubicBezTo>
                <a:cubicBezTo>
                  <a:pt x="240828" y="101617"/>
                  <a:pt x="234152" y="94671"/>
                  <a:pt x="229922" y="91146"/>
                </a:cubicBezTo>
                <a:cubicBezTo>
                  <a:pt x="227482" y="89113"/>
                  <a:pt x="224636" y="87623"/>
                  <a:pt x="221993" y="85861"/>
                </a:cubicBezTo>
                <a:lnTo>
                  <a:pt x="206137" y="62076"/>
                </a:lnTo>
                <a:lnTo>
                  <a:pt x="200851" y="54148"/>
                </a:lnTo>
                <a:cubicBezTo>
                  <a:pt x="199970" y="43577"/>
                  <a:pt x="200288" y="32836"/>
                  <a:pt x="198208" y="22434"/>
                </a:cubicBezTo>
                <a:cubicBezTo>
                  <a:pt x="196799" y="15388"/>
                  <a:pt x="189928" y="12743"/>
                  <a:pt x="184995" y="9220"/>
                </a:cubicBezTo>
                <a:cubicBezTo>
                  <a:pt x="181411" y="6660"/>
                  <a:pt x="177947" y="3935"/>
                  <a:pt x="174423" y="1292"/>
                </a:cubicBezTo>
                <a:cubicBezTo>
                  <a:pt x="166495" y="2173"/>
                  <a:pt x="153238" y="-3606"/>
                  <a:pt x="150638" y="3935"/>
                </a:cubicBezTo>
                <a:cubicBezTo>
                  <a:pt x="110557" y="120174"/>
                  <a:pt x="172972" y="52957"/>
                  <a:pt x="137425" y="88504"/>
                </a:cubicBezTo>
                <a:cubicBezTo>
                  <a:pt x="136544" y="91147"/>
                  <a:pt x="137049" y="94813"/>
                  <a:pt x="134782" y="96432"/>
                </a:cubicBezTo>
                <a:cubicBezTo>
                  <a:pt x="130248" y="99670"/>
                  <a:pt x="124211" y="99955"/>
                  <a:pt x="118925" y="101717"/>
                </a:cubicBezTo>
                <a:cubicBezTo>
                  <a:pt x="99797" y="108093"/>
                  <a:pt x="118102" y="102690"/>
                  <a:pt x="79284" y="107003"/>
                </a:cubicBezTo>
                <a:cubicBezTo>
                  <a:pt x="73958" y="107595"/>
                  <a:pt x="68682" y="108595"/>
                  <a:pt x="63427" y="109646"/>
                </a:cubicBezTo>
                <a:cubicBezTo>
                  <a:pt x="53447" y="111642"/>
                  <a:pt x="47104" y="114206"/>
                  <a:pt x="36999" y="117574"/>
                </a:cubicBezTo>
                <a:lnTo>
                  <a:pt x="29071" y="120217"/>
                </a:lnTo>
                <a:cubicBezTo>
                  <a:pt x="26428" y="122860"/>
                  <a:pt x="24013" y="125752"/>
                  <a:pt x="21142" y="128145"/>
                </a:cubicBezTo>
                <a:cubicBezTo>
                  <a:pt x="18702" y="130178"/>
                  <a:pt x="14976" y="130788"/>
                  <a:pt x="13214" y="133431"/>
                </a:cubicBezTo>
                <a:cubicBezTo>
                  <a:pt x="11199" y="136453"/>
                  <a:pt x="11359" y="140456"/>
                  <a:pt x="10571" y="144002"/>
                </a:cubicBezTo>
                <a:cubicBezTo>
                  <a:pt x="6319" y="163140"/>
                  <a:pt x="10010" y="150975"/>
                  <a:pt x="5286" y="165144"/>
                </a:cubicBezTo>
                <a:cubicBezTo>
                  <a:pt x="4405" y="176596"/>
                  <a:pt x="4068" y="188103"/>
                  <a:pt x="2643" y="199500"/>
                </a:cubicBezTo>
                <a:cubicBezTo>
                  <a:pt x="2297" y="202264"/>
                  <a:pt x="0" y="204642"/>
                  <a:pt x="0" y="207428"/>
                </a:cubicBezTo>
                <a:cubicBezTo>
                  <a:pt x="0" y="220671"/>
                  <a:pt x="1180" y="233908"/>
                  <a:pt x="2643" y="247070"/>
                </a:cubicBezTo>
                <a:cubicBezTo>
                  <a:pt x="3110" y="251272"/>
                  <a:pt x="7368" y="260364"/>
                  <a:pt x="10571" y="262927"/>
                </a:cubicBezTo>
                <a:cubicBezTo>
                  <a:pt x="12746" y="264667"/>
                  <a:pt x="15857" y="264689"/>
                  <a:pt x="18500" y="265570"/>
                </a:cubicBezTo>
                <a:cubicBezTo>
                  <a:pt x="19381" y="268213"/>
                  <a:pt x="19402" y="271323"/>
                  <a:pt x="21142" y="273498"/>
                </a:cubicBezTo>
                <a:cubicBezTo>
                  <a:pt x="26190" y="279808"/>
                  <a:pt x="30617" y="278235"/>
                  <a:pt x="36999" y="281426"/>
                </a:cubicBezTo>
                <a:cubicBezTo>
                  <a:pt x="45783" y="285818"/>
                  <a:pt x="46917" y="288799"/>
                  <a:pt x="52856" y="297283"/>
                </a:cubicBezTo>
                <a:cubicBezTo>
                  <a:pt x="56499" y="302487"/>
                  <a:pt x="59904" y="307854"/>
                  <a:pt x="63427" y="313139"/>
                </a:cubicBezTo>
                <a:lnTo>
                  <a:pt x="68712" y="321068"/>
                </a:lnTo>
                <a:cubicBezTo>
                  <a:pt x="69593" y="331639"/>
                  <a:pt x="68622" y="342532"/>
                  <a:pt x="71355" y="352781"/>
                </a:cubicBezTo>
                <a:cubicBezTo>
                  <a:pt x="72318" y="356392"/>
                  <a:pt x="76039" y="358855"/>
                  <a:pt x="79284" y="360709"/>
                </a:cubicBezTo>
                <a:cubicBezTo>
                  <a:pt x="82438" y="362511"/>
                  <a:pt x="86363" y="362354"/>
                  <a:pt x="89855" y="363352"/>
                </a:cubicBezTo>
                <a:cubicBezTo>
                  <a:pt x="99428" y="366087"/>
                  <a:pt x="97025" y="365490"/>
                  <a:pt x="105711" y="371280"/>
                </a:cubicBezTo>
                <a:lnTo>
                  <a:pt x="147996" y="363352"/>
                </a:ln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Freeform 1030"/>
          <p:cNvSpPr/>
          <p:nvPr/>
        </p:nvSpPr>
        <p:spPr>
          <a:xfrm>
            <a:off x="7381278" y="3020691"/>
            <a:ext cx="809829" cy="227279"/>
          </a:xfrm>
          <a:custGeom>
            <a:avLst/>
            <a:gdLst>
              <a:gd name="connsiteX0" fmla="*/ 399910 w 809829"/>
              <a:gd name="connsiteY0" fmla="*/ 110997 h 227279"/>
              <a:gd name="connsiteX1" fmla="*/ 455408 w 809829"/>
              <a:gd name="connsiteY1" fmla="*/ 113640 h 227279"/>
              <a:gd name="connsiteX2" fmla="*/ 463336 w 809829"/>
              <a:gd name="connsiteY2" fmla="*/ 118925 h 227279"/>
              <a:gd name="connsiteX3" fmla="*/ 471265 w 809829"/>
              <a:gd name="connsiteY3" fmla="*/ 121568 h 227279"/>
              <a:gd name="connsiteX4" fmla="*/ 481836 w 809829"/>
              <a:gd name="connsiteY4" fmla="*/ 126854 h 227279"/>
              <a:gd name="connsiteX5" fmla="*/ 489764 w 809829"/>
              <a:gd name="connsiteY5" fmla="*/ 132139 h 227279"/>
              <a:gd name="connsiteX6" fmla="*/ 500335 w 809829"/>
              <a:gd name="connsiteY6" fmla="*/ 134782 h 227279"/>
              <a:gd name="connsiteX7" fmla="*/ 518835 w 809829"/>
              <a:gd name="connsiteY7" fmla="*/ 142710 h 227279"/>
              <a:gd name="connsiteX8" fmla="*/ 526763 w 809829"/>
              <a:gd name="connsiteY8" fmla="*/ 147996 h 227279"/>
              <a:gd name="connsiteX9" fmla="*/ 550548 w 809829"/>
              <a:gd name="connsiteY9" fmla="*/ 153281 h 227279"/>
              <a:gd name="connsiteX10" fmla="*/ 561119 w 809829"/>
              <a:gd name="connsiteY10" fmla="*/ 158567 h 227279"/>
              <a:gd name="connsiteX11" fmla="*/ 569047 w 809829"/>
              <a:gd name="connsiteY11" fmla="*/ 161210 h 227279"/>
              <a:gd name="connsiteX12" fmla="*/ 576976 w 809829"/>
              <a:gd name="connsiteY12" fmla="*/ 166495 h 227279"/>
              <a:gd name="connsiteX13" fmla="*/ 595475 w 809829"/>
              <a:gd name="connsiteY13" fmla="*/ 174423 h 227279"/>
              <a:gd name="connsiteX14" fmla="*/ 611332 w 809829"/>
              <a:gd name="connsiteY14" fmla="*/ 187637 h 227279"/>
              <a:gd name="connsiteX15" fmla="*/ 619260 w 809829"/>
              <a:gd name="connsiteY15" fmla="*/ 190280 h 227279"/>
              <a:gd name="connsiteX16" fmla="*/ 627188 w 809829"/>
              <a:gd name="connsiteY16" fmla="*/ 195566 h 227279"/>
              <a:gd name="connsiteX17" fmla="*/ 650973 w 809829"/>
              <a:gd name="connsiteY17" fmla="*/ 198208 h 227279"/>
              <a:gd name="connsiteX18" fmla="*/ 693258 w 809829"/>
              <a:gd name="connsiteY18" fmla="*/ 203494 h 227279"/>
              <a:gd name="connsiteX19" fmla="*/ 701186 w 809829"/>
              <a:gd name="connsiteY19" fmla="*/ 206137 h 227279"/>
              <a:gd name="connsiteX20" fmla="*/ 722328 w 809829"/>
              <a:gd name="connsiteY20" fmla="*/ 208780 h 227279"/>
              <a:gd name="connsiteX21" fmla="*/ 738185 w 809829"/>
              <a:gd name="connsiteY21" fmla="*/ 219351 h 227279"/>
              <a:gd name="connsiteX22" fmla="*/ 759327 w 809829"/>
              <a:gd name="connsiteY22" fmla="*/ 224636 h 227279"/>
              <a:gd name="connsiteX23" fmla="*/ 767255 w 809829"/>
              <a:gd name="connsiteY23" fmla="*/ 227279 h 227279"/>
              <a:gd name="connsiteX24" fmla="*/ 804254 w 809829"/>
              <a:gd name="connsiteY24" fmla="*/ 221993 h 227279"/>
              <a:gd name="connsiteX25" fmla="*/ 809540 w 809829"/>
              <a:gd name="connsiteY25" fmla="*/ 211422 h 227279"/>
              <a:gd name="connsiteX26" fmla="*/ 806897 w 809829"/>
              <a:gd name="connsiteY26" fmla="*/ 177066 h 227279"/>
              <a:gd name="connsiteX27" fmla="*/ 798969 w 809829"/>
              <a:gd name="connsiteY27" fmla="*/ 171781 h 227279"/>
              <a:gd name="connsiteX28" fmla="*/ 785755 w 809829"/>
              <a:gd name="connsiteY28" fmla="*/ 155924 h 227279"/>
              <a:gd name="connsiteX29" fmla="*/ 780469 w 809829"/>
              <a:gd name="connsiteY29" fmla="*/ 140067 h 227279"/>
              <a:gd name="connsiteX30" fmla="*/ 759327 w 809829"/>
              <a:gd name="connsiteY30" fmla="*/ 116282 h 227279"/>
              <a:gd name="connsiteX31" fmla="*/ 740828 w 809829"/>
              <a:gd name="connsiteY31" fmla="*/ 103069 h 227279"/>
              <a:gd name="connsiteX32" fmla="*/ 711757 w 809829"/>
              <a:gd name="connsiteY32" fmla="*/ 97783 h 227279"/>
              <a:gd name="connsiteX33" fmla="*/ 606046 w 809829"/>
              <a:gd name="connsiteY33" fmla="*/ 92497 h 227279"/>
              <a:gd name="connsiteX34" fmla="*/ 590190 w 809829"/>
              <a:gd name="connsiteY34" fmla="*/ 81926 h 227279"/>
              <a:gd name="connsiteX35" fmla="*/ 571690 w 809829"/>
              <a:gd name="connsiteY35" fmla="*/ 73998 h 227279"/>
              <a:gd name="connsiteX36" fmla="*/ 553191 w 809829"/>
              <a:gd name="connsiteY36" fmla="*/ 60784 h 227279"/>
              <a:gd name="connsiteX37" fmla="*/ 545262 w 809829"/>
              <a:gd name="connsiteY37" fmla="*/ 55499 h 227279"/>
              <a:gd name="connsiteX38" fmla="*/ 534691 w 809829"/>
              <a:gd name="connsiteY38" fmla="*/ 47570 h 227279"/>
              <a:gd name="connsiteX39" fmla="*/ 526763 w 809829"/>
              <a:gd name="connsiteY39" fmla="*/ 44927 h 227279"/>
              <a:gd name="connsiteX40" fmla="*/ 518835 w 809829"/>
              <a:gd name="connsiteY40" fmla="*/ 39642 h 227279"/>
              <a:gd name="connsiteX41" fmla="*/ 495050 w 809829"/>
              <a:gd name="connsiteY41" fmla="*/ 34356 h 227279"/>
              <a:gd name="connsiteX42" fmla="*/ 487121 w 809829"/>
              <a:gd name="connsiteY42" fmla="*/ 31714 h 227279"/>
              <a:gd name="connsiteX43" fmla="*/ 471265 w 809829"/>
              <a:gd name="connsiteY43" fmla="*/ 21143 h 227279"/>
              <a:gd name="connsiteX44" fmla="*/ 442194 w 809829"/>
              <a:gd name="connsiteY44" fmla="*/ 7929 h 227279"/>
              <a:gd name="connsiteX45" fmla="*/ 426338 w 809829"/>
              <a:gd name="connsiteY45" fmla="*/ 0 h 227279"/>
              <a:gd name="connsiteX46" fmla="*/ 386696 w 809829"/>
              <a:gd name="connsiteY46" fmla="*/ 2643 h 227279"/>
              <a:gd name="connsiteX47" fmla="*/ 378768 w 809829"/>
              <a:gd name="connsiteY47" fmla="*/ 7929 h 227279"/>
              <a:gd name="connsiteX48" fmla="*/ 362911 w 809829"/>
              <a:gd name="connsiteY48" fmla="*/ 10571 h 227279"/>
              <a:gd name="connsiteX49" fmla="*/ 347054 w 809829"/>
              <a:gd name="connsiteY49" fmla="*/ 21143 h 227279"/>
              <a:gd name="connsiteX50" fmla="*/ 336483 w 809829"/>
              <a:gd name="connsiteY50" fmla="*/ 23785 h 227279"/>
              <a:gd name="connsiteX51" fmla="*/ 325912 w 809829"/>
              <a:gd name="connsiteY51" fmla="*/ 29071 h 227279"/>
              <a:gd name="connsiteX52" fmla="*/ 304770 w 809829"/>
              <a:gd name="connsiteY52" fmla="*/ 31714 h 227279"/>
              <a:gd name="connsiteX53" fmla="*/ 296842 w 809829"/>
              <a:gd name="connsiteY53" fmla="*/ 34356 h 227279"/>
              <a:gd name="connsiteX54" fmla="*/ 267771 w 809829"/>
              <a:gd name="connsiteY54" fmla="*/ 36999 h 227279"/>
              <a:gd name="connsiteX55" fmla="*/ 265128 w 809829"/>
              <a:gd name="connsiteY55" fmla="*/ 26428 h 227279"/>
              <a:gd name="connsiteX56" fmla="*/ 249272 w 809829"/>
              <a:gd name="connsiteY56" fmla="*/ 15857 h 227279"/>
              <a:gd name="connsiteX57" fmla="*/ 241343 w 809829"/>
              <a:gd name="connsiteY57" fmla="*/ 10571 h 227279"/>
              <a:gd name="connsiteX58" fmla="*/ 185845 w 809829"/>
              <a:gd name="connsiteY58" fmla="*/ 13214 h 227279"/>
              <a:gd name="connsiteX59" fmla="*/ 169988 w 809829"/>
              <a:gd name="connsiteY59" fmla="*/ 29071 h 227279"/>
              <a:gd name="connsiteX60" fmla="*/ 154132 w 809829"/>
              <a:gd name="connsiteY60" fmla="*/ 36999 h 227279"/>
              <a:gd name="connsiteX61" fmla="*/ 148846 w 809829"/>
              <a:gd name="connsiteY61" fmla="*/ 44927 h 227279"/>
              <a:gd name="connsiteX62" fmla="*/ 132990 w 809829"/>
              <a:gd name="connsiteY62" fmla="*/ 47570 h 227279"/>
              <a:gd name="connsiteX63" fmla="*/ 122418 w 809829"/>
              <a:gd name="connsiteY63" fmla="*/ 50213 h 227279"/>
              <a:gd name="connsiteX64" fmla="*/ 88062 w 809829"/>
              <a:gd name="connsiteY64" fmla="*/ 55499 h 227279"/>
              <a:gd name="connsiteX65" fmla="*/ 77491 w 809829"/>
              <a:gd name="connsiteY65" fmla="*/ 58141 h 227279"/>
              <a:gd name="connsiteX66" fmla="*/ 53706 w 809829"/>
              <a:gd name="connsiteY66" fmla="*/ 60784 h 227279"/>
              <a:gd name="connsiteX67" fmla="*/ 45778 w 809829"/>
              <a:gd name="connsiteY67" fmla="*/ 63427 h 227279"/>
              <a:gd name="connsiteX68" fmla="*/ 29921 w 809829"/>
              <a:gd name="connsiteY68" fmla="*/ 66070 h 227279"/>
              <a:gd name="connsiteX69" fmla="*/ 27279 w 809829"/>
              <a:gd name="connsiteY69" fmla="*/ 76641 h 227279"/>
              <a:gd name="connsiteX70" fmla="*/ 24636 w 809829"/>
              <a:gd name="connsiteY70" fmla="*/ 84569 h 227279"/>
              <a:gd name="connsiteX71" fmla="*/ 21993 w 809829"/>
              <a:gd name="connsiteY71" fmla="*/ 108354 h 227279"/>
              <a:gd name="connsiteX72" fmla="*/ 16707 w 809829"/>
              <a:gd name="connsiteY72" fmla="*/ 116282 h 227279"/>
              <a:gd name="connsiteX73" fmla="*/ 14065 w 809829"/>
              <a:gd name="connsiteY73" fmla="*/ 134782 h 227279"/>
              <a:gd name="connsiteX74" fmla="*/ 8779 w 809829"/>
              <a:gd name="connsiteY74" fmla="*/ 150638 h 227279"/>
              <a:gd name="connsiteX75" fmla="*/ 6136 w 809829"/>
              <a:gd name="connsiteY75" fmla="*/ 158567 h 227279"/>
              <a:gd name="connsiteX76" fmla="*/ 851 w 809829"/>
              <a:gd name="connsiteY76" fmla="*/ 179709 h 227279"/>
              <a:gd name="connsiteX77" fmla="*/ 3494 w 809829"/>
              <a:gd name="connsiteY77" fmla="*/ 200851 h 227279"/>
              <a:gd name="connsiteX78" fmla="*/ 53706 w 809829"/>
              <a:gd name="connsiteY78" fmla="*/ 192923 h 227279"/>
              <a:gd name="connsiteX79" fmla="*/ 64277 w 809829"/>
              <a:gd name="connsiteY79" fmla="*/ 184995 h 227279"/>
              <a:gd name="connsiteX80" fmla="*/ 77491 w 809829"/>
              <a:gd name="connsiteY80" fmla="*/ 182352 h 227279"/>
              <a:gd name="connsiteX81" fmla="*/ 85420 w 809829"/>
              <a:gd name="connsiteY81" fmla="*/ 174423 h 227279"/>
              <a:gd name="connsiteX82" fmla="*/ 88062 w 809829"/>
              <a:gd name="connsiteY82" fmla="*/ 166495 h 227279"/>
              <a:gd name="connsiteX83" fmla="*/ 90705 w 809829"/>
              <a:gd name="connsiteY83" fmla="*/ 142710 h 227279"/>
              <a:gd name="connsiteX84" fmla="*/ 95991 w 809829"/>
              <a:gd name="connsiteY84" fmla="*/ 134782 h 227279"/>
              <a:gd name="connsiteX85" fmla="*/ 164703 w 809829"/>
              <a:gd name="connsiteY85" fmla="*/ 179709 h 227279"/>
              <a:gd name="connsiteX86" fmla="*/ 162060 w 809829"/>
              <a:gd name="connsiteY86" fmla="*/ 187637 h 227279"/>
              <a:gd name="connsiteX87" fmla="*/ 204344 w 809829"/>
              <a:gd name="connsiteY87" fmla="*/ 187637 h 227279"/>
              <a:gd name="connsiteX88" fmla="*/ 220201 w 809829"/>
              <a:gd name="connsiteY88" fmla="*/ 177066 h 227279"/>
              <a:gd name="connsiteX89" fmla="*/ 236058 w 809829"/>
              <a:gd name="connsiteY89" fmla="*/ 166495 h 227279"/>
              <a:gd name="connsiteX90" fmla="*/ 243986 w 809829"/>
              <a:gd name="connsiteY90" fmla="*/ 161210 h 227279"/>
              <a:gd name="connsiteX91" fmla="*/ 267771 w 809829"/>
              <a:gd name="connsiteY91" fmla="*/ 150638 h 227279"/>
              <a:gd name="connsiteX92" fmla="*/ 286270 w 809829"/>
              <a:gd name="connsiteY92" fmla="*/ 145353 h 227279"/>
              <a:gd name="connsiteX93" fmla="*/ 294199 w 809829"/>
              <a:gd name="connsiteY93" fmla="*/ 140067 h 227279"/>
              <a:gd name="connsiteX94" fmla="*/ 317984 w 809829"/>
              <a:gd name="connsiteY94" fmla="*/ 132139 h 227279"/>
              <a:gd name="connsiteX95" fmla="*/ 325912 w 809829"/>
              <a:gd name="connsiteY95" fmla="*/ 129496 h 227279"/>
              <a:gd name="connsiteX96" fmla="*/ 347054 w 809829"/>
              <a:gd name="connsiteY96" fmla="*/ 124211 h 227279"/>
              <a:gd name="connsiteX97" fmla="*/ 399910 w 809829"/>
              <a:gd name="connsiteY97" fmla="*/ 110997 h 22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809829" h="227279">
                <a:moveTo>
                  <a:pt x="399910" y="110997"/>
                </a:moveTo>
                <a:cubicBezTo>
                  <a:pt x="417969" y="109235"/>
                  <a:pt x="437031" y="111343"/>
                  <a:pt x="455408" y="113640"/>
                </a:cubicBezTo>
                <a:cubicBezTo>
                  <a:pt x="458560" y="114034"/>
                  <a:pt x="460495" y="117505"/>
                  <a:pt x="463336" y="118925"/>
                </a:cubicBezTo>
                <a:cubicBezTo>
                  <a:pt x="465828" y="120171"/>
                  <a:pt x="468704" y="120471"/>
                  <a:pt x="471265" y="121568"/>
                </a:cubicBezTo>
                <a:cubicBezTo>
                  <a:pt x="474886" y="123120"/>
                  <a:pt x="478415" y="124899"/>
                  <a:pt x="481836" y="126854"/>
                </a:cubicBezTo>
                <a:cubicBezTo>
                  <a:pt x="484594" y="128430"/>
                  <a:pt x="486845" y="130888"/>
                  <a:pt x="489764" y="132139"/>
                </a:cubicBezTo>
                <a:cubicBezTo>
                  <a:pt x="493102" y="133570"/>
                  <a:pt x="496811" y="133901"/>
                  <a:pt x="500335" y="134782"/>
                </a:cubicBezTo>
                <a:cubicBezTo>
                  <a:pt x="520248" y="148055"/>
                  <a:pt x="494934" y="132466"/>
                  <a:pt x="518835" y="142710"/>
                </a:cubicBezTo>
                <a:cubicBezTo>
                  <a:pt x="521754" y="143961"/>
                  <a:pt x="523922" y="146576"/>
                  <a:pt x="526763" y="147996"/>
                </a:cubicBezTo>
                <a:cubicBezTo>
                  <a:pt x="533265" y="151247"/>
                  <a:pt x="544465" y="152267"/>
                  <a:pt x="550548" y="153281"/>
                </a:cubicBezTo>
                <a:cubicBezTo>
                  <a:pt x="554072" y="155043"/>
                  <a:pt x="557498" y="157015"/>
                  <a:pt x="561119" y="158567"/>
                </a:cubicBezTo>
                <a:cubicBezTo>
                  <a:pt x="563679" y="159664"/>
                  <a:pt x="566555" y="159964"/>
                  <a:pt x="569047" y="161210"/>
                </a:cubicBezTo>
                <a:cubicBezTo>
                  <a:pt x="571888" y="162630"/>
                  <a:pt x="574135" y="165075"/>
                  <a:pt x="576976" y="166495"/>
                </a:cubicBezTo>
                <a:cubicBezTo>
                  <a:pt x="606595" y="181303"/>
                  <a:pt x="557022" y="152450"/>
                  <a:pt x="595475" y="174423"/>
                </a:cubicBezTo>
                <a:cubicBezTo>
                  <a:pt x="625727" y="191710"/>
                  <a:pt x="578547" y="165781"/>
                  <a:pt x="611332" y="187637"/>
                </a:cubicBezTo>
                <a:cubicBezTo>
                  <a:pt x="613650" y="189182"/>
                  <a:pt x="616769" y="189034"/>
                  <a:pt x="619260" y="190280"/>
                </a:cubicBezTo>
                <a:cubicBezTo>
                  <a:pt x="622101" y="191701"/>
                  <a:pt x="624107" y="194796"/>
                  <a:pt x="627188" y="195566"/>
                </a:cubicBezTo>
                <a:cubicBezTo>
                  <a:pt x="634927" y="197501"/>
                  <a:pt x="643045" y="197327"/>
                  <a:pt x="650973" y="198208"/>
                </a:cubicBezTo>
                <a:cubicBezTo>
                  <a:pt x="671877" y="205176"/>
                  <a:pt x="647554" y="197780"/>
                  <a:pt x="693258" y="203494"/>
                </a:cubicBezTo>
                <a:cubicBezTo>
                  <a:pt x="696022" y="203840"/>
                  <a:pt x="698445" y="205639"/>
                  <a:pt x="701186" y="206137"/>
                </a:cubicBezTo>
                <a:cubicBezTo>
                  <a:pt x="708174" y="207408"/>
                  <a:pt x="715281" y="207899"/>
                  <a:pt x="722328" y="208780"/>
                </a:cubicBezTo>
                <a:cubicBezTo>
                  <a:pt x="727614" y="212304"/>
                  <a:pt x="732158" y="217343"/>
                  <a:pt x="738185" y="219351"/>
                </a:cubicBezTo>
                <a:cubicBezTo>
                  <a:pt x="756316" y="225393"/>
                  <a:pt x="733800" y="218254"/>
                  <a:pt x="759327" y="224636"/>
                </a:cubicBezTo>
                <a:cubicBezTo>
                  <a:pt x="762029" y="225312"/>
                  <a:pt x="764612" y="226398"/>
                  <a:pt x="767255" y="227279"/>
                </a:cubicBezTo>
                <a:cubicBezTo>
                  <a:pt x="779588" y="225517"/>
                  <a:pt x="792589" y="226367"/>
                  <a:pt x="804254" y="221993"/>
                </a:cubicBezTo>
                <a:cubicBezTo>
                  <a:pt x="807943" y="220610"/>
                  <a:pt x="809309" y="215355"/>
                  <a:pt x="809540" y="211422"/>
                </a:cubicBezTo>
                <a:cubicBezTo>
                  <a:pt x="810215" y="199956"/>
                  <a:pt x="809856" y="188164"/>
                  <a:pt x="806897" y="177066"/>
                </a:cubicBezTo>
                <a:cubicBezTo>
                  <a:pt x="806079" y="173997"/>
                  <a:pt x="801409" y="173814"/>
                  <a:pt x="798969" y="171781"/>
                </a:cubicBezTo>
                <a:cubicBezTo>
                  <a:pt x="794575" y="168120"/>
                  <a:pt x="788201" y="161428"/>
                  <a:pt x="785755" y="155924"/>
                </a:cubicBezTo>
                <a:cubicBezTo>
                  <a:pt x="783492" y="150833"/>
                  <a:pt x="783559" y="144703"/>
                  <a:pt x="780469" y="140067"/>
                </a:cubicBezTo>
                <a:cubicBezTo>
                  <a:pt x="771038" y="125919"/>
                  <a:pt x="777430" y="134385"/>
                  <a:pt x="759327" y="116282"/>
                </a:cubicBezTo>
                <a:cubicBezTo>
                  <a:pt x="751252" y="108207"/>
                  <a:pt x="751960" y="107243"/>
                  <a:pt x="740828" y="103069"/>
                </a:cubicBezTo>
                <a:cubicBezTo>
                  <a:pt x="733158" y="100193"/>
                  <a:pt x="718513" y="98748"/>
                  <a:pt x="711757" y="97783"/>
                </a:cubicBezTo>
                <a:cubicBezTo>
                  <a:pt x="669364" y="83650"/>
                  <a:pt x="747959" y="108999"/>
                  <a:pt x="606046" y="92497"/>
                </a:cubicBezTo>
                <a:cubicBezTo>
                  <a:pt x="599736" y="91763"/>
                  <a:pt x="595475" y="85449"/>
                  <a:pt x="590190" y="81926"/>
                </a:cubicBezTo>
                <a:cubicBezTo>
                  <a:pt x="579241" y="74627"/>
                  <a:pt x="585340" y="77411"/>
                  <a:pt x="571690" y="73998"/>
                </a:cubicBezTo>
                <a:cubicBezTo>
                  <a:pt x="552974" y="61519"/>
                  <a:pt x="576181" y="77204"/>
                  <a:pt x="553191" y="60784"/>
                </a:cubicBezTo>
                <a:cubicBezTo>
                  <a:pt x="550606" y="58938"/>
                  <a:pt x="547847" y="57345"/>
                  <a:pt x="545262" y="55499"/>
                </a:cubicBezTo>
                <a:cubicBezTo>
                  <a:pt x="541678" y="52939"/>
                  <a:pt x="538515" y="49756"/>
                  <a:pt x="534691" y="47570"/>
                </a:cubicBezTo>
                <a:cubicBezTo>
                  <a:pt x="532272" y="46188"/>
                  <a:pt x="529255" y="46173"/>
                  <a:pt x="526763" y="44927"/>
                </a:cubicBezTo>
                <a:cubicBezTo>
                  <a:pt x="523922" y="43507"/>
                  <a:pt x="521676" y="41062"/>
                  <a:pt x="518835" y="39642"/>
                </a:cubicBezTo>
                <a:cubicBezTo>
                  <a:pt x="511696" y="36073"/>
                  <a:pt x="502358" y="35980"/>
                  <a:pt x="495050" y="34356"/>
                </a:cubicBezTo>
                <a:cubicBezTo>
                  <a:pt x="492330" y="33752"/>
                  <a:pt x="489764" y="32595"/>
                  <a:pt x="487121" y="31714"/>
                </a:cubicBezTo>
                <a:cubicBezTo>
                  <a:pt x="481836" y="28190"/>
                  <a:pt x="477291" y="23152"/>
                  <a:pt x="471265" y="21143"/>
                </a:cubicBezTo>
                <a:cubicBezTo>
                  <a:pt x="438828" y="10330"/>
                  <a:pt x="470979" y="22321"/>
                  <a:pt x="442194" y="7929"/>
                </a:cubicBezTo>
                <a:cubicBezTo>
                  <a:pt x="420320" y="-3008"/>
                  <a:pt x="449049" y="15143"/>
                  <a:pt x="426338" y="0"/>
                </a:cubicBezTo>
                <a:cubicBezTo>
                  <a:pt x="413124" y="881"/>
                  <a:pt x="399759" y="466"/>
                  <a:pt x="386696" y="2643"/>
                </a:cubicBezTo>
                <a:cubicBezTo>
                  <a:pt x="383563" y="3165"/>
                  <a:pt x="381781" y="6925"/>
                  <a:pt x="378768" y="7929"/>
                </a:cubicBezTo>
                <a:cubicBezTo>
                  <a:pt x="373684" y="9623"/>
                  <a:pt x="368197" y="9690"/>
                  <a:pt x="362911" y="10571"/>
                </a:cubicBezTo>
                <a:cubicBezTo>
                  <a:pt x="338154" y="18824"/>
                  <a:pt x="374776" y="5302"/>
                  <a:pt x="347054" y="21143"/>
                </a:cubicBezTo>
                <a:cubicBezTo>
                  <a:pt x="343900" y="22945"/>
                  <a:pt x="340007" y="22904"/>
                  <a:pt x="336483" y="23785"/>
                </a:cubicBezTo>
                <a:cubicBezTo>
                  <a:pt x="332959" y="25547"/>
                  <a:pt x="329734" y="28115"/>
                  <a:pt x="325912" y="29071"/>
                </a:cubicBezTo>
                <a:cubicBezTo>
                  <a:pt x="319022" y="30794"/>
                  <a:pt x="311758" y="30444"/>
                  <a:pt x="304770" y="31714"/>
                </a:cubicBezTo>
                <a:cubicBezTo>
                  <a:pt x="302029" y="32212"/>
                  <a:pt x="299485" y="33475"/>
                  <a:pt x="296842" y="34356"/>
                </a:cubicBezTo>
                <a:cubicBezTo>
                  <a:pt x="286831" y="41030"/>
                  <a:pt x="283507" y="45741"/>
                  <a:pt x="267771" y="36999"/>
                </a:cubicBezTo>
                <a:cubicBezTo>
                  <a:pt x="264596" y="35235"/>
                  <a:pt x="267520" y="29161"/>
                  <a:pt x="265128" y="26428"/>
                </a:cubicBezTo>
                <a:cubicBezTo>
                  <a:pt x="260945" y="21647"/>
                  <a:pt x="254557" y="19381"/>
                  <a:pt x="249272" y="15857"/>
                </a:cubicBezTo>
                <a:lnTo>
                  <a:pt x="241343" y="10571"/>
                </a:lnTo>
                <a:lnTo>
                  <a:pt x="185845" y="13214"/>
                </a:lnTo>
                <a:cubicBezTo>
                  <a:pt x="178609" y="15090"/>
                  <a:pt x="176208" y="24925"/>
                  <a:pt x="169988" y="29071"/>
                </a:cubicBezTo>
                <a:cubicBezTo>
                  <a:pt x="159742" y="35901"/>
                  <a:pt x="165073" y="33352"/>
                  <a:pt x="154132" y="36999"/>
                </a:cubicBezTo>
                <a:cubicBezTo>
                  <a:pt x="152370" y="39642"/>
                  <a:pt x="151687" y="43507"/>
                  <a:pt x="148846" y="44927"/>
                </a:cubicBezTo>
                <a:cubicBezTo>
                  <a:pt x="144053" y="47323"/>
                  <a:pt x="138244" y="46519"/>
                  <a:pt x="132990" y="47570"/>
                </a:cubicBezTo>
                <a:cubicBezTo>
                  <a:pt x="129428" y="48282"/>
                  <a:pt x="125995" y="49582"/>
                  <a:pt x="122418" y="50213"/>
                </a:cubicBezTo>
                <a:cubicBezTo>
                  <a:pt x="111008" y="52227"/>
                  <a:pt x="99472" y="53485"/>
                  <a:pt x="88062" y="55499"/>
                </a:cubicBezTo>
                <a:cubicBezTo>
                  <a:pt x="84485" y="56130"/>
                  <a:pt x="81081" y="57589"/>
                  <a:pt x="77491" y="58141"/>
                </a:cubicBezTo>
                <a:cubicBezTo>
                  <a:pt x="69607" y="59354"/>
                  <a:pt x="61634" y="59903"/>
                  <a:pt x="53706" y="60784"/>
                </a:cubicBezTo>
                <a:cubicBezTo>
                  <a:pt x="51063" y="61665"/>
                  <a:pt x="48497" y="62823"/>
                  <a:pt x="45778" y="63427"/>
                </a:cubicBezTo>
                <a:cubicBezTo>
                  <a:pt x="40547" y="64590"/>
                  <a:pt x="34281" y="62955"/>
                  <a:pt x="29921" y="66070"/>
                </a:cubicBezTo>
                <a:cubicBezTo>
                  <a:pt x="26966" y="68181"/>
                  <a:pt x="28277" y="73149"/>
                  <a:pt x="27279" y="76641"/>
                </a:cubicBezTo>
                <a:cubicBezTo>
                  <a:pt x="26514" y="79319"/>
                  <a:pt x="25517" y="81926"/>
                  <a:pt x="24636" y="84569"/>
                </a:cubicBezTo>
                <a:cubicBezTo>
                  <a:pt x="23755" y="92497"/>
                  <a:pt x="23928" y="100615"/>
                  <a:pt x="21993" y="108354"/>
                </a:cubicBezTo>
                <a:cubicBezTo>
                  <a:pt x="21223" y="111435"/>
                  <a:pt x="17620" y="113240"/>
                  <a:pt x="16707" y="116282"/>
                </a:cubicBezTo>
                <a:cubicBezTo>
                  <a:pt x="14917" y="122249"/>
                  <a:pt x="15466" y="128712"/>
                  <a:pt x="14065" y="134782"/>
                </a:cubicBezTo>
                <a:cubicBezTo>
                  <a:pt x="12812" y="140211"/>
                  <a:pt x="10541" y="145353"/>
                  <a:pt x="8779" y="150638"/>
                </a:cubicBezTo>
                <a:cubicBezTo>
                  <a:pt x="7898" y="153281"/>
                  <a:pt x="6682" y="155835"/>
                  <a:pt x="6136" y="158567"/>
                </a:cubicBezTo>
                <a:cubicBezTo>
                  <a:pt x="2948" y="174513"/>
                  <a:pt x="4915" y="167520"/>
                  <a:pt x="851" y="179709"/>
                </a:cubicBezTo>
                <a:cubicBezTo>
                  <a:pt x="1732" y="186756"/>
                  <a:pt x="-3013" y="198004"/>
                  <a:pt x="3494" y="200851"/>
                </a:cubicBezTo>
                <a:cubicBezTo>
                  <a:pt x="17523" y="206989"/>
                  <a:pt x="40078" y="201440"/>
                  <a:pt x="53706" y="192923"/>
                </a:cubicBezTo>
                <a:cubicBezTo>
                  <a:pt x="57441" y="190589"/>
                  <a:pt x="60252" y="186784"/>
                  <a:pt x="64277" y="184995"/>
                </a:cubicBezTo>
                <a:cubicBezTo>
                  <a:pt x="68382" y="183171"/>
                  <a:pt x="73086" y="183233"/>
                  <a:pt x="77491" y="182352"/>
                </a:cubicBezTo>
                <a:cubicBezTo>
                  <a:pt x="80134" y="179709"/>
                  <a:pt x="83347" y="177533"/>
                  <a:pt x="85420" y="174423"/>
                </a:cubicBezTo>
                <a:cubicBezTo>
                  <a:pt x="86965" y="172105"/>
                  <a:pt x="87604" y="169243"/>
                  <a:pt x="88062" y="166495"/>
                </a:cubicBezTo>
                <a:cubicBezTo>
                  <a:pt x="89373" y="158626"/>
                  <a:pt x="88770" y="150449"/>
                  <a:pt x="90705" y="142710"/>
                </a:cubicBezTo>
                <a:cubicBezTo>
                  <a:pt x="91475" y="139629"/>
                  <a:pt x="94229" y="137425"/>
                  <a:pt x="95991" y="134782"/>
                </a:cubicBezTo>
                <a:cubicBezTo>
                  <a:pt x="176717" y="137772"/>
                  <a:pt x="171644" y="113774"/>
                  <a:pt x="164703" y="179709"/>
                </a:cubicBezTo>
                <a:cubicBezTo>
                  <a:pt x="164411" y="182479"/>
                  <a:pt x="162941" y="184994"/>
                  <a:pt x="162060" y="187637"/>
                </a:cubicBezTo>
                <a:cubicBezTo>
                  <a:pt x="178465" y="191739"/>
                  <a:pt x="182028" y="193836"/>
                  <a:pt x="204344" y="187637"/>
                </a:cubicBezTo>
                <a:cubicBezTo>
                  <a:pt x="210465" y="185937"/>
                  <a:pt x="214915" y="180590"/>
                  <a:pt x="220201" y="177066"/>
                </a:cubicBezTo>
                <a:lnTo>
                  <a:pt x="236058" y="166495"/>
                </a:lnTo>
                <a:cubicBezTo>
                  <a:pt x="238701" y="164733"/>
                  <a:pt x="241145" y="162630"/>
                  <a:pt x="243986" y="161210"/>
                </a:cubicBezTo>
                <a:cubicBezTo>
                  <a:pt x="253194" y="156606"/>
                  <a:pt x="257650" y="154012"/>
                  <a:pt x="267771" y="150638"/>
                </a:cubicBezTo>
                <a:cubicBezTo>
                  <a:pt x="272860" y="148942"/>
                  <a:pt x="281174" y="147901"/>
                  <a:pt x="286270" y="145353"/>
                </a:cubicBezTo>
                <a:cubicBezTo>
                  <a:pt x="289111" y="143932"/>
                  <a:pt x="291358" y="141488"/>
                  <a:pt x="294199" y="140067"/>
                </a:cubicBezTo>
                <a:cubicBezTo>
                  <a:pt x="306346" y="133994"/>
                  <a:pt x="306210" y="135503"/>
                  <a:pt x="317984" y="132139"/>
                </a:cubicBezTo>
                <a:cubicBezTo>
                  <a:pt x="320662" y="131374"/>
                  <a:pt x="323225" y="130229"/>
                  <a:pt x="325912" y="129496"/>
                </a:cubicBezTo>
                <a:cubicBezTo>
                  <a:pt x="332920" y="127585"/>
                  <a:pt x="339795" y="124490"/>
                  <a:pt x="347054" y="124211"/>
                </a:cubicBezTo>
                <a:cubicBezTo>
                  <a:pt x="417735" y="121492"/>
                  <a:pt x="381851" y="112759"/>
                  <a:pt x="399910" y="110997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Freeform 1031"/>
          <p:cNvSpPr/>
          <p:nvPr/>
        </p:nvSpPr>
        <p:spPr>
          <a:xfrm>
            <a:off x="6810674" y="4983059"/>
            <a:ext cx="265716" cy="250593"/>
          </a:xfrm>
          <a:custGeom>
            <a:avLst/>
            <a:gdLst>
              <a:gd name="connsiteX0" fmla="*/ 111612 w 265716"/>
              <a:gd name="connsiteY0" fmla="*/ 220564 h 250593"/>
              <a:gd name="connsiteX1" fmla="*/ 114255 w 265716"/>
              <a:gd name="connsiteY1" fmla="*/ 233778 h 250593"/>
              <a:gd name="connsiteX2" fmla="*/ 116898 w 265716"/>
              <a:gd name="connsiteY2" fmla="*/ 241706 h 250593"/>
              <a:gd name="connsiteX3" fmla="*/ 169753 w 265716"/>
              <a:gd name="connsiteY3" fmla="*/ 249635 h 250593"/>
              <a:gd name="connsiteX4" fmla="*/ 219966 w 265716"/>
              <a:gd name="connsiteY4" fmla="*/ 246992 h 250593"/>
              <a:gd name="connsiteX5" fmla="*/ 222609 w 265716"/>
              <a:gd name="connsiteY5" fmla="*/ 239064 h 250593"/>
              <a:gd name="connsiteX6" fmla="*/ 233180 w 265716"/>
              <a:gd name="connsiteY6" fmla="*/ 223207 h 250593"/>
              <a:gd name="connsiteX7" fmla="*/ 238465 w 265716"/>
              <a:gd name="connsiteY7" fmla="*/ 215279 h 250593"/>
              <a:gd name="connsiteX8" fmla="*/ 241108 w 265716"/>
              <a:gd name="connsiteY8" fmla="*/ 194136 h 250593"/>
              <a:gd name="connsiteX9" fmla="*/ 251679 w 265716"/>
              <a:gd name="connsiteY9" fmla="*/ 167709 h 250593"/>
              <a:gd name="connsiteX10" fmla="*/ 256965 w 265716"/>
              <a:gd name="connsiteY10" fmla="*/ 159780 h 250593"/>
              <a:gd name="connsiteX11" fmla="*/ 259607 w 265716"/>
              <a:gd name="connsiteY11" fmla="*/ 96354 h 250593"/>
              <a:gd name="connsiteX12" fmla="*/ 238465 w 265716"/>
              <a:gd name="connsiteY12" fmla="*/ 85783 h 250593"/>
              <a:gd name="connsiteX13" fmla="*/ 222609 w 265716"/>
              <a:gd name="connsiteY13" fmla="*/ 75212 h 250593"/>
              <a:gd name="connsiteX14" fmla="*/ 206752 w 265716"/>
              <a:gd name="connsiteY14" fmla="*/ 67283 h 250593"/>
              <a:gd name="connsiteX15" fmla="*/ 198824 w 265716"/>
              <a:gd name="connsiteY15" fmla="*/ 59355 h 250593"/>
              <a:gd name="connsiteX16" fmla="*/ 175039 w 265716"/>
              <a:gd name="connsiteY16" fmla="*/ 48784 h 250593"/>
              <a:gd name="connsiteX17" fmla="*/ 167110 w 265716"/>
              <a:gd name="connsiteY17" fmla="*/ 40855 h 250593"/>
              <a:gd name="connsiteX18" fmla="*/ 156539 w 265716"/>
              <a:gd name="connsiteY18" fmla="*/ 24999 h 250593"/>
              <a:gd name="connsiteX19" fmla="*/ 153896 w 265716"/>
              <a:gd name="connsiteY19" fmla="*/ 17070 h 250593"/>
              <a:gd name="connsiteX20" fmla="*/ 145968 w 265716"/>
              <a:gd name="connsiteY20" fmla="*/ 14428 h 250593"/>
              <a:gd name="connsiteX21" fmla="*/ 138040 w 265716"/>
              <a:gd name="connsiteY21" fmla="*/ 9142 h 250593"/>
              <a:gd name="connsiteX22" fmla="*/ 108969 w 265716"/>
              <a:gd name="connsiteY22" fmla="*/ 3857 h 250593"/>
              <a:gd name="connsiteX23" fmla="*/ 79899 w 265716"/>
              <a:gd name="connsiteY23" fmla="*/ 3857 h 250593"/>
              <a:gd name="connsiteX24" fmla="*/ 64042 w 265716"/>
              <a:gd name="connsiteY24" fmla="*/ 19713 h 250593"/>
              <a:gd name="connsiteX25" fmla="*/ 48185 w 265716"/>
              <a:gd name="connsiteY25" fmla="*/ 27642 h 250593"/>
              <a:gd name="connsiteX26" fmla="*/ 32329 w 265716"/>
              <a:gd name="connsiteY26" fmla="*/ 35570 h 250593"/>
              <a:gd name="connsiteX27" fmla="*/ 5901 w 265716"/>
              <a:gd name="connsiteY27" fmla="*/ 38213 h 250593"/>
              <a:gd name="connsiteX28" fmla="*/ 616 w 265716"/>
              <a:gd name="connsiteY28" fmla="*/ 46141 h 250593"/>
              <a:gd name="connsiteX29" fmla="*/ 5901 w 265716"/>
              <a:gd name="connsiteY29" fmla="*/ 91068 h 250593"/>
              <a:gd name="connsiteX30" fmla="*/ 8544 w 265716"/>
              <a:gd name="connsiteY30" fmla="*/ 112210 h 250593"/>
              <a:gd name="connsiteX31" fmla="*/ 19115 w 265716"/>
              <a:gd name="connsiteY31" fmla="*/ 114853 h 250593"/>
              <a:gd name="connsiteX32" fmla="*/ 27043 w 265716"/>
              <a:gd name="connsiteY32" fmla="*/ 122781 h 250593"/>
              <a:gd name="connsiteX33" fmla="*/ 50828 w 265716"/>
              <a:gd name="connsiteY33" fmla="*/ 141281 h 250593"/>
              <a:gd name="connsiteX34" fmla="*/ 64042 w 265716"/>
              <a:gd name="connsiteY34" fmla="*/ 159780 h 250593"/>
              <a:gd name="connsiteX35" fmla="*/ 71970 w 265716"/>
              <a:gd name="connsiteY35" fmla="*/ 180923 h 250593"/>
              <a:gd name="connsiteX36" fmla="*/ 79899 w 265716"/>
              <a:gd name="connsiteY36" fmla="*/ 199422 h 250593"/>
              <a:gd name="connsiteX37" fmla="*/ 87827 w 265716"/>
              <a:gd name="connsiteY37" fmla="*/ 207350 h 250593"/>
              <a:gd name="connsiteX38" fmla="*/ 95755 w 265716"/>
              <a:gd name="connsiteY38" fmla="*/ 217921 h 250593"/>
              <a:gd name="connsiteX39" fmla="*/ 101041 w 265716"/>
              <a:gd name="connsiteY39" fmla="*/ 225850 h 250593"/>
              <a:gd name="connsiteX40" fmla="*/ 111612 w 265716"/>
              <a:gd name="connsiteY40" fmla="*/ 220564 h 25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5716" h="250593">
                <a:moveTo>
                  <a:pt x="111612" y="220564"/>
                </a:moveTo>
                <a:cubicBezTo>
                  <a:pt x="113814" y="221885"/>
                  <a:pt x="113165" y="229420"/>
                  <a:pt x="114255" y="233778"/>
                </a:cubicBezTo>
                <a:cubicBezTo>
                  <a:pt x="114931" y="236480"/>
                  <a:pt x="115158" y="239531"/>
                  <a:pt x="116898" y="241706"/>
                </a:cubicBezTo>
                <a:cubicBezTo>
                  <a:pt x="127314" y="254726"/>
                  <a:pt x="168856" y="249582"/>
                  <a:pt x="169753" y="249635"/>
                </a:cubicBezTo>
                <a:cubicBezTo>
                  <a:pt x="186491" y="248754"/>
                  <a:pt x="203531" y="250279"/>
                  <a:pt x="219966" y="246992"/>
                </a:cubicBezTo>
                <a:cubicBezTo>
                  <a:pt x="222698" y="246446"/>
                  <a:pt x="221256" y="241499"/>
                  <a:pt x="222609" y="239064"/>
                </a:cubicBezTo>
                <a:cubicBezTo>
                  <a:pt x="225694" y="233511"/>
                  <a:pt x="229656" y="228493"/>
                  <a:pt x="233180" y="223207"/>
                </a:cubicBezTo>
                <a:lnTo>
                  <a:pt x="238465" y="215279"/>
                </a:lnTo>
                <a:cubicBezTo>
                  <a:pt x="239346" y="208231"/>
                  <a:pt x="239620" y="201081"/>
                  <a:pt x="241108" y="194136"/>
                </a:cubicBezTo>
                <a:cubicBezTo>
                  <a:pt x="242964" y="185477"/>
                  <a:pt x="247209" y="175531"/>
                  <a:pt x="251679" y="167709"/>
                </a:cubicBezTo>
                <a:cubicBezTo>
                  <a:pt x="253255" y="164951"/>
                  <a:pt x="255203" y="162423"/>
                  <a:pt x="256965" y="159780"/>
                </a:cubicBezTo>
                <a:cubicBezTo>
                  <a:pt x="264313" y="137734"/>
                  <a:pt x="270992" y="124185"/>
                  <a:pt x="259607" y="96354"/>
                </a:cubicBezTo>
                <a:cubicBezTo>
                  <a:pt x="256624" y="89061"/>
                  <a:pt x="238465" y="85783"/>
                  <a:pt x="238465" y="85783"/>
                </a:cubicBezTo>
                <a:cubicBezTo>
                  <a:pt x="223436" y="70752"/>
                  <a:pt x="237907" y="82861"/>
                  <a:pt x="222609" y="75212"/>
                </a:cubicBezTo>
                <a:cubicBezTo>
                  <a:pt x="202109" y="64963"/>
                  <a:pt x="226685" y="73928"/>
                  <a:pt x="206752" y="67283"/>
                </a:cubicBezTo>
                <a:cubicBezTo>
                  <a:pt x="204109" y="64640"/>
                  <a:pt x="202091" y="61170"/>
                  <a:pt x="198824" y="59355"/>
                </a:cubicBezTo>
                <a:cubicBezTo>
                  <a:pt x="178086" y="47834"/>
                  <a:pt x="188668" y="60141"/>
                  <a:pt x="175039" y="48784"/>
                </a:cubicBezTo>
                <a:cubicBezTo>
                  <a:pt x="172168" y="46391"/>
                  <a:pt x="169405" y="43805"/>
                  <a:pt x="167110" y="40855"/>
                </a:cubicBezTo>
                <a:cubicBezTo>
                  <a:pt x="163210" y="35841"/>
                  <a:pt x="156539" y="24999"/>
                  <a:pt x="156539" y="24999"/>
                </a:cubicBezTo>
                <a:cubicBezTo>
                  <a:pt x="155658" y="22356"/>
                  <a:pt x="155866" y="19040"/>
                  <a:pt x="153896" y="17070"/>
                </a:cubicBezTo>
                <a:cubicBezTo>
                  <a:pt x="151926" y="15100"/>
                  <a:pt x="148459" y="15674"/>
                  <a:pt x="145968" y="14428"/>
                </a:cubicBezTo>
                <a:cubicBezTo>
                  <a:pt x="143127" y="13008"/>
                  <a:pt x="140881" y="10563"/>
                  <a:pt x="138040" y="9142"/>
                </a:cubicBezTo>
                <a:cubicBezTo>
                  <a:pt x="129892" y="5068"/>
                  <a:pt x="116258" y="4768"/>
                  <a:pt x="108969" y="3857"/>
                </a:cubicBezTo>
                <a:cubicBezTo>
                  <a:pt x="98522" y="374"/>
                  <a:pt x="93048" y="-2718"/>
                  <a:pt x="79899" y="3857"/>
                </a:cubicBezTo>
                <a:cubicBezTo>
                  <a:pt x="73213" y="7200"/>
                  <a:pt x="70261" y="15566"/>
                  <a:pt x="64042" y="19713"/>
                </a:cubicBezTo>
                <a:cubicBezTo>
                  <a:pt x="41332" y="34855"/>
                  <a:pt x="70060" y="16705"/>
                  <a:pt x="48185" y="27642"/>
                </a:cubicBezTo>
                <a:cubicBezTo>
                  <a:pt x="39476" y="31996"/>
                  <a:pt x="41922" y="34094"/>
                  <a:pt x="32329" y="35570"/>
                </a:cubicBezTo>
                <a:cubicBezTo>
                  <a:pt x="23579" y="36916"/>
                  <a:pt x="14710" y="37332"/>
                  <a:pt x="5901" y="38213"/>
                </a:cubicBezTo>
                <a:cubicBezTo>
                  <a:pt x="4139" y="40856"/>
                  <a:pt x="803" y="42970"/>
                  <a:pt x="616" y="46141"/>
                </a:cubicBezTo>
                <a:cubicBezTo>
                  <a:pt x="-947" y="72710"/>
                  <a:pt x="340" y="74386"/>
                  <a:pt x="5901" y="91068"/>
                </a:cubicBezTo>
                <a:cubicBezTo>
                  <a:pt x="6782" y="98115"/>
                  <a:pt x="5095" y="106002"/>
                  <a:pt x="8544" y="112210"/>
                </a:cubicBezTo>
                <a:cubicBezTo>
                  <a:pt x="10308" y="115385"/>
                  <a:pt x="15961" y="113051"/>
                  <a:pt x="19115" y="114853"/>
                </a:cubicBezTo>
                <a:cubicBezTo>
                  <a:pt x="22360" y="116707"/>
                  <a:pt x="24093" y="120486"/>
                  <a:pt x="27043" y="122781"/>
                </a:cubicBezTo>
                <a:cubicBezTo>
                  <a:pt x="55492" y="144909"/>
                  <a:pt x="32829" y="123282"/>
                  <a:pt x="50828" y="141281"/>
                </a:cubicBezTo>
                <a:cubicBezTo>
                  <a:pt x="56995" y="159781"/>
                  <a:pt x="50828" y="155377"/>
                  <a:pt x="64042" y="159780"/>
                </a:cubicBezTo>
                <a:cubicBezTo>
                  <a:pt x="69141" y="185271"/>
                  <a:pt x="62898" y="162777"/>
                  <a:pt x="71970" y="180923"/>
                </a:cubicBezTo>
                <a:cubicBezTo>
                  <a:pt x="77719" y="192422"/>
                  <a:pt x="70736" y="186594"/>
                  <a:pt x="79899" y="199422"/>
                </a:cubicBezTo>
                <a:cubicBezTo>
                  <a:pt x="82071" y="202463"/>
                  <a:pt x="85395" y="204512"/>
                  <a:pt x="87827" y="207350"/>
                </a:cubicBezTo>
                <a:cubicBezTo>
                  <a:pt x="90693" y="210694"/>
                  <a:pt x="93195" y="214337"/>
                  <a:pt x="95755" y="217921"/>
                </a:cubicBezTo>
                <a:cubicBezTo>
                  <a:pt x="97601" y="220506"/>
                  <a:pt x="98561" y="223866"/>
                  <a:pt x="101041" y="225850"/>
                </a:cubicBezTo>
                <a:cubicBezTo>
                  <a:pt x="114648" y="236736"/>
                  <a:pt x="109410" y="219243"/>
                  <a:pt x="111612" y="220564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 1032"/>
          <p:cNvSpPr/>
          <p:nvPr/>
        </p:nvSpPr>
        <p:spPr>
          <a:xfrm>
            <a:off x="7025354" y="5229663"/>
            <a:ext cx="145353" cy="135329"/>
          </a:xfrm>
          <a:custGeom>
            <a:avLst/>
            <a:gdLst>
              <a:gd name="connsiteX0" fmla="*/ 116282 w 145353"/>
              <a:gd name="connsiteY0" fmla="*/ 129884 h 135329"/>
              <a:gd name="connsiteX1" fmla="*/ 118925 w 145353"/>
              <a:gd name="connsiteY1" fmla="*/ 111384 h 135329"/>
              <a:gd name="connsiteX2" fmla="*/ 126853 w 145353"/>
              <a:gd name="connsiteY2" fmla="*/ 106099 h 135329"/>
              <a:gd name="connsiteX3" fmla="*/ 129496 w 145353"/>
              <a:gd name="connsiteY3" fmla="*/ 95528 h 135329"/>
              <a:gd name="connsiteX4" fmla="*/ 137425 w 145353"/>
              <a:gd name="connsiteY4" fmla="*/ 79671 h 135329"/>
              <a:gd name="connsiteX5" fmla="*/ 142710 w 145353"/>
              <a:gd name="connsiteY5" fmla="*/ 61172 h 135329"/>
              <a:gd name="connsiteX6" fmla="*/ 145353 w 145353"/>
              <a:gd name="connsiteY6" fmla="*/ 53243 h 135329"/>
              <a:gd name="connsiteX7" fmla="*/ 142710 w 145353"/>
              <a:gd name="connsiteY7" fmla="*/ 37387 h 135329"/>
              <a:gd name="connsiteX8" fmla="*/ 121568 w 145353"/>
              <a:gd name="connsiteY8" fmla="*/ 29458 h 135329"/>
              <a:gd name="connsiteX9" fmla="*/ 105711 w 145353"/>
              <a:gd name="connsiteY9" fmla="*/ 24173 h 135329"/>
              <a:gd name="connsiteX10" fmla="*/ 97783 w 145353"/>
              <a:gd name="connsiteY10" fmla="*/ 21530 h 135329"/>
              <a:gd name="connsiteX11" fmla="*/ 81926 w 145353"/>
              <a:gd name="connsiteY11" fmla="*/ 13602 h 135329"/>
              <a:gd name="connsiteX12" fmla="*/ 10571 w 145353"/>
              <a:gd name="connsiteY12" fmla="*/ 10959 h 135329"/>
              <a:gd name="connsiteX13" fmla="*/ 13214 w 145353"/>
              <a:gd name="connsiteY13" fmla="*/ 32101 h 135329"/>
              <a:gd name="connsiteX14" fmla="*/ 18500 w 145353"/>
              <a:gd name="connsiteY14" fmla="*/ 47958 h 135329"/>
              <a:gd name="connsiteX15" fmla="*/ 13214 w 145353"/>
              <a:gd name="connsiteY15" fmla="*/ 71743 h 135329"/>
              <a:gd name="connsiteX16" fmla="*/ 5286 w 145353"/>
              <a:gd name="connsiteY16" fmla="*/ 79671 h 135329"/>
              <a:gd name="connsiteX17" fmla="*/ 2643 w 145353"/>
              <a:gd name="connsiteY17" fmla="*/ 103456 h 135329"/>
              <a:gd name="connsiteX18" fmla="*/ 0 w 145353"/>
              <a:gd name="connsiteY18" fmla="*/ 111384 h 135329"/>
              <a:gd name="connsiteX19" fmla="*/ 2643 w 145353"/>
              <a:gd name="connsiteY19" fmla="*/ 121955 h 135329"/>
              <a:gd name="connsiteX20" fmla="*/ 10571 w 145353"/>
              <a:gd name="connsiteY20" fmla="*/ 124598 h 135329"/>
              <a:gd name="connsiteX21" fmla="*/ 18500 w 145353"/>
              <a:gd name="connsiteY21" fmla="*/ 129884 h 135329"/>
              <a:gd name="connsiteX22" fmla="*/ 36999 w 145353"/>
              <a:gd name="connsiteY22" fmla="*/ 135169 h 135329"/>
              <a:gd name="connsiteX23" fmla="*/ 116282 w 145353"/>
              <a:gd name="connsiteY23" fmla="*/ 129884 h 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5353" h="135329">
                <a:moveTo>
                  <a:pt x="116282" y="129884"/>
                </a:moveTo>
                <a:cubicBezTo>
                  <a:pt x="129936" y="125920"/>
                  <a:pt x="116395" y="117076"/>
                  <a:pt x="118925" y="111384"/>
                </a:cubicBezTo>
                <a:cubicBezTo>
                  <a:pt x="120215" y="108482"/>
                  <a:pt x="125091" y="108742"/>
                  <a:pt x="126853" y="106099"/>
                </a:cubicBezTo>
                <a:cubicBezTo>
                  <a:pt x="128868" y="103077"/>
                  <a:pt x="128498" y="99020"/>
                  <a:pt x="129496" y="95528"/>
                </a:cubicBezTo>
                <a:cubicBezTo>
                  <a:pt x="132232" y="85953"/>
                  <a:pt x="131633" y="88358"/>
                  <a:pt x="137425" y="79671"/>
                </a:cubicBezTo>
                <a:cubicBezTo>
                  <a:pt x="143764" y="60648"/>
                  <a:pt x="136068" y="84419"/>
                  <a:pt x="142710" y="61172"/>
                </a:cubicBezTo>
                <a:cubicBezTo>
                  <a:pt x="143475" y="58493"/>
                  <a:pt x="144472" y="55886"/>
                  <a:pt x="145353" y="53243"/>
                </a:cubicBezTo>
                <a:cubicBezTo>
                  <a:pt x="144472" y="47958"/>
                  <a:pt x="145106" y="42180"/>
                  <a:pt x="142710" y="37387"/>
                </a:cubicBezTo>
                <a:cubicBezTo>
                  <a:pt x="139563" y="31093"/>
                  <a:pt x="125850" y="30626"/>
                  <a:pt x="121568" y="29458"/>
                </a:cubicBezTo>
                <a:cubicBezTo>
                  <a:pt x="116193" y="27992"/>
                  <a:pt x="110997" y="25935"/>
                  <a:pt x="105711" y="24173"/>
                </a:cubicBezTo>
                <a:cubicBezTo>
                  <a:pt x="103068" y="23292"/>
                  <a:pt x="100101" y="23075"/>
                  <a:pt x="97783" y="21530"/>
                </a:cubicBezTo>
                <a:cubicBezTo>
                  <a:pt x="87537" y="14700"/>
                  <a:pt x="92868" y="17249"/>
                  <a:pt x="81926" y="13602"/>
                </a:cubicBezTo>
                <a:cubicBezTo>
                  <a:pt x="59695" y="-1220"/>
                  <a:pt x="55163" y="-6490"/>
                  <a:pt x="10571" y="10959"/>
                </a:cubicBezTo>
                <a:cubicBezTo>
                  <a:pt x="3957" y="13547"/>
                  <a:pt x="11726" y="25156"/>
                  <a:pt x="13214" y="32101"/>
                </a:cubicBezTo>
                <a:cubicBezTo>
                  <a:pt x="14382" y="37549"/>
                  <a:pt x="18500" y="47958"/>
                  <a:pt x="18500" y="47958"/>
                </a:cubicBezTo>
                <a:cubicBezTo>
                  <a:pt x="16738" y="55886"/>
                  <a:pt x="16338" y="64246"/>
                  <a:pt x="13214" y="71743"/>
                </a:cubicBezTo>
                <a:cubicBezTo>
                  <a:pt x="11777" y="75193"/>
                  <a:pt x="6468" y="76125"/>
                  <a:pt x="5286" y="79671"/>
                </a:cubicBezTo>
                <a:cubicBezTo>
                  <a:pt x="2763" y="87239"/>
                  <a:pt x="3955" y="95587"/>
                  <a:pt x="2643" y="103456"/>
                </a:cubicBezTo>
                <a:cubicBezTo>
                  <a:pt x="2185" y="106204"/>
                  <a:pt x="881" y="108741"/>
                  <a:pt x="0" y="111384"/>
                </a:cubicBezTo>
                <a:cubicBezTo>
                  <a:pt x="881" y="114908"/>
                  <a:pt x="374" y="119119"/>
                  <a:pt x="2643" y="121955"/>
                </a:cubicBezTo>
                <a:cubicBezTo>
                  <a:pt x="4383" y="124130"/>
                  <a:pt x="8079" y="123352"/>
                  <a:pt x="10571" y="124598"/>
                </a:cubicBezTo>
                <a:cubicBezTo>
                  <a:pt x="13412" y="126019"/>
                  <a:pt x="15659" y="128463"/>
                  <a:pt x="18500" y="129884"/>
                </a:cubicBezTo>
                <a:cubicBezTo>
                  <a:pt x="21076" y="131172"/>
                  <a:pt x="35196" y="135116"/>
                  <a:pt x="36999" y="135169"/>
                </a:cubicBezTo>
                <a:cubicBezTo>
                  <a:pt x="63415" y="135946"/>
                  <a:pt x="102628" y="133848"/>
                  <a:pt x="116282" y="129884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Freeform 1033"/>
          <p:cNvSpPr/>
          <p:nvPr/>
        </p:nvSpPr>
        <p:spPr>
          <a:xfrm>
            <a:off x="7097544" y="4809850"/>
            <a:ext cx="401332" cy="290705"/>
          </a:xfrm>
          <a:custGeom>
            <a:avLst/>
            <a:gdLst>
              <a:gd name="connsiteX0" fmla="*/ 311013 w 401332"/>
              <a:gd name="connsiteY0" fmla="*/ 219350 h 290705"/>
              <a:gd name="connsiteX1" fmla="*/ 316298 w 401332"/>
              <a:gd name="connsiteY1" fmla="*/ 206136 h 290705"/>
              <a:gd name="connsiteX2" fmla="*/ 332155 w 401332"/>
              <a:gd name="connsiteY2" fmla="*/ 195565 h 290705"/>
              <a:gd name="connsiteX3" fmla="*/ 340083 w 401332"/>
              <a:gd name="connsiteY3" fmla="*/ 190279 h 290705"/>
              <a:gd name="connsiteX4" fmla="*/ 348011 w 401332"/>
              <a:gd name="connsiteY4" fmla="*/ 184994 h 290705"/>
              <a:gd name="connsiteX5" fmla="*/ 355940 w 401332"/>
              <a:gd name="connsiteY5" fmla="*/ 182351 h 290705"/>
              <a:gd name="connsiteX6" fmla="*/ 371796 w 401332"/>
              <a:gd name="connsiteY6" fmla="*/ 171780 h 290705"/>
              <a:gd name="connsiteX7" fmla="*/ 387653 w 401332"/>
              <a:gd name="connsiteY7" fmla="*/ 161209 h 290705"/>
              <a:gd name="connsiteX8" fmla="*/ 395581 w 401332"/>
              <a:gd name="connsiteY8" fmla="*/ 153281 h 290705"/>
              <a:gd name="connsiteX9" fmla="*/ 400867 w 401332"/>
              <a:gd name="connsiteY9" fmla="*/ 145352 h 290705"/>
              <a:gd name="connsiteX10" fmla="*/ 398224 w 401332"/>
              <a:gd name="connsiteY10" fmla="*/ 92497 h 290705"/>
              <a:gd name="connsiteX11" fmla="*/ 382367 w 401332"/>
              <a:gd name="connsiteY11" fmla="*/ 89854 h 290705"/>
              <a:gd name="connsiteX12" fmla="*/ 363868 w 401332"/>
              <a:gd name="connsiteY12" fmla="*/ 84568 h 290705"/>
              <a:gd name="connsiteX13" fmla="*/ 353297 w 401332"/>
              <a:gd name="connsiteY13" fmla="*/ 81926 h 290705"/>
              <a:gd name="connsiteX14" fmla="*/ 345369 w 401332"/>
              <a:gd name="connsiteY14" fmla="*/ 79283 h 290705"/>
              <a:gd name="connsiteX15" fmla="*/ 329512 w 401332"/>
              <a:gd name="connsiteY15" fmla="*/ 76640 h 290705"/>
              <a:gd name="connsiteX16" fmla="*/ 303084 w 401332"/>
              <a:gd name="connsiteY16" fmla="*/ 71355 h 290705"/>
              <a:gd name="connsiteX17" fmla="*/ 292513 w 401332"/>
              <a:gd name="connsiteY17" fmla="*/ 68712 h 290705"/>
              <a:gd name="connsiteX18" fmla="*/ 258157 w 401332"/>
              <a:gd name="connsiteY18" fmla="*/ 71355 h 290705"/>
              <a:gd name="connsiteX19" fmla="*/ 250229 w 401332"/>
              <a:gd name="connsiteY19" fmla="*/ 87211 h 290705"/>
              <a:gd name="connsiteX20" fmla="*/ 242300 w 401332"/>
              <a:gd name="connsiteY20" fmla="*/ 95140 h 290705"/>
              <a:gd name="connsiteX21" fmla="*/ 229087 w 401332"/>
              <a:gd name="connsiteY21" fmla="*/ 105711 h 290705"/>
              <a:gd name="connsiteX22" fmla="*/ 189445 w 401332"/>
              <a:gd name="connsiteY22" fmla="*/ 103068 h 290705"/>
              <a:gd name="connsiteX23" fmla="*/ 192088 w 401332"/>
              <a:gd name="connsiteY23" fmla="*/ 92497 h 290705"/>
              <a:gd name="connsiteX24" fmla="*/ 200016 w 401332"/>
              <a:gd name="connsiteY24" fmla="*/ 84568 h 290705"/>
              <a:gd name="connsiteX25" fmla="*/ 207944 w 401332"/>
              <a:gd name="connsiteY25" fmla="*/ 81926 h 290705"/>
              <a:gd name="connsiteX26" fmla="*/ 250229 w 401332"/>
              <a:gd name="connsiteY26" fmla="*/ 79283 h 290705"/>
              <a:gd name="connsiteX27" fmla="*/ 266085 w 401332"/>
              <a:gd name="connsiteY27" fmla="*/ 63426 h 290705"/>
              <a:gd name="connsiteX28" fmla="*/ 274014 w 401332"/>
              <a:gd name="connsiteY28" fmla="*/ 47570 h 290705"/>
              <a:gd name="connsiteX29" fmla="*/ 276657 w 401332"/>
              <a:gd name="connsiteY29" fmla="*/ 0 h 290705"/>
              <a:gd name="connsiteX30" fmla="*/ 207944 w 401332"/>
              <a:gd name="connsiteY30" fmla="*/ 2642 h 290705"/>
              <a:gd name="connsiteX31" fmla="*/ 202659 w 401332"/>
              <a:gd name="connsiteY31" fmla="*/ 10571 h 290705"/>
              <a:gd name="connsiteX32" fmla="*/ 194731 w 401332"/>
              <a:gd name="connsiteY32" fmla="*/ 13214 h 290705"/>
              <a:gd name="connsiteX33" fmla="*/ 178874 w 401332"/>
              <a:gd name="connsiteY33" fmla="*/ 23785 h 290705"/>
              <a:gd name="connsiteX34" fmla="*/ 163017 w 401332"/>
              <a:gd name="connsiteY34" fmla="*/ 39641 h 290705"/>
              <a:gd name="connsiteX35" fmla="*/ 147161 w 401332"/>
              <a:gd name="connsiteY35" fmla="*/ 44927 h 290705"/>
              <a:gd name="connsiteX36" fmla="*/ 136589 w 401332"/>
              <a:gd name="connsiteY36" fmla="*/ 52855 h 290705"/>
              <a:gd name="connsiteX37" fmla="*/ 107519 w 401332"/>
              <a:gd name="connsiteY37" fmla="*/ 60784 h 290705"/>
              <a:gd name="connsiteX38" fmla="*/ 99591 w 401332"/>
              <a:gd name="connsiteY38" fmla="*/ 66069 h 290705"/>
              <a:gd name="connsiteX39" fmla="*/ 91662 w 401332"/>
              <a:gd name="connsiteY39" fmla="*/ 68712 h 290705"/>
              <a:gd name="connsiteX40" fmla="*/ 65235 w 401332"/>
              <a:gd name="connsiteY40" fmla="*/ 73997 h 290705"/>
              <a:gd name="connsiteX41" fmla="*/ 49378 w 401332"/>
              <a:gd name="connsiteY41" fmla="*/ 79283 h 290705"/>
              <a:gd name="connsiteX42" fmla="*/ 41450 w 401332"/>
              <a:gd name="connsiteY42" fmla="*/ 81926 h 290705"/>
              <a:gd name="connsiteX43" fmla="*/ 33521 w 401332"/>
              <a:gd name="connsiteY43" fmla="*/ 87211 h 290705"/>
              <a:gd name="connsiteX44" fmla="*/ 7094 w 401332"/>
              <a:gd name="connsiteY44" fmla="*/ 95140 h 290705"/>
              <a:gd name="connsiteX45" fmla="*/ 4451 w 401332"/>
              <a:gd name="connsiteY45" fmla="*/ 124210 h 290705"/>
              <a:gd name="connsiteX46" fmla="*/ 12379 w 401332"/>
              <a:gd name="connsiteY46" fmla="*/ 126853 h 290705"/>
              <a:gd name="connsiteX47" fmla="*/ 28236 w 401332"/>
              <a:gd name="connsiteY47" fmla="*/ 140067 h 290705"/>
              <a:gd name="connsiteX48" fmla="*/ 41450 w 401332"/>
              <a:gd name="connsiteY48" fmla="*/ 145352 h 290705"/>
              <a:gd name="connsiteX49" fmla="*/ 57306 w 401332"/>
              <a:gd name="connsiteY49" fmla="*/ 153281 h 290705"/>
              <a:gd name="connsiteX50" fmla="*/ 59949 w 401332"/>
              <a:gd name="connsiteY50" fmla="*/ 161209 h 290705"/>
              <a:gd name="connsiteX51" fmla="*/ 70520 w 401332"/>
              <a:gd name="connsiteY51" fmla="*/ 163852 h 290705"/>
              <a:gd name="connsiteX52" fmla="*/ 86377 w 401332"/>
              <a:gd name="connsiteY52" fmla="*/ 169137 h 290705"/>
              <a:gd name="connsiteX53" fmla="*/ 96948 w 401332"/>
              <a:gd name="connsiteY53" fmla="*/ 171780 h 290705"/>
              <a:gd name="connsiteX54" fmla="*/ 115447 w 401332"/>
              <a:gd name="connsiteY54" fmla="*/ 179708 h 290705"/>
              <a:gd name="connsiteX55" fmla="*/ 144518 w 401332"/>
              <a:gd name="connsiteY55" fmla="*/ 182351 h 290705"/>
              <a:gd name="connsiteX56" fmla="*/ 152446 w 401332"/>
              <a:gd name="connsiteY56" fmla="*/ 190279 h 290705"/>
              <a:gd name="connsiteX57" fmla="*/ 155089 w 401332"/>
              <a:gd name="connsiteY57" fmla="*/ 198208 h 290705"/>
              <a:gd name="connsiteX58" fmla="*/ 157732 w 401332"/>
              <a:gd name="connsiteY58" fmla="*/ 221993 h 290705"/>
              <a:gd name="connsiteX59" fmla="*/ 189445 w 401332"/>
              <a:gd name="connsiteY59" fmla="*/ 235207 h 290705"/>
              <a:gd name="connsiteX60" fmla="*/ 200016 w 401332"/>
              <a:gd name="connsiteY60" fmla="*/ 237849 h 290705"/>
              <a:gd name="connsiteX61" fmla="*/ 215873 w 401332"/>
              <a:gd name="connsiteY61" fmla="*/ 240492 h 290705"/>
              <a:gd name="connsiteX62" fmla="*/ 226444 w 401332"/>
              <a:gd name="connsiteY62" fmla="*/ 253706 h 290705"/>
              <a:gd name="connsiteX63" fmla="*/ 234372 w 401332"/>
              <a:gd name="connsiteY63" fmla="*/ 258992 h 290705"/>
              <a:gd name="connsiteX64" fmla="*/ 239658 w 401332"/>
              <a:gd name="connsiteY64" fmla="*/ 274848 h 290705"/>
              <a:gd name="connsiteX65" fmla="*/ 242300 w 401332"/>
              <a:gd name="connsiteY65" fmla="*/ 288062 h 290705"/>
              <a:gd name="connsiteX66" fmla="*/ 252872 w 401332"/>
              <a:gd name="connsiteY66" fmla="*/ 290705 h 290705"/>
              <a:gd name="connsiteX67" fmla="*/ 303084 w 401332"/>
              <a:gd name="connsiteY67" fmla="*/ 288062 h 290705"/>
              <a:gd name="connsiteX68" fmla="*/ 308370 w 401332"/>
              <a:gd name="connsiteY68" fmla="*/ 280134 h 290705"/>
              <a:gd name="connsiteX69" fmla="*/ 316298 w 401332"/>
              <a:gd name="connsiteY69" fmla="*/ 253706 h 290705"/>
              <a:gd name="connsiteX70" fmla="*/ 311013 w 401332"/>
              <a:gd name="connsiteY70" fmla="*/ 219350 h 29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01332" h="290705">
                <a:moveTo>
                  <a:pt x="311013" y="219350"/>
                </a:moveTo>
                <a:cubicBezTo>
                  <a:pt x="311013" y="211422"/>
                  <a:pt x="313146" y="209682"/>
                  <a:pt x="316298" y="206136"/>
                </a:cubicBezTo>
                <a:cubicBezTo>
                  <a:pt x="320518" y="201388"/>
                  <a:pt x="326869" y="199089"/>
                  <a:pt x="332155" y="195565"/>
                </a:cubicBezTo>
                <a:lnTo>
                  <a:pt x="340083" y="190279"/>
                </a:lnTo>
                <a:cubicBezTo>
                  <a:pt x="342726" y="188517"/>
                  <a:pt x="344998" y="185998"/>
                  <a:pt x="348011" y="184994"/>
                </a:cubicBezTo>
                <a:cubicBezTo>
                  <a:pt x="350654" y="184113"/>
                  <a:pt x="353505" y="183704"/>
                  <a:pt x="355940" y="182351"/>
                </a:cubicBezTo>
                <a:cubicBezTo>
                  <a:pt x="361493" y="179266"/>
                  <a:pt x="366511" y="175303"/>
                  <a:pt x="371796" y="171780"/>
                </a:cubicBezTo>
                <a:cubicBezTo>
                  <a:pt x="371804" y="171775"/>
                  <a:pt x="387646" y="161216"/>
                  <a:pt x="387653" y="161209"/>
                </a:cubicBezTo>
                <a:cubicBezTo>
                  <a:pt x="390296" y="158566"/>
                  <a:pt x="393188" y="156152"/>
                  <a:pt x="395581" y="153281"/>
                </a:cubicBezTo>
                <a:cubicBezTo>
                  <a:pt x="397615" y="150841"/>
                  <a:pt x="399105" y="147995"/>
                  <a:pt x="400867" y="145352"/>
                </a:cubicBezTo>
                <a:cubicBezTo>
                  <a:pt x="399986" y="127734"/>
                  <a:pt x="403803" y="109232"/>
                  <a:pt x="398224" y="92497"/>
                </a:cubicBezTo>
                <a:cubicBezTo>
                  <a:pt x="396529" y="87413"/>
                  <a:pt x="387622" y="90905"/>
                  <a:pt x="382367" y="89854"/>
                </a:cubicBezTo>
                <a:cubicBezTo>
                  <a:pt x="368587" y="87098"/>
                  <a:pt x="375630" y="87928"/>
                  <a:pt x="363868" y="84568"/>
                </a:cubicBezTo>
                <a:cubicBezTo>
                  <a:pt x="360376" y="83570"/>
                  <a:pt x="356789" y="82924"/>
                  <a:pt x="353297" y="81926"/>
                </a:cubicBezTo>
                <a:cubicBezTo>
                  <a:pt x="350619" y="81161"/>
                  <a:pt x="348088" y="79887"/>
                  <a:pt x="345369" y="79283"/>
                </a:cubicBezTo>
                <a:cubicBezTo>
                  <a:pt x="340138" y="78120"/>
                  <a:pt x="334798" y="77521"/>
                  <a:pt x="329512" y="76640"/>
                </a:cubicBezTo>
                <a:cubicBezTo>
                  <a:pt x="313230" y="71212"/>
                  <a:pt x="329809" y="76214"/>
                  <a:pt x="303084" y="71355"/>
                </a:cubicBezTo>
                <a:cubicBezTo>
                  <a:pt x="299510" y="70705"/>
                  <a:pt x="296037" y="69593"/>
                  <a:pt x="292513" y="68712"/>
                </a:cubicBezTo>
                <a:cubicBezTo>
                  <a:pt x="281061" y="69593"/>
                  <a:pt x="269255" y="68396"/>
                  <a:pt x="258157" y="71355"/>
                </a:cubicBezTo>
                <a:cubicBezTo>
                  <a:pt x="253101" y="72703"/>
                  <a:pt x="252321" y="84074"/>
                  <a:pt x="250229" y="87211"/>
                </a:cubicBezTo>
                <a:cubicBezTo>
                  <a:pt x="248156" y="90321"/>
                  <a:pt x="244693" y="92269"/>
                  <a:pt x="242300" y="95140"/>
                </a:cubicBezTo>
                <a:cubicBezTo>
                  <a:pt x="233105" y="106174"/>
                  <a:pt x="242102" y="101372"/>
                  <a:pt x="229087" y="105711"/>
                </a:cubicBezTo>
                <a:lnTo>
                  <a:pt x="189445" y="103068"/>
                </a:lnTo>
                <a:cubicBezTo>
                  <a:pt x="186024" y="101846"/>
                  <a:pt x="190286" y="95651"/>
                  <a:pt x="192088" y="92497"/>
                </a:cubicBezTo>
                <a:cubicBezTo>
                  <a:pt x="193942" y="89252"/>
                  <a:pt x="196906" y="86641"/>
                  <a:pt x="200016" y="84568"/>
                </a:cubicBezTo>
                <a:cubicBezTo>
                  <a:pt x="202334" y="83023"/>
                  <a:pt x="205174" y="82218"/>
                  <a:pt x="207944" y="81926"/>
                </a:cubicBezTo>
                <a:cubicBezTo>
                  <a:pt x="221989" y="80448"/>
                  <a:pt x="236134" y="80164"/>
                  <a:pt x="250229" y="79283"/>
                </a:cubicBezTo>
                <a:cubicBezTo>
                  <a:pt x="255514" y="73997"/>
                  <a:pt x="263721" y="70517"/>
                  <a:pt x="266085" y="63426"/>
                </a:cubicBezTo>
                <a:cubicBezTo>
                  <a:pt x="269733" y="52485"/>
                  <a:pt x="267183" y="57816"/>
                  <a:pt x="274014" y="47570"/>
                </a:cubicBezTo>
                <a:cubicBezTo>
                  <a:pt x="282653" y="21650"/>
                  <a:pt x="279762" y="37265"/>
                  <a:pt x="276657" y="0"/>
                </a:cubicBezTo>
                <a:cubicBezTo>
                  <a:pt x="253753" y="881"/>
                  <a:pt x="230635" y="-600"/>
                  <a:pt x="207944" y="2642"/>
                </a:cubicBezTo>
                <a:cubicBezTo>
                  <a:pt x="204800" y="3091"/>
                  <a:pt x="205139" y="8587"/>
                  <a:pt x="202659" y="10571"/>
                </a:cubicBezTo>
                <a:cubicBezTo>
                  <a:pt x="200484" y="12311"/>
                  <a:pt x="197166" y="11861"/>
                  <a:pt x="194731" y="13214"/>
                </a:cubicBezTo>
                <a:cubicBezTo>
                  <a:pt x="189178" y="16299"/>
                  <a:pt x="183366" y="19293"/>
                  <a:pt x="178874" y="23785"/>
                </a:cubicBezTo>
                <a:cubicBezTo>
                  <a:pt x="173588" y="29070"/>
                  <a:pt x="170108" y="37277"/>
                  <a:pt x="163017" y="39641"/>
                </a:cubicBezTo>
                <a:lnTo>
                  <a:pt x="147161" y="44927"/>
                </a:lnTo>
                <a:cubicBezTo>
                  <a:pt x="143637" y="47570"/>
                  <a:pt x="140529" y="50885"/>
                  <a:pt x="136589" y="52855"/>
                </a:cubicBezTo>
                <a:cubicBezTo>
                  <a:pt x="127646" y="57327"/>
                  <a:pt x="117187" y="58850"/>
                  <a:pt x="107519" y="60784"/>
                </a:cubicBezTo>
                <a:cubicBezTo>
                  <a:pt x="104876" y="62546"/>
                  <a:pt x="102432" y="64649"/>
                  <a:pt x="99591" y="66069"/>
                </a:cubicBezTo>
                <a:cubicBezTo>
                  <a:pt x="97099" y="67315"/>
                  <a:pt x="94377" y="68086"/>
                  <a:pt x="91662" y="68712"/>
                </a:cubicBezTo>
                <a:cubicBezTo>
                  <a:pt x="82909" y="70732"/>
                  <a:pt x="73757" y="71156"/>
                  <a:pt x="65235" y="73997"/>
                </a:cubicBezTo>
                <a:lnTo>
                  <a:pt x="49378" y="79283"/>
                </a:lnTo>
                <a:cubicBezTo>
                  <a:pt x="46735" y="80164"/>
                  <a:pt x="43768" y="80381"/>
                  <a:pt x="41450" y="81926"/>
                </a:cubicBezTo>
                <a:cubicBezTo>
                  <a:pt x="38807" y="83688"/>
                  <a:pt x="36424" y="85921"/>
                  <a:pt x="33521" y="87211"/>
                </a:cubicBezTo>
                <a:cubicBezTo>
                  <a:pt x="25246" y="90889"/>
                  <a:pt x="15881" y="92943"/>
                  <a:pt x="7094" y="95140"/>
                </a:cubicBezTo>
                <a:cubicBezTo>
                  <a:pt x="-50" y="105854"/>
                  <a:pt x="-3242" y="106900"/>
                  <a:pt x="4451" y="124210"/>
                </a:cubicBezTo>
                <a:cubicBezTo>
                  <a:pt x="5582" y="126756"/>
                  <a:pt x="9736" y="125972"/>
                  <a:pt x="12379" y="126853"/>
                </a:cubicBezTo>
                <a:cubicBezTo>
                  <a:pt x="18224" y="132698"/>
                  <a:pt x="20877" y="136388"/>
                  <a:pt x="28236" y="140067"/>
                </a:cubicBezTo>
                <a:cubicBezTo>
                  <a:pt x="32479" y="142188"/>
                  <a:pt x="37207" y="143230"/>
                  <a:pt x="41450" y="145352"/>
                </a:cubicBezTo>
                <a:cubicBezTo>
                  <a:pt x="61949" y="155602"/>
                  <a:pt x="37372" y="146636"/>
                  <a:pt x="57306" y="153281"/>
                </a:cubicBezTo>
                <a:cubicBezTo>
                  <a:pt x="58187" y="155924"/>
                  <a:pt x="57774" y="159469"/>
                  <a:pt x="59949" y="161209"/>
                </a:cubicBezTo>
                <a:cubicBezTo>
                  <a:pt x="62785" y="163478"/>
                  <a:pt x="67041" y="162808"/>
                  <a:pt x="70520" y="163852"/>
                </a:cubicBezTo>
                <a:cubicBezTo>
                  <a:pt x="75857" y="165453"/>
                  <a:pt x="80972" y="167786"/>
                  <a:pt x="86377" y="169137"/>
                </a:cubicBezTo>
                <a:cubicBezTo>
                  <a:pt x="89901" y="170018"/>
                  <a:pt x="93547" y="170505"/>
                  <a:pt x="96948" y="171780"/>
                </a:cubicBezTo>
                <a:cubicBezTo>
                  <a:pt x="103513" y="174242"/>
                  <a:pt x="108375" y="178698"/>
                  <a:pt x="115447" y="179708"/>
                </a:cubicBezTo>
                <a:cubicBezTo>
                  <a:pt x="125080" y="181084"/>
                  <a:pt x="134828" y="181470"/>
                  <a:pt x="144518" y="182351"/>
                </a:cubicBezTo>
                <a:cubicBezTo>
                  <a:pt x="147161" y="184994"/>
                  <a:pt x="150373" y="187169"/>
                  <a:pt x="152446" y="190279"/>
                </a:cubicBezTo>
                <a:cubicBezTo>
                  <a:pt x="153991" y="192597"/>
                  <a:pt x="154631" y="195460"/>
                  <a:pt x="155089" y="198208"/>
                </a:cubicBezTo>
                <a:cubicBezTo>
                  <a:pt x="156401" y="206077"/>
                  <a:pt x="153950" y="214969"/>
                  <a:pt x="157732" y="221993"/>
                </a:cubicBezTo>
                <a:cubicBezTo>
                  <a:pt x="163980" y="233597"/>
                  <a:pt x="179188" y="233156"/>
                  <a:pt x="189445" y="235207"/>
                </a:cubicBezTo>
                <a:cubicBezTo>
                  <a:pt x="193007" y="235919"/>
                  <a:pt x="196454" y="237137"/>
                  <a:pt x="200016" y="237849"/>
                </a:cubicBezTo>
                <a:cubicBezTo>
                  <a:pt x="205271" y="238900"/>
                  <a:pt x="210587" y="239611"/>
                  <a:pt x="215873" y="240492"/>
                </a:cubicBezTo>
                <a:cubicBezTo>
                  <a:pt x="238594" y="255641"/>
                  <a:pt x="211855" y="235470"/>
                  <a:pt x="226444" y="253706"/>
                </a:cubicBezTo>
                <a:cubicBezTo>
                  <a:pt x="228428" y="256186"/>
                  <a:pt x="231729" y="257230"/>
                  <a:pt x="234372" y="258992"/>
                </a:cubicBezTo>
                <a:cubicBezTo>
                  <a:pt x="236134" y="264277"/>
                  <a:pt x="238566" y="269385"/>
                  <a:pt x="239658" y="274848"/>
                </a:cubicBezTo>
                <a:cubicBezTo>
                  <a:pt x="240539" y="279253"/>
                  <a:pt x="239424" y="284611"/>
                  <a:pt x="242300" y="288062"/>
                </a:cubicBezTo>
                <a:cubicBezTo>
                  <a:pt x="244625" y="290853"/>
                  <a:pt x="249348" y="289824"/>
                  <a:pt x="252872" y="290705"/>
                </a:cubicBezTo>
                <a:cubicBezTo>
                  <a:pt x="269609" y="289824"/>
                  <a:pt x="286620" y="291198"/>
                  <a:pt x="303084" y="288062"/>
                </a:cubicBezTo>
                <a:cubicBezTo>
                  <a:pt x="306204" y="287468"/>
                  <a:pt x="307080" y="283036"/>
                  <a:pt x="308370" y="280134"/>
                </a:cubicBezTo>
                <a:cubicBezTo>
                  <a:pt x="312044" y="271867"/>
                  <a:pt x="314102" y="262488"/>
                  <a:pt x="316298" y="253706"/>
                </a:cubicBezTo>
                <a:cubicBezTo>
                  <a:pt x="321790" y="201534"/>
                  <a:pt x="311013" y="227278"/>
                  <a:pt x="311013" y="219350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 1034"/>
          <p:cNvSpPr/>
          <p:nvPr/>
        </p:nvSpPr>
        <p:spPr>
          <a:xfrm>
            <a:off x="7058620" y="5845817"/>
            <a:ext cx="648570" cy="195066"/>
          </a:xfrm>
          <a:custGeom>
            <a:avLst/>
            <a:gdLst>
              <a:gd name="connsiteX0" fmla="*/ 1090 w 648570"/>
              <a:gd name="connsiteY0" fmla="*/ 174423 h 195066"/>
              <a:gd name="connsiteX1" fmla="*/ 3733 w 648570"/>
              <a:gd name="connsiteY1" fmla="*/ 192923 h 195066"/>
              <a:gd name="connsiteX2" fmla="*/ 56589 w 648570"/>
              <a:gd name="connsiteY2" fmla="*/ 190280 h 195066"/>
              <a:gd name="connsiteX3" fmla="*/ 64517 w 648570"/>
              <a:gd name="connsiteY3" fmla="*/ 182352 h 195066"/>
              <a:gd name="connsiteX4" fmla="*/ 157014 w 648570"/>
              <a:gd name="connsiteY4" fmla="*/ 179709 h 195066"/>
              <a:gd name="connsiteX5" fmla="*/ 164942 w 648570"/>
              <a:gd name="connsiteY5" fmla="*/ 177066 h 195066"/>
              <a:gd name="connsiteX6" fmla="*/ 223083 w 648570"/>
              <a:gd name="connsiteY6" fmla="*/ 174423 h 195066"/>
              <a:gd name="connsiteX7" fmla="*/ 236297 w 648570"/>
              <a:gd name="connsiteY7" fmla="*/ 158567 h 195066"/>
              <a:gd name="connsiteX8" fmla="*/ 238940 w 648570"/>
              <a:gd name="connsiteY8" fmla="*/ 121568 h 195066"/>
              <a:gd name="connsiteX9" fmla="*/ 246868 w 648570"/>
              <a:gd name="connsiteY9" fmla="*/ 118925 h 195066"/>
              <a:gd name="connsiteX10" fmla="*/ 257439 w 648570"/>
              <a:gd name="connsiteY10" fmla="*/ 116282 h 195066"/>
              <a:gd name="connsiteX11" fmla="*/ 283867 w 648570"/>
              <a:gd name="connsiteY11" fmla="*/ 108354 h 195066"/>
              <a:gd name="connsiteX12" fmla="*/ 339365 w 648570"/>
              <a:gd name="connsiteY12" fmla="*/ 110997 h 195066"/>
              <a:gd name="connsiteX13" fmla="*/ 355222 w 648570"/>
              <a:gd name="connsiteY13" fmla="*/ 118925 h 195066"/>
              <a:gd name="connsiteX14" fmla="*/ 368436 w 648570"/>
              <a:gd name="connsiteY14" fmla="*/ 121568 h 195066"/>
              <a:gd name="connsiteX15" fmla="*/ 376364 w 648570"/>
              <a:gd name="connsiteY15" fmla="*/ 124211 h 195066"/>
              <a:gd name="connsiteX16" fmla="*/ 384293 w 648570"/>
              <a:gd name="connsiteY16" fmla="*/ 129496 h 195066"/>
              <a:gd name="connsiteX17" fmla="*/ 405435 w 648570"/>
              <a:gd name="connsiteY17" fmla="*/ 132139 h 195066"/>
              <a:gd name="connsiteX18" fmla="*/ 413363 w 648570"/>
              <a:gd name="connsiteY18" fmla="*/ 137425 h 195066"/>
              <a:gd name="connsiteX19" fmla="*/ 421291 w 648570"/>
              <a:gd name="connsiteY19" fmla="*/ 140067 h 195066"/>
              <a:gd name="connsiteX20" fmla="*/ 537574 w 648570"/>
              <a:gd name="connsiteY20" fmla="*/ 137425 h 195066"/>
              <a:gd name="connsiteX21" fmla="*/ 558716 w 648570"/>
              <a:gd name="connsiteY21" fmla="*/ 132139 h 195066"/>
              <a:gd name="connsiteX22" fmla="*/ 569287 w 648570"/>
              <a:gd name="connsiteY22" fmla="*/ 129496 h 195066"/>
              <a:gd name="connsiteX23" fmla="*/ 577215 w 648570"/>
              <a:gd name="connsiteY23" fmla="*/ 124211 h 195066"/>
              <a:gd name="connsiteX24" fmla="*/ 593072 w 648570"/>
              <a:gd name="connsiteY24" fmla="*/ 118925 h 195066"/>
              <a:gd name="connsiteX25" fmla="*/ 601000 w 648570"/>
              <a:gd name="connsiteY25" fmla="*/ 113640 h 195066"/>
              <a:gd name="connsiteX26" fmla="*/ 611571 w 648570"/>
              <a:gd name="connsiteY26" fmla="*/ 110997 h 195066"/>
              <a:gd name="connsiteX27" fmla="*/ 648570 w 648570"/>
              <a:gd name="connsiteY27" fmla="*/ 105711 h 195066"/>
              <a:gd name="connsiteX28" fmla="*/ 645927 w 648570"/>
              <a:gd name="connsiteY28" fmla="*/ 81926 h 195066"/>
              <a:gd name="connsiteX29" fmla="*/ 635356 w 648570"/>
              <a:gd name="connsiteY29" fmla="*/ 76641 h 195066"/>
              <a:gd name="connsiteX30" fmla="*/ 616857 w 648570"/>
              <a:gd name="connsiteY30" fmla="*/ 66070 h 195066"/>
              <a:gd name="connsiteX31" fmla="*/ 598357 w 648570"/>
              <a:gd name="connsiteY31" fmla="*/ 63427 h 195066"/>
              <a:gd name="connsiteX32" fmla="*/ 587786 w 648570"/>
              <a:gd name="connsiteY32" fmla="*/ 60784 h 195066"/>
              <a:gd name="connsiteX33" fmla="*/ 497932 w 648570"/>
              <a:gd name="connsiteY33" fmla="*/ 58141 h 195066"/>
              <a:gd name="connsiteX34" fmla="*/ 468861 w 648570"/>
              <a:gd name="connsiteY34" fmla="*/ 52856 h 195066"/>
              <a:gd name="connsiteX35" fmla="*/ 460933 w 648570"/>
              <a:gd name="connsiteY35" fmla="*/ 50213 h 195066"/>
              <a:gd name="connsiteX36" fmla="*/ 431863 w 648570"/>
              <a:gd name="connsiteY36" fmla="*/ 47570 h 195066"/>
              <a:gd name="connsiteX37" fmla="*/ 416006 w 648570"/>
              <a:gd name="connsiteY37" fmla="*/ 42285 h 195066"/>
              <a:gd name="connsiteX38" fmla="*/ 408078 w 648570"/>
              <a:gd name="connsiteY38" fmla="*/ 39642 h 195066"/>
              <a:gd name="connsiteX39" fmla="*/ 389578 w 648570"/>
              <a:gd name="connsiteY39" fmla="*/ 31714 h 195066"/>
              <a:gd name="connsiteX40" fmla="*/ 371079 w 648570"/>
              <a:gd name="connsiteY40" fmla="*/ 23785 h 195066"/>
              <a:gd name="connsiteX41" fmla="*/ 360508 w 648570"/>
              <a:gd name="connsiteY41" fmla="*/ 18500 h 195066"/>
              <a:gd name="connsiteX42" fmla="*/ 352579 w 648570"/>
              <a:gd name="connsiteY42" fmla="*/ 15857 h 195066"/>
              <a:gd name="connsiteX43" fmla="*/ 344651 w 648570"/>
              <a:gd name="connsiteY43" fmla="*/ 10571 h 195066"/>
              <a:gd name="connsiteX44" fmla="*/ 334080 w 648570"/>
              <a:gd name="connsiteY44" fmla="*/ 7929 h 195066"/>
              <a:gd name="connsiteX45" fmla="*/ 318223 w 648570"/>
              <a:gd name="connsiteY45" fmla="*/ 2643 h 195066"/>
              <a:gd name="connsiteX46" fmla="*/ 310295 w 648570"/>
              <a:gd name="connsiteY46" fmla="*/ 0 h 195066"/>
              <a:gd name="connsiteX47" fmla="*/ 157014 w 648570"/>
              <a:gd name="connsiteY47" fmla="*/ 2643 h 195066"/>
              <a:gd name="connsiteX48" fmla="*/ 149086 w 648570"/>
              <a:gd name="connsiteY48" fmla="*/ 10571 h 195066"/>
              <a:gd name="connsiteX49" fmla="*/ 133229 w 648570"/>
              <a:gd name="connsiteY49" fmla="*/ 21143 h 195066"/>
              <a:gd name="connsiteX50" fmla="*/ 125301 w 648570"/>
              <a:gd name="connsiteY50" fmla="*/ 26428 h 195066"/>
              <a:gd name="connsiteX51" fmla="*/ 117372 w 648570"/>
              <a:gd name="connsiteY51" fmla="*/ 29071 h 195066"/>
              <a:gd name="connsiteX52" fmla="*/ 101516 w 648570"/>
              <a:gd name="connsiteY52" fmla="*/ 39642 h 195066"/>
              <a:gd name="connsiteX53" fmla="*/ 96230 w 648570"/>
              <a:gd name="connsiteY53" fmla="*/ 47570 h 195066"/>
              <a:gd name="connsiteX54" fmla="*/ 88302 w 648570"/>
              <a:gd name="connsiteY54" fmla="*/ 55499 h 195066"/>
              <a:gd name="connsiteX55" fmla="*/ 85659 w 648570"/>
              <a:gd name="connsiteY55" fmla="*/ 63427 h 195066"/>
              <a:gd name="connsiteX56" fmla="*/ 75088 w 648570"/>
              <a:gd name="connsiteY56" fmla="*/ 79284 h 195066"/>
              <a:gd name="connsiteX57" fmla="*/ 61874 w 648570"/>
              <a:gd name="connsiteY57" fmla="*/ 100426 h 195066"/>
              <a:gd name="connsiteX58" fmla="*/ 59231 w 648570"/>
              <a:gd name="connsiteY58" fmla="*/ 108354 h 195066"/>
              <a:gd name="connsiteX59" fmla="*/ 56589 w 648570"/>
              <a:gd name="connsiteY59" fmla="*/ 121568 h 195066"/>
              <a:gd name="connsiteX60" fmla="*/ 51303 w 648570"/>
              <a:gd name="connsiteY60" fmla="*/ 129496 h 195066"/>
              <a:gd name="connsiteX61" fmla="*/ 35446 w 648570"/>
              <a:gd name="connsiteY61" fmla="*/ 142710 h 195066"/>
              <a:gd name="connsiteX62" fmla="*/ 22233 w 648570"/>
              <a:gd name="connsiteY62" fmla="*/ 155924 h 195066"/>
              <a:gd name="connsiteX63" fmla="*/ 6376 w 648570"/>
              <a:gd name="connsiteY63" fmla="*/ 166495 h 195066"/>
              <a:gd name="connsiteX64" fmla="*/ 1090 w 648570"/>
              <a:gd name="connsiteY64" fmla="*/ 174423 h 19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48570" h="195066">
                <a:moveTo>
                  <a:pt x="1090" y="174423"/>
                </a:moveTo>
                <a:cubicBezTo>
                  <a:pt x="650" y="178828"/>
                  <a:pt x="-2257" y="191212"/>
                  <a:pt x="3733" y="192923"/>
                </a:cubicBezTo>
                <a:cubicBezTo>
                  <a:pt x="20695" y="197769"/>
                  <a:pt x="39209" y="193303"/>
                  <a:pt x="56589" y="190280"/>
                </a:cubicBezTo>
                <a:cubicBezTo>
                  <a:pt x="60271" y="189640"/>
                  <a:pt x="60800" y="182743"/>
                  <a:pt x="64517" y="182352"/>
                </a:cubicBezTo>
                <a:cubicBezTo>
                  <a:pt x="95192" y="179123"/>
                  <a:pt x="126182" y="180590"/>
                  <a:pt x="157014" y="179709"/>
                </a:cubicBezTo>
                <a:cubicBezTo>
                  <a:pt x="159657" y="178828"/>
                  <a:pt x="162165" y="177288"/>
                  <a:pt x="164942" y="177066"/>
                </a:cubicBezTo>
                <a:cubicBezTo>
                  <a:pt x="184281" y="175519"/>
                  <a:pt x="203926" y="177488"/>
                  <a:pt x="223083" y="174423"/>
                </a:cubicBezTo>
                <a:cubicBezTo>
                  <a:pt x="226881" y="173815"/>
                  <a:pt x="234358" y="161476"/>
                  <a:pt x="236297" y="158567"/>
                </a:cubicBezTo>
                <a:cubicBezTo>
                  <a:pt x="237178" y="146234"/>
                  <a:pt x="235754" y="133515"/>
                  <a:pt x="238940" y="121568"/>
                </a:cubicBezTo>
                <a:cubicBezTo>
                  <a:pt x="239658" y="118876"/>
                  <a:pt x="244190" y="119690"/>
                  <a:pt x="246868" y="118925"/>
                </a:cubicBezTo>
                <a:cubicBezTo>
                  <a:pt x="250360" y="117927"/>
                  <a:pt x="253935" y="117238"/>
                  <a:pt x="257439" y="116282"/>
                </a:cubicBezTo>
                <a:cubicBezTo>
                  <a:pt x="274092" y="111741"/>
                  <a:pt x="271821" y="112370"/>
                  <a:pt x="283867" y="108354"/>
                </a:cubicBezTo>
                <a:cubicBezTo>
                  <a:pt x="302366" y="109235"/>
                  <a:pt x="320909" y="109459"/>
                  <a:pt x="339365" y="110997"/>
                </a:cubicBezTo>
                <a:cubicBezTo>
                  <a:pt x="349915" y="111876"/>
                  <a:pt x="345423" y="115250"/>
                  <a:pt x="355222" y="118925"/>
                </a:cubicBezTo>
                <a:cubicBezTo>
                  <a:pt x="359428" y="120502"/>
                  <a:pt x="364078" y="120478"/>
                  <a:pt x="368436" y="121568"/>
                </a:cubicBezTo>
                <a:cubicBezTo>
                  <a:pt x="371138" y="122244"/>
                  <a:pt x="373872" y="122965"/>
                  <a:pt x="376364" y="124211"/>
                </a:cubicBezTo>
                <a:cubicBezTo>
                  <a:pt x="379205" y="125631"/>
                  <a:pt x="381229" y="128660"/>
                  <a:pt x="384293" y="129496"/>
                </a:cubicBezTo>
                <a:cubicBezTo>
                  <a:pt x="391145" y="131365"/>
                  <a:pt x="398388" y="131258"/>
                  <a:pt x="405435" y="132139"/>
                </a:cubicBezTo>
                <a:cubicBezTo>
                  <a:pt x="408078" y="133901"/>
                  <a:pt x="410522" y="136005"/>
                  <a:pt x="413363" y="137425"/>
                </a:cubicBezTo>
                <a:cubicBezTo>
                  <a:pt x="415854" y="138671"/>
                  <a:pt x="418505" y="140067"/>
                  <a:pt x="421291" y="140067"/>
                </a:cubicBezTo>
                <a:cubicBezTo>
                  <a:pt x="460062" y="140067"/>
                  <a:pt x="498813" y="138306"/>
                  <a:pt x="537574" y="137425"/>
                </a:cubicBezTo>
                <a:lnTo>
                  <a:pt x="558716" y="132139"/>
                </a:lnTo>
                <a:lnTo>
                  <a:pt x="569287" y="129496"/>
                </a:lnTo>
                <a:cubicBezTo>
                  <a:pt x="571930" y="127734"/>
                  <a:pt x="574313" y="125501"/>
                  <a:pt x="577215" y="124211"/>
                </a:cubicBezTo>
                <a:cubicBezTo>
                  <a:pt x="582306" y="121948"/>
                  <a:pt x="588436" y="122015"/>
                  <a:pt x="593072" y="118925"/>
                </a:cubicBezTo>
                <a:cubicBezTo>
                  <a:pt x="595715" y="117163"/>
                  <a:pt x="598081" y="114891"/>
                  <a:pt x="601000" y="113640"/>
                </a:cubicBezTo>
                <a:cubicBezTo>
                  <a:pt x="604338" y="112209"/>
                  <a:pt x="608079" y="111995"/>
                  <a:pt x="611571" y="110997"/>
                </a:cubicBezTo>
                <a:cubicBezTo>
                  <a:pt x="632924" y="104896"/>
                  <a:pt x="602081" y="109938"/>
                  <a:pt x="648570" y="105711"/>
                </a:cubicBezTo>
                <a:cubicBezTo>
                  <a:pt x="647689" y="97783"/>
                  <a:pt x="649228" y="89188"/>
                  <a:pt x="645927" y="81926"/>
                </a:cubicBezTo>
                <a:cubicBezTo>
                  <a:pt x="644297" y="78340"/>
                  <a:pt x="638776" y="78596"/>
                  <a:pt x="635356" y="76641"/>
                </a:cubicBezTo>
                <a:cubicBezTo>
                  <a:pt x="628801" y="72895"/>
                  <a:pt x="624501" y="68155"/>
                  <a:pt x="616857" y="66070"/>
                </a:cubicBezTo>
                <a:cubicBezTo>
                  <a:pt x="610847" y="64431"/>
                  <a:pt x="604486" y="64541"/>
                  <a:pt x="598357" y="63427"/>
                </a:cubicBezTo>
                <a:cubicBezTo>
                  <a:pt x="594783" y="62777"/>
                  <a:pt x="591413" y="60975"/>
                  <a:pt x="587786" y="60784"/>
                </a:cubicBezTo>
                <a:cubicBezTo>
                  <a:pt x="557863" y="59209"/>
                  <a:pt x="527883" y="59022"/>
                  <a:pt x="497932" y="58141"/>
                </a:cubicBezTo>
                <a:cubicBezTo>
                  <a:pt x="479747" y="52081"/>
                  <a:pt x="501740" y="58834"/>
                  <a:pt x="468861" y="52856"/>
                </a:cubicBezTo>
                <a:cubicBezTo>
                  <a:pt x="466120" y="52358"/>
                  <a:pt x="463691" y="50607"/>
                  <a:pt x="460933" y="50213"/>
                </a:cubicBezTo>
                <a:cubicBezTo>
                  <a:pt x="451301" y="48837"/>
                  <a:pt x="441553" y="48451"/>
                  <a:pt x="431863" y="47570"/>
                </a:cubicBezTo>
                <a:lnTo>
                  <a:pt x="416006" y="42285"/>
                </a:lnTo>
                <a:cubicBezTo>
                  <a:pt x="413363" y="41404"/>
                  <a:pt x="410396" y="41187"/>
                  <a:pt x="408078" y="39642"/>
                </a:cubicBezTo>
                <a:cubicBezTo>
                  <a:pt x="397127" y="32341"/>
                  <a:pt x="403231" y="35126"/>
                  <a:pt x="389578" y="31714"/>
                </a:cubicBezTo>
                <a:cubicBezTo>
                  <a:pt x="373515" y="21004"/>
                  <a:pt x="390579" y="31097"/>
                  <a:pt x="371079" y="23785"/>
                </a:cubicBezTo>
                <a:cubicBezTo>
                  <a:pt x="367390" y="22402"/>
                  <a:pt x="364129" y="20052"/>
                  <a:pt x="360508" y="18500"/>
                </a:cubicBezTo>
                <a:cubicBezTo>
                  <a:pt x="357947" y="17403"/>
                  <a:pt x="355222" y="16738"/>
                  <a:pt x="352579" y="15857"/>
                </a:cubicBezTo>
                <a:cubicBezTo>
                  <a:pt x="349936" y="14095"/>
                  <a:pt x="347570" y="11822"/>
                  <a:pt x="344651" y="10571"/>
                </a:cubicBezTo>
                <a:cubicBezTo>
                  <a:pt x="341313" y="9140"/>
                  <a:pt x="337559" y="8973"/>
                  <a:pt x="334080" y="7929"/>
                </a:cubicBezTo>
                <a:cubicBezTo>
                  <a:pt x="328743" y="6328"/>
                  <a:pt x="323509" y="4405"/>
                  <a:pt x="318223" y="2643"/>
                </a:cubicBezTo>
                <a:lnTo>
                  <a:pt x="310295" y="0"/>
                </a:lnTo>
                <a:cubicBezTo>
                  <a:pt x="259201" y="881"/>
                  <a:pt x="208006" y="-701"/>
                  <a:pt x="157014" y="2643"/>
                </a:cubicBezTo>
                <a:cubicBezTo>
                  <a:pt x="153285" y="2888"/>
                  <a:pt x="152036" y="8276"/>
                  <a:pt x="149086" y="10571"/>
                </a:cubicBezTo>
                <a:cubicBezTo>
                  <a:pt x="144072" y="14471"/>
                  <a:pt x="138515" y="17619"/>
                  <a:pt x="133229" y="21143"/>
                </a:cubicBezTo>
                <a:cubicBezTo>
                  <a:pt x="130586" y="22905"/>
                  <a:pt x="128314" y="25424"/>
                  <a:pt x="125301" y="26428"/>
                </a:cubicBezTo>
                <a:cubicBezTo>
                  <a:pt x="122658" y="27309"/>
                  <a:pt x="119807" y="27718"/>
                  <a:pt x="117372" y="29071"/>
                </a:cubicBezTo>
                <a:cubicBezTo>
                  <a:pt x="111819" y="32156"/>
                  <a:pt x="101516" y="39642"/>
                  <a:pt x="101516" y="39642"/>
                </a:cubicBezTo>
                <a:cubicBezTo>
                  <a:pt x="99754" y="42285"/>
                  <a:pt x="98263" y="45130"/>
                  <a:pt x="96230" y="47570"/>
                </a:cubicBezTo>
                <a:cubicBezTo>
                  <a:pt x="93837" y="50441"/>
                  <a:pt x="90375" y="52389"/>
                  <a:pt x="88302" y="55499"/>
                </a:cubicBezTo>
                <a:cubicBezTo>
                  <a:pt x="86757" y="57817"/>
                  <a:pt x="87012" y="60992"/>
                  <a:pt x="85659" y="63427"/>
                </a:cubicBezTo>
                <a:cubicBezTo>
                  <a:pt x="82574" y="68980"/>
                  <a:pt x="77097" y="73258"/>
                  <a:pt x="75088" y="79284"/>
                </a:cubicBezTo>
                <a:cubicBezTo>
                  <a:pt x="68797" y="98153"/>
                  <a:pt x="74437" y="92049"/>
                  <a:pt x="61874" y="100426"/>
                </a:cubicBezTo>
                <a:cubicBezTo>
                  <a:pt x="60993" y="103069"/>
                  <a:pt x="59907" y="105652"/>
                  <a:pt x="59231" y="108354"/>
                </a:cubicBezTo>
                <a:cubicBezTo>
                  <a:pt x="58142" y="112712"/>
                  <a:pt x="58166" y="117362"/>
                  <a:pt x="56589" y="121568"/>
                </a:cubicBezTo>
                <a:cubicBezTo>
                  <a:pt x="55474" y="124542"/>
                  <a:pt x="53336" y="127056"/>
                  <a:pt x="51303" y="129496"/>
                </a:cubicBezTo>
                <a:cubicBezTo>
                  <a:pt x="44941" y="137130"/>
                  <a:pt x="43245" y="137511"/>
                  <a:pt x="35446" y="142710"/>
                </a:cubicBezTo>
                <a:cubicBezTo>
                  <a:pt x="25759" y="157242"/>
                  <a:pt x="35444" y="144915"/>
                  <a:pt x="22233" y="155924"/>
                </a:cubicBezTo>
                <a:cubicBezTo>
                  <a:pt x="9036" y="166921"/>
                  <a:pt x="20308" y="161851"/>
                  <a:pt x="6376" y="166495"/>
                </a:cubicBezTo>
                <a:cubicBezTo>
                  <a:pt x="3560" y="180573"/>
                  <a:pt x="1530" y="170018"/>
                  <a:pt x="1090" y="174423"/>
                </a:cubicBezTo>
                <a:close/>
              </a:path>
            </a:pathLst>
          </a:custGeom>
          <a:solidFill>
            <a:schemeClr val="bg1">
              <a:lumMod val="6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Freeform 1035"/>
          <p:cNvSpPr/>
          <p:nvPr/>
        </p:nvSpPr>
        <p:spPr>
          <a:xfrm>
            <a:off x="6874716" y="5404474"/>
            <a:ext cx="817796" cy="454557"/>
          </a:xfrm>
          <a:custGeom>
            <a:avLst/>
            <a:gdLst>
              <a:gd name="connsiteX0" fmla="*/ 155924 w 817796"/>
              <a:gd name="connsiteY0" fmla="*/ 420201 h 454557"/>
              <a:gd name="connsiteX1" fmla="*/ 142710 w 817796"/>
              <a:gd name="connsiteY1" fmla="*/ 425487 h 454557"/>
              <a:gd name="connsiteX2" fmla="*/ 132139 w 817796"/>
              <a:gd name="connsiteY2" fmla="*/ 428129 h 454557"/>
              <a:gd name="connsiteX3" fmla="*/ 124211 w 817796"/>
              <a:gd name="connsiteY3" fmla="*/ 436058 h 454557"/>
              <a:gd name="connsiteX4" fmla="*/ 116282 w 817796"/>
              <a:gd name="connsiteY4" fmla="*/ 441343 h 454557"/>
              <a:gd name="connsiteX5" fmla="*/ 108354 w 817796"/>
              <a:gd name="connsiteY5" fmla="*/ 449272 h 454557"/>
              <a:gd name="connsiteX6" fmla="*/ 81926 w 817796"/>
              <a:gd name="connsiteY6" fmla="*/ 454557 h 454557"/>
              <a:gd name="connsiteX7" fmla="*/ 47570 w 817796"/>
              <a:gd name="connsiteY7" fmla="*/ 451914 h 454557"/>
              <a:gd name="connsiteX8" fmla="*/ 39642 w 817796"/>
              <a:gd name="connsiteY8" fmla="*/ 446629 h 454557"/>
              <a:gd name="connsiteX9" fmla="*/ 23785 w 817796"/>
              <a:gd name="connsiteY9" fmla="*/ 441343 h 454557"/>
              <a:gd name="connsiteX10" fmla="*/ 7928 w 817796"/>
              <a:gd name="connsiteY10" fmla="*/ 430772 h 454557"/>
              <a:gd name="connsiteX11" fmla="*/ 0 w 817796"/>
              <a:gd name="connsiteY11" fmla="*/ 425487 h 454557"/>
              <a:gd name="connsiteX12" fmla="*/ 2643 w 817796"/>
              <a:gd name="connsiteY12" fmla="*/ 409630 h 454557"/>
              <a:gd name="connsiteX13" fmla="*/ 10571 w 817796"/>
              <a:gd name="connsiteY13" fmla="*/ 401702 h 454557"/>
              <a:gd name="connsiteX14" fmla="*/ 26428 w 817796"/>
              <a:gd name="connsiteY14" fmla="*/ 385845 h 454557"/>
              <a:gd name="connsiteX15" fmla="*/ 31713 w 817796"/>
              <a:gd name="connsiteY15" fmla="*/ 377917 h 454557"/>
              <a:gd name="connsiteX16" fmla="*/ 47570 w 817796"/>
              <a:gd name="connsiteY16" fmla="*/ 362060 h 454557"/>
              <a:gd name="connsiteX17" fmla="*/ 50213 w 817796"/>
              <a:gd name="connsiteY17" fmla="*/ 348846 h 454557"/>
              <a:gd name="connsiteX18" fmla="*/ 52856 w 817796"/>
              <a:gd name="connsiteY18" fmla="*/ 340918 h 454557"/>
              <a:gd name="connsiteX19" fmla="*/ 50213 w 817796"/>
              <a:gd name="connsiteY19" fmla="*/ 290705 h 454557"/>
              <a:gd name="connsiteX20" fmla="*/ 47570 w 817796"/>
              <a:gd name="connsiteY20" fmla="*/ 280134 h 454557"/>
              <a:gd name="connsiteX21" fmla="*/ 42285 w 817796"/>
              <a:gd name="connsiteY21" fmla="*/ 272206 h 454557"/>
              <a:gd name="connsiteX22" fmla="*/ 34356 w 817796"/>
              <a:gd name="connsiteY22" fmla="*/ 240492 h 454557"/>
              <a:gd name="connsiteX23" fmla="*/ 31713 w 817796"/>
              <a:gd name="connsiteY23" fmla="*/ 232564 h 454557"/>
              <a:gd name="connsiteX24" fmla="*/ 34356 w 817796"/>
              <a:gd name="connsiteY24" fmla="*/ 206136 h 454557"/>
              <a:gd name="connsiteX25" fmla="*/ 42285 w 817796"/>
              <a:gd name="connsiteY25" fmla="*/ 203494 h 454557"/>
              <a:gd name="connsiteX26" fmla="*/ 52856 w 817796"/>
              <a:gd name="connsiteY26" fmla="*/ 200851 h 454557"/>
              <a:gd name="connsiteX27" fmla="*/ 60784 w 817796"/>
              <a:gd name="connsiteY27" fmla="*/ 195565 h 454557"/>
              <a:gd name="connsiteX28" fmla="*/ 68712 w 817796"/>
              <a:gd name="connsiteY28" fmla="*/ 192923 h 454557"/>
              <a:gd name="connsiteX29" fmla="*/ 95140 w 817796"/>
              <a:gd name="connsiteY29" fmla="*/ 187637 h 454557"/>
              <a:gd name="connsiteX30" fmla="*/ 103068 w 817796"/>
              <a:gd name="connsiteY30" fmla="*/ 184994 h 454557"/>
              <a:gd name="connsiteX31" fmla="*/ 124211 w 817796"/>
              <a:gd name="connsiteY31" fmla="*/ 179709 h 454557"/>
              <a:gd name="connsiteX32" fmla="*/ 145353 w 817796"/>
              <a:gd name="connsiteY32" fmla="*/ 169138 h 454557"/>
              <a:gd name="connsiteX33" fmla="*/ 169138 w 817796"/>
              <a:gd name="connsiteY33" fmla="*/ 158566 h 454557"/>
              <a:gd name="connsiteX34" fmla="*/ 184994 w 817796"/>
              <a:gd name="connsiteY34" fmla="*/ 142710 h 454557"/>
              <a:gd name="connsiteX35" fmla="*/ 192923 w 817796"/>
              <a:gd name="connsiteY35" fmla="*/ 134781 h 454557"/>
              <a:gd name="connsiteX36" fmla="*/ 206137 w 817796"/>
              <a:gd name="connsiteY36" fmla="*/ 118925 h 454557"/>
              <a:gd name="connsiteX37" fmla="*/ 214065 w 817796"/>
              <a:gd name="connsiteY37" fmla="*/ 100425 h 454557"/>
              <a:gd name="connsiteX38" fmla="*/ 216708 w 817796"/>
              <a:gd name="connsiteY38" fmla="*/ 68712 h 454557"/>
              <a:gd name="connsiteX39" fmla="*/ 224636 w 817796"/>
              <a:gd name="connsiteY39" fmla="*/ 63427 h 454557"/>
              <a:gd name="connsiteX40" fmla="*/ 243135 w 817796"/>
              <a:gd name="connsiteY40" fmla="*/ 58141 h 454557"/>
              <a:gd name="connsiteX41" fmla="*/ 414916 w 817796"/>
              <a:gd name="connsiteY41" fmla="*/ 60784 h 454557"/>
              <a:gd name="connsiteX42" fmla="*/ 430772 w 817796"/>
              <a:gd name="connsiteY42" fmla="*/ 66069 h 454557"/>
              <a:gd name="connsiteX43" fmla="*/ 433415 w 817796"/>
              <a:gd name="connsiteY43" fmla="*/ 58141 h 454557"/>
              <a:gd name="connsiteX44" fmla="*/ 430772 w 817796"/>
              <a:gd name="connsiteY44" fmla="*/ 39642 h 454557"/>
              <a:gd name="connsiteX45" fmla="*/ 412273 w 817796"/>
              <a:gd name="connsiteY45" fmla="*/ 18499 h 454557"/>
              <a:gd name="connsiteX46" fmla="*/ 404345 w 817796"/>
              <a:gd name="connsiteY46" fmla="*/ 15857 h 454557"/>
              <a:gd name="connsiteX47" fmla="*/ 406987 w 817796"/>
              <a:gd name="connsiteY47" fmla="*/ 5286 h 454557"/>
              <a:gd name="connsiteX48" fmla="*/ 425487 w 817796"/>
              <a:gd name="connsiteY48" fmla="*/ 2643 h 454557"/>
              <a:gd name="connsiteX49" fmla="*/ 433415 w 817796"/>
              <a:gd name="connsiteY49" fmla="*/ 0 h 454557"/>
              <a:gd name="connsiteX50" fmla="*/ 494199 w 817796"/>
              <a:gd name="connsiteY50" fmla="*/ 2643 h 454557"/>
              <a:gd name="connsiteX51" fmla="*/ 502127 w 817796"/>
              <a:gd name="connsiteY51" fmla="*/ 10571 h 454557"/>
              <a:gd name="connsiteX52" fmla="*/ 525912 w 817796"/>
              <a:gd name="connsiteY52" fmla="*/ 23785 h 454557"/>
              <a:gd name="connsiteX53" fmla="*/ 533841 w 817796"/>
              <a:gd name="connsiteY53" fmla="*/ 31713 h 454557"/>
              <a:gd name="connsiteX54" fmla="*/ 536483 w 817796"/>
              <a:gd name="connsiteY54" fmla="*/ 39642 h 454557"/>
              <a:gd name="connsiteX55" fmla="*/ 552340 w 817796"/>
              <a:gd name="connsiteY55" fmla="*/ 55498 h 454557"/>
              <a:gd name="connsiteX56" fmla="*/ 554983 w 817796"/>
              <a:gd name="connsiteY56" fmla="*/ 63427 h 454557"/>
              <a:gd name="connsiteX57" fmla="*/ 565554 w 817796"/>
              <a:gd name="connsiteY57" fmla="*/ 79283 h 454557"/>
              <a:gd name="connsiteX58" fmla="*/ 568197 w 817796"/>
              <a:gd name="connsiteY58" fmla="*/ 92497 h 454557"/>
              <a:gd name="connsiteX59" fmla="*/ 660694 w 817796"/>
              <a:gd name="connsiteY59" fmla="*/ 108354 h 454557"/>
              <a:gd name="connsiteX60" fmla="*/ 676550 w 817796"/>
              <a:gd name="connsiteY60" fmla="*/ 113639 h 454557"/>
              <a:gd name="connsiteX61" fmla="*/ 668622 w 817796"/>
              <a:gd name="connsiteY61" fmla="*/ 140067 h 454557"/>
              <a:gd name="connsiteX62" fmla="*/ 658051 w 817796"/>
              <a:gd name="connsiteY62" fmla="*/ 142710 h 454557"/>
              <a:gd name="connsiteX63" fmla="*/ 650123 w 817796"/>
              <a:gd name="connsiteY63" fmla="*/ 150638 h 454557"/>
              <a:gd name="connsiteX64" fmla="*/ 642194 w 817796"/>
              <a:gd name="connsiteY64" fmla="*/ 153281 h 454557"/>
              <a:gd name="connsiteX65" fmla="*/ 636909 w 817796"/>
              <a:gd name="connsiteY65" fmla="*/ 161209 h 454557"/>
              <a:gd name="connsiteX66" fmla="*/ 628980 w 817796"/>
              <a:gd name="connsiteY66" fmla="*/ 169138 h 454557"/>
              <a:gd name="connsiteX67" fmla="*/ 618409 w 817796"/>
              <a:gd name="connsiteY67" fmla="*/ 179709 h 454557"/>
              <a:gd name="connsiteX68" fmla="*/ 613124 w 817796"/>
              <a:gd name="connsiteY68" fmla="*/ 187637 h 454557"/>
              <a:gd name="connsiteX69" fmla="*/ 605195 w 817796"/>
              <a:gd name="connsiteY69" fmla="*/ 195565 h 454557"/>
              <a:gd name="connsiteX70" fmla="*/ 602553 w 817796"/>
              <a:gd name="connsiteY70" fmla="*/ 203494 h 454557"/>
              <a:gd name="connsiteX71" fmla="*/ 613124 w 817796"/>
              <a:gd name="connsiteY71" fmla="*/ 221993 h 454557"/>
              <a:gd name="connsiteX72" fmla="*/ 618409 w 817796"/>
              <a:gd name="connsiteY72" fmla="*/ 229921 h 454557"/>
              <a:gd name="connsiteX73" fmla="*/ 634266 w 817796"/>
              <a:gd name="connsiteY73" fmla="*/ 237850 h 454557"/>
              <a:gd name="connsiteX74" fmla="*/ 671265 w 817796"/>
              <a:gd name="connsiteY74" fmla="*/ 235207 h 454557"/>
              <a:gd name="connsiteX75" fmla="*/ 676550 w 817796"/>
              <a:gd name="connsiteY75" fmla="*/ 227279 h 454557"/>
              <a:gd name="connsiteX76" fmla="*/ 679193 w 817796"/>
              <a:gd name="connsiteY76" fmla="*/ 158566 h 454557"/>
              <a:gd name="connsiteX77" fmla="*/ 687122 w 817796"/>
              <a:gd name="connsiteY77" fmla="*/ 153281 h 454557"/>
              <a:gd name="connsiteX78" fmla="*/ 702978 w 817796"/>
              <a:gd name="connsiteY78" fmla="*/ 147995 h 454557"/>
              <a:gd name="connsiteX79" fmla="*/ 739977 w 817796"/>
              <a:gd name="connsiteY79" fmla="*/ 145353 h 454557"/>
              <a:gd name="connsiteX80" fmla="*/ 771690 w 817796"/>
              <a:gd name="connsiteY80" fmla="*/ 145353 h 454557"/>
              <a:gd name="connsiteX81" fmla="*/ 774333 w 817796"/>
              <a:gd name="connsiteY81" fmla="*/ 153281 h 454557"/>
              <a:gd name="connsiteX82" fmla="*/ 782261 w 817796"/>
              <a:gd name="connsiteY82" fmla="*/ 161209 h 454557"/>
              <a:gd name="connsiteX83" fmla="*/ 784904 w 817796"/>
              <a:gd name="connsiteY83" fmla="*/ 174423 h 454557"/>
              <a:gd name="connsiteX84" fmla="*/ 792832 w 817796"/>
              <a:gd name="connsiteY84" fmla="*/ 179709 h 454557"/>
              <a:gd name="connsiteX85" fmla="*/ 798118 w 817796"/>
              <a:gd name="connsiteY85" fmla="*/ 187637 h 454557"/>
              <a:gd name="connsiteX86" fmla="*/ 806046 w 817796"/>
              <a:gd name="connsiteY86" fmla="*/ 190280 h 454557"/>
              <a:gd name="connsiteX87" fmla="*/ 813975 w 817796"/>
              <a:gd name="connsiteY87" fmla="*/ 195565 h 454557"/>
              <a:gd name="connsiteX88" fmla="*/ 813975 w 817796"/>
              <a:gd name="connsiteY88" fmla="*/ 237850 h 454557"/>
              <a:gd name="connsiteX89" fmla="*/ 811332 w 817796"/>
              <a:gd name="connsiteY89" fmla="*/ 245778 h 454557"/>
              <a:gd name="connsiteX90" fmla="*/ 800761 w 817796"/>
              <a:gd name="connsiteY90" fmla="*/ 256349 h 454557"/>
              <a:gd name="connsiteX91" fmla="*/ 798118 w 817796"/>
              <a:gd name="connsiteY91" fmla="*/ 264277 h 454557"/>
              <a:gd name="connsiteX92" fmla="*/ 795475 w 817796"/>
              <a:gd name="connsiteY92" fmla="*/ 288062 h 454557"/>
              <a:gd name="connsiteX93" fmla="*/ 790190 w 817796"/>
              <a:gd name="connsiteY93" fmla="*/ 295991 h 454557"/>
              <a:gd name="connsiteX94" fmla="*/ 771690 w 817796"/>
              <a:gd name="connsiteY94" fmla="*/ 309205 h 454557"/>
              <a:gd name="connsiteX95" fmla="*/ 761119 w 817796"/>
              <a:gd name="connsiteY95" fmla="*/ 325061 h 454557"/>
              <a:gd name="connsiteX96" fmla="*/ 753191 w 817796"/>
              <a:gd name="connsiteY96" fmla="*/ 327704 h 454557"/>
              <a:gd name="connsiteX97" fmla="*/ 695050 w 817796"/>
              <a:gd name="connsiteY97" fmla="*/ 332990 h 454557"/>
              <a:gd name="connsiteX98" fmla="*/ 695050 w 817796"/>
              <a:gd name="connsiteY98" fmla="*/ 372631 h 454557"/>
              <a:gd name="connsiteX99" fmla="*/ 702978 w 817796"/>
              <a:gd name="connsiteY99" fmla="*/ 380560 h 454557"/>
              <a:gd name="connsiteX100" fmla="*/ 689764 w 817796"/>
              <a:gd name="connsiteY100" fmla="*/ 425487 h 454557"/>
              <a:gd name="connsiteX101" fmla="*/ 681836 w 817796"/>
              <a:gd name="connsiteY101" fmla="*/ 428129 h 454557"/>
              <a:gd name="connsiteX102" fmla="*/ 642194 w 817796"/>
              <a:gd name="connsiteY102" fmla="*/ 425487 h 454557"/>
              <a:gd name="connsiteX103" fmla="*/ 628980 w 817796"/>
              <a:gd name="connsiteY103" fmla="*/ 401702 h 454557"/>
              <a:gd name="connsiteX104" fmla="*/ 621052 w 817796"/>
              <a:gd name="connsiteY104" fmla="*/ 396416 h 454557"/>
              <a:gd name="connsiteX105" fmla="*/ 618409 w 817796"/>
              <a:gd name="connsiteY105" fmla="*/ 385845 h 454557"/>
              <a:gd name="connsiteX106" fmla="*/ 610481 w 817796"/>
              <a:gd name="connsiteY106" fmla="*/ 380560 h 454557"/>
              <a:gd name="connsiteX107" fmla="*/ 594624 w 817796"/>
              <a:gd name="connsiteY107" fmla="*/ 367346 h 454557"/>
              <a:gd name="connsiteX108" fmla="*/ 589339 w 817796"/>
              <a:gd name="connsiteY108" fmla="*/ 359417 h 454557"/>
              <a:gd name="connsiteX109" fmla="*/ 581411 w 817796"/>
              <a:gd name="connsiteY109" fmla="*/ 351489 h 454557"/>
              <a:gd name="connsiteX110" fmla="*/ 578768 w 817796"/>
              <a:gd name="connsiteY110" fmla="*/ 343561 h 454557"/>
              <a:gd name="connsiteX111" fmla="*/ 573482 w 817796"/>
              <a:gd name="connsiteY111" fmla="*/ 335632 h 454557"/>
              <a:gd name="connsiteX112" fmla="*/ 570839 w 817796"/>
              <a:gd name="connsiteY112" fmla="*/ 327704 h 454557"/>
              <a:gd name="connsiteX113" fmla="*/ 552340 w 817796"/>
              <a:gd name="connsiteY113" fmla="*/ 317133 h 454557"/>
              <a:gd name="connsiteX114" fmla="*/ 520627 w 817796"/>
              <a:gd name="connsiteY114" fmla="*/ 314490 h 454557"/>
              <a:gd name="connsiteX115" fmla="*/ 512698 w 817796"/>
              <a:gd name="connsiteY115" fmla="*/ 311847 h 454557"/>
              <a:gd name="connsiteX116" fmla="*/ 491556 w 817796"/>
              <a:gd name="connsiteY116" fmla="*/ 309205 h 454557"/>
              <a:gd name="connsiteX117" fmla="*/ 483628 w 817796"/>
              <a:gd name="connsiteY117" fmla="*/ 301276 h 454557"/>
              <a:gd name="connsiteX118" fmla="*/ 380560 w 817796"/>
              <a:gd name="connsiteY118" fmla="*/ 303919 h 454557"/>
              <a:gd name="connsiteX119" fmla="*/ 372631 w 817796"/>
              <a:gd name="connsiteY119" fmla="*/ 311847 h 454557"/>
              <a:gd name="connsiteX120" fmla="*/ 364703 w 817796"/>
              <a:gd name="connsiteY120" fmla="*/ 314490 h 454557"/>
              <a:gd name="connsiteX121" fmla="*/ 362060 w 817796"/>
              <a:gd name="connsiteY121" fmla="*/ 343561 h 454557"/>
              <a:gd name="connsiteX122" fmla="*/ 380560 w 817796"/>
              <a:gd name="connsiteY122" fmla="*/ 346203 h 454557"/>
              <a:gd name="connsiteX123" fmla="*/ 391131 w 817796"/>
              <a:gd name="connsiteY123" fmla="*/ 348846 h 454557"/>
              <a:gd name="connsiteX124" fmla="*/ 406987 w 817796"/>
              <a:gd name="connsiteY124" fmla="*/ 351489 h 454557"/>
              <a:gd name="connsiteX125" fmla="*/ 414916 w 817796"/>
              <a:gd name="connsiteY125" fmla="*/ 354132 h 454557"/>
              <a:gd name="connsiteX126" fmla="*/ 430772 w 817796"/>
              <a:gd name="connsiteY126" fmla="*/ 356775 h 454557"/>
              <a:gd name="connsiteX127" fmla="*/ 457200 w 817796"/>
              <a:gd name="connsiteY127" fmla="*/ 367346 h 454557"/>
              <a:gd name="connsiteX128" fmla="*/ 478342 w 817796"/>
              <a:gd name="connsiteY128" fmla="*/ 380560 h 454557"/>
              <a:gd name="connsiteX129" fmla="*/ 486271 w 817796"/>
              <a:gd name="connsiteY129" fmla="*/ 383202 h 454557"/>
              <a:gd name="connsiteX130" fmla="*/ 502127 w 817796"/>
              <a:gd name="connsiteY130" fmla="*/ 391131 h 454557"/>
              <a:gd name="connsiteX131" fmla="*/ 520627 w 817796"/>
              <a:gd name="connsiteY131" fmla="*/ 401702 h 454557"/>
              <a:gd name="connsiteX132" fmla="*/ 539126 w 817796"/>
              <a:gd name="connsiteY132" fmla="*/ 409630 h 454557"/>
              <a:gd name="connsiteX133" fmla="*/ 565554 w 817796"/>
              <a:gd name="connsiteY133" fmla="*/ 428129 h 454557"/>
              <a:gd name="connsiteX134" fmla="*/ 573482 w 817796"/>
              <a:gd name="connsiteY134" fmla="*/ 443986 h 454557"/>
              <a:gd name="connsiteX135" fmla="*/ 570839 w 817796"/>
              <a:gd name="connsiteY135" fmla="*/ 454557 h 454557"/>
              <a:gd name="connsiteX136" fmla="*/ 475700 w 817796"/>
              <a:gd name="connsiteY136" fmla="*/ 451914 h 454557"/>
              <a:gd name="connsiteX137" fmla="*/ 446629 w 817796"/>
              <a:gd name="connsiteY137" fmla="*/ 443986 h 454557"/>
              <a:gd name="connsiteX138" fmla="*/ 422844 w 817796"/>
              <a:gd name="connsiteY138" fmla="*/ 441343 h 454557"/>
              <a:gd name="connsiteX139" fmla="*/ 414916 w 817796"/>
              <a:gd name="connsiteY139" fmla="*/ 438701 h 454557"/>
              <a:gd name="connsiteX140" fmla="*/ 406987 w 817796"/>
              <a:gd name="connsiteY140" fmla="*/ 433415 h 454557"/>
              <a:gd name="connsiteX141" fmla="*/ 385845 w 817796"/>
              <a:gd name="connsiteY141" fmla="*/ 430772 h 454557"/>
              <a:gd name="connsiteX142" fmla="*/ 375274 w 817796"/>
              <a:gd name="connsiteY142" fmla="*/ 428129 h 454557"/>
              <a:gd name="connsiteX143" fmla="*/ 362060 w 817796"/>
              <a:gd name="connsiteY143" fmla="*/ 425487 h 454557"/>
              <a:gd name="connsiteX144" fmla="*/ 285420 w 817796"/>
              <a:gd name="connsiteY144" fmla="*/ 428129 h 454557"/>
              <a:gd name="connsiteX145" fmla="*/ 272206 w 817796"/>
              <a:gd name="connsiteY145" fmla="*/ 443986 h 454557"/>
              <a:gd name="connsiteX146" fmla="*/ 264278 w 817796"/>
              <a:gd name="connsiteY146" fmla="*/ 449272 h 454557"/>
              <a:gd name="connsiteX147" fmla="*/ 203494 w 817796"/>
              <a:gd name="connsiteY147" fmla="*/ 446629 h 454557"/>
              <a:gd name="connsiteX148" fmla="*/ 179709 w 817796"/>
              <a:gd name="connsiteY148" fmla="*/ 433415 h 454557"/>
              <a:gd name="connsiteX149" fmla="*/ 171780 w 817796"/>
              <a:gd name="connsiteY149" fmla="*/ 428129 h 454557"/>
              <a:gd name="connsiteX150" fmla="*/ 150638 w 817796"/>
              <a:gd name="connsiteY150" fmla="*/ 425487 h 454557"/>
              <a:gd name="connsiteX151" fmla="*/ 142710 w 817796"/>
              <a:gd name="connsiteY151" fmla="*/ 422844 h 454557"/>
              <a:gd name="connsiteX152" fmla="*/ 132139 w 817796"/>
              <a:gd name="connsiteY152" fmla="*/ 420201 h 454557"/>
              <a:gd name="connsiteX153" fmla="*/ 155924 w 817796"/>
              <a:gd name="connsiteY153" fmla="*/ 420201 h 45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817796" h="454557">
                <a:moveTo>
                  <a:pt x="155924" y="420201"/>
                </a:moveTo>
                <a:cubicBezTo>
                  <a:pt x="151519" y="421963"/>
                  <a:pt x="147211" y="423987"/>
                  <a:pt x="142710" y="425487"/>
                </a:cubicBezTo>
                <a:cubicBezTo>
                  <a:pt x="139264" y="426636"/>
                  <a:pt x="135292" y="426327"/>
                  <a:pt x="132139" y="428129"/>
                </a:cubicBezTo>
                <a:cubicBezTo>
                  <a:pt x="128894" y="429983"/>
                  <a:pt x="127082" y="433665"/>
                  <a:pt x="124211" y="436058"/>
                </a:cubicBezTo>
                <a:cubicBezTo>
                  <a:pt x="121771" y="438091"/>
                  <a:pt x="118722" y="439310"/>
                  <a:pt x="116282" y="441343"/>
                </a:cubicBezTo>
                <a:cubicBezTo>
                  <a:pt x="113411" y="443736"/>
                  <a:pt x="111464" y="447199"/>
                  <a:pt x="108354" y="449272"/>
                </a:cubicBezTo>
                <a:cubicBezTo>
                  <a:pt x="103325" y="452625"/>
                  <a:pt x="83485" y="454334"/>
                  <a:pt x="81926" y="454557"/>
                </a:cubicBezTo>
                <a:cubicBezTo>
                  <a:pt x="70474" y="453676"/>
                  <a:pt x="58859" y="454031"/>
                  <a:pt x="47570" y="451914"/>
                </a:cubicBezTo>
                <a:cubicBezTo>
                  <a:pt x="44448" y="451329"/>
                  <a:pt x="42544" y="447919"/>
                  <a:pt x="39642" y="446629"/>
                </a:cubicBezTo>
                <a:cubicBezTo>
                  <a:pt x="34551" y="444366"/>
                  <a:pt x="28421" y="444434"/>
                  <a:pt x="23785" y="441343"/>
                </a:cubicBezTo>
                <a:lnTo>
                  <a:pt x="7928" y="430772"/>
                </a:lnTo>
                <a:lnTo>
                  <a:pt x="0" y="425487"/>
                </a:lnTo>
                <a:cubicBezTo>
                  <a:pt x="881" y="420201"/>
                  <a:pt x="467" y="414527"/>
                  <a:pt x="2643" y="409630"/>
                </a:cubicBezTo>
                <a:cubicBezTo>
                  <a:pt x="4161" y="406215"/>
                  <a:pt x="8178" y="404573"/>
                  <a:pt x="10571" y="401702"/>
                </a:cubicBezTo>
                <a:cubicBezTo>
                  <a:pt x="23452" y="386244"/>
                  <a:pt x="6172" y="401037"/>
                  <a:pt x="26428" y="385845"/>
                </a:cubicBezTo>
                <a:cubicBezTo>
                  <a:pt x="28190" y="383202"/>
                  <a:pt x="29603" y="380291"/>
                  <a:pt x="31713" y="377917"/>
                </a:cubicBezTo>
                <a:cubicBezTo>
                  <a:pt x="36679" y="372330"/>
                  <a:pt x="47570" y="362060"/>
                  <a:pt x="47570" y="362060"/>
                </a:cubicBezTo>
                <a:cubicBezTo>
                  <a:pt x="48451" y="357655"/>
                  <a:pt x="49123" y="353204"/>
                  <a:pt x="50213" y="348846"/>
                </a:cubicBezTo>
                <a:cubicBezTo>
                  <a:pt x="50889" y="346144"/>
                  <a:pt x="52856" y="343704"/>
                  <a:pt x="52856" y="340918"/>
                </a:cubicBezTo>
                <a:cubicBezTo>
                  <a:pt x="52856" y="324157"/>
                  <a:pt x="51665" y="307403"/>
                  <a:pt x="50213" y="290705"/>
                </a:cubicBezTo>
                <a:cubicBezTo>
                  <a:pt x="49898" y="287087"/>
                  <a:pt x="49001" y="283472"/>
                  <a:pt x="47570" y="280134"/>
                </a:cubicBezTo>
                <a:cubicBezTo>
                  <a:pt x="46319" y="277215"/>
                  <a:pt x="44047" y="274849"/>
                  <a:pt x="42285" y="272206"/>
                </a:cubicBezTo>
                <a:cubicBezTo>
                  <a:pt x="38726" y="250854"/>
                  <a:pt x="41336" y="261432"/>
                  <a:pt x="34356" y="240492"/>
                </a:cubicBezTo>
                <a:lnTo>
                  <a:pt x="31713" y="232564"/>
                </a:lnTo>
                <a:cubicBezTo>
                  <a:pt x="32594" y="223755"/>
                  <a:pt x="31330" y="214456"/>
                  <a:pt x="34356" y="206136"/>
                </a:cubicBezTo>
                <a:cubicBezTo>
                  <a:pt x="35308" y="203518"/>
                  <a:pt x="39606" y="204259"/>
                  <a:pt x="42285" y="203494"/>
                </a:cubicBezTo>
                <a:cubicBezTo>
                  <a:pt x="45777" y="202496"/>
                  <a:pt x="49332" y="201732"/>
                  <a:pt x="52856" y="200851"/>
                </a:cubicBezTo>
                <a:cubicBezTo>
                  <a:pt x="55499" y="199089"/>
                  <a:pt x="57943" y="196985"/>
                  <a:pt x="60784" y="195565"/>
                </a:cubicBezTo>
                <a:cubicBezTo>
                  <a:pt x="63275" y="194319"/>
                  <a:pt x="66034" y="193688"/>
                  <a:pt x="68712" y="192923"/>
                </a:cubicBezTo>
                <a:cubicBezTo>
                  <a:pt x="79756" y="189768"/>
                  <a:pt x="82673" y="189715"/>
                  <a:pt x="95140" y="187637"/>
                </a:cubicBezTo>
                <a:cubicBezTo>
                  <a:pt x="97783" y="186756"/>
                  <a:pt x="100366" y="185670"/>
                  <a:pt x="103068" y="184994"/>
                </a:cubicBezTo>
                <a:cubicBezTo>
                  <a:pt x="111253" y="182947"/>
                  <a:pt x="116833" y="183062"/>
                  <a:pt x="124211" y="179709"/>
                </a:cubicBezTo>
                <a:cubicBezTo>
                  <a:pt x="131384" y="176449"/>
                  <a:pt x="137878" y="171630"/>
                  <a:pt x="145353" y="169138"/>
                </a:cubicBezTo>
                <a:cubicBezTo>
                  <a:pt x="155407" y="165786"/>
                  <a:pt x="161599" y="165267"/>
                  <a:pt x="169138" y="158566"/>
                </a:cubicBezTo>
                <a:cubicBezTo>
                  <a:pt x="174725" y="153600"/>
                  <a:pt x="179709" y="147995"/>
                  <a:pt x="184994" y="142710"/>
                </a:cubicBezTo>
                <a:cubicBezTo>
                  <a:pt x="187637" y="140067"/>
                  <a:pt x="190850" y="137891"/>
                  <a:pt x="192923" y="134781"/>
                </a:cubicBezTo>
                <a:cubicBezTo>
                  <a:pt x="200281" y="123743"/>
                  <a:pt x="195962" y="129099"/>
                  <a:pt x="206137" y="118925"/>
                </a:cubicBezTo>
                <a:cubicBezTo>
                  <a:pt x="208169" y="114861"/>
                  <a:pt x="213358" y="105727"/>
                  <a:pt x="214065" y="100425"/>
                </a:cubicBezTo>
                <a:cubicBezTo>
                  <a:pt x="215467" y="89910"/>
                  <a:pt x="213794" y="78911"/>
                  <a:pt x="216708" y="68712"/>
                </a:cubicBezTo>
                <a:cubicBezTo>
                  <a:pt x="217581" y="65658"/>
                  <a:pt x="221795" y="64847"/>
                  <a:pt x="224636" y="63427"/>
                </a:cubicBezTo>
                <a:cubicBezTo>
                  <a:pt x="228428" y="61531"/>
                  <a:pt x="239747" y="58988"/>
                  <a:pt x="243135" y="58141"/>
                </a:cubicBezTo>
                <a:cubicBezTo>
                  <a:pt x="300395" y="59022"/>
                  <a:pt x="357700" y="58367"/>
                  <a:pt x="414916" y="60784"/>
                </a:cubicBezTo>
                <a:cubicBezTo>
                  <a:pt x="420482" y="61019"/>
                  <a:pt x="430772" y="66069"/>
                  <a:pt x="430772" y="66069"/>
                </a:cubicBezTo>
                <a:cubicBezTo>
                  <a:pt x="431653" y="63426"/>
                  <a:pt x="433415" y="60927"/>
                  <a:pt x="433415" y="58141"/>
                </a:cubicBezTo>
                <a:cubicBezTo>
                  <a:pt x="433415" y="51912"/>
                  <a:pt x="433008" y="45456"/>
                  <a:pt x="430772" y="39642"/>
                </a:cubicBezTo>
                <a:cubicBezTo>
                  <a:pt x="426997" y="29828"/>
                  <a:pt x="421207" y="22966"/>
                  <a:pt x="412273" y="18499"/>
                </a:cubicBezTo>
                <a:cubicBezTo>
                  <a:pt x="409782" y="17253"/>
                  <a:pt x="406988" y="16738"/>
                  <a:pt x="404345" y="15857"/>
                </a:cubicBezTo>
                <a:cubicBezTo>
                  <a:pt x="405226" y="12333"/>
                  <a:pt x="403907" y="7211"/>
                  <a:pt x="406987" y="5286"/>
                </a:cubicBezTo>
                <a:cubicBezTo>
                  <a:pt x="412269" y="1984"/>
                  <a:pt x="419379" y="3865"/>
                  <a:pt x="425487" y="2643"/>
                </a:cubicBezTo>
                <a:cubicBezTo>
                  <a:pt x="428219" y="2097"/>
                  <a:pt x="430772" y="881"/>
                  <a:pt x="433415" y="0"/>
                </a:cubicBezTo>
                <a:cubicBezTo>
                  <a:pt x="453676" y="881"/>
                  <a:pt x="474154" y="-441"/>
                  <a:pt x="494199" y="2643"/>
                </a:cubicBezTo>
                <a:cubicBezTo>
                  <a:pt x="497893" y="3211"/>
                  <a:pt x="499177" y="8277"/>
                  <a:pt x="502127" y="10571"/>
                </a:cubicBezTo>
                <a:cubicBezTo>
                  <a:pt x="515757" y="21172"/>
                  <a:pt x="513950" y="19797"/>
                  <a:pt x="525912" y="23785"/>
                </a:cubicBezTo>
                <a:cubicBezTo>
                  <a:pt x="528555" y="26428"/>
                  <a:pt x="531768" y="28603"/>
                  <a:pt x="533841" y="31713"/>
                </a:cubicBezTo>
                <a:cubicBezTo>
                  <a:pt x="535386" y="34031"/>
                  <a:pt x="534773" y="37443"/>
                  <a:pt x="536483" y="39642"/>
                </a:cubicBezTo>
                <a:cubicBezTo>
                  <a:pt x="541072" y="45542"/>
                  <a:pt x="552340" y="55498"/>
                  <a:pt x="552340" y="55498"/>
                </a:cubicBezTo>
                <a:cubicBezTo>
                  <a:pt x="553221" y="58141"/>
                  <a:pt x="553630" y="60992"/>
                  <a:pt x="554983" y="63427"/>
                </a:cubicBezTo>
                <a:cubicBezTo>
                  <a:pt x="558068" y="68980"/>
                  <a:pt x="565554" y="79283"/>
                  <a:pt x="565554" y="79283"/>
                </a:cubicBezTo>
                <a:cubicBezTo>
                  <a:pt x="566435" y="83688"/>
                  <a:pt x="566620" y="88291"/>
                  <a:pt x="568197" y="92497"/>
                </a:cubicBezTo>
                <a:cubicBezTo>
                  <a:pt x="579827" y="123511"/>
                  <a:pt x="658763" y="108290"/>
                  <a:pt x="660694" y="108354"/>
                </a:cubicBezTo>
                <a:cubicBezTo>
                  <a:pt x="665979" y="110116"/>
                  <a:pt x="677338" y="108124"/>
                  <a:pt x="676550" y="113639"/>
                </a:cubicBezTo>
                <a:cubicBezTo>
                  <a:pt x="675714" y="119496"/>
                  <a:pt x="676214" y="135006"/>
                  <a:pt x="668622" y="140067"/>
                </a:cubicBezTo>
                <a:cubicBezTo>
                  <a:pt x="665600" y="142082"/>
                  <a:pt x="661575" y="141829"/>
                  <a:pt x="658051" y="142710"/>
                </a:cubicBezTo>
                <a:cubicBezTo>
                  <a:pt x="655408" y="145353"/>
                  <a:pt x="653233" y="148565"/>
                  <a:pt x="650123" y="150638"/>
                </a:cubicBezTo>
                <a:cubicBezTo>
                  <a:pt x="647805" y="152183"/>
                  <a:pt x="644369" y="151541"/>
                  <a:pt x="642194" y="153281"/>
                </a:cubicBezTo>
                <a:cubicBezTo>
                  <a:pt x="639714" y="155265"/>
                  <a:pt x="638942" y="158769"/>
                  <a:pt x="636909" y="161209"/>
                </a:cubicBezTo>
                <a:cubicBezTo>
                  <a:pt x="634516" y="164080"/>
                  <a:pt x="631623" y="166495"/>
                  <a:pt x="628980" y="169138"/>
                </a:cubicBezTo>
                <a:cubicBezTo>
                  <a:pt x="623216" y="186435"/>
                  <a:pt x="631222" y="169459"/>
                  <a:pt x="618409" y="179709"/>
                </a:cubicBezTo>
                <a:cubicBezTo>
                  <a:pt x="615929" y="181693"/>
                  <a:pt x="615157" y="185197"/>
                  <a:pt x="613124" y="187637"/>
                </a:cubicBezTo>
                <a:cubicBezTo>
                  <a:pt x="610731" y="190508"/>
                  <a:pt x="607838" y="192922"/>
                  <a:pt x="605195" y="195565"/>
                </a:cubicBezTo>
                <a:cubicBezTo>
                  <a:pt x="604314" y="198208"/>
                  <a:pt x="602553" y="200708"/>
                  <a:pt x="602553" y="203494"/>
                </a:cubicBezTo>
                <a:cubicBezTo>
                  <a:pt x="602553" y="215474"/>
                  <a:pt x="606278" y="213778"/>
                  <a:pt x="613124" y="221993"/>
                </a:cubicBezTo>
                <a:cubicBezTo>
                  <a:pt x="615157" y="224433"/>
                  <a:pt x="616163" y="227675"/>
                  <a:pt x="618409" y="229921"/>
                </a:cubicBezTo>
                <a:cubicBezTo>
                  <a:pt x="623532" y="235044"/>
                  <a:pt x="627818" y="235700"/>
                  <a:pt x="634266" y="237850"/>
                </a:cubicBezTo>
                <a:cubicBezTo>
                  <a:pt x="646599" y="236969"/>
                  <a:pt x="659270" y="238206"/>
                  <a:pt x="671265" y="235207"/>
                </a:cubicBezTo>
                <a:cubicBezTo>
                  <a:pt x="674346" y="234437"/>
                  <a:pt x="676223" y="230438"/>
                  <a:pt x="676550" y="227279"/>
                </a:cubicBezTo>
                <a:cubicBezTo>
                  <a:pt x="678908" y="204479"/>
                  <a:pt x="675951" y="181257"/>
                  <a:pt x="679193" y="158566"/>
                </a:cubicBezTo>
                <a:cubicBezTo>
                  <a:pt x="679642" y="155422"/>
                  <a:pt x="684219" y="154571"/>
                  <a:pt x="687122" y="153281"/>
                </a:cubicBezTo>
                <a:cubicBezTo>
                  <a:pt x="692213" y="151018"/>
                  <a:pt x="697421" y="148392"/>
                  <a:pt x="702978" y="147995"/>
                </a:cubicBezTo>
                <a:lnTo>
                  <a:pt x="739977" y="145353"/>
                </a:lnTo>
                <a:cubicBezTo>
                  <a:pt x="751617" y="142443"/>
                  <a:pt x="758326" y="139414"/>
                  <a:pt x="771690" y="145353"/>
                </a:cubicBezTo>
                <a:cubicBezTo>
                  <a:pt x="774236" y="146484"/>
                  <a:pt x="772788" y="150963"/>
                  <a:pt x="774333" y="153281"/>
                </a:cubicBezTo>
                <a:cubicBezTo>
                  <a:pt x="776406" y="156391"/>
                  <a:pt x="779618" y="158566"/>
                  <a:pt x="782261" y="161209"/>
                </a:cubicBezTo>
                <a:cubicBezTo>
                  <a:pt x="783142" y="165614"/>
                  <a:pt x="782675" y="170523"/>
                  <a:pt x="784904" y="174423"/>
                </a:cubicBezTo>
                <a:cubicBezTo>
                  <a:pt x="786480" y="177181"/>
                  <a:pt x="790586" y="177463"/>
                  <a:pt x="792832" y="179709"/>
                </a:cubicBezTo>
                <a:cubicBezTo>
                  <a:pt x="795078" y="181955"/>
                  <a:pt x="795638" y="185653"/>
                  <a:pt x="798118" y="187637"/>
                </a:cubicBezTo>
                <a:cubicBezTo>
                  <a:pt x="800293" y="189377"/>
                  <a:pt x="803554" y="189034"/>
                  <a:pt x="806046" y="190280"/>
                </a:cubicBezTo>
                <a:cubicBezTo>
                  <a:pt x="808887" y="191700"/>
                  <a:pt x="811332" y="193803"/>
                  <a:pt x="813975" y="195565"/>
                </a:cubicBezTo>
                <a:cubicBezTo>
                  <a:pt x="819933" y="213446"/>
                  <a:pt x="818129" y="204614"/>
                  <a:pt x="813975" y="237850"/>
                </a:cubicBezTo>
                <a:cubicBezTo>
                  <a:pt x="813630" y="240614"/>
                  <a:pt x="812951" y="243511"/>
                  <a:pt x="811332" y="245778"/>
                </a:cubicBezTo>
                <a:cubicBezTo>
                  <a:pt x="808436" y="249833"/>
                  <a:pt x="804285" y="252825"/>
                  <a:pt x="800761" y="256349"/>
                </a:cubicBezTo>
                <a:cubicBezTo>
                  <a:pt x="799880" y="258992"/>
                  <a:pt x="798576" y="261529"/>
                  <a:pt x="798118" y="264277"/>
                </a:cubicBezTo>
                <a:cubicBezTo>
                  <a:pt x="796806" y="272146"/>
                  <a:pt x="797410" y="280323"/>
                  <a:pt x="795475" y="288062"/>
                </a:cubicBezTo>
                <a:cubicBezTo>
                  <a:pt x="794705" y="291143"/>
                  <a:pt x="792436" y="293745"/>
                  <a:pt x="790190" y="295991"/>
                </a:cubicBezTo>
                <a:cubicBezTo>
                  <a:pt x="786913" y="299268"/>
                  <a:pt x="776190" y="306205"/>
                  <a:pt x="771690" y="309205"/>
                </a:cubicBezTo>
                <a:cubicBezTo>
                  <a:pt x="768920" y="317518"/>
                  <a:pt x="769605" y="319404"/>
                  <a:pt x="761119" y="325061"/>
                </a:cubicBezTo>
                <a:cubicBezTo>
                  <a:pt x="758801" y="326606"/>
                  <a:pt x="755893" y="327028"/>
                  <a:pt x="753191" y="327704"/>
                </a:cubicBezTo>
                <a:cubicBezTo>
                  <a:pt x="732571" y="332860"/>
                  <a:pt x="720069" y="331518"/>
                  <a:pt x="695050" y="332990"/>
                </a:cubicBezTo>
                <a:cubicBezTo>
                  <a:pt x="689975" y="348214"/>
                  <a:pt x="688663" y="348679"/>
                  <a:pt x="695050" y="372631"/>
                </a:cubicBezTo>
                <a:cubicBezTo>
                  <a:pt x="696013" y="376242"/>
                  <a:pt x="700335" y="377917"/>
                  <a:pt x="702978" y="380560"/>
                </a:cubicBezTo>
                <a:cubicBezTo>
                  <a:pt x="699894" y="429896"/>
                  <a:pt x="714091" y="418537"/>
                  <a:pt x="689764" y="425487"/>
                </a:cubicBezTo>
                <a:cubicBezTo>
                  <a:pt x="687086" y="426252"/>
                  <a:pt x="684479" y="427248"/>
                  <a:pt x="681836" y="428129"/>
                </a:cubicBezTo>
                <a:cubicBezTo>
                  <a:pt x="668622" y="427248"/>
                  <a:pt x="655122" y="428360"/>
                  <a:pt x="642194" y="425487"/>
                </a:cubicBezTo>
                <a:cubicBezTo>
                  <a:pt x="628322" y="422404"/>
                  <a:pt x="638436" y="408007"/>
                  <a:pt x="628980" y="401702"/>
                </a:cubicBezTo>
                <a:lnTo>
                  <a:pt x="621052" y="396416"/>
                </a:lnTo>
                <a:cubicBezTo>
                  <a:pt x="620171" y="392892"/>
                  <a:pt x="620424" y="388867"/>
                  <a:pt x="618409" y="385845"/>
                </a:cubicBezTo>
                <a:cubicBezTo>
                  <a:pt x="616647" y="383202"/>
                  <a:pt x="612921" y="382593"/>
                  <a:pt x="610481" y="380560"/>
                </a:cubicBezTo>
                <a:cubicBezTo>
                  <a:pt x="590138" y="363607"/>
                  <a:pt x="614305" y="380464"/>
                  <a:pt x="594624" y="367346"/>
                </a:cubicBezTo>
                <a:cubicBezTo>
                  <a:pt x="592862" y="364703"/>
                  <a:pt x="591372" y="361857"/>
                  <a:pt x="589339" y="359417"/>
                </a:cubicBezTo>
                <a:cubicBezTo>
                  <a:pt x="586947" y="356546"/>
                  <a:pt x="583484" y="354599"/>
                  <a:pt x="581411" y="351489"/>
                </a:cubicBezTo>
                <a:cubicBezTo>
                  <a:pt x="579866" y="349171"/>
                  <a:pt x="580014" y="346053"/>
                  <a:pt x="578768" y="343561"/>
                </a:cubicBezTo>
                <a:cubicBezTo>
                  <a:pt x="577347" y="340720"/>
                  <a:pt x="574903" y="338473"/>
                  <a:pt x="573482" y="335632"/>
                </a:cubicBezTo>
                <a:cubicBezTo>
                  <a:pt x="572236" y="333140"/>
                  <a:pt x="572579" y="329879"/>
                  <a:pt x="570839" y="327704"/>
                </a:cubicBezTo>
                <a:cubicBezTo>
                  <a:pt x="568965" y="325361"/>
                  <a:pt x="554178" y="317478"/>
                  <a:pt x="552340" y="317133"/>
                </a:cubicBezTo>
                <a:cubicBezTo>
                  <a:pt x="541914" y="315178"/>
                  <a:pt x="531198" y="315371"/>
                  <a:pt x="520627" y="314490"/>
                </a:cubicBezTo>
                <a:cubicBezTo>
                  <a:pt x="517984" y="313609"/>
                  <a:pt x="515439" y="312345"/>
                  <a:pt x="512698" y="311847"/>
                </a:cubicBezTo>
                <a:cubicBezTo>
                  <a:pt x="505710" y="310577"/>
                  <a:pt x="498231" y="311632"/>
                  <a:pt x="491556" y="309205"/>
                </a:cubicBezTo>
                <a:cubicBezTo>
                  <a:pt x="488043" y="307928"/>
                  <a:pt x="486271" y="303919"/>
                  <a:pt x="483628" y="301276"/>
                </a:cubicBezTo>
                <a:cubicBezTo>
                  <a:pt x="449272" y="302157"/>
                  <a:pt x="414772" y="300661"/>
                  <a:pt x="380560" y="303919"/>
                </a:cubicBezTo>
                <a:cubicBezTo>
                  <a:pt x="376839" y="304273"/>
                  <a:pt x="375741" y="309774"/>
                  <a:pt x="372631" y="311847"/>
                </a:cubicBezTo>
                <a:cubicBezTo>
                  <a:pt x="370313" y="313392"/>
                  <a:pt x="367346" y="313609"/>
                  <a:pt x="364703" y="314490"/>
                </a:cubicBezTo>
                <a:cubicBezTo>
                  <a:pt x="359034" y="322992"/>
                  <a:pt x="351069" y="331196"/>
                  <a:pt x="362060" y="343561"/>
                </a:cubicBezTo>
                <a:cubicBezTo>
                  <a:pt x="366199" y="348217"/>
                  <a:pt x="374431" y="345089"/>
                  <a:pt x="380560" y="346203"/>
                </a:cubicBezTo>
                <a:cubicBezTo>
                  <a:pt x="384134" y="346853"/>
                  <a:pt x="387569" y="348134"/>
                  <a:pt x="391131" y="348846"/>
                </a:cubicBezTo>
                <a:cubicBezTo>
                  <a:pt x="396385" y="349897"/>
                  <a:pt x="401756" y="350327"/>
                  <a:pt x="406987" y="351489"/>
                </a:cubicBezTo>
                <a:cubicBezTo>
                  <a:pt x="409707" y="352093"/>
                  <a:pt x="412196" y="353528"/>
                  <a:pt x="414916" y="354132"/>
                </a:cubicBezTo>
                <a:cubicBezTo>
                  <a:pt x="420147" y="355294"/>
                  <a:pt x="425574" y="355475"/>
                  <a:pt x="430772" y="356775"/>
                </a:cubicBezTo>
                <a:cubicBezTo>
                  <a:pt x="443839" y="360042"/>
                  <a:pt x="446261" y="361876"/>
                  <a:pt x="457200" y="367346"/>
                </a:cubicBezTo>
                <a:cubicBezTo>
                  <a:pt x="465576" y="379909"/>
                  <a:pt x="459474" y="374271"/>
                  <a:pt x="478342" y="380560"/>
                </a:cubicBezTo>
                <a:lnTo>
                  <a:pt x="486271" y="383202"/>
                </a:lnTo>
                <a:cubicBezTo>
                  <a:pt x="508978" y="398342"/>
                  <a:pt x="480257" y="380197"/>
                  <a:pt x="502127" y="391131"/>
                </a:cubicBezTo>
                <a:cubicBezTo>
                  <a:pt x="528653" y="404393"/>
                  <a:pt x="488215" y="387811"/>
                  <a:pt x="520627" y="401702"/>
                </a:cubicBezTo>
                <a:cubicBezTo>
                  <a:pt x="527827" y="404788"/>
                  <a:pt x="532379" y="404232"/>
                  <a:pt x="539126" y="409630"/>
                </a:cubicBezTo>
                <a:cubicBezTo>
                  <a:pt x="564249" y="429729"/>
                  <a:pt x="544476" y="422861"/>
                  <a:pt x="565554" y="428129"/>
                </a:cubicBezTo>
                <a:cubicBezTo>
                  <a:pt x="568225" y="432136"/>
                  <a:pt x="573482" y="438517"/>
                  <a:pt x="573482" y="443986"/>
                </a:cubicBezTo>
                <a:cubicBezTo>
                  <a:pt x="573482" y="447618"/>
                  <a:pt x="571720" y="451033"/>
                  <a:pt x="570839" y="454557"/>
                </a:cubicBezTo>
                <a:cubicBezTo>
                  <a:pt x="539126" y="453676"/>
                  <a:pt x="507352" y="454072"/>
                  <a:pt x="475700" y="451914"/>
                </a:cubicBezTo>
                <a:cubicBezTo>
                  <a:pt x="430460" y="448830"/>
                  <a:pt x="469653" y="447824"/>
                  <a:pt x="446629" y="443986"/>
                </a:cubicBezTo>
                <a:cubicBezTo>
                  <a:pt x="438760" y="442674"/>
                  <a:pt x="430772" y="442224"/>
                  <a:pt x="422844" y="441343"/>
                </a:cubicBezTo>
                <a:cubicBezTo>
                  <a:pt x="420201" y="440462"/>
                  <a:pt x="417407" y="439947"/>
                  <a:pt x="414916" y="438701"/>
                </a:cubicBezTo>
                <a:cubicBezTo>
                  <a:pt x="412075" y="437281"/>
                  <a:pt x="410052" y="434251"/>
                  <a:pt x="406987" y="433415"/>
                </a:cubicBezTo>
                <a:cubicBezTo>
                  <a:pt x="400135" y="431546"/>
                  <a:pt x="392851" y="431940"/>
                  <a:pt x="385845" y="430772"/>
                </a:cubicBezTo>
                <a:cubicBezTo>
                  <a:pt x="382262" y="430175"/>
                  <a:pt x="378820" y="428917"/>
                  <a:pt x="375274" y="428129"/>
                </a:cubicBezTo>
                <a:cubicBezTo>
                  <a:pt x="370889" y="427155"/>
                  <a:pt x="366465" y="426368"/>
                  <a:pt x="362060" y="425487"/>
                </a:cubicBezTo>
                <a:cubicBezTo>
                  <a:pt x="336513" y="426368"/>
                  <a:pt x="310784" y="424958"/>
                  <a:pt x="285420" y="428129"/>
                </a:cubicBezTo>
                <a:cubicBezTo>
                  <a:pt x="280471" y="428748"/>
                  <a:pt x="275124" y="441068"/>
                  <a:pt x="272206" y="443986"/>
                </a:cubicBezTo>
                <a:cubicBezTo>
                  <a:pt x="269960" y="446232"/>
                  <a:pt x="266921" y="447510"/>
                  <a:pt x="264278" y="449272"/>
                </a:cubicBezTo>
                <a:cubicBezTo>
                  <a:pt x="244017" y="448391"/>
                  <a:pt x="223715" y="448185"/>
                  <a:pt x="203494" y="446629"/>
                </a:cubicBezTo>
                <a:cubicBezTo>
                  <a:pt x="195606" y="446022"/>
                  <a:pt x="184049" y="436309"/>
                  <a:pt x="179709" y="433415"/>
                </a:cubicBezTo>
                <a:cubicBezTo>
                  <a:pt x="177066" y="431653"/>
                  <a:pt x="174932" y="428523"/>
                  <a:pt x="171780" y="428129"/>
                </a:cubicBezTo>
                <a:lnTo>
                  <a:pt x="150638" y="425487"/>
                </a:lnTo>
                <a:cubicBezTo>
                  <a:pt x="147995" y="424606"/>
                  <a:pt x="145388" y="423609"/>
                  <a:pt x="142710" y="422844"/>
                </a:cubicBezTo>
                <a:cubicBezTo>
                  <a:pt x="139218" y="421846"/>
                  <a:pt x="134707" y="422769"/>
                  <a:pt x="132139" y="420201"/>
                </a:cubicBezTo>
                <a:lnTo>
                  <a:pt x="155924" y="420201"/>
                </a:ln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Freeform 1036"/>
          <p:cNvSpPr/>
          <p:nvPr/>
        </p:nvSpPr>
        <p:spPr>
          <a:xfrm>
            <a:off x="7778545" y="5246327"/>
            <a:ext cx="570839" cy="488437"/>
          </a:xfrm>
          <a:custGeom>
            <a:avLst/>
            <a:gdLst>
              <a:gd name="connsiteX0" fmla="*/ 105711 w 570839"/>
              <a:gd name="connsiteY0" fmla="*/ 485851 h 488437"/>
              <a:gd name="connsiteX1" fmla="*/ 23785 w 570839"/>
              <a:gd name="connsiteY1" fmla="*/ 477923 h 488437"/>
              <a:gd name="connsiteX2" fmla="*/ 0 w 570839"/>
              <a:gd name="connsiteY2" fmla="*/ 459423 h 488437"/>
              <a:gd name="connsiteX3" fmla="*/ 2643 w 570839"/>
              <a:gd name="connsiteY3" fmla="*/ 395997 h 488437"/>
              <a:gd name="connsiteX4" fmla="*/ 7928 w 570839"/>
              <a:gd name="connsiteY4" fmla="*/ 388068 h 488437"/>
              <a:gd name="connsiteX5" fmla="*/ 21142 w 570839"/>
              <a:gd name="connsiteY5" fmla="*/ 366926 h 488437"/>
              <a:gd name="connsiteX6" fmla="*/ 23785 w 570839"/>
              <a:gd name="connsiteY6" fmla="*/ 358998 h 488437"/>
              <a:gd name="connsiteX7" fmla="*/ 31713 w 570839"/>
              <a:gd name="connsiteY7" fmla="*/ 353712 h 488437"/>
              <a:gd name="connsiteX8" fmla="*/ 50213 w 570839"/>
              <a:gd name="connsiteY8" fmla="*/ 348427 h 488437"/>
              <a:gd name="connsiteX9" fmla="*/ 63427 w 570839"/>
              <a:gd name="connsiteY9" fmla="*/ 343141 h 488437"/>
              <a:gd name="connsiteX10" fmla="*/ 76640 w 570839"/>
              <a:gd name="connsiteY10" fmla="*/ 340498 h 488437"/>
              <a:gd name="connsiteX11" fmla="*/ 92497 w 570839"/>
              <a:gd name="connsiteY11" fmla="*/ 335213 h 488437"/>
              <a:gd name="connsiteX12" fmla="*/ 100425 w 570839"/>
              <a:gd name="connsiteY12" fmla="*/ 332570 h 488437"/>
              <a:gd name="connsiteX13" fmla="*/ 126853 w 570839"/>
              <a:gd name="connsiteY13" fmla="*/ 319356 h 488437"/>
              <a:gd name="connsiteX14" fmla="*/ 134782 w 570839"/>
              <a:gd name="connsiteY14" fmla="*/ 311428 h 488437"/>
              <a:gd name="connsiteX15" fmla="*/ 137424 w 570839"/>
              <a:gd name="connsiteY15" fmla="*/ 303500 h 488437"/>
              <a:gd name="connsiteX16" fmla="*/ 153281 w 570839"/>
              <a:gd name="connsiteY16" fmla="*/ 290286 h 488437"/>
              <a:gd name="connsiteX17" fmla="*/ 166495 w 570839"/>
              <a:gd name="connsiteY17" fmla="*/ 287643 h 488437"/>
              <a:gd name="connsiteX18" fmla="*/ 187637 w 570839"/>
              <a:gd name="connsiteY18" fmla="*/ 269144 h 488437"/>
              <a:gd name="connsiteX19" fmla="*/ 195565 w 570839"/>
              <a:gd name="connsiteY19" fmla="*/ 261215 h 488437"/>
              <a:gd name="connsiteX20" fmla="*/ 206136 w 570839"/>
              <a:gd name="connsiteY20" fmla="*/ 245359 h 488437"/>
              <a:gd name="connsiteX21" fmla="*/ 214065 w 570839"/>
              <a:gd name="connsiteY21" fmla="*/ 224216 h 488437"/>
              <a:gd name="connsiteX22" fmla="*/ 219350 w 570839"/>
              <a:gd name="connsiteY22" fmla="*/ 208360 h 488437"/>
              <a:gd name="connsiteX23" fmla="*/ 216708 w 570839"/>
              <a:gd name="connsiteY23" fmla="*/ 163433 h 488437"/>
              <a:gd name="connsiteX24" fmla="*/ 214065 w 570839"/>
              <a:gd name="connsiteY24" fmla="*/ 155504 h 488437"/>
              <a:gd name="connsiteX25" fmla="*/ 206136 w 570839"/>
              <a:gd name="connsiteY25" fmla="*/ 152861 h 488437"/>
              <a:gd name="connsiteX26" fmla="*/ 187637 w 570839"/>
              <a:gd name="connsiteY26" fmla="*/ 142290 h 488437"/>
              <a:gd name="connsiteX27" fmla="*/ 179709 w 570839"/>
              <a:gd name="connsiteY27" fmla="*/ 137005 h 488437"/>
              <a:gd name="connsiteX28" fmla="*/ 171780 w 570839"/>
              <a:gd name="connsiteY28" fmla="*/ 134362 h 488437"/>
              <a:gd name="connsiteX29" fmla="*/ 158566 w 570839"/>
              <a:gd name="connsiteY29" fmla="*/ 115863 h 488437"/>
              <a:gd name="connsiteX30" fmla="*/ 153281 w 570839"/>
              <a:gd name="connsiteY30" fmla="*/ 107934 h 488437"/>
              <a:gd name="connsiteX31" fmla="*/ 150638 w 570839"/>
              <a:gd name="connsiteY31" fmla="*/ 100006 h 488437"/>
              <a:gd name="connsiteX32" fmla="*/ 155924 w 570839"/>
              <a:gd name="connsiteY32" fmla="*/ 68293 h 488437"/>
              <a:gd name="connsiteX33" fmla="*/ 163852 w 570839"/>
              <a:gd name="connsiteY33" fmla="*/ 63007 h 488437"/>
              <a:gd name="connsiteX34" fmla="*/ 179709 w 570839"/>
              <a:gd name="connsiteY34" fmla="*/ 55079 h 488437"/>
              <a:gd name="connsiteX35" fmla="*/ 182351 w 570839"/>
              <a:gd name="connsiteY35" fmla="*/ 47150 h 488437"/>
              <a:gd name="connsiteX36" fmla="*/ 240493 w 570839"/>
              <a:gd name="connsiteY36" fmla="*/ 4866 h 488437"/>
              <a:gd name="connsiteX37" fmla="*/ 248421 w 570839"/>
              <a:gd name="connsiteY37" fmla="*/ 10152 h 488437"/>
              <a:gd name="connsiteX38" fmla="*/ 256349 w 570839"/>
              <a:gd name="connsiteY38" fmla="*/ 12794 h 488437"/>
              <a:gd name="connsiteX39" fmla="*/ 282777 w 570839"/>
              <a:gd name="connsiteY39" fmla="*/ 44508 h 488437"/>
              <a:gd name="connsiteX40" fmla="*/ 298634 w 570839"/>
              <a:gd name="connsiteY40" fmla="*/ 60364 h 488437"/>
              <a:gd name="connsiteX41" fmla="*/ 319776 w 570839"/>
              <a:gd name="connsiteY41" fmla="*/ 89435 h 488437"/>
              <a:gd name="connsiteX42" fmla="*/ 330347 w 570839"/>
              <a:gd name="connsiteY42" fmla="*/ 97363 h 488437"/>
              <a:gd name="connsiteX43" fmla="*/ 338275 w 570839"/>
              <a:gd name="connsiteY43" fmla="*/ 100006 h 488437"/>
              <a:gd name="connsiteX44" fmla="*/ 356775 w 570839"/>
              <a:gd name="connsiteY44" fmla="*/ 105291 h 488437"/>
              <a:gd name="connsiteX45" fmla="*/ 417558 w 570839"/>
              <a:gd name="connsiteY45" fmla="*/ 102649 h 488437"/>
              <a:gd name="connsiteX46" fmla="*/ 420201 w 570839"/>
              <a:gd name="connsiteY46" fmla="*/ 89435 h 488437"/>
              <a:gd name="connsiteX47" fmla="*/ 422844 w 570839"/>
              <a:gd name="connsiteY47" fmla="*/ 81507 h 488437"/>
              <a:gd name="connsiteX48" fmla="*/ 425487 w 570839"/>
              <a:gd name="connsiteY48" fmla="*/ 70935 h 488437"/>
              <a:gd name="connsiteX49" fmla="*/ 443986 w 570839"/>
              <a:gd name="connsiteY49" fmla="*/ 63007 h 488437"/>
              <a:gd name="connsiteX50" fmla="*/ 504770 w 570839"/>
              <a:gd name="connsiteY50" fmla="*/ 57722 h 488437"/>
              <a:gd name="connsiteX51" fmla="*/ 528555 w 570839"/>
              <a:gd name="connsiteY51" fmla="*/ 57722 h 488437"/>
              <a:gd name="connsiteX52" fmla="*/ 523269 w 570839"/>
              <a:gd name="connsiteY52" fmla="*/ 65650 h 488437"/>
              <a:gd name="connsiteX53" fmla="*/ 515341 w 570839"/>
              <a:gd name="connsiteY53" fmla="*/ 76221 h 488437"/>
              <a:gd name="connsiteX54" fmla="*/ 499484 w 570839"/>
              <a:gd name="connsiteY54" fmla="*/ 86792 h 488437"/>
              <a:gd name="connsiteX55" fmla="*/ 486271 w 570839"/>
              <a:gd name="connsiteY55" fmla="*/ 97363 h 488437"/>
              <a:gd name="connsiteX56" fmla="*/ 462486 w 570839"/>
              <a:gd name="connsiteY56" fmla="*/ 115863 h 488437"/>
              <a:gd name="connsiteX57" fmla="*/ 459843 w 570839"/>
              <a:gd name="connsiteY57" fmla="*/ 126434 h 488437"/>
              <a:gd name="connsiteX58" fmla="*/ 457200 w 570839"/>
              <a:gd name="connsiteY58" fmla="*/ 139648 h 488437"/>
              <a:gd name="connsiteX59" fmla="*/ 451914 w 570839"/>
              <a:gd name="connsiteY59" fmla="*/ 155504 h 488437"/>
              <a:gd name="connsiteX60" fmla="*/ 449272 w 570839"/>
              <a:gd name="connsiteY60" fmla="*/ 163433 h 488437"/>
              <a:gd name="connsiteX61" fmla="*/ 441343 w 570839"/>
              <a:gd name="connsiteY61" fmla="*/ 171361 h 488437"/>
              <a:gd name="connsiteX62" fmla="*/ 438701 w 570839"/>
              <a:gd name="connsiteY62" fmla="*/ 179289 h 488437"/>
              <a:gd name="connsiteX63" fmla="*/ 433415 w 570839"/>
              <a:gd name="connsiteY63" fmla="*/ 205717 h 488437"/>
              <a:gd name="connsiteX64" fmla="*/ 425487 w 570839"/>
              <a:gd name="connsiteY64" fmla="*/ 211002 h 488437"/>
              <a:gd name="connsiteX65" fmla="*/ 391131 w 570839"/>
              <a:gd name="connsiteY65" fmla="*/ 213645 h 488437"/>
              <a:gd name="connsiteX66" fmla="*/ 383202 w 570839"/>
              <a:gd name="connsiteY66" fmla="*/ 216288 h 488437"/>
              <a:gd name="connsiteX67" fmla="*/ 383202 w 570839"/>
              <a:gd name="connsiteY67" fmla="*/ 232145 h 488437"/>
              <a:gd name="connsiteX68" fmla="*/ 412273 w 570839"/>
              <a:gd name="connsiteY68" fmla="*/ 248001 h 488437"/>
              <a:gd name="connsiteX69" fmla="*/ 496842 w 570839"/>
              <a:gd name="connsiteY69" fmla="*/ 253287 h 488437"/>
              <a:gd name="connsiteX70" fmla="*/ 523269 w 570839"/>
              <a:gd name="connsiteY70" fmla="*/ 258572 h 488437"/>
              <a:gd name="connsiteX71" fmla="*/ 539126 w 570839"/>
              <a:gd name="connsiteY71" fmla="*/ 263858 h 488437"/>
              <a:gd name="connsiteX72" fmla="*/ 547054 w 570839"/>
              <a:gd name="connsiteY72" fmla="*/ 266501 h 488437"/>
              <a:gd name="connsiteX73" fmla="*/ 568197 w 570839"/>
              <a:gd name="connsiteY73" fmla="*/ 271786 h 488437"/>
              <a:gd name="connsiteX74" fmla="*/ 570839 w 570839"/>
              <a:gd name="connsiteY74" fmla="*/ 279715 h 488437"/>
              <a:gd name="connsiteX75" fmla="*/ 562911 w 570839"/>
              <a:gd name="connsiteY75" fmla="*/ 298214 h 488437"/>
              <a:gd name="connsiteX76" fmla="*/ 554983 w 570839"/>
              <a:gd name="connsiteY76" fmla="*/ 306142 h 488437"/>
              <a:gd name="connsiteX77" fmla="*/ 541769 w 570839"/>
              <a:gd name="connsiteY77" fmla="*/ 308785 h 488437"/>
              <a:gd name="connsiteX78" fmla="*/ 459843 w 570839"/>
              <a:gd name="connsiteY78" fmla="*/ 311428 h 488437"/>
              <a:gd name="connsiteX79" fmla="*/ 443986 w 570839"/>
              <a:gd name="connsiteY79" fmla="*/ 321999 h 488437"/>
              <a:gd name="connsiteX80" fmla="*/ 441343 w 570839"/>
              <a:gd name="connsiteY80" fmla="*/ 329927 h 488437"/>
              <a:gd name="connsiteX81" fmla="*/ 430772 w 570839"/>
              <a:gd name="connsiteY81" fmla="*/ 345784 h 488437"/>
              <a:gd name="connsiteX82" fmla="*/ 425487 w 570839"/>
              <a:gd name="connsiteY82" fmla="*/ 353712 h 488437"/>
              <a:gd name="connsiteX83" fmla="*/ 401702 w 570839"/>
              <a:gd name="connsiteY83" fmla="*/ 374855 h 488437"/>
              <a:gd name="connsiteX84" fmla="*/ 396416 w 570839"/>
              <a:gd name="connsiteY84" fmla="*/ 382783 h 488437"/>
              <a:gd name="connsiteX85" fmla="*/ 377917 w 570839"/>
              <a:gd name="connsiteY85" fmla="*/ 390711 h 488437"/>
              <a:gd name="connsiteX86" fmla="*/ 343561 w 570839"/>
              <a:gd name="connsiteY86" fmla="*/ 398639 h 488437"/>
              <a:gd name="connsiteX87" fmla="*/ 335632 w 570839"/>
              <a:gd name="connsiteY87" fmla="*/ 401282 h 488437"/>
              <a:gd name="connsiteX88" fmla="*/ 314490 w 570839"/>
              <a:gd name="connsiteY88" fmla="*/ 406568 h 488437"/>
              <a:gd name="connsiteX89" fmla="*/ 295991 w 570839"/>
              <a:gd name="connsiteY89" fmla="*/ 414496 h 488437"/>
              <a:gd name="connsiteX90" fmla="*/ 288062 w 570839"/>
              <a:gd name="connsiteY90" fmla="*/ 419782 h 488437"/>
              <a:gd name="connsiteX91" fmla="*/ 280134 w 570839"/>
              <a:gd name="connsiteY91" fmla="*/ 422424 h 488437"/>
              <a:gd name="connsiteX92" fmla="*/ 264277 w 570839"/>
              <a:gd name="connsiteY92" fmla="*/ 438281 h 488437"/>
              <a:gd name="connsiteX93" fmla="*/ 248421 w 570839"/>
              <a:gd name="connsiteY93" fmla="*/ 448852 h 488437"/>
              <a:gd name="connsiteX94" fmla="*/ 240493 w 570839"/>
              <a:gd name="connsiteY94" fmla="*/ 454138 h 488437"/>
              <a:gd name="connsiteX95" fmla="*/ 232564 w 570839"/>
              <a:gd name="connsiteY95" fmla="*/ 459423 h 488437"/>
              <a:gd name="connsiteX96" fmla="*/ 221993 w 570839"/>
              <a:gd name="connsiteY96" fmla="*/ 472637 h 488437"/>
              <a:gd name="connsiteX97" fmla="*/ 208779 w 570839"/>
              <a:gd name="connsiteY97" fmla="*/ 469994 h 488437"/>
              <a:gd name="connsiteX98" fmla="*/ 192923 w 570839"/>
              <a:gd name="connsiteY98" fmla="*/ 464709 h 488437"/>
              <a:gd name="connsiteX99" fmla="*/ 174423 w 570839"/>
              <a:gd name="connsiteY99" fmla="*/ 459423 h 488437"/>
              <a:gd name="connsiteX100" fmla="*/ 110997 w 570839"/>
              <a:gd name="connsiteY100" fmla="*/ 462066 h 488437"/>
              <a:gd name="connsiteX101" fmla="*/ 108354 w 570839"/>
              <a:gd name="connsiteY101" fmla="*/ 469994 h 488437"/>
              <a:gd name="connsiteX102" fmla="*/ 100425 w 570839"/>
              <a:gd name="connsiteY102" fmla="*/ 475280 h 488437"/>
              <a:gd name="connsiteX103" fmla="*/ 105711 w 570839"/>
              <a:gd name="connsiteY103" fmla="*/ 485851 h 48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570839" h="488437">
                <a:moveTo>
                  <a:pt x="105711" y="485851"/>
                </a:moveTo>
                <a:cubicBezTo>
                  <a:pt x="92938" y="486291"/>
                  <a:pt x="132727" y="494944"/>
                  <a:pt x="23785" y="477923"/>
                </a:cubicBezTo>
                <a:cubicBezTo>
                  <a:pt x="16290" y="476752"/>
                  <a:pt x="5670" y="465094"/>
                  <a:pt x="0" y="459423"/>
                </a:cubicBezTo>
                <a:cubicBezTo>
                  <a:pt x="881" y="438281"/>
                  <a:pt x="306" y="417028"/>
                  <a:pt x="2643" y="395997"/>
                </a:cubicBezTo>
                <a:cubicBezTo>
                  <a:pt x="2994" y="392840"/>
                  <a:pt x="6638" y="390971"/>
                  <a:pt x="7928" y="388068"/>
                </a:cubicBezTo>
                <a:cubicBezTo>
                  <a:pt x="17197" y="367213"/>
                  <a:pt x="6881" y="376435"/>
                  <a:pt x="21142" y="366926"/>
                </a:cubicBezTo>
                <a:cubicBezTo>
                  <a:pt x="22023" y="364283"/>
                  <a:pt x="22045" y="361173"/>
                  <a:pt x="23785" y="358998"/>
                </a:cubicBezTo>
                <a:cubicBezTo>
                  <a:pt x="25769" y="356518"/>
                  <a:pt x="28872" y="355132"/>
                  <a:pt x="31713" y="353712"/>
                </a:cubicBezTo>
                <a:cubicBezTo>
                  <a:pt x="36795" y="351171"/>
                  <a:pt x="45144" y="350117"/>
                  <a:pt x="50213" y="348427"/>
                </a:cubicBezTo>
                <a:cubicBezTo>
                  <a:pt x="54714" y="346927"/>
                  <a:pt x="58883" y="344504"/>
                  <a:pt x="63427" y="343141"/>
                </a:cubicBezTo>
                <a:cubicBezTo>
                  <a:pt x="67729" y="341850"/>
                  <a:pt x="72307" y="341680"/>
                  <a:pt x="76640" y="340498"/>
                </a:cubicBezTo>
                <a:cubicBezTo>
                  <a:pt x="82015" y="339032"/>
                  <a:pt x="87211" y="336975"/>
                  <a:pt x="92497" y="335213"/>
                </a:cubicBezTo>
                <a:cubicBezTo>
                  <a:pt x="95140" y="334332"/>
                  <a:pt x="98107" y="334115"/>
                  <a:pt x="100425" y="332570"/>
                </a:cubicBezTo>
                <a:cubicBezTo>
                  <a:pt x="119304" y="319984"/>
                  <a:pt x="110119" y="323540"/>
                  <a:pt x="126853" y="319356"/>
                </a:cubicBezTo>
                <a:cubicBezTo>
                  <a:pt x="129496" y="316713"/>
                  <a:pt x="132709" y="314538"/>
                  <a:pt x="134782" y="311428"/>
                </a:cubicBezTo>
                <a:cubicBezTo>
                  <a:pt x="136327" y="309110"/>
                  <a:pt x="135879" y="305818"/>
                  <a:pt x="137424" y="303500"/>
                </a:cubicBezTo>
                <a:cubicBezTo>
                  <a:pt x="139709" y="300072"/>
                  <a:pt x="148947" y="291911"/>
                  <a:pt x="153281" y="290286"/>
                </a:cubicBezTo>
                <a:cubicBezTo>
                  <a:pt x="157487" y="288709"/>
                  <a:pt x="162090" y="288524"/>
                  <a:pt x="166495" y="287643"/>
                </a:cubicBezTo>
                <a:cubicBezTo>
                  <a:pt x="194898" y="268707"/>
                  <a:pt x="173875" y="285659"/>
                  <a:pt x="187637" y="269144"/>
                </a:cubicBezTo>
                <a:cubicBezTo>
                  <a:pt x="190030" y="266273"/>
                  <a:pt x="193270" y="264165"/>
                  <a:pt x="195565" y="261215"/>
                </a:cubicBezTo>
                <a:cubicBezTo>
                  <a:pt x="199465" y="256201"/>
                  <a:pt x="206136" y="245359"/>
                  <a:pt x="206136" y="245359"/>
                </a:cubicBezTo>
                <a:cubicBezTo>
                  <a:pt x="212402" y="214031"/>
                  <a:pt x="204166" y="246489"/>
                  <a:pt x="214065" y="224216"/>
                </a:cubicBezTo>
                <a:cubicBezTo>
                  <a:pt x="216328" y="219125"/>
                  <a:pt x="219350" y="208360"/>
                  <a:pt x="219350" y="208360"/>
                </a:cubicBezTo>
                <a:cubicBezTo>
                  <a:pt x="218469" y="193384"/>
                  <a:pt x="218201" y="178360"/>
                  <a:pt x="216708" y="163433"/>
                </a:cubicBezTo>
                <a:cubicBezTo>
                  <a:pt x="216431" y="160661"/>
                  <a:pt x="216035" y="157474"/>
                  <a:pt x="214065" y="155504"/>
                </a:cubicBezTo>
                <a:cubicBezTo>
                  <a:pt x="212095" y="153534"/>
                  <a:pt x="208779" y="153742"/>
                  <a:pt x="206136" y="152861"/>
                </a:cubicBezTo>
                <a:cubicBezTo>
                  <a:pt x="191076" y="137801"/>
                  <a:pt x="206269" y="150275"/>
                  <a:pt x="187637" y="142290"/>
                </a:cubicBezTo>
                <a:cubicBezTo>
                  <a:pt x="184718" y="141039"/>
                  <a:pt x="182550" y="138425"/>
                  <a:pt x="179709" y="137005"/>
                </a:cubicBezTo>
                <a:cubicBezTo>
                  <a:pt x="177217" y="135759"/>
                  <a:pt x="174423" y="135243"/>
                  <a:pt x="171780" y="134362"/>
                </a:cubicBezTo>
                <a:cubicBezTo>
                  <a:pt x="159316" y="115665"/>
                  <a:pt x="174968" y="138827"/>
                  <a:pt x="158566" y="115863"/>
                </a:cubicBezTo>
                <a:cubicBezTo>
                  <a:pt x="156720" y="113278"/>
                  <a:pt x="154701" y="110775"/>
                  <a:pt x="153281" y="107934"/>
                </a:cubicBezTo>
                <a:cubicBezTo>
                  <a:pt x="152035" y="105442"/>
                  <a:pt x="151519" y="102649"/>
                  <a:pt x="150638" y="100006"/>
                </a:cubicBezTo>
                <a:cubicBezTo>
                  <a:pt x="152400" y="89435"/>
                  <a:pt x="152320" y="78385"/>
                  <a:pt x="155924" y="68293"/>
                </a:cubicBezTo>
                <a:cubicBezTo>
                  <a:pt x="156992" y="65302"/>
                  <a:pt x="161011" y="64428"/>
                  <a:pt x="163852" y="63007"/>
                </a:cubicBezTo>
                <a:cubicBezTo>
                  <a:pt x="185748" y="52057"/>
                  <a:pt x="156971" y="70235"/>
                  <a:pt x="179709" y="55079"/>
                </a:cubicBezTo>
                <a:cubicBezTo>
                  <a:pt x="180590" y="52436"/>
                  <a:pt x="182074" y="49922"/>
                  <a:pt x="182351" y="47150"/>
                </a:cubicBezTo>
                <a:cubicBezTo>
                  <a:pt x="188679" y="-16142"/>
                  <a:pt x="166802" y="1357"/>
                  <a:pt x="240493" y="4866"/>
                </a:cubicBezTo>
                <a:cubicBezTo>
                  <a:pt x="243136" y="6628"/>
                  <a:pt x="245580" y="8732"/>
                  <a:pt x="248421" y="10152"/>
                </a:cubicBezTo>
                <a:cubicBezTo>
                  <a:pt x="250912" y="11398"/>
                  <a:pt x="254150" y="11084"/>
                  <a:pt x="256349" y="12794"/>
                </a:cubicBezTo>
                <a:cubicBezTo>
                  <a:pt x="295325" y="43108"/>
                  <a:pt x="252230" y="13963"/>
                  <a:pt x="282777" y="44508"/>
                </a:cubicBezTo>
                <a:cubicBezTo>
                  <a:pt x="288063" y="49793"/>
                  <a:pt x="294488" y="54145"/>
                  <a:pt x="298634" y="60364"/>
                </a:cubicBezTo>
                <a:cubicBezTo>
                  <a:pt x="304147" y="68633"/>
                  <a:pt x="312506" y="82165"/>
                  <a:pt x="319776" y="89435"/>
                </a:cubicBezTo>
                <a:cubicBezTo>
                  <a:pt x="322890" y="92549"/>
                  <a:pt x="326523" y="95178"/>
                  <a:pt x="330347" y="97363"/>
                </a:cubicBezTo>
                <a:cubicBezTo>
                  <a:pt x="332766" y="98745"/>
                  <a:pt x="335597" y="99241"/>
                  <a:pt x="338275" y="100006"/>
                </a:cubicBezTo>
                <a:cubicBezTo>
                  <a:pt x="361539" y="106654"/>
                  <a:pt x="337738" y="98948"/>
                  <a:pt x="356775" y="105291"/>
                </a:cubicBezTo>
                <a:cubicBezTo>
                  <a:pt x="377036" y="104410"/>
                  <a:pt x="397883" y="107568"/>
                  <a:pt x="417558" y="102649"/>
                </a:cubicBezTo>
                <a:cubicBezTo>
                  <a:pt x="421916" y="101560"/>
                  <a:pt x="419111" y="93793"/>
                  <a:pt x="420201" y="89435"/>
                </a:cubicBezTo>
                <a:cubicBezTo>
                  <a:pt x="420877" y="86733"/>
                  <a:pt x="422079" y="84185"/>
                  <a:pt x="422844" y="81507"/>
                </a:cubicBezTo>
                <a:cubicBezTo>
                  <a:pt x="423842" y="78014"/>
                  <a:pt x="423472" y="73957"/>
                  <a:pt x="425487" y="70935"/>
                </a:cubicBezTo>
                <a:cubicBezTo>
                  <a:pt x="429273" y="65256"/>
                  <a:pt x="438527" y="64567"/>
                  <a:pt x="443986" y="63007"/>
                </a:cubicBezTo>
                <a:cubicBezTo>
                  <a:pt x="473632" y="54536"/>
                  <a:pt x="417578" y="62080"/>
                  <a:pt x="504770" y="57722"/>
                </a:cubicBezTo>
                <a:cubicBezTo>
                  <a:pt x="511737" y="55399"/>
                  <a:pt x="521578" y="50745"/>
                  <a:pt x="528555" y="57722"/>
                </a:cubicBezTo>
                <a:cubicBezTo>
                  <a:pt x="530801" y="59968"/>
                  <a:pt x="525115" y="63065"/>
                  <a:pt x="523269" y="65650"/>
                </a:cubicBezTo>
                <a:cubicBezTo>
                  <a:pt x="520709" y="69234"/>
                  <a:pt x="518633" y="73295"/>
                  <a:pt x="515341" y="76221"/>
                </a:cubicBezTo>
                <a:cubicBezTo>
                  <a:pt x="510593" y="80441"/>
                  <a:pt x="499484" y="86792"/>
                  <a:pt x="499484" y="86792"/>
                </a:cubicBezTo>
                <a:cubicBezTo>
                  <a:pt x="489720" y="101440"/>
                  <a:pt x="499786" y="89855"/>
                  <a:pt x="486271" y="97363"/>
                </a:cubicBezTo>
                <a:cubicBezTo>
                  <a:pt x="472043" y="105267"/>
                  <a:pt x="472117" y="106231"/>
                  <a:pt x="462486" y="115863"/>
                </a:cubicBezTo>
                <a:cubicBezTo>
                  <a:pt x="461605" y="119387"/>
                  <a:pt x="460631" y="122888"/>
                  <a:pt x="459843" y="126434"/>
                </a:cubicBezTo>
                <a:cubicBezTo>
                  <a:pt x="458868" y="130819"/>
                  <a:pt x="458382" y="135314"/>
                  <a:pt x="457200" y="139648"/>
                </a:cubicBezTo>
                <a:cubicBezTo>
                  <a:pt x="455734" y="145023"/>
                  <a:pt x="453676" y="150219"/>
                  <a:pt x="451914" y="155504"/>
                </a:cubicBezTo>
                <a:cubicBezTo>
                  <a:pt x="451033" y="158147"/>
                  <a:pt x="451242" y="161463"/>
                  <a:pt x="449272" y="163433"/>
                </a:cubicBezTo>
                <a:lnTo>
                  <a:pt x="441343" y="171361"/>
                </a:lnTo>
                <a:cubicBezTo>
                  <a:pt x="440462" y="174004"/>
                  <a:pt x="439327" y="176575"/>
                  <a:pt x="438701" y="179289"/>
                </a:cubicBezTo>
                <a:cubicBezTo>
                  <a:pt x="436681" y="188043"/>
                  <a:pt x="436870" y="197424"/>
                  <a:pt x="433415" y="205717"/>
                </a:cubicBezTo>
                <a:cubicBezTo>
                  <a:pt x="432193" y="208649"/>
                  <a:pt x="428609" y="210417"/>
                  <a:pt x="425487" y="211002"/>
                </a:cubicBezTo>
                <a:cubicBezTo>
                  <a:pt x="414198" y="213119"/>
                  <a:pt x="402583" y="212764"/>
                  <a:pt x="391131" y="213645"/>
                </a:cubicBezTo>
                <a:cubicBezTo>
                  <a:pt x="388488" y="214526"/>
                  <a:pt x="385377" y="214548"/>
                  <a:pt x="383202" y="216288"/>
                </a:cubicBezTo>
                <a:cubicBezTo>
                  <a:pt x="375840" y="222178"/>
                  <a:pt x="376471" y="226255"/>
                  <a:pt x="383202" y="232145"/>
                </a:cubicBezTo>
                <a:cubicBezTo>
                  <a:pt x="393475" y="241134"/>
                  <a:pt x="400278" y="243503"/>
                  <a:pt x="412273" y="248001"/>
                </a:cubicBezTo>
                <a:cubicBezTo>
                  <a:pt x="440519" y="258593"/>
                  <a:pt x="453503" y="251792"/>
                  <a:pt x="496842" y="253287"/>
                </a:cubicBezTo>
                <a:cubicBezTo>
                  <a:pt x="518826" y="260616"/>
                  <a:pt x="483795" y="249463"/>
                  <a:pt x="523269" y="258572"/>
                </a:cubicBezTo>
                <a:cubicBezTo>
                  <a:pt x="528698" y="259825"/>
                  <a:pt x="533840" y="262096"/>
                  <a:pt x="539126" y="263858"/>
                </a:cubicBezTo>
                <a:cubicBezTo>
                  <a:pt x="541769" y="264739"/>
                  <a:pt x="544322" y="265955"/>
                  <a:pt x="547054" y="266501"/>
                </a:cubicBezTo>
                <a:cubicBezTo>
                  <a:pt x="563000" y="269690"/>
                  <a:pt x="556006" y="267724"/>
                  <a:pt x="568197" y="271786"/>
                </a:cubicBezTo>
                <a:cubicBezTo>
                  <a:pt x="569078" y="274429"/>
                  <a:pt x="570839" y="276929"/>
                  <a:pt x="570839" y="279715"/>
                </a:cubicBezTo>
                <a:cubicBezTo>
                  <a:pt x="570839" y="286770"/>
                  <a:pt x="567228" y="293034"/>
                  <a:pt x="562911" y="298214"/>
                </a:cubicBezTo>
                <a:cubicBezTo>
                  <a:pt x="560518" y="301085"/>
                  <a:pt x="558326" y="304471"/>
                  <a:pt x="554983" y="306142"/>
                </a:cubicBezTo>
                <a:cubicBezTo>
                  <a:pt x="550965" y="308151"/>
                  <a:pt x="546254" y="308536"/>
                  <a:pt x="541769" y="308785"/>
                </a:cubicBezTo>
                <a:cubicBezTo>
                  <a:pt x="514488" y="310301"/>
                  <a:pt x="487152" y="310547"/>
                  <a:pt x="459843" y="311428"/>
                </a:cubicBezTo>
                <a:cubicBezTo>
                  <a:pt x="451531" y="314199"/>
                  <a:pt x="449642" y="313515"/>
                  <a:pt x="443986" y="321999"/>
                </a:cubicBezTo>
                <a:cubicBezTo>
                  <a:pt x="442441" y="324317"/>
                  <a:pt x="442696" y="327492"/>
                  <a:pt x="441343" y="329927"/>
                </a:cubicBezTo>
                <a:cubicBezTo>
                  <a:pt x="438258" y="335480"/>
                  <a:pt x="434296" y="340498"/>
                  <a:pt x="430772" y="345784"/>
                </a:cubicBezTo>
                <a:cubicBezTo>
                  <a:pt x="429010" y="348427"/>
                  <a:pt x="427733" y="351466"/>
                  <a:pt x="425487" y="353712"/>
                </a:cubicBezTo>
                <a:cubicBezTo>
                  <a:pt x="407384" y="371815"/>
                  <a:pt x="415849" y="365422"/>
                  <a:pt x="401702" y="374855"/>
                </a:cubicBezTo>
                <a:cubicBezTo>
                  <a:pt x="399940" y="377498"/>
                  <a:pt x="398662" y="380537"/>
                  <a:pt x="396416" y="382783"/>
                </a:cubicBezTo>
                <a:cubicBezTo>
                  <a:pt x="389828" y="389371"/>
                  <a:pt x="386581" y="388112"/>
                  <a:pt x="377917" y="390711"/>
                </a:cubicBezTo>
                <a:cubicBezTo>
                  <a:pt x="351536" y="398626"/>
                  <a:pt x="372735" y="394472"/>
                  <a:pt x="343561" y="398639"/>
                </a:cubicBezTo>
                <a:cubicBezTo>
                  <a:pt x="340918" y="399520"/>
                  <a:pt x="338335" y="400606"/>
                  <a:pt x="335632" y="401282"/>
                </a:cubicBezTo>
                <a:cubicBezTo>
                  <a:pt x="329600" y="402790"/>
                  <a:pt x="320531" y="403548"/>
                  <a:pt x="314490" y="406568"/>
                </a:cubicBezTo>
                <a:cubicBezTo>
                  <a:pt x="296239" y="415693"/>
                  <a:pt x="317993" y="408995"/>
                  <a:pt x="295991" y="414496"/>
                </a:cubicBezTo>
                <a:cubicBezTo>
                  <a:pt x="293348" y="416258"/>
                  <a:pt x="290903" y="418362"/>
                  <a:pt x="288062" y="419782"/>
                </a:cubicBezTo>
                <a:cubicBezTo>
                  <a:pt x="285571" y="421028"/>
                  <a:pt x="282333" y="420714"/>
                  <a:pt x="280134" y="422424"/>
                </a:cubicBezTo>
                <a:cubicBezTo>
                  <a:pt x="274233" y="427013"/>
                  <a:pt x="270497" y="434134"/>
                  <a:pt x="264277" y="438281"/>
                </a:cubicBezTo>
                <a:lnTo>
                  <a:pt x="248421" y="448852"/>
                </a:lnTo>
                <a:lnTo>
                  <a:pt x="240493" y="454138"/>
                </a:lnTo>
                <a:lnTo>
                  <a:pt x="232564" y="459423"/>
                </a:lnTo>
                <a:cubicBezTo>
                  <a:pt x="230610" y="465285"/>
                  <a:pt x="230309" y="471598"/>
                  <a:pt x="221993" y="472637"/>
                </a:cubicBezTo>
                <a:cubicBezTo>
                  <a:pt x="217536" y="473194"/>
                  <a:pt x="213113" y="471176"/>
                  <a:pt x="208779" y="469994"/>
                </a:cubicBezTo>
                <a:cubicBezTo>
                  <a:pt x="203404" y="468528"/>
                  <a:pt x="198328" y="466060"/>
                  <a:pt x="192923" y="464709"/>
                </a:cubicBezTo>
                <a:cubicBezTo>
                  <a:pt x="179649" y="461390"/>
                  <a:pt x="185797" y="463215"/>
                  <a:pt x="174423" y="459423"/>
                </a:cubicBezTo>
                <a:cubicBezTo>
                  <a:pt x="153281" y="460304"/>
                  <a:pt x="131892" y="458723"/>
                  <a:pt x="110997" y="462066"/>
                </a:cubicBezTo>
                <a:cubicBezTo>
                  <a:pt x="108246" y="462506"/>
                  <a:pt x="110094" y="467819"/>
                  <a:pt x="108354" y="469994"/>
                </a:cubicBezTo>
                <a:cubicBezTo>
                  <a:pt x="106370" y="472474"/>
                  <a:pt x="103266" y="473859"/>
                  <a:pt x="100425" y="475280"/>
                </a:cubicBezTo>
                <a:cubicBezTo>
                  <a:pt x="97933" y="476526"/>
                  <a:pt x="118484" y="485411"/>
                  <a:pt x="105711" y="485851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" name="Freeform 1037"/>
          <p:cNvSpPr/>
          <p:nvPr/>
        </p:nvSpPr>
        <p:spPr>
          <a:xfrm>
            <a:off x="7453537" y="5755963"/>
            <a:ext cx="528742" cy="221993"/>
          </a:xfrm>
          <a:custGeom>
            <a:avLst/>
            <a:gdLst>
              <a:gd name="connsiteX0" fmla="*/ 15803 w 528742"/>
              <a:gd name="connsiteY0" fmla="*/ 100425 h 221993"/>
              <a:gd name="connsiteX1" fmla="*/ 311794 w 528742"/>
              <a:gd name="connsiteY1" fmla="*/ 97783 h 221993"/>
              <a:gd name="connsiteX2" fmla="*/ 319722 w 528742"/>
              <a:gd name="connsiteY2" fmla="*/ 92497 h 221993"/>
              <a:gd name="connsiteX3" fmla="*/ 348793 w 528742"/>
              <a:gd name="connsiteY3" fmla="*/ 71355 h 221993"/>
              <a:gd name="connsiteX4" fmla="*/ 369935 w 528742"/>
              <a:gd name="connsiteY4" fmla="*/ 66069 h 221993"/>
              <a:gd name="connsiteX5" fmla="*/ 388435 w 528742"/>
              <a:gd name="connsiteY5" fmla="*/ 55498 h 221993"/>
              <a:gd name="connsiteX6" fmla="*/ 399006 w 528742"/>
              <a:gd name="connsiteY6" fmla="*/ 50213 h 221993"/>
              <a:gd name="connsiteX7" fmla="*/ 417505 w 528742"/>
              <a:gd name="connsiteY7" fmla="*/ 36999 h 221993"/>
              <a:gd name="connsiteX8" fmla="*/ 433362 w 528742"/>
              <a:gd name="connsiteY8" fmla="*/ 31713 h 221993"/>
              <a:gd name="connsiteX9" fmla="*/ 449218 w 528742"/>
              <a:gd name="connsiteY9" fmla="*/ 21142 h 221993"/>
              <a:gd name="connsiteX10" fmla="*/ 467718 w 528742"/>
              <a:gd name="connsiteY10" fmla="*/ 18499 h 221993"/>
              <a:gd name="connsiteX11" fmla="*/ 491503 w 528742"/>
              <a:gd name="connsiteY11" fmla="*/ 13214 h 221993"/>
              <a:gd name="connsiteX12" fmla="*/ 499431 w 528742"/>
              <a:gd name="connsiteY12" fmla="*/ 7928 h 221993"/>
              <a:gd name="connsiteX13" fmla="*/ 515288 w 528742"/>
              <a:gd name="connsiteY13" fmla="*/ 0 h 221993"/>
              <a:gd name="connsiteX14" fmla="*/ 528502 w 528742"/>
              <a:gd name="connsiteY14" fmla="*/ 2643 h 221993"/>
              <a:gd name="connsiteX15" fmla="*/ 520573 w 528742"/>
              <a:gd name="connsiteY15" fmla="*/ 10571 h 221993"/>
              <a:gd name="connsiteX16" fmla="*/ 517931 w 528742"/>
              <a:gd name="connsiteY16" fmla="*/ 18499 h 221993"/>
              <a:gd name="connsiteX17" fmla="*/ 512645 w 528742"/>
              <a:gd name="connsiteY17" fmla="*/ 29071 h 221993"/>
              <a:gd name="connsiteX18" fmla="*/ 507359 w 528742"/>
              <a:gd name="connsiteY18" fmla="*/ 44927 h 221993"/>
              <a:gd name="connsiteX19" fmla="*/ 504717 w 528742"/>
              <a:gd name="connsiteY19" fmla="*/ 52855 h 221993"/>
              <a:gd name="connsiteX20" fmla="*/ 502074 w 528742"/>
              <a:gd name="connsiteY20" fmla="*/ 76640 h 221993"/>
              <a:gd name="connsiteX21" fmla="*/ 499431 w 528742"/>
              <a:gd name="connsiteY21" fmla="*/ 84569 h 221993"/>
              <a:gd name="connsiteX22" fmla="*/ 491503 w 528742"/>
              <a:gd name="connsiteY22" fmla="*/ 92497 h 221993"/>
              <a:gd name="connsiteX23" fmla="*/ 486217 w 528742"/>
              <a:gd name="connsiteY23" fmla="*/ 100425 h 221993"/>
              <a:gd name="connsiteX24" fmla="*/ 473003 w 528742"/>
              <a:gd name="connsiteY24" fmla="*/ 124210 h 221993"/>
              <a:gd name="connsiteX25" fmla="*/ 465075 w 528742"/>
              <a:gd name="connsiteY25" fmla="*/ 132139 h 221993"/>
              <a:gd name="connsiteX26" fmla="*/ 454504 w 528742"/>
              <a:gd name="connsiteY26" fmla="*/ 147995 h 221993"/>
              <a:gd name="connsiteX27" fmla="*/ 449218 w 528742"/>
              <a:gd name="connsiteY27" fmla="*/ 169138 h 221993"/>
              <a:gd name="connsiteX28" fmla="*/ 438647 w 528742"/>
              <a:gd name="connsiteY28" fmla="*/ 184994 h 221993"/>
              <a:gd name="connsiteX29" fmla="*/ 428076 w 528742"/>
              <a:gd name="connsiteY29" fmla="*/ 195565 h 221993"/>
              <a:gd name="connsiteX30" fmla="*/ 425433 w 528742"/>
              <a:gd name="connsiteY30" fmla="*/ 203494 h 221993"/>
              <a:gd name="connsiteX31" fmla="*/ 417505 w 528742"/>
              <a:gd name="connsiteY31" fmla="*/ 211422 h 221993"/>
              <a:gd name="connsiteX32" fmla="*/ 401648 w 528742"/>
              <a:gd name="connsiteY32" fmla="*/ 221993 h 221993"/>
              <a:gd name="connsiteX33" fmla="*/ 332936 w 528742"/>
              <a:gd name="connsiteY33" fmla="*/ 219350 h 221993"/>
              <a:gd name="connsiteX34" fmla="*/ 325008 w 528742"/>
              <a:gd name="connsiteY34" fmla="*/ 216708 h 221993"/>
              <a:gd name="connsiteX35" fmla="*/ 314437 w 528742"/>
              <a:gd name="connsiteY35" fmla="*/ 214065 h 221993"/>
              <a:gd name="connsiteX36" fmla="*/ 306509 w 528742"/>
              <a:gd name="connsiteY36" fmla="*/ 208779 h 221993"/>
              <a:gd name="connsiteX37" fmla="*/ 290652 w 528742"/>
              <a:gd name="connsiteY37" fmla="*/ 203494 h 221993"/>
              <a:gd name="connsiteX38" fmla="*/ 282724 w 528742"/>
              <a:gd name="connsiteY38" fmla="*/ 198208 h 221993"/>
              <a:gd name="connsiteX39" fmla="*/ 272153 w 528742"/>
              <a:gd name="connsiteY39" fmla="*/ 195565 h 221993"/>
              <a:gd name="connsiteX40" fmla="*/ 264224 w 528742"/>
              <a:gd name="connsiteY40" fmla="*/ 187637 h 221993"/>
              <a:gd name="connsiteX41" fmla="*/ 256296 w 528742"/>
              <a:gd name="connsiteY41" fmla="*/ 184994 h 221993"/>
              <a:gd name="connsiteX42" fmla="*/ 240439 w 528742"/>
              <a:gd name="connsiteY42" fmla="*/ 174423 h 221993"/>
              <a:gd name="connsiteX43" fmla="*/ 232511 w 528742"/>
              <a:gd name="connsiteY43" fmla="*/ 169138 h 221993"/>
              <a:gd name="connsiteX44" fmla="*/ 224583 w 528742"/>
              <a:gd name="connsiteY44" fmla="*/ 153281 h 221993"/>
              <a:gd name="connsiteX45" fmla="*/ 216654 w 528742"/>
              <a:gd name="connsiteY45" fmla="*/ 150638 h 221993"/>
              <a:gd name="connsiteX46" fmla="*/ 208726 w 528742"/>
              <a:gd name="connsiteY46" fmla="*/ 142710 h 221993"/>
              <a:gd name="connsiteX47" fmla="*/ 200798 w 528742"/>
              <a:gd name="connsiteY47" fmla="*/ 140067 h 221993"/>
              <a:gd name="connsiteX48" fmla="*/ 113586 w 528742"/>
              <a:gd name="connsiteY48" fmla="*/ 137424 h 221993"/>
              <a:gd name="connsiteX49" fmla="*/ 95087 w 528742"/>
              <a:gd name="connsiteY49" fmla="*/ 132139 h 221993"/>
              <a:gd name="connsiteX50" fmla="*/ 79230 w 528742"/>
              <a:gd name="connsiteY50" fmla="*/ 126853 h 221993"/>
              <a:gd name="connsiteX51" fmla="*/ 66016 w 528742"/>
              <a:gd name="connsiteY51" fmla="*/ 124210 h 221993"/>
              <a:gd name="connsiteX52" fmla="*/ 58088 w 528742"/>
              <a:gd name="connsiteY52" fmla="*/ 121568 h 221993"/>
              <a:gd name="connsiteX53" fmla="*/ 15803 w 528742"/>
              <a:gd name="connsiteY53" fmla="*/ 100425 h 22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28742" h="221993">
                <a:moveTo>
                  <a:pt x="15803" y="100425"/>
                </a:moveTo>
                <a:cubicBezTo>
                  <a:pt x="58087" y="96461"/>
                  <a:pt x="213160" y="100356"/>
                  <a:pt x="311794" y="97783"/>
                </a:cubicBezTo>
                <a:cubicBezTo>
                  <a:pt x="314969" y="97700"/>
                  <a:pt x="317348" y="94607"/>
                  <a:pt x="319722" y="92497"/>
                </a:cubicBezTo>
                <a:cubicBezTo>
                  <a:pt x="337564" y="76637"/>
                  <a:pt x="329508" y="77289"/>
                  <a:pt x="348793" y="71355"/>
                </a:cubicBezTo>
                <a:cubicBezTo>
                  <a:pt x="355736" y="69219"/>
                  <a:pt x="363438" y="69317"/>
                  <a:pt x="369935" y="66069"/>
                </a:cubicBezTo>
                <a:cubicBezTo>
                  <a:pt x="401877" y="50099"/>
                  <a:pt x="362287" y="70439"/>
                  <a:pt x="388435" y="55498"/>
                </a:cubicBezTo>
                <a:cubicBezTo>
                  <a:pt x="391855" y="53544"/>
                  <a:pt x="395665" y="52301"/>
                  <a:pt x="399006" y="50213"/>
                </a:cubicBezTo>
                <a:cubicBezTo>
                  <a:pt x="401415" y="48707"/>
                  <a:pt x="413629" y="38722"/>
                  <a:pt x="417505" y="36999"/>
                </a:cubicBezTo>
                <a:cubicBezTo>
                  <a:pt x="422596" y="34736"/>
                  <a:pt x="428726" y="34804"/>
                  <a:pt x="433362" y="31713"/>
                </a:cubicBezTo>
                <a:cubicBezTo>
                  <a:pt x="438647" y="28189"/>
                  <a:pt x="442930" y="22040"/>
                  <a:pt x="449218" y="21142"/>
                </a:cubicBezTo>
                <a:cubicBezTo>
                  <a:pt x="455385" y="20261"/>
                  <a:pt x="461573" y="19523"/>
                  <a:pt x="467718" y="18499"/>
                </a:cubicBezTo>
                <a:cubicBezTo>
                  <a:pt x="477795" y="16820"/>
                  <a:pt x="481991" y="15592"/>
                  <a:pt x="491503" y="13214"/>
                </a:cubicBezTo>
                <a:cubicBezTo>
                  <a:pt x="494146" y="11452"/>
                  <a:pt x="496590" y="9348"/>
                  <a:pt x="499431" y="7928"/>
                </a:cubicBezTo>
                <a:cubicBezTo>
                  <a:pt x="521320" y="-3016"/>
                  <a:pt x="492558" y="15153"/>
                  <a:pt x="515288" y="0"/>
                </a:cubicBezTo>
                <a:cubicBezTo>
                  <a:pt x="519693" y="881"/>
                  <a:pt x="526493" y="-1375"/>
                  <a:pt x="528502" y="2643"/>
                </a:cubicBezTo>
                <a:cubicBezTo>
                  <a:pt x="530173" y="5986"/>
                  <a:pt x="522646" y="7461"/>
                  <a:pt x="520573" y="10571"/>
                </a:cubicBezTo>
                <a:cubicBezTo>
                  <a:pt x="519028" y="12889"/>
                  <a:pt x="519028" y="15939"/>
                  <a:pt x="517931" y="18499"/>
                </a:cubicBezTo>
                <a:cubicBezTo>
                  <a:pt x="516379" y="22120"/>
                  <a:pt x="514108" y="25413"/>
                  <a:pt x="512645" y="29071"/>
                </a:cubicBezTo>
                <a:cubicBezTo>
                  <a:pt x="510576" y="34244"/>
                  <a:pt x="509121" y="39642"/>
                  <a:pt x="507359" y="44927"/>
                </a:cubicBezTo>
                <a:lnTo>
                  <a:pt x="504717" y="52855"/>
                </a:lnTo>
                <a:cubicBezTo>
                  <a:pt x="503836" y="60783"/>
                  <a:pt x="503386" y="68771"/>
                  <a:pt x="502074" y="76640"/>
                </a:cubicBezTo>
                <a:cubicBezTo>
                  <a:pt x="501616" y="79388"/>
                  <a:pt x="500976" y="82251"/>
                  <a:pt x="499431" y="84569"/>
                </a:cubicBezTo>
                <a:cubicBezTo>
                  <a:pt x="497358" y="87679"/>
                  <a:pt x="493896" y="89626"/>
                  <a:pt x="491503" y="92497"/>
                </a:cubicBezTo>
                <a:cubicBezTo>
                  <a:pt x="489470" y="94937"/>
                  <a:pt x="487979" y="97782"/>
                  <a:pt x="486217" y="100425"/>
                </a:cubicBezTo>
                <a:cubicBezTo>
                  <a:pt x="482893" y="110396"/>
                  <a:pt x="482091" y="115121"/>
                  <a:pt x="473003" y="124210"/>
                </a:cubicBezTo>
                <a:cubicBezTo>
                  <a:pt x="470360" y="126853"/>
                  <a:pt x="467370" y="129189"/>
                  <a:pt x="465075" y="132139"/>
                </a:cubicBezTo>
                <a:cubicBezTo>
                  <a:pt x="461175" y="137153"/>
                  <a:pt x="454504" y="147995"/>
                  <a:pt x="454504" y="147995"/>
                </a:cubicBezTo>
                <a:cubicBezTo>
                  <a:pt x="453772" y="151656"/>
                  <a:pt x="451757" y="164567"/>
                  <a:pt x="449218" y="169138"/>
                </a:cubicBezTo>
                <a:cubicBezTo>
                  <a:pt x="446133" y="174691"/>
                  <a:pt x="438647" y="184994"/>
                  <a:pt x="438647" y="184994"/>
                </a:cubicBezTo>
                <a:cubicBezTo>
                  <a:pt x="431602" y="206136"/>
                  <a:pt x="442170" y="181472"/>
                  <a:pt x="428076" y="195565"/>
                </a:cubicBezTo>
                <a:cubicBezTo>
                  <a:pt x="426106" y="197535"/>
                  <a:pt x="426978" y="201176"/>
                  <a:pt x="425433" y="203494"/>
                </a:cubicBezTo>
                <a:cubicBezTo>
                  <a:pt x="423360" y="206604"/>
                  <a:pt x="420455" y="209128"/>
                  <a:pt x="417505" y="211422"/>
                </a:cubicBezTo>
                <a:cubicBezTo>
                  <a:pt x="412491" y="215322"/>
                  <a:pt x="401648" y="221993"/>
                  <a:pt x="401648" y="221993"/>
                </a:cubicBezTo>
                <a:cubicBezTo>
                  <a:pt x="378744" y="221112"/>
                  <a:pt x="355803" y="220927"/>
                  <a:pt x="332936" y="219350"/>
                </a:cubicBezTo>
                <a:cubicBezTo>
                  <a:pt x="330157" y="219158"/>
                  <a:pt x="327686" y="217473"/>
                  <a:pt x="325008" y="216708"/>
                </a:cubicBezTo>
                <a:cubicBezTo>
                  <a:pt x="321516" y="215710"/>
                  <a:pt x="317961" y="214946"/>
                  <a:pt x="314437" y="214065"/>
                </a:cubicBezTo>
                <a:cubicBezTo>
                  <a:pt x="311794" y="212303"/>
                  <a:pt x="309411" y="210069"/>
                  <a:pt x="306509" y="208779"/>
                </a:cubicBezTo>
                <a:cubicBezTo>
                  <a:pt x="301418" y="206516"/>
                  <a:pt x="290652" y="203494"/>
                  <a:pt x="290652" y="203494"/>
                </a:cubicBezTo>
                <a:cubicBezTo>
                  <a:pt x="288009" y="201732"/>
                  <a:pt x="285643" y="199459"/>
                  <a:pt x="282724" y="198208"/>
                </a:cubicBezTo>
                <a:cubicBezTo>
                  <a:pt x="279386" y="196777"/>
                  <a:pt x="275307" y="197367"/>
                  <a:pt x="272153" y="195565"/>
                </a:cubicBezTo>
                <a:cubicBezTo>
                  <a:pt x="268908" y="193711"/>
                  <a:pt x="267334" y="189710"/>
                  <a:pt x="264224" y="187637"/>
                </a:cubicBezTo>
                <a:cubicBezTo>
                  <a:pt x="261906" y="186092"/>
                  <a:pt x="258731" y="186347"/>
                  <a:pt x="256296" y="184994"/>
                </a:cubicBezTo>
                <a:cubicBezTo>
                  <a:pt x="250743" y="181909"/>
                  <a:pt x="245725" y="177947"/>
                  <a:pt x="240439" y="174423"/>
                </a:cubicBezTo>
                <a:lnTo>
                  <a:pt x="232511" y="169138"/>
                </a:lnTo>
                <a:cubicBezTo>
                  <a:pt x="230770" y="163916"/>
                  <a:pt x="229240" y="157006"/>
                  <a:pt x="224583" y="153281"/>
                </a:cubicBezTo>
                <a:cubicBezTo>
                  <a:pt x="222408" y="151541"/>
                  <a:pt x="219297" y="151519"/>
                  <a:pt x="216654" y="150638"/>
                </a:cubicBezTo>
                <a:cubicBezTo>
                  <a:pt x="214011" y="147995"/>
                  <a:pt x="211836" y="144783"/>
                  <a:pt x="208726" y="142710"/>
                </a:cubicBezTo>
                <a:cubicBezTo>
                  <a:pt x="206408" y="141165"/>
                  <a:pt x="203579" y="140222"/>
                  <a:pt x="200798" y="140067"/>
                </a:cubicBezTo>
                <a:cubicBezTo>
                  <a:pt x="171759" y="138454"/>
                  <a:pt x="142657" y="138305"/>
                  <a:pt x="113586" y="137424"/>
                </a:cubicBezTo>
                <a:cubicBezTo>
                  <a:pt x="86894" y="128529"/>
                  <a:pt x="128334" y="142114"/>
                  <a:pt x="95087" y="132139"/>
                </a:cubicBezTo>
                <a:cubicBezTo>
                  <a:pt x="89750" y="130538"/>
                  <a:pt x="84693" y="127946"/>
                  <a:pt x="79230" y="126853"/>
                </a:cubicBezTo>
                <a:cubicBezTo>
                  <a:pt x="74825" y="125972"/>
                  <a:pt x="70374" y="125299"/>
                  <a:pt x="66016" y="124210"/>
                </a:cubicBezTo>
                <a:cubicBezTo>
                  <a:pt x="63314" y="123534"/>
                  <a:pt x="60846" y="121962"/>
                  <a:pt x="58088" y="121568"/>
                </a:cubicBezTo>
                <a:cubicBezTo>
                  <a:pt x="25940" y="116976"/>
                  <a:pt x="-26481" y="104389"/>
                  <a:pt x="15803" y="100425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Freeform 1038"/>
          <p:cNvSpPr/>
          <p:nvPr/>
        </p:nvSpPr>
        <p:spPr>
          <a:xfrm>
            <a:off x="6232199" y="4738495"/>
            <a:ext cx="222215" cy="253706"/>
          </a:xfrm>
          <a:custGeom>
            <a:avLst/>
            <a:gdLst>
              <a:gd name="connsiteX0" fmla="*/ 13537 w 222215"/>
              <a:gd name="connsiteY0" fmla="*/ 224636 h 253706"/>
              <a:gd name="connsiteX1" fmla="*/ 76963 w 222215"/>
              <a:gd name="connsiteY1" fmla="*/ 221993 h 253706"/>
              <a:gd name="connsiteX2" fmla="*/ 84892 w 222215"/>
              <a:gd name="connsiteY2" fmla="*/ 219350 h 253706"/>
              <a:gd name="connsiteX3" fmla="*/ 129819 w 222215"/>
              <a:gd name="connsiteY3" fmla="*/ 221993 h 253706"/>
              <a:gd name="connsiteX4" fmla="*/ 137747 w 222215"/>
              <a:gd name="connsiteY4" fmla="*/ 224636 h 253706"/>
              <a:gd name="connsiteX5" fmla="*/ 145676 w 222215"/>
              <a:gd name="connsiteY5" fmla="*/ 229921 h 253706"/>
              <a:gd name="connsiteX6" fmla="*/ 161532 w 222215"/>
              <a:gd name="connsiteY6" fmla="*/ 235207 h 253706"/>
              <a:gd name="connsiteX7" fmla="*/ 166818 w 222215"/>
              <a:gd name="connsiteY7" fmla="*/ 243135 h 253706"/>
              <a:gd name="connsiteX8" fmla="*/ 174746 w 222215"/>
              <a:gd name="connsiteY8" fmla="*/ 245778 h 253706"/>
              <a:gd name="connsiteX9" fmla="*/ 190603 w 222215"/>
              <a:gd name="connsiteY9" fmla="*/ 253706 h 253706"/>
              <a:gd name="connsiteX10" fmla="*/ 211745 w 222215"/>
              <a:gd name="connsiteY10" fmla="*/ 243135 h 253706"/>
              <a:gd name="connsiteX11" fmla="*/ 217030 w 222215"/>
              <a:gd name="connsiteY11" fmla="*/ 227278 h 253706"/>
              <a:gd name="connsiteX12" fmla="*/ 198531 w 222215"/>
              <a:gd name="connsiteY12" fmla="*/ 132139 h 253706"/>
              <a:gd name="connsiteX13" fmla="*/ 185317 w 222215"/>
              <a:gd name="connsiteY13" fmla="*/ 129496 h 253706"/>
              <a:gd name="connsiteX14" fmla="*/ 177389 w 222215"/>
              <a:gd name="connsiteY14" fmla="*/ 124210 h 253706"/>
              <a:gd name="connsiteX15" fmla="*/ 161532 w 222215"/>
              <a:gd name="connsiteY15" fmla="*/ 118925 h 253706"/>
              <a:gd name="connsiteX16" fmla="*/ 148318 w 222215"/>
              <a:gd name="connsiteY16" fmla="*/ 103068 h 253706"/>
              <a:gd name="connsiteX17" fmla="*/ 140390 w 222215"/>
              <a:gd name="connsiteY17" fmla="*/ 97782 h 253706"/>
              <a:gd name="connsiteX18" fmla="*/ 132462 w 222215"/>
              <a:gd name="connsiteY18" fmla="*/ 89854 h 253706"/>
              <a:gd name="connsiteX19" fmla="*/ 119248 w 222215"/>
              <a:gd name="connsiteY19" fmla="*/ 73997 h 253706"/>
              <a:gd name="connsiteX20" fmla="*/ 100748 w 222215"/>
              <a:gd name="connsiteY20" fmla="*/ 68712 h 253706"/>
              <a:gd name="connsiteX21" fmla="*/ 95463 w 222215"/>
              <a:gd name="connsiteY21" fmla="*/ 60784 h 253706"/>
              <a:gd name="connsiteX22" fmla="*/ 87534 w 222215"/>
              <a:gd name="connsiteY22" fmla="*/ 58141 h 253706"/>
              <a:gd name="connsiteX23" fmla="*/ 82249 w 222215"/>
              <a:gd name="connsiteY23" fmla="*/ 47570 h 253706"/>
              <a:gd name="connsiteX24" fmla="*/ 66392 w 222215"/>
              <a:gd name="connsiteY24" fmla="*/ 31713 h 253706"/>
              <a:gd name="connsiteX25" fmla="*/ 58464 w 222215"/>
              <a:gd name="connsiteY25" fmla="*/ 23785 h 253706"/>
              <a:gd name="connsiteX26" fmla="*/ 50536 w 222215"/>
              <a:gd name="connsiteY26" fmla="*/ 21142 h 253706"/>
              <a:gd name="connsiteX27" fmla="*/ 42607 w 222215"/>
              <a:gd name="connsiteY27" fmla="*/ 15856 h 253706"/>
              <a:gd name="connsiteX28" fmla="*/ 26751 w 222215"/>
              <a:gd name="connsiteY28" fmla="*/ 0 h 253706"/>
              <a:gd name="connsiteX29" fmla="*/ 21465 w 222215"/>
              <a:gd name="connsiteY29" fmla="*/ 116282 h 253706"/>
              <a:gd name="connsiteX30" fmla="*/ 18822 w 222215"/>
              <a:gd name="connsiteY30" fmla="*/ 124210 h 253706"/>
              <a:gd name="connsiteX31" fmla="*/ 10894 w 222215"/>
              <a:gd name="connsiteY31" fmla="*/ 145352 h 253706"/>
              <a:gd name="connsiteX32" fmla="*/ 8251 w 222215"/>
              <a:gd name="connsiteY32" fmla="*/ 153281 h 253706"/>
              <a:gd name="connsiteX33" fmla="*/ 2966 w 222215"/>
              <a:gd name="connsiteY33" fmla="*/ 187637 h 253706"/>
              <a:gd name="connsiteX34" fmla="*/ 2966 w 222215"/>
              <a:gd name="connsiteY34" fmla="*/ 224636 h 253706"/>
              <a:gd name="connsiteX35" fmla="*/ 13537 w 222215"/>
              <a:gd name="connsiteY35" fmla="*/ 224636 h 253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22215" h="253706">
                <a:moveTo>
                  <a:pt x="13537" y="224636"/>
                </a:moveTo>
                <a:cubicBezTo>
                  <a:pt x="25870" y="224196"/>
                  <a:pt x="55860" y="223556"/>
                  <a:pt x="76963" y="221993"/>
                </a:cubicBezTo>
                <a:cubicBezTo>
                  <a:pt x="79741" y="221787"/>
                  <a:pt x="82106" y="219350"/>
                  <a:pt x="84892" y="219350"/>
                </a:cubicBezTo>
                <a:cubicBezTo>
                  <a:pt x="99894" y="219350"/>
                  <a:pt x="114843" y="221112"/>
                  <a:pt x="129819" y="221993"/>
                </a:cubicBezTo>
                <a:cubicBezTo>
                  <a:pt x="132462" y="222874"/>
                  <a:pt x="135255" y="223390"/>
                  <a:pt x="137747" y="224636"/>
                </a:cubicBezTo>
                <a:cubicBezTo>
                  <a:pt x="140588" y="226056"/>
                  <a:pt x="142773" y="228631"/>
                  <a:pt x="145676" y="229921"/>
                </a:cubicBezTo>
                <a:cubicBezTo>
                  <a:pt x="150767" y="232184"/>
                  <a:pt x="161532" y="235207"/>
                  <a:pt x="161532" y="235207"/>
                </a:cubicBezTo>
                <a:cubicBezTo>
                  <a:pt x="163294" y="237850"/>
                  <a:pt x="164338" y="241151"/>
                  <a:pt x="166818" y="243135"/>
                </a:cubicBezTo>
                <a:cubicBezTo>
                  <a:pt x="168993" y="244875"/>
                  <a:pt x="172254" y="244532"/>
                  <a:pt x="174746" y="245778"/>
                </a:cubicBezTo>
                <a:cubicBezTo>
                  <a:pt x="195236" y="256023"/>
                  <a:pt x="170675" y="247063"/>
                  <a:pt x="190603" y="253706"/>
                </a:cubicBezTo>
                <a:cubicBezTo>
                  <a:pt x="200808" y="251665"/>
                  <a:pt x="206193" y="253129"/>
                  <a:pt x="211745" y="243135"/>
                </a:cubicBezTo>
                <a:cubicBezTo>
                  <a:pt x="214451" y="238265"/>
                  <a:pt x="217030" y="227278"/>
                  <a:pt x="217030" y="227278"/>
                </a:cubicBezTo>
                <a:cubicBezTo>
                  <a:pt x="216751" y="218339"/>
                  <a:pt x="237278" y="139889"/>
                  <a:pt x="198531" y="132139"/>
                </a:cubicBezTo>
                <a:lnTo>
                  <a:pt x="185317" y="129496"/>
                </a:lnTo>
                <a:cubicBezTo>
                  <a:pt x="182674" y="127734"/>
                  <a:pt x="180291" y="125500"/>
                  <a:pt x="177389" y="124210"/>
                </a:cubicBezTo>
                <a:cubicBezTo>
                  <a:pt x="172298" y="121947"/>
                  <a:pt x="161532" y="118925"/>
                  <a:pt x="161532" y="118925"/>
                </a:cubicBezTo>
                <a:cubicBezTo>
                  <a:pt x="156333" y="111126"/>
                  <a:pt x="155952" y="109430"/>
                  <a:pt x="148318" y="103068"/>
                </a:cubicBezTo>
                <a:cubicBezTo>
                  <a:pt x="145878" y="101035"/>
                  <a:pt x="142830" y="99815"/>
                  <a:pt x="140390" y="97782"/>
                </a:cubicBezTo>
                <a:cubicBezTo>
                  <a:pt x="137519" y="95389"/>
                  <a:pt x="134855" y="92725"/>
                  <a:pt x="132462" y="89854"/>
                </a:cubicBezTo>
                <a:cubicBezTo>
                  <a:pt x="126371" y="82545"/>
                  <a:pt x="127929" y="79784"/>
                  <a:pt x="119248" y="73997"/>
                </a:cubicBezTo>
                <a:cubicBezTo>
                  <a:pt x="116977" y="72483"/>
                  <a:pt x="102152" y="69063"/>
                  <a:pt x="100748" y="68712"/>
                </a:cubicBezTo>
                <a:cubicBezTo>
                  <a:pt x="98986" y="66069"/>
                  <a:pt x="97943" y="62768"/>
                  <a:pt x="95463" y="60784"/>
                </a:cubicBezTo>
                <a:cubicBezTo>
                  <a:pt x="93288" y="59044"/>
                  <a:pt x="89504" y="60111"/>
                  <a:pt x="87534" y="58141"/>
                </a:cubicBezTo>
                <a:cubicBezTo>
                  <a:pt x="84748" y="55355"/>
                  <a:pt x="84710" y="50646"/>
                  <a:pt x="82249" y="47570"/>
                </a:cubicBezTo>
                <a:cubicBezTo>
                  <a:pt x="77579" y="41733"/>
                  <a:pt x="71678" y="36999"/>
                  <a:pt x="66392" y="31713"/>
                </a:cubicBezTo>
                <a:cubicBezTo>
                  <a:pt x="63749" y="29070"/>
                  <a:pt x="62009" y="24967"/>
                  <a:pt x="58464" y="23785"/>
                </a:cubicBezTo>
                <a:cubicBezTo>
                  <a:pt x="55821" y="22904"/>
                  <a:pt x="53028" y="22388"/>
                  <a:pt x="50536" y="21142"/>
                </a:cubicBezTo>
                <a:cubicBezTo>
                  <a:pt x="47695" y="19721"/>
                  <a:pt x="44981" y="17966"/>
                  <a:pt x="42607" y="15856"/>
                </a:cubicBezTo>
                <a:cubicBezTo>
                  <a:pt x="37020" y="10890"/>
                  <a:pt x="26751" y="0"/>
                  <a:pt x="26751" y="0"/>
                </a:cubicBezTo>
                <a:cubicBezTo>
                  <a:pt x="15261" y="45957"/>
                  <a:pt x="27089" y="-4619"/>
                  <a:pt x="21465" y="116282"/>
                </a:cubicBezTo>
                <a:cubicBezTo>
                  <a:pt x="21336" y="119065"/>
                  <a:pt x="19498" y="121508"/>
                  <a:pt x="18822" y="124210"/>
                </a:cubicBezTo>
                <a:cubicBezTo>
                  <a:pt x="14250" y="142499"/>
                  <a:pt x="19596" y="132301"/>
                  <a:pt x="10894" y="145352"/>
                </a:cubicBezTo>
                <a:cubicBezTo>
                  <a:pt x="10013" y="147995"/>
                  <a:pt x="8675" y="150527"/>
                  <a:pt x="8251" y="153281"/>
                </a:cubicBezTo>
                <a:cubicBezTo>
                  <a:pt x="2410" y="191247"/>
                  <a:pt x="9326" y="168550"/>
                  <a:pt x="2966" y="187637"/>
                </a:cubicBezTo>
                <a:cubicBezTo>
                  <a:pt x="2183" y="193119"/>
                  <a:pt x="-3299" y="219154"/>
                  <a:pt x="2966" y="224636"/>
                </a:cubicBezTo>
                <a:cubicBezTo>
                  <a:pt x="7607" y="228697"/>
                  <a:pt x="1204" y="225076"/>
                  <a:pt x="13537" y="224636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Freeform 1039"/>
          <p:cNvSpPr/>
          <p:nvPr/>
        </p:nvSpPr>
        <p:spPr>
          <a:xfrm>
            <a:off x="5944973" y="4548215"/>
            <a:ext cx="176552" cy="241830"/>
          </a:xfrm>
          <a:custGeom>
            <a:avLst/>
            <a:gdLst>
              <a:gd name="connsiteX0" fmla="*/ 142196 w 176552"/>
              <a:gd name="connsiteY0" fmla="*/ 240493 h 241830"/>
              <a:gd name="connsiteX1" fmla="*/ 144839 w 176552"/>
              <a:gd name="connsiteY1" fmla="*/ 219350 h 241830"/>
              <a:gd name="connsiteX2" fmla="*/ 152767 w 176552"/>
              <a:gd name="connsiteY2" fmla="*/ 211422 h 241830"/>
              <a:gd name="connsiteX3" fmla="*/ 160696 w 176552"/>
              <a:gd name="connsiteY3" fmla="*/ 184994 h 241830"/>
              <a:gd name="connsiteX4" fmla="*/ 163338 w 176552"/>
              <a:gd name="connsiteY4" fmla="*/ 174423 h 241830"/>
              <a:gd name="connsiteX5" fmla="*/ 171267 w 176552"/>
              <a:gd name="connsiteY5" fmla="*/ 166495 h 241830"/>
              <a:gd name="connsiteX6" fmla="*/ 176552 w 176552"/>
              <a:gd name="connsiteY6" fmla="*/ 158567 h 241830"/>
              <a:gd name="connsiteX7" fmla="*/ 171267 w 176552"/>
              <a:gd name="connsiteY7" fmla="*/ 50213 h 241830"/>
              <a:gd name="connsiteX8" fmla="*/ 160696 w 176552"/>
              <a:gd name="connsiteY8" fmla="*/ 44927 h 241830"/>
              <a:gd name="connsiteX9" fmla="*/ 142196 w 176552"/>
              <a:gd name="connsiteY9" fmla="*/ 26428 h 241830"/>
              <a:gd name="connsiteX10" fmla="*/ 118411 w 176552"/>
              <a:gd name="connsiteY10" fmla="*/ 15857 h 241830"/>
              <a:gd name="connsiteX11" fmla="*/ 102555 w 176552"/>
              <a:gd name="connsiteY11" fmla="*/ 5286 h 241830"/>
              <a:gd name="connsiteX12" fmla="*/ 94626 w 176552"/>
              <a:gd name="connsiteY12" fmla="*/ 0 h 241830"/>
              <a:gd name="connsiteX13" fmla="*/ 68199 w 176552"/>
              <a:gd name="connsiteY13" fmla="*/ 2643 h 241830"/>
              <a:gd name="connsiteX14" fmla="*/ 65556 w 176552"/>
              <a:gd name="connsiteY14" fmla="*/ 10571 h 241830"/>
              <a:gd name="connsiteX15" fmla="*/ 52342 w 176552"/>
              <a:gd name="connsiteY15" fmla="*/ 34356 h 241830"/>
              <a:gd name="connsiteX16" fmla="*/ 47056 w 176552"/>
              <a:gd name="connsiteY16" fmla="*/ 66069 h 241830"/>
              <a:gd name="connsiteX17" fmla="*/ 41771 w 176552"/>
              <a:gd name="connsiteY17" fmla="*/ 81926 h 241830"/>
              <a:gd name="connsiteX18" fmla="*/ 39128 w 176552"/>
              <a:gd name="connsiteY18" fmla="*/ 89854 h 241830"/>
              <a:gd name="connsiteX19" fmla="*/ 33843 w 176552"/>
              <a:gd name="connsiteY19" fmla="*/ 108354 h 241830"/>
              <a:gd name="connsiteX20" fmla="*/ 28557 w 176552"/>
              <a:gd name="connsiteY20" fmla="*/ 116282 h 241830"/>
              <a:gd name="connsiteX21" fmla="*/ 23271 w 176552"/>
              <a:gd name="connsiteY21" fmla="*/ 134782 h 241830"/>
              <a:gd name="connsiteX22" fmla="*/ 20629 w 176552"/>
              <a:gd name="connsiteY22" fmla="*/ 142710 h 241830"/>
              <a:gd name="connsiteX23" fmla="*/ 12700 w 176552"/>
              <a:gd name="connsiteY23" fmla="*/ 150638 h 241830"/>
              <a:gd name="connsiteX24" fmla="*/ 10058 w 176552"/>
              <a:gd name="connsiteY24" fmla="*/ 158567 h 241830"/>
              <a:gd name="connsiteX25" fmla="*/ 7415 w 176552"/>
              <a:gd name="connsiteY25" fmla="*/ 195565 h 241830"/>
              <a:gd name="connsiteX26" fmla="*/ 23271 w 176552"/>
              <a:gd name="connsiteY26" fmla="*/ 198208 h 241830"/>
              <a:gd name="connsiteX27" fmla="*/ 31200 w 176552"/>
              <a:gd name="connsiteY27" fmla="*/ 200851 h 241830"/>
              <a:gd name="connsiteX28" fmla="*/ 52342 w 176552"/>
              <a:gd name="connsiteY28" fmla="*/ 203494 h 241830"/>
              <a:gd name="connsiteX29" fmla="*/ 62913 w 176552"/>
              <a:gd name="connsiteY29" fmla="*/ 208779 h 241830"/>
              <a:gd name="connsiteX30" fmla="*/ 81412 w 176552"/>
              <a:gd name="connsiteY30" fmla="*/ 214065 h 241830"/>
              <a:gd name="connsiteX31" fmla="*/ 99912 w 176552"/>
              <a:gd name="connsiteY31" fmla="*/ 221993 h 241830"/>
              <a:gd name="connsiteX32" fmla="*/ 107840 w 176552"/>
              <a:gd name="connsiteY32" fmla="*/ 229921 h 241830"/>
              <a:gd name="connsiteX33" fmla="*/ 115769 w 176552"/>
              <a:gd name="connsiteY33" fmla="*/ 232564 h 241830"/>
              <a:gd name="connsiteX34" fmla="*/ 142196 w 176552"/>
              <a:gd name="connsiteY34" fmla="*/ 240493 h 24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76552" h="241830">
                <a:moveTo>
                  <a:pt x="142196" y="240493"/>
                </a:moveTo>
                <a:cubicBezTo>
                  <a:pt x="147041" y="238291"/>
                  <a:pt x="142412" y="226025"/>
                  <a:pt x="144839" y="219350"/>
                </a:cubicBezTo>
                <a:cubicBezTo>
                  <a:pt x="146116" y="215838"/>
                  <a:pt x="151379" y="214892"/>
                  <a:pt x="152767" y="211422"/>
                </a:cubicBezTo>
                <a:cubicBezTo>
                  <a:pt x="169773" y="168908"/>
                  <a:pt x="144859" y="208749"/>
                  <a:pt x="160696" y="184994"/>
                </a:cubicBezTo>
                <a:cubicBezTo>
                  <a:pt x="161577" y="181470"/>
                  <a:pt x="161536" y="177576"/>
                  <a:pt x="163338" y="174423"/>
                </a:cubicBezTo>
                <a:cubicBezTo>
                  <a:pt x="165192" y="171178"/>
                  <a:pt x="168874" y="169366"/>
                  <a:pt x="171267" y="166495"/>
                </a:cubicBezTo>
                <a:cubicBezTo>
                  <a:pt x="173300" y="164055"/>
                  <a:pt x="174790" y="161210"/>
                  <a:pt x="176552" y="158567"/>
                </a:cubicBezTo>
                <a:cubicBezTo>
                  <a:pt x="174790" y="122449"/>
                  <a:pt x="176264" y="86027"/>
                  <a:pt x="171267" y="50213"/>
                </a:cubicBezTo>
                <a:cubicBezTo>
                  <a:pt x="170723" y="46311"/>
                  <a:pt x="163482" y="47713"/>
                  <a:pt x="160696" y="44927"/>
                </a:cubicBezTo>
                <a:cubicBezTo>
                  <a:pt x="139493" y="23724"/>
                  <a:pt x="160136" y="32408"/>
                  <a:pt x="142196" y="26428"/>
                </a:cubicBezTo>
                <a:cubicBezTo>
                  <a:pt x="124638" y="8868"/>
                  <a:pt x="146329" y="27489"/>
                  <a:pt x="118411" y="15857"/>
                </a:cubicBezTo>
                <a:cubicBezTo>
                  <a:pt x="112547" y="13414"/>
                  <a:pt x="107840" y="8810"/>
                  <a:pt x="102555" y="5286"/>
                </a:cubicBezTo>
                <a:lnTo>
                  <a:pt x="94626" y="0"/>
                </a:lnTo>
                <a:cubicBezTo>
                  <a:pt x="85817" y="881"/>
                  <a:pt x="76519" y="-382"/>
                  <a:pt x="68199" y="2643"/>
                </a:cubicBezTo>
                <a:cubicBezTo>
                  <a:pt x="65581" y="3595"/>
                  <a:pt x="66909" y="8136"/>
                  <a:pt x="65556" y="10571"/>
                </a:cubicBezTo>
                <a:cubicBezTo>
                  <a:pt x="50411" y="37833"/>
                  <a:pt x="58322" y="16417"/>
                  <a:pt x="52342" y="34356"/>
                </a:cubicBezTo>
                <a:cubicBezTo>
                  <a:pt x="50580" y="44927"/>
                  <a:pt x="50445" y="55902"/>
                  <a:pt x="47056" y="66069"/>
                </a:cubicBezTo>
                <a:lnTo>
                  <a:pt x="41771" y="81926"/>
                </a:lnTo>
                <a:cubicBezTo>
                  <a:pt x="40890" y="84569"/>
                  <a:pt x="39804" y="87152"/>
                  <a:pt x="39128" y="89854"/>
                </a:cubicBezTo>
                <a:cubicBezTo>
                  <a:pt x="38283" y="93233"/>
                  <a:pt x="35736" y="104568"/>
                  <a:pt x="33843" y="108354"/>
                </a:cubicBezTo>
                <a:cubicBezTo>
                  <a:pt x="32423" y="111195"/>
                  <a:pt x="29978" y="113441"/>
                  <a:pt x="28557" y="116282"/>
                </a:cubicBezTo>
                <a:cubicBezTo>
                  <a:pt x="26444" y="120507"/>
                  <a:pt x="24400" y="130830"/>
                  <a:pt x="23271" y="134782"/>
                </a:cubicBezTo>
                <a:cubicBezTo>
                  <a:pt x="22506" y="137460"/>
                  <a:pt x="22174" y="140392"/>
                  <a:pt x="20629" y="142710"/>
                </a:cubicBezTo>
                <a:cubicBezTo>
                  <a:pt x="18556" y="145820"/>
                  <a:pt x="15343" y="147995"/>
                  <a:pt x="12700" y="150638"/>
                </a:cubicBezTo>
                <a:cubicBezTo>
                  <a:pt x="11819" y="153281"/>
                  <a:pt x="11304" y="156075"/>
                  <a:pt x="10058" y="158567"/>
                </a:cubicBezTo>
                <a:cubicBezTo>
                  <a:pt x="3205" y="172275"/>
                  <a:pt x="-7249" y="170426"/>
                  <a:pt x="7415" y="195565"/>
                </a:cubicBezTo>
                <a:cubicBezTo>
                  <a:pt x="10115" y="200193"/>
                  <a:pt x="18040" y="197046"/>
                  <a:pt x="23271" y="198208"/>
                </a:cubicBezTo>
                <a:cubicBezTo>
                  <a:pt x="25991" y="198812"/>
                  <a:pt x="28459" y="200353"/>
                  <a:pt x="31200" y="200851"/>
                </a:cubicBezTo>
                <a:cubicBezTo>
                  <a:pt x="38188" y="202122"/>
                  <a:pt x="45295" y="202613"/>
                  <a:pt x="52342" y="203494"/>
                </a:cubicBezTo>
                <a:cubicBezTo>
                  <a:pt x="55866" y="205256"/>
                  <a:pt x="59224" y="207396"/>
                  <a:pt x="62913" y="208779"/>
                </a:cubicBezTo>
                <a:cubicBezTo>
                  <a:pt x="69691" y="211321"/>
                  <a:pt x="75020" y="210869"/>
                  <a:pt x="81412" y="214065"/>
                </a:cubicBezTo>
                <a:cubicBezTo>
                  <a:pt x="99662" y="223189"/>
                  <a:pt x="77914" y="216493"/>
                  <a:pt x="99912" y="221993"/>
                </a:cubicBezTo>
                <a:cubicBezTo>
                  <a:pt x="102555" y="224636"/>
                  <a:pt x="104730" y="227848"/>
                  <a:pt x="107840" y="229921"/>
                </a:cubicBezTo>
                <a:cubicBezTo>
                  <a:pt x="110158" y="231466"/>
                  <a:pt x="113594" y="230824"/>
                  <a:pt x="115769" y="232564"/>
                </a:cubicBezTo>
                <a:cubicBezTo>
                  <a:pt x="129344" y="243425"/>
                  <a:pt x="137351" y="242695"/>
                  <a:pt x="142196" y="240493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Freeform 1040"/>
          <p:cNvSpPr/>
          <p:nvPr/>
        </p:nvSpPr>
        <p:spPr>
          <a:xfrm>
            <a:off x="2849770" y="4780779"/>
            <a:ext cx="761496" cy="459893"/>
          </a:xfrm>
          <a:custGeom>
            <a:avLst/>
            <a:gdLst>
              <a:gd name="connsiteX0" fmla="*/ 642195 w 761496"/>
              <a:gd name="connsiteY0" fmla="*/ 459843 h 459893"/>
              <a:gd name="connsiteX1" fmla="*/ 652766 w 761496"/>
              <a:gd name="connsiteY1" fmla="*/ 443986 h 459893"/>
              <a:gd name="connsiteX2" fmla="*/ 658051 w 761496"/>
              <a:gd name="connsiteY2" fmla="*/ 417559 h 459893"/>
              <a:gd name="connsiteX3" fmla="*/ 660694 w 761496"/>
              <a:gd name="connsiteY3" fmla="*/ 409630 h 459893"/>
              <a:gd name="connsiteX4" fmla="*/ 668622 w 761496"/>
              <a:gd name="connsiteY4" fmla="*/ 404345 h 459893"/>
              <a:gd name="connsiteX5" fmla="*/ 705621 w 761496"/>
              <a:gd name="connsiteY5" fmla="*/ 401702 h 459893"/>
              <a:gd name="connsiteX6" fmla="*/ 716192 w 761496"/>
              <a:gd name="connsiteY6" fmla="*/ 399059 h 459893"/>
              <a:gd name="connsiteX7" fmla="*/ 734692 w 761496"/>
              <a:gd name="connsiteY7" fmla="*/ 396416 h 459893"/>
              <a:gd name="connsiteX8" fmla="*/ 742620 w 761496"/>
              <a:gd name="connsiteY8" fmla="*/ 388488 h 459893"/>
              <a:gd name="connsiteX9" fmla="*/ 745263 w 761496"/>
              <a:gd name="connsiteY9" fmla="*/ 380560 h 459893"/>
              <a:gd name="connsiteX10" fmla="*/ 750548 w 761496"/>
              <a:gd name="connsiteY10" fmla="*/ 372631 h 459893"/>
              <a:gd name="connsiteX11" fmla="*/ 753191 w 761496"/>
              <a:gd name="connsiteY11" fmla="*/ 359418 h 459893"/>
              <a:gd name="connsiteX12" fmla="*/ 755834 w 761496"/>
              <a:gd name="connsiteY12" fmla="*/ 351489 h 459893"/>
              <a:gd name="connsiteX13" fmla="*/ 758477 w 761496"/>
              <a:gd name="connsiteY13" fmla="*/ 293348 h 459893"/>
              <a:gd name="connsiteX14" fmla="*/ 758477 w 761496"/>
              <a:gd name="connsiteY14" fmla="*/ 277492 h 459893"/>
              <a:gd name="connsiteX15" fmla="*/ 750548 w 761496"/>
              <a:gd name="connsiteY15" fmla="*/ 274849 h 459893"/>
              <a:gd name="connsiteX16" fmla="*/ 734692 w 761496"/>
              <a:gd name="connsiteY16" fmla="*/ 264278 h 459893"/>
              <a:gd name="connsiteX17" fmla="*/ 718835 w 761496"/>
              <a:gd name="connsiteY17" fmla="*/ 258992 h 459893"/>
              <a:gd name="connsiteX18" fmla="*/ 689765 w 761496"/>
              <a:gd name="connsiteY18" fmla="*/ 261635 h 459893"/>
              <a:gd name="connsiteX19" fmla="*/ 679194 w 761496"/>
              <a:gd name="connsiteY19" fmla="*/ 277492 h 459893"/>
              <a:gd name="connsiteX20" fmla="*/ 671265 w 761496"/>
              <a:gd name="connsiteY20" fmla="*/ 285420 h 459893"/>
              <a:gd name="connsiteX21" fmla="*/ 660694 w 761496"/>
              <a:gd name="connsiteY21" fmla="*/ 301276 h 459893"/>
              <a:gd name="connsiteX22" fmla="*/ 655409 w 761496"/>
              <a:gd name="connsiteY22" fmla="*/ 309205 h 459893"/>
              <a:gd name="connsiteX23" fmla="*/ 639552 w 761496"/>
              <a:gd name="connsiteY23" fmla="*/ 317133 h 459893"/>
              <a:gd name="connsiteX24" fmla="*/ 591982 w 761496"/>
              <a:gd name="connsiteY24" fmla="*/ 306562 h 459893"/>
              <a:gd name="connsiteX25" fmla="*/ 586696 w 761496"/>
              <a:gd name="connsiteY25" fmla="*/ 298634 h 459893"/>
              <a:gd name="connsiteX26" fmla="*/ 589339 w 761496"/>
              <a:gd name="connsiteY26" fmla="*/ 288063 h 459893"/>
              <a:gd name="connsiteX27" fmla="*/ 594625 w 761496"/>
              <a:gd name="connsiteY27" fmla="*/ 272206 h 459893"/>
              <a:gd name="connsiteX28" fmla="*/ 557626 w 761496"/>
              <a:gd name="connsiteY28" fmla="*/ 261635 h 459893"/>
              <a:gd name="connsiteX29" fmla="*/ 541769 w 761496"/>
              <a:gd name="connsiteY29" fmla="*/ 256349 h 459893"/>
              <a:gd name="connsiteX30" fmla="*/ 525913 w 761496"/>
              <a:gd name="connsiteY30" fmla="*/ 251064 h 459893"/>
              <a:gd name="connsiteX31" fmla="*/ 517984 w 761496"/>
              <a:gd name="connsiteY31" fmla="*/ 248421 h 459893"/>
              <a:gd name="connsiteX32" fmla="*/ 502128 w 761496"/>
              <a:gd name="connsiteY32" fmla="*/ 245778 h 459893"/>
              <a:gd name="connsiteX33" fmla="*/ 494199 w 761496"/>
              <a:gd name="connsiteY33" fmla="*/ 243135 h 459893"/>
              <a:gd name="connsiteX34" fmla="*/ 475700 w 761496"/>
              <a:gd name="connsiteY34" fmla="*/ 240493 h 459893"/>
              <a:gd name="connsiteX35" fmla="*/ 467772 w 761496"/>
              <a:gd name="connsiteY35" fmla="*/ 237850 h 459893"/>
              <a:gd name="connsiteX36" fmla="*/ 417559 w 761496"/>
              <a:gd name="connsiteY36" fmla="*/ 235207 h 459893"/>
              <a:gd name="connsiteX37" fmla="*/ 414916 w 761496"/>
              <a:gd name="connsiteY37" fmla="*/ 227279 h 459893"/>
              <a:gd name="connsiteX38" fmla="*/ 406988 w 761496"/>
              <a:gd name="connsiteY38" fmla="*/ 224636 h 459893"/>
              <a:gd name="connsiteX39" fmla="*/ 396417 w 761496"/>
              <a:gd name="connsiteY39" fmla="*/ 219350 h 459893"/>
              <a:gd name="connsiteX40" fmla="*/ 311848 w 761496"/>
              <a:gd name="connsiteY40" fmla="*/ 224636 h 459893"/>
              <a:gd name="connsiteX41" fmla="*/ 303920 w 761496"/>
              <a:gd name="connsiteY41" fmla="*/ 227279 h 459893"/>
              <a:gd name="connsiteX42" fmla="*/ 293348 w 761496"/>
              <a:gd name="connsiteY42" fmla="*/ 232564 h 459893"/>
              <a:gd name="connsiteX43" fmla="*/ 264278 w 761496"/>
              <a:gd name="connsiteY43" fmla="*/ 229922 h 459893"/>
              <a:gd name="connsiteX44" fmla="*/ 253707 w 761496"/>
              <a:gd name="connsiteY44" fmla="*/ 163852 h 459893"/>
              <a:gd name="connsiteX45" fmla="*/ 245778 w 761496"/>
              <a:gd name="connsiteY45" fmla="*/ 129496 h 459893"/>
              <a:gd name="connsiteX46" fmla="*/ 243136 w 761496"/>
              <a:gd name="connsiteY46" fmla="*/ 121568 h 459893"/>
              <a:gd name="connsiteX47" fmla="*/ 229922 w 761496"/>
              <a:gd name="connsiteY47" fmla="*/ 95140 h 459893"/>
              <a:gd name="connsiteX48" fmla="*/ 221994 w 761496"/>
              <a:gd name="connsiteY48" fmla="*/ 87212 h 459893"/>
              <a:gd name="connsiteX49" fmla="*/ 216708 w 761496"/>
              <a:gd name="connsiteY49" fmla="*/ 79283 h 459893"/>
              <a:gd name="connsiteX50" fmla="*/ 200851 w 761496"/>
              <a:gd name="connsiteY50" fmla="*/ 68712 h 459893"/>
              <a:gd name="connsiteX51" fmla="*/ 192923 w 761496"/>
              <a:gd name="connsiteY51" fmla="*/ 63427 h 459893"/>
              <a:gd name="connsiteX52" fmla="*/ 187637 w 761496"/>
              <a:gd name="connsiteY52" fmla="*/ 55498 h 459893"/>
              <a:gd name="connsiteX53" fmla="*/ 182352 w 761496"/>
              <a:gd name="connsiteY53" fmla="*/ 31713 h 459893"/>
              <a:gd name="connsiteX54" fmla="*/ 174424 w 761496"/>
              <a:gd name="connsiteY54" fmla="*/ 21142 h 459893"/>
              <a:gd name="connsiteX55" fmla="*/ 166495 w 761496"/>
              <a:gd name="connsiteY55" fmla="*/ 13214 h 459893"/>
              <a:gd name="connsiteX56" fmla="*/ 161210 w 761496"/>
              <a:gd name="connsiteY56" fmla="*/ 5286 h 459893"/>
              <a:gd name="connsiteX57" fmla="*/ 145353 w 761496"/>
              <a:gd name="connsiteY57" fmla="*/ 0 h 459893"/>
              <a:gd name="connsiteX58" fmla="*/ 118925 w 761496"/>
              <a:gd name="connsiteY58" fmla="*/ 2643 h 459893"/>
              <a:gd name="connsiteX59" fmla="*/ 113640 w 761496"/>
              <a:gd name="connsiteY59" fmla="*/ 10571 h 459893"/>
              <a:gd name="connsiteX60" fmla="*/ 110997 w 761496"/>
              <a:gd name="connsiteY60" fmla="*/ 31713 h 459893"/>
              <a:gd name="connsiteX61" fmla="*/ 108354 w 761496"/>
              <a:gd name="connsiteY61" fmla="*/ 42285 h 459893"/>
              <a:gd name="connsiteX62" fmla="*/ 110997 w 761496"/>
              <a:gd name="connsiteY62" fmla="*/ 126853 h 459893"/>
              <a:gd name="connsiteX63" fmla="*/ 121568 w 761496"/>
              <a:gd name="connsiteY63" fmla="*/ 155924 h 459893"/>
              <a:gd name="connsiteX64" fmla="*/ 132139 w 761496"/>
              <a:gd name="connsiteY64" fmla="*/ 171781 h 459893"/>
              <a:gd name="connsiteX65" fmla="*/ 137425 w 761496"/>
              <a:gd name="connsiteY65" fmla="*/ 179709 h 459893"/>
              <a:gd name="connsiteX66" fmla="*/ 140068 w 761496"/>
              <a:gd name="connsiteY66" fmla="*/ 195566 h 459893"/>
              <a:gd name="connsiteX67" fmla="*/ 142710 w 761496"/>
              <a:gd name="connsiteY67" fmla="*/ 203494 h 459893"/>
              <a:gd name="connsiteX68" fmla="*/ 140068 w 761496"/>
              <a:gd name="connsiteY68" fmla="*/ 264278 h 459893"/>
              <a:gd name="connsiteX69" fmla="*/ 126854 w 761496"/>
              <a:gd name="connsiteY69" fmla="*/ 280134 h 459893"/>
              <a:gd name="connsiteX70" fmla="*/ 121568 w 761496"/>
              <a:gd name="connsiteY70" fmla="*/ 298634 h 459893"/>
              <a:gd name="connsiteX71" fmla="*/ 118925 w 761496"/>
              <a:gd name="connsiteY71" fmla="*/ 309205 h 459893"/>
              <a:gd name="connsiteX72" fmla="*/ 110997 w 761496"/>
              <a:gd name="connsiteY72" fmla="*/ 314490 h 459893"/>
              <a:gd name="connsiteX73" fmla="*/ 13214 w 761496"/>
              <a:gd name="connsiteY73" fmla="*/ 319776 h 459893"/>
              <a:gd name="connsiteX74" fmla="*/ 5286 w 761496"/>
              <a:gd name="connsiteY74" fmla="*/ 327704 h 459893"/>
              <a:gd name="connsiteX75" fmla="*/ 0 w 761496"/>
              <a:gd name="connsiteY75" fmla="*/ 348846 h 459893"/>
              <a:gd name="connsiteX76" fmla="*/ 2643 w 761496"/>
              <a:gd name="connsiteY76" fmla="*/ 443986 h 459893"/>
              <a:gd name="connsiteX77" fmla="*/ 10572 w 761496"/>
              <a:gd name="connsiteY77" fmla="*/ 446629 h 459893"/>
              <a:gd name="connsiteX78" fmla="*/ 31714 w 761496"/>
              <a:gd name="connsiteY78" fmla="*/ 443986 h 459893"/>
              <a:gd name="connsiteX79" fmla="*/ 50213 w 761496"/>
              <a:gd name="connsiteY79" fmla="*/ 438701 h 459893"/>
              <a:gd name="connsiteX80" fmla="*/ 55499 w 761496"/>
              <a:gd name="connsiteY80" fmla="*/ 430772 h 459893"/>
              <a:gd name="connsiteX81" fmla="*/ 79284 w 761496"/>
              <a:gd name="connsiteY81" fmla="*/ 417559 h 459893"/>
              <a:gd name="connsiteX82" fmla="*/ 97783 w 761496"/>
              <a:gd name="connsiteY82" fmla="*/ 409630 h 459893"/>
              <a:gd name="connsiteX83" fmla="*/ 121568 w 761496"/>
              <a:gd name="connsiteY83" fmla="*/ 391131 h 459893"/>
              <a:gd name="connsiteX84" fmla="*/ 129496 w 761496"/>
              <a:gd name="connsiteY84" fmla="*/ 377917 h 459893"/>
              <a:gd name="connsiteX85" fmla="*/ 132139 w 761496"/>
              <a:gd name="connsiteY85" fmla="*/ 417559 h 459893"/>
              <a:gd name="connsiteX86" fmla="*/ 192923 w 761496"/>
              <a:gd name="connsiteY86" fmla="*/ 409630 h 459893"/>
              <a:gd name="connsiteX87" fmla="*/ 200851 w 761496"/>
              <a:gd name="connsiteY87" fmla="*/ 404345 h 459893"/>
              <a:gd name="connsiteX88" fmla="*/ 206137 w 761496"/>
              <a:gd name="connsiteY88" fmla="*/ 354132 h 459893"/>
              <a:gd name="connsiteX89" fmla="*/ 211422 w 761496"/>
              <a:gd name="connsiteY89" fmla="*/ 346204 h 459893"/>
              <a:gd name="connsiteX90" fmla="*/ 221994 w 761496"/>
              <a:gd name="connsiteY90" fmla="*/ 327704 h 459893"/>
              <a:gd name="connsiteX91" fmla="*/ 229922 w 761496"/>
              <a:gd name="connsiteY91" fmla="*/ 319776 h 459893"/>
              <a:gd name="connsiteX92" fmla="*/ 245778 w 761496"/>
              <a:gd name="connsiteY92" fmla="*/ 314490 h 459893"/>
              <a:gd name="connsiteX93" fmla="*/ 274849 w 761496"/>
              <a:gd name="connsiteY93" fmla="*/ 377917 h 459893"/>
              <a:gd name="connsiteX94" fmla="*/ 325062 w 761496"/>
              <a:gd name="connsiteY94" fmla="*/ 375274 h 459893"/>
              <a:gd name="connsiteX95" fmla="*/ 332990 w 761496"/>
              <a:gd name="connsiteY95" fmla="*/ 367346 h 459893"/>
              <a:gd name="connsiteX96" fmla="*/ 343561 w 761496"/>
              <a:gd name="connsiteY96" fmla="*/ 351489 h 459893"/>
              <a:gd name="connsiteX97" fmla="*/ 348847 w 761496"/>
              <a:gd name="connsiteY97" fmla="*/ 343561 h 459893"/>
              <a:gd name="connsiteX98" fmla="*/ 364703 w 761496"/>
              <a:gd name="connsiteY98" fmla="*/ 330347 h 459893"/>
              <a:gd name="connsiteX99" fmla="*/ 380560 w 761496"/>
              <a:gd name="connsiteY99" fmla="*/ 319776 h 459893"/>
              <a:gd name="connsiteX100" fmla="*/ 385846 w 761496"/>
              <a:gd name="connsiteY100" fmla="*/ 327704 h 459893"/>
              <a:gd name="connsiteX101" fmla="*/ 388488 w 761496"/>
              <a:gd name="connsiteY101" fmla="*/ 338275 h 459893"/>
              <a:gd name="connsiteX102" fmla="*/ 393774 w 761496"/>
              <a:gd name="connsiteY102" fmla="*/ 354132 h 459893"/>
              <a:gd name="connsiteX103" fmla="*/ 396417 w 761496"/>
              <a:gd name="connsiteY103" fmla="*/ 362060 h 459893"/>
              <a:gd name="connsiteX104" fmla="*/ 412273 w 761496"/>
              <a:gd name="connsiteY104" fmla="*/ 372631 h 459893"/>
              <a:gd name="connsiteX105" fmla="*/ 523270 w 761496"/>
              <a:gd name="connsiteY105" fmla="*/ 375274 h 459893"/>
              <a:gd name="connsiteX106" fmla="*/ 531198 w 761496"/>
              <a:gd name="connsiteY106" fmla="*/ 377917 h 459893"/>
              <a:gd name="connsiteX107" fmla="*/ 547055 w 761496"/>
              <a:gd name="connsiteY107" fmla="*/ 388488 h 459893"/>
              <a:gd name="connsiteX108" fmla="*/ 557626 w 761496"/>
              <a:gd name="connsiteY108" fmla="*/ 404345 h 459893"/>
              <a:gd name="connsiteX109" fmla="*/ 565554 w 761496"/>
              <a:gd name="connsiteY109" fmla="*/ 406987 h 459893"/>
              <a:gd name="connsiteX110" fmla="*/ 605196 w 761496"/>
              <a:gd name="connsiteY110" fmla="*/ 414916 h 459893"/>
              <a:gd name="connsiteX111" fmla="*/ 613124 w 761496"/>
              <a:gd name="connsiteY111" fmla="*/ 422844 h 459893"/>
              <a:gd name="connsiteX112" fmla="*/ 626338 w 761496"/>
              <a:gd name="connsiteY112" fmla="*/ 425487 h 459893"/>
              <a:gd name="connsiteX113" fmla="*/ 634266 w 761496"/>
              <a:gd name="connsiteY113" fmla="*/ 428130 h 459893"/>
              <a:gd name="connsiteX114" fmla="*/ 636909 w 761496"/>
              <a:gd name="connsiteY114" fmla="*/ 436058 h 459893"/>
              <a:gd name="connsiteX115" fmla="*/ 644837 w 761496"/>
              <a:gd name="connsiteY115" fmla="*/ 438701 h 459893"/>
              <a:gd name="connsiteX116" fmla="*/ 642195 w 761496"/>
              <a:gd name="connsiteY116" fmla="*/ 459843 h 45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761496" h="459893">
                <a:moveTo>
                  <a:pt x="642195" y="459843"/>
                </a:moveTo>
                <a:cubicBezTo>
                  <a:pt x="643516" y="460724"/>
                  <a:pt x="650536" y="449934"/>
                  <a:pt x="652766" y="443986"/>
                </a:cubicBezTo>
                <a:cubicBezTo>
                  <a:pt x="655920" y="435575"/>
                  <a:pt x="655210" y="426081"/>
                  <a:pt x="658051" y="417559"/>
                </a:cubicBezTo>
                <a:cubicBezTo>
                  <a:pt x="658932" y="414916"/>
                  <a:pt x="658954" y="411805"/>
                  <a:pt x="660694" y="409630"/>
                </a:cubicBezTo>
                <a:cubicBezTo>
                  <a:pt x="662678" y="407150"/>
                  <a:pt x="665494" y="404897"/>
                  <a:pt x="668622" y="404345"/>
                </a:cubicBezTo>
                <a:cubicBezTo>
                  <a:pt x="680798" y="402196"/>
                  <a:pt x="693288" y="402583"/>
                  <a:pt x="705621" y="401702"/>
                </a:cubicBezTo>
                <a:cubicBezTo>
                  <a:pt x="709145" y="400821"/>
                  <a:pt x="712618" y="399709"/>
                  <a:pt x="716192" y="399059"/>
                </a:cubicBezTo>
                <a:cubicBezTo>
                  <a:pt x="722321" y="397945"/>
                  <a:pt x="728908" y="398729"/>
                  <a:pt x="734692" y="396416"/>
                </a:cubicBezTo>
                <a:cubicBezTo>
                  <a:pt x="738162" y="395028"/>
                  <a:pt x="739977" y="391131"/>
                  <a:pt x="742620" y="388488"/>
                </a:cubicBezTo>
                <a:cubicBezTo>
                  <a:pt x="743501" y="385845"/>
                  <a:pt x="744017" y="383052"/>
                  <a:pt x="745263" y="380560"/>
                </a:cubicBezTo>
                <a:cubicBezTo>
                  <a:pt x="746683" y="377719"/>
                  <a:pt x="749433" y="375605"/>
                  <a:pt x="750548" y="372631"/>
                </a:cubicBezTo>
                <a:cubicBezTo>
                  <a:pt x="752125" y="368425"/>
                  <a:pt x="752102" y="363775"/>
                  <a:pt x="753191" y="359418"/>
                </a:cubicBezTo>
                <a:cubicBezTo>
                  <a:pt x="753867" y="356715"/>
                  <a:pt x="754953" y="354132"/>
                  <a:pt x="755834" y="351489"/>
                </a:cubicBezTo>
                <a:cubicBezTo>
                  <a:pt x="756715" y="332109"/>
                  <a:pt x="756930" y="312687"/>
                  <a:pt x="758477" y="293348"/>
                </a:cubicBezTo>
                <a:cubicBezTo>
                  <a:pt x="758999" y="286823"/>
                  <a:pt x="765003" y="284017"/>
                  <a:pt x="758477" y="277492"/>
                </a:cubicBezTo>
                <a:cubicBezTo>
                  <a:pt x="756507" y="275522"/>
                  <a:pt x="753191" y="275730"/>
                  <a:pt x="750548" y="274849"/>
                </a:cubicBezTo>
                <a:cubicBezTo>
                  <a:pt x="745263" y="271325"/>
                  <a:pt x="740718" y="266287"/>
                  <a:pt x="734692" y="264278"/>
                </a:cubicBezTo>
                <a:lnTo>
                  <a:pt x="718835" y="258992"/>
                </a:lnTo>
                <a:cubicBezTo>
                  <a:pt x="709145" y="259873"/>
                  <a:pt x="699121" y="258962"/>
                  <a:pt x="689765" y="261635"/>
                </a:cubicBezTo>
                <a:cubicBezTo>
                  <a:pt x="679347" y="264612"/>
                  <a:pt x="683405" y="271176"/>
                  <a:pt x="679194" y="277492"/>
                </a:cubicBezTo>
                <a:cubicBezTo>
                  <a:pt x="677121" y="280602"/>
                  <a:pt x="673560" y="282470"/>
                  <a:pt x="671265" y="285420"/>
                </a:cubicBezTo>
                <a:cubicBezTo>
                  <a:pt x="667365" y="290434"/>
                  <a:pt x="664217" y="295991"/>
                  <a:pt x="660694" y="301276"/>
                </a:cubicBezTo>
                <a:cubicBezTo>
                  <a:pt x="658932" y="303919"/>
                  <a:pt x="658422" y="308201"/>
                  <a:pt x="655409" y="309205"/>
                </a:cubicBezTo>
                <a:cubicBezTo>
                  <a:pt x="644467" y="312852"/>
                  <a:pt x="649798" y="310303"/>
                  <a:pt x="639552" y="317133"/>
                </a:cubicBezTo>
                <a:cubicBezTo>
                  <a:pt x="606992" y="314962"/>
                  <a:pt x="606224" y="323651"/>
                  <a:pt x="591982" y="306562"/>
                </a:cubicBezTo>
                <a:cubicBezTo>
                  <a:pt x="589949" y="304122"/>
                  <a:pt x="588458" y="301277"/>
                  <a:pt x="586696" y="298634"/>
                </a:cubicBezTo>
                <a:cubicBezTo>
                  <a:pt x="587577" y="295110"/>
                  <a:pt x="588295" y="291542"/>
                  <a:pt x="589339" y="288063"/>
                </a:cubicBezTo>
                <a:cubicBezTo>
                  <a:pt x="590940" y="282726"/>
                  <a:pt x="594625" y="272206"/>
                  <a:pt x="594625" y="272206"/>
                </a:cubicBezTo>
                <a:cubicBezTo>
                  <a:pt x="574587" y="257178"/>
                  <a:pt x="593230" y="268311"/>
                  <a:pt x="557626" y="261635"/>
                </a:cubicBezTo>
                <a:cubicBezTo>
                  <a:pt x="552150" y="260608"/>
                  <a:pt x="547055" y="258111"/>
                  <a:pt x="541769" y="256349"/>
                </a:cubicBezTo>
                <a:lnTo>
                  <a:pt x="525913" y="251064"/>
                </a:lnTo>
                <a:cubicBezTo>
                  <a:pt x="523270" y="250183"/>
                  <a:pt x="520732" y="248879"/>
                  <a:pt x="517984" y="248421"/>
                </a:cubicBezTo>
                <a:cubicBezTo>
                  <a:pt x="512699" y="247540"/>
                  <a:pt x="507359" y="246940"/>
                  <a:pt x="502128" y="245778"/>
                </a:cubicBezTo>
                <a:cubicBezTo>
                  <a:pt x="499408" y="245174"/>
                  <a:pt x="496931" y="243681"/>
                  <a:pt x="494199" y="243135"/>
                </a:cubicBezTo>
                <a:cubicBezTo>
                  <a:pt x="488091" y="241914"/>
                  <a:pt x="481866" y="241374"/>
                  <a:pt x="475700" y="240493"/>
                </a:cubicBezTo>
                <a:cubicBezTo>
                  <a:pt x="473057" y="239612"/>
                  <a:pt x="470546" y="238102"/>
                  <a:pt x="467772" y="237850"/>
                </a:cubicBezTo>
                <a:cubicBezTo>
                  <a:pt x="451080" y="236332"/>
                  <a:pt x="433994" y="238494"/>
                  <a:pt x="417559" y="235207"/>
                </a:cubicBezTo>
                <a:cubicBezTo>
                  <a:pt x="414827" y="234661"/>
                  <a:pt x="416886" y="229249"/>
                  <a:pt x="414916" y="227279"/>
                </a:cubicBezTo>
                <a:cubicBezTo>
                  <a:pt x="412946" y="225309"/>
                  <a:pt x="409548" y="225733"/>
                  <a:pt x="406988" y="224636"/>
                </a:cubicBezTo>
                <a:cubicBezTo>
                  <a:pt x="403367" y="223084"/>
                  <a:pt x="399941" y="221112"/>
                  <a:pt x="396417" y="219350"/>
                </a:cubicBezTo>
                <a:cubicBezTo>
                  <a:pt x="366050" y="220475"/>
                  <a:pt x="339818" y="217643"/>
                  <a:pt x="311848" y="224636"/>
                </a:cubicBezTo>
                <a:cubicBezTo>
                  <a:pt x="309146" y="225312"/>
                  <a:pt x="306480" y="226182"/>
                  <a:pt x="303920" y="227279"/>
                </a:cubicBezTo>
                <a:cubicBezTo>
                  <a:pt x="300299" y="228831"/>
                  <a:pt x="296872" y="230802"/>
                  <a:pt x="293348" y="232564"/>
                </a:cubicBezTo>
                <a:cubicBezTo>
                  <a:pt x="283658" y="231683"/>
                  <a:pt x="268629" y="238625"/>
                  <a:pt x="264278" y="229922"/>
                </a:cubicBezTo>
                <a:cubicBezTo>
                  <a:pt x="217698" y="136762"/>
                  <a:pt x="285368" y="184962"/>
                  <a:pt x="253707" y="163852"/>
                </a:cubicBezTo>
                <a:cubicBezTo>
                  <a:pt x="242767" y="147444"/>
                  <a:pt x="250807" y="162189"/>
                  <a:pt x="245778" y="129496"/>
                </a:cubicBezTo>
                <a:cubicBezTo>
                  <a:pt x="245354" y="126743"/>
                  <a:pt x="243901" y="124246"/>
                  <a:pt x="243136" y="121568"/>
                </a:cubicBezTo>
                <a:cubicBezTo>
                  <a:pt x="239556" y="109036"/>
                  <a:pt x="241452" y="106670"/>
                  <a:pt x="229922" y="95140"/>
                </a:cubicBezTo>
                <a:cubicBezTo>
                  <a:pt x="227279" y="92497"/>
                  <a:pt x="224387" y="90083"/>
                  <a:pt x="221994" y="87212"/>
                </a:cubicBezTo>
                <a:cubicBezTo>
                  <a:pt x="219960" y="84772"/>
                  <a:pt x="219099" y="81375"/>
                  <a:pt x="216708" y="79283"/>
                </a:cubicBezTo>
                <a:cubicBezTo>
                  <a:pt x="211927" y="75100"/>
                  <a:pt x="206137" y="72236"/>
                  <a:pt x="200851" y="68712"/>
                </a:cubicBezTo>
                <a:lnTo>
                  <a:pt x="192923" y="63427"/>
                </a:lnTo>
                <a:cubicBezTo>
                  <a:pt x="191161" y="60784"/>
                  <a:pt x="188641" y="58511"/>
                  <a:pt x="187637" y="55498"/>
                </a:cubicBezTo>
                <a:cubicBezTo>
                  <a:pt x="185435" y="48893"/>
                  <a:pt x="186222" y="38486"/>
                  <a:pt x="182352" y="31713"/>
                </a:cubicBezTo>
                <a:cubicBezTo>
                  <a:pt x="180167" y="27889"/>
                  <a:pt x="177291" y="24486"/>
                  <a:pt x="174424" y="21142"/>
                </a:cubicBezTo>
                <a:cubicBezTo>
                  <a:pt x="171992" y="18304"/>
                  <a:pt x="168888" y="16085"/>
                  <a:pt x="166495" y="13214"/>
                </a:cubicBezTo>
                <a:cubicBezTo>
                  <a:pt x="164462" y="10774"/>
                  <a:pt x="163903" y="6969"/>
                  <a:pt x="161210" y="5286"/>
                </a:cubicBezTo>
                <a:cubicBezTo>
                  <a:pt x="156485" y="2333"/>
                  <a:pt x="145353" y="0"/>
                  <a:pt x="145353" y="0"/>
                </a:cubicBezTo>
                <a:cubicBezTo>
                  <a:pt x="136544" y="881"/>
                  <a:pt x="127324" y="-157"/>
                  <a:pt x="118925" y="2643"/>
                </a:cubicBezTo>
                <a:cubicBezTo>
                  <a:pt x="115912" y="3647"/>
                  <a:pt x="114476" y="7507"/>
                  <a:pt x="113640" y="10571"/>
                </a:cubicBezTo>
                <a:cubicBezTo>
                  <a:pt x="111771" y="17423"/>
                  <a:pt x="112165" y="24707"/>
                  <a:pt x="110997" y="31713"/>
                </a:cubicBezTo>
                <a:cubicBezTo>
                  <a:pt x="110400" y="35296"/>
                  <a:pt x="109235" y="38761"/>
                  <a:pt x="108354" y="42285"/>
                </a:cubicBezTo>
                <a:cubicBezTo>
                  <a:pt x="109235" y="70474"/>
                  <a:pt x="108777" y="98737"/>
                  <a:pt x="110997" y="126853"/>
                </a:cubicBezTo>
                <a:cubicBezTo>
                  <a:pt x="111196" y="129373"/>
                  <a:pt x="119823" y="152724"/>
                  <a:pt x="121568" y="155924"/>
                </a:cubicBezTo>
                <a:cubicBezTo>
                  <a:pt x="124610" y="161501"/>
                  <a:pt x="128615" y="166495"/>
                  <a:pt x="132139" y="171781"/>
                </a:cubicBezTo>
                <a:lnTo>
                  <a:pt x="137425" y="179709"/>
                </a:lnTo>
                <a:cubicBezTo>
                  <a:pt x="138306" y="184995"/>
                  <a:pt x="138906" y="190335"/>
                  <a:pt x="140068" y="195566"/>
                </a:cubicBezTo>
                <a:cubicBezTo>
                  <a:pt x="140672" y="198285"/>
                  <a:pt x="142710" y="200708"/>
                  <a:pt x="142710" y="203494"/>
                </a:cubicBezTo>
                <a:cubicBezTo>
                  <a:pt x="142710" y="223774"/>
                  <a:pt x="142393" y="244131"/>
                  <a:pt x="140068" y="264278"/>
                </a:cubicBezTo>
                <a:cubicBezTo>
                  <a:pt x="139588" y="268436"/>
                  <a:pt x="128933" y="278055"/>
                  <a:pt x="126854" y="280134"/>
                </a:cubicBezTo>
                <a:cubicBezTo>
                  <a:pt x="118592" y="313179"/>
                  <a:pt x="129151" y="272094"/>
                  <a:pt x="121568" y="298634"/>
                </a:cubicBezTo>
                <a:cubicBezTo>
                  <a:pt x="120570" y="302126"/>
                  <a:pt x="120940" y="306183"/>
                  <a:pt x="118925" y="309205"/>
                </a:cubicBezTo>
                <a:cubicBezTo>
                  <a:pt x="117163" y="311848"/>
                  <a:pt x="114157" y="314174"/>
                  <a:pt x="110997" y="314490"/>
                </a:cubicBezTo>
                <a:cubicBezTo>
                  <a:pt x="78517" y="317738"/>
                  <a:pt x="45808" y="318014"/>
                  <a:pt x="13214" y="319776"/>
                </a:cubicBezTo>
                <a:cubicBezTo>
                  <a:pt x="10571" y="322419"/>
                  <a:pt x="7359" y="324594"/>
                  <a:pt x="5286" y="327704"/>
                </a:cubicBezTo>
                <a:cubicBezTo>
                  <a:pt x="2964" y="331186"/>
                  <a:pt x="381" y="346940"/>
                  <a:pt x="0" y="348846"/>
                </a:cubicBezTo>
                <a:cubicBezTo>
                  <a:pt x="881" y="380559"/>
                  <a:pt x="-767" y="412444"/>
                  <a:pt x="2643" y="443986"/>
                </a:cubicBezTo>
                <a:cubicBezTo>
                  <a:pt x="2942" y="446756"/>
                  <a:pt x="7786" y="446629"/>
                  <a:pt x="10572" y="446629"/>
                </a:cubicBezTo>
                <a:cubicBezTo>
                  <a:pt x="17674" y="446629"/>
                  <a:pt x="24708" y="445153"/>
                  <a:pt x="31714" y="443986"/>
                </a:cubicBezTo>
                <a:cubicBezTo>
                  <a:pt x="38357" y="442879"/>
                  <a:pt x="43924" y="440797"/>
                  <a:pt x="50213" y="438701"/>
                </a:cubicBezTo>
                <a:cubicBezTo>
                  <a:pt x="51975" y="436058"/>
                  <a:pt x="53108" y="432864"/>
                  <a:pt x="55499" y="430772"/>
                </a:cubicBezTo>
                <a:cubicBezTo>
                  <a:pt x="71987" y="416345"/>
                  <a:pt x="66068" y="423223"/>
                  <a:pt x="79284" y="417559"/>
                </a:cubicBezTo>
                <a:cubicBezTo>
                  <a:pt x="102162" y="407755"/>
                  <a:pt x="79177" y="415833"/>
                  <a:pt x="97783" y="409630"/>
                </a:cubicBezTo>
                <a:cubicBezTo>
                  <a:pt x="115610" y="391804"/>
                  <a:pt x="106549" y="396138"/>
                  <a:pt x="121568" y="391131"/>
                </a:cubicBezTo>
                <a:cubicBezTo>
                  <a:pt x="127530" y="367287"/>
                  <a:pt x="124557" y="363097"/>
                  <a:pt x="129496" y="377917"/>
                </a:cubicBezTo>
                <a:cubicBezTo>
                  <a:pt x="130377" y="391131"/>
                  <a:pt x="121477" y="409703"/>
                  <a:pt x="132139" y="417559"/>
                </a:cubicBezTo>
                <a:cubicBezTo>
                  <a:pt x="143370" y="425834"/>
                  <a:pt x="177234" y="417474"/>
                  <a:pt x="192923" y="409630"/>
                </a:cubicBezTo>
                <a:cubicBezTo>
                  <a:pt x="195764" y="408210"/>
                  <a:pt x="198208" y="406107"/>
                  <a:pt x="200851" y="404345"/>
                </a:cubicBezTo>
                <a:cubicBezTo>
                  <a:pt x="209571" y="378185"/>
                  <a:pt x="195153" y="423697"/>
                  <a:pt x="206137" y="354132"/>
                </a:cubicBezTo>
                <a:cubicBezTo>
                  <a:pt x="206632" y="350995"/>
                  <a:pt x="209660" y="348847"/>
                  <a:pt x="211422" y="346204"/>
                </a:cubicBezTo>
                <a:cubicBezTo>
                  <a:pt x="215348" y="326576"/>
                  <a:pt x="209861" y="337815"/>
                  <a:pt x="221994" y="327704"/>
                </a:cubicBezTo>
                <a:cubicBezTo>
                  <a:pt x="224865" y="325311"/>
                  <a:pt x="226655" y="321591"/>
                  <a:pt x="229922" y="319776"/>
                </a:cubicBezTo>
                <a:cubicBezTo>
                  <a:pt x="234792" y="317070"/>
                  <a:pt x="245778" y="314490"/>
                  <a:pt x="245778" y="314490"/>
                </a:cubicBezTo>
                <a:cubicBezTo>
                  <a:pt x="315858" y="332011"/>
                  <a:pt x="185269" y="292410"/>
                  <a:pt x="274849" y="377917"/>
                </a:cubicBezTo>
                <a:cubicBezTo>
                  <a:pt x="286973" y="389490"/>
                  <a:pt x="308324" y="376155"/>
                  <a:pt x="325062" y="375274"/>
                </a:cubicBezTo>
                <a:cubicBezTo>
                  <a:pt x="327705" y="372631"/>
                  <a:pt x="330696" y="370296"/>
                  <a:pt x="332990" y="367346"/>
                </a:cubicBezTo>
                <a:cubicBezTo>
                  <a:pt x="336890" y="362332"/>
                  <a:pt x="340037" y="356775"/>
                  <a:pt x="343561" y="351489"/>
                </a:cubicBezTo>
                <a:cubicBezTo>
                  <a:pt x="345323" y="348846"/>
                  <a:pt x="346601" y="345807"/>
                  <a:pt x="348847" y="343561"/>
                </a:cubicBezTo>
                <a:cubicBezTo>
                  <a:pt x="372000" y="320408"/>
                  <a:pt x="342635" y="348737"/>
                  <a:pt x="364703" y="330347"/>
                </a:cubicBezTo>
                <a:cubicBezTo>
                  <a:pt x="377900" y="319350"/>
                  <a:pt x="366628" y="324420"/>
                  <a:pt x="380560" y="319776"/>
                </a:cubicBezTo>
                <a:cubicBezTo>
                  <a:pt x="382322" y="322419"/>
                  <a:pt x="384595" y="324785"/>
                  <a:pt x="385846" y="327704"/>
                </a:cubicBezTo>
                <a:cubicBezTo>
                  <a:pt x="387277" y="331042"/>
                  <a:pt x="387444" y="334796"/>
                  <a:pt x="388488" y="338275"/>
                </a:cubicBezTo>
                <a:cubicBezTo>
                  <a:pt x="390089" y="343612"/>
                  <a:pt x="392012" y="348846"/>
                  <a:pt x="393774" y="354132"/>
                </a:cubicBezTo>
                <a:cubicBezTo>
                  <a:pt x="394655" y="356775"/>
                  <a:pt x="394447" y="360090"/>
                  <a:pt x="396417" y="362060"/>
                </a:cubicBezTo>
                <a:cubicBezTo>
                  <a:pt x="401662" y="367306"/>
                  <a:pt x="404267" y="372275"/>
                  <a:pt x="412273" y="372631"/>
                </a:cubicBezTo>
                <a:cubicBezTo>
                  <a:pt x="449246" y="374274"/>
                  <a:pt x="486271" y="374393"/>
                  <a:pt x="523270" y="375274"/>
                </a:cubicBezTo>
                <a:cubicBezTo>
                  <a:pt x="525913" y="376155"/>
                  <a:pt x="528763" y="376564"/>
                  <a:pt x="531198" y="377917"/>
                </a:cubicBezTo>
                <a:cubicBezTo>
                  <a:pt x="536751" y="381002"/>
                  <a:pt x="547055" y="388488"/>
                  <a:pt x="547055" y="388488"/>
                </a:cubicBezTo>
                <a:cubicBezTo>
                  <a:pt x="549826" y="396799"/>
                  <a:pt x="549143" y="398689"/>
                  <a:pt x="557626" y="404345"/>
                </a:cubicBezTo>
                <a:cubicBezTo>
                  <a:pt x="559944" y="405890"/>
                  <a:pt x="562911" y="406106"/>
                  <a:pt x="565554" y="406987"/>
                </a:cubicBezTo>
                <a:cubicBezTo>
                  <a:pt x="587096" y="421348"/>
                  <a:pt x="554332" y="401352"/>
                  <a:pt x="605196" y="414916"/>
                </a:cubicBezTo>
                <a:cubicBezTo>
                  <a:pt x="608807" y="415879"/>
                  <a:pt x="609781" y="421173"/>
                  <a:pt x="613124" y="422844"/>
                </a:cubicBezTo>
                <a:cubicBezTo>
                  <a:pt x="617142" y="424853"/>
                  <a:pt x="621980" y="424397"/>
                  <a:pt x="626338" y="425487"/>
                </a:cubicBezTo>
                <a:cubicBezTo>
                  <a:pt x="629040" y="426163"/>
                  <a:pt x="631623" y="427249"/>
                  <a:pt x="634266" y="428130"/>
                </a:cubicBezTo>
                <a:cubicBezTo>
                  <a:pt x="635147" y="430773"/>
                  <a:pt x="634939" y="434088"/>
                  <a:pt x="636909" y="436058"/>
                </a:cubicBezTo>
                <a:cubicBezTo>
                  <a:pt x="638879" y="438028"/>
                  <a:pt x="642345" y="437455"/>
                  <a:pt x="644837" y="438701"/>
                </a:cubicBezTo>
                <a:cubicBezTo>
                  <a:pt x="645951" y="439258"/>
                  <a:pt x="640874" y="458962"/>
                  <a:pt x="642195" y="459843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Freeform 1041"/>
          <p:cNvSpPr/>
          <p:nvPr/>
        </p:nvSpPr>
        <p:spPr>
          <a:xfrm>
            <a:off x="3322717" y="4311200"/>
            <a:ext cx="101542" cy="143359"/>
          </a:xfrm>
          <a:custGeom>
            <a:avLst/>
            <a:gdLst>
              <a:gd name="connsiteX0" fmla="*/ 110 w 101542"/>
              <a:gd name="connsiteY0" fmla="*/ 81091 h 143359"/>
              <a:gd name="connsiteX1" fmla="*/ 13324 w 101542"/>
              <a:gd name="connsiteY1" fmla="*/ 91662 h 143359"/>
              <a:gd name="connsiteX2" fmla="*/ 15967 w 101542"/>
              <a:gd name="connsiteY2" fmla="*/ 99591 h 143359"/>
              <a:gd name="connsiteX3" fmla="*/ 18610 w 101542"/>
              <a:gd name="connsiteY3" fmla="*/ 110162 h 143359"/>
              <a:gd name="connsiteX4" fmla="*/ 34466 w 101542"/>
              <a:gd name="connsiteY4" fmla="*/ 120733 h 143359"/>
              <a:gd name="connsiteX5" fmla="*/ 42394 w 101542"/>
              <a:gd name="connsiteY5" fmla="*/ 126018 h 143359"/>
              <a:gd name="connsiteX6" fmla="*/ 45037 w 101542"/>
              <a:gd name="connsiteY6" fmla="*/ 133947 h 143359"/>
              <a:gd name="connsiteX7" fmla="*/ 52966 w 101542"/>
              <a:gd name="connsiteY7" fmla="*/ 136590 h 143359"/>
              <a:gd name="connsiteX8" fmla="*/ 60894 w 101542"/>
              <a:gd name="connsiteY8" fmla="*/ 141875 h 143359"/>
              <a:gd name="connsiteX9" fmla="*/ 97893 w 101542"/>
              <a:gd name="connsiteY9" fmla="*/ 139232 h 143359"/>
              <a:gd name="connsiteX10" fmla="*/ 84679 w 101542"/>
              <a:gd name="connsiteY10" fmla="*/ 96948 h 143359"/>
              <a:gd name="connsiteX11" fmla="*/ 79393 w 101542"/>
              <a:gd name="connsiteY11" fmla="*/ 89020 h 143359"/>
              <a:gd name="connsiteX12" fmla="*/ 84679 w 101542"/>
              <a:gd name="connsiteY12" fmla="*/ 62592 h 143359"/>
              <a:gd name="connsiteX13" fmla="*/ 92607 w 101542"/>
              <a:gd name="connsiteY13" fmla="*/ 46735 h 143359"/>
              <a:gd name="connsiteX14" fmla="*/ 82036 w 101542"/>
              <a:gd name="connsiteY14" fmla="*/ 9736 h 143359"/>
              <a:gd name="connsiteX15" fmla="*/ 74108 w 101542"/>
              <a:gd name="connsiteY15" fmla="*/ 7094 h 143359"/>
              <a:gd name="connsiteX16" fmla="*/ 45037 w 101542"/>
              <a:gd name="connsiteY16" fmla="*/ 4451 h 143359"/>
              <a:gd name="connsiteX17" fmla="*/ 42394 w 101542"/>
              <a:gd name="connsiteY17" fmla="*/ 12379 h 143359"/>
              <a:gd name="connsiteX18" fmla="*/ 34466 w 101542"/>
              <a:gd name="connsiteY18" fmla="*/ 17665 h 143359"/>
              <a:gd name="connsiteX19" fmla="*/ 26538 w 101542"/>
              <a:gd name="connsiteY19" fmla="*/ 81091 h 143359"/>
              <a:gd name="connsiteX20" fmla="*/ 21252 w 101542"/>
              <a:gd name="connsiteY20" fmla="*/ 89020 h 143359"/>
              <a:gd name="connsiteX21" fmla="*/ 110 w 101542"/>
              <a:gd name="connsiteY21" fmla="*/ 81091 h 143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1542" h="143359">
                <a:moveTo>
                  <a:pt x="110" y="81091"/>
                </a:moveTo>
                <a:cubicBezTo>
                  <a:pt x="-1211" y="81531"/>
                  <a:pt x="9653" y="87379"/>
                  <a:pt x="13324" y="91662"/>
                </a:cubicBezTo>
                <a:cubicBezTo>
                  <a:pt x="15137" y="93777"/>
                  <a:pt x="15202" y="96912"/>
                  <a:pt x="15967" y="99591"/>
                </a:cubicBezTo>
                <a:cubicBezTo>
                  <a:pt x="16965" y="103083"/>
                  <a:pt x="16218" y="107429"/>
                  <a:pt x="18610" y="110162"/>
                </a:cubicBezTo>
                <a:cubicBezTo>
                  <a:pt x="22793" y="114943"/>
                  <a:pt x="29181" y="117209"/>
                  <a:pt x="34466" y="120733"/>
                </a:cubicBezTo>
                <a:lnTo>
                  <a:pt x="42394" y="126018"/>
                </a:lnTo>
                <a:cubicBezTo>
                  <a:pt x="43275" y="128661"/>
                  <a:pt x="43067" y="131977"/>
                  <a:pt x="45037" y="133947"/>
                </a:cubicBezTo>
                <a:cubicBezTo>
                  <a:pt x="47007" y="135917"/>
                  <a:pt x="50474" y="135344"/>
                  <a:pt x="52966" y="136590"/>
                </a:cubicBezTo>
                <a:cubicBezTo>
                  <a:pt x="55807" y="138010"/>
                  <a:pt x="58251" y="140113"/>
                  <a:pt x="60894" y="141875"/>
                </a:cubicBezTo>
                <a:cubicBezTo>
                  <a:pt x="73227" y="140994"/>
                  <a:pt x="88454" y="147219"/>
                  <a:pt x="97893" y="139232"/>
                </a:cubicBezTo>
                <a:cubicBezTo>
                  <a:pt x="109757" y="129194"/>
                  <a:pt x="89298" y="103876"/>
                  <a:pt x="84679" y="96948"/>
                </a:cubicBezTo>
                <a:lnTo>
                  <a:pt x="79393" y="89020"/>
                </a:lnTo>
                <a:cubicBezTo>
                  <a:pt x="80367" y="82199"/>
                  <a:pt x="80988" y="69974"/>
                  <a:pt x="84679" y="62592"/>
                </a:cubicBezTo>
                <a:cubicBezTo>
                  <a:pt x="94924" y="42102"/>
                  <a:pt x="85964" y="66663"/>
                  <a:pt x="92607" y="46735"/>
                </a:cubicBezTo>
                <a:cubicBezTo>
                  <a:pt x="90512" y="21593"/>
                  <a:pt x="98547" y="17991"/>
                  <a:pt x="82036" y="9736"/>
                </a:cubicBezTo>
                <a:cubicBezTo>
                  <a:pt x="79545" y="8490"/>
                  <a:pt x="76751" y="7975"/>
                  <a:pt x="74108" y="7094"/>
                </a:cubicBezTo>
                <a:cubicBezTo>
                  <a:pt x="63393" y="-49"/>
                  <a:pt x="62347" y="-3242"/>
                  <a:pt x="45037" y="4451"/>
                </a:cubicBezTo>
                <a:cubicBezTo>
                  <a:pt x="42491" y="5582"/>
                  <a:pt x="44134" y="10204"/>
                  <a:pt x="42394" y="12379"/>
                </a:cubicBezTo>
                <a:cubicBezTo>
                  <a:pt x="40410" y="14859"/>
                  <a:pt x="37109" y="15903"/>
                  <a:pt x="34466" y="17665"/>
                </a:cubicBezTo>
                <a:cubicBezTo>
                  <a:pt x="17950" y="42441"/>
                  <a:pt x="34920" y="14038"/>
                  <a:pt x="26538" y="81091"/>
                </a:cubicBezTo>
                <a:cubicBezTo>
                  <a:pt x="26144" y="84243"/>
                  <a:pt x="23014" y="86377"/>
                  <a:pt x="21252" y="89020"/>
                </a:cubicBezTo>
                <a:cubicBezTo>
                  <a:pt x="18216" y="98130"/>
                  <a:pt x="1431" y="80651"/>
                  <a:pt x="110" y="81091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Freeform 1042"/>
          <p:cNvSpPr/>
          <p:nvPr/>
        </p:nvSpPr>
        <p:spPr>
          <a:xfrm>
            <a:off x="2905269" y="4252922"/>
            <a:ext cx="180045" cy="205439"/>
          </a:xfrm>
          <a:custGeom>
            <a:avLst/>
            <a:gdLst>
              <a:gd name="connsiteX0" fmla="*/ 134781 w 180045"/>
              <a:gd name="connsiteY0" fmla="*/ 194868 h 205439"/>
              <a:gd name="connsiteX1" fmla="*/ 150638 w 180045"/>
              <a:gd name="connsiteY1" fmla="*/ 165797 h 205439"/>
              <a:gd name="connsiteX2" fmla="*/ 155923 w 180045"/>
              <a:gd name="connsiteY2" fmla="*/ 157869 h 205439"/>
              <a:gd name="connsiteX3" fmla="*/ 171780 w 180045"/>
              <a:gd name="connsiteY3" fmla="*/ 144655 h 205439"/>
              <a:gd name="connsiteX4" fmla="*/ 174423 w 180045"/>
              <a:gd name="connsiteY4" fmla="*/ 134084 h 205439"/>
              <a:gd name="connsiteX5" fmla="*/ 179708 w 180045"/>
              <a:gd name="connsiteY5" fmla="*/ 126155 h 205439"/>
              <a:gd name="connsiteX6" fmla="*/ 171780 w 180045"/>
              <a:gd name="connsiteY6" fmla="*/ 97085 h 205439"/>
              <a:gd name="connsiteX7" fmla="*/ 163852 w 180045"/>
              <a:gd name="connsiteY7" fmla="*/ 89157 h 205439"/>
              <a:gd name="connsiteX8" fmla="*/ 161209 w 180045"/>
              <a:gd name="connsiteY8" fmla="*/ 81228 h 205439"/>
              <a:gd name="connsiteX9" fmla="*/ 150638 w 180045"/>
              <a:gd name="connsiteY9" fmla="*/ 65372 h 205439"/>
              <a:gd name="connsiteX10" fmla="*/ 147995 w 180045"/>
              <a:gd name="connsiteY10" fmla="*/ 54801 h 205439"/>
              <a:gd name="connsiteX11" fmla="*/ 145352 w 180045"/>
              <a:gd name="connsiteY11" fmla="*/ 36301 h 205439"/>
              <a:gd name="connsiteX12" fmla="*/ 134781 w 180045"/>
              <a:gd name="connsiteY12" fmla="*/ 25730 h 205439"/>
              <a:gd name="connsiteX13" fmla="*/ 110996 w 180045"/>
              <a:gd name="connsiteY13" fmla="*/ 12516 h 205439"/>
              <a:gd name="connsiteX14" fmla="*/ 103068 w 180045"/>
              <a:gd name="connsiteY14" fmla="*/ 7231 h 205439"/>
              <a:gd name="connsiteX15" fmla="*/ 63426 w 180045"/>
              <a:gd name="connsiteY15" fmla="*/ 4588 h 205439"/>
              <a:gd name="connsiteX16" fmla="*/ 29070 w 180045"/>
              <a:gd name="connsiteY16" fmla="*/ 4588 h 205439"/>
              <a:gd name="connsiteX17" fmla="*/ 23785 w 180045"/>
              <a:gd name="connsiteY17" fmla="*/ 20444 h 205439"/>
              <a:gd name="connsiteX18" fmla="*/ 21142 w 180045"/>
              <a:gd name="connsiteY18" fmla="*/ 28373 h 205439"/>
              <a:gd name="connsiteX19" fmla="*/ 15856 w 180045"/>
              <a:gd name="connsiteY19" fmla="*/ 68014 h 205439"/>
              <a:gd name="connsiteX20" fmla="*/ 10571 w 180045"/>
              <a:gd name="connsiteY20" fmla="*/ 78586 h 205439"/>
              <a:gd name="connsiteX21" fmla="*/ 5285 w 180045"/>
              <a:gd name="connsiteY21" fmla="*/ 99728 h 205439"/>
              <a:gd name="connsiteX22" fmla="*/ 0 w 180045"/>
              <a:gd name="connsiteY22" fmla="*/ 107656 h 205439"/>
              <a:gd name="connsiteX23" fmla="*/ 2642 w 180045"/>
              <a:gd name="connsiteY23" fmla="*/ 142012 h 205439"/>
              <a:gd name="connsiteX24" fmla="*/ 10571 w 180045"/>
              <a:gd name="connsiteY24" fmla="*/ 144655 h 205439"/>
              <a:gd name="connsiteX25" fmla="*/ 31713 w 180045"/>
              <a:gd name="connsiteY25" fmla="*/ 155226 h 205439"/>
              <a:gd name="connsiteX26" fmla="*/ 39641 w 180045"/>
              <a:gd name="connsiteY26" fmla="*/ 160512 h 205439"/>
              <a:gd name="connsiteX27" fmla="*/ 58141 w 180045"/>
              <a:gd name="connsiteY27" fmla="*/ 168440 h 205439"/>
              <a:gd name="connsiteX28" fmla="*/ 73997 w 180045"/>
              <a:gd name="connsiteY28" fmla="*/ 184296 h 205439"/>
              <a:gd name="connsiteX29" fmla="*/ 81926 w 180045"/>
              <a:gd name="connsiteY29" fmla="*/ 192225 h 205439"/>
              <a:gd name="connsiteX30" fmla="*/ 97782 w 180045"/>
              <a:gd name="connsiteY30" fmla="*/ 200153 h 205439"/>
              <a:gd name="connsiteX31" fmla="*/ 105711 w 180045"/>
              <a:gd name="connsiteY31" fmla="*/ 205439 h 205439"/>
              <a:gd name="connsiteX32" fmla="*/ 134781 w 180045"/>
              <a:gd name="connsiteY32" fmla="*/ 194868 h 205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80045" h="205439">
                <a:moveTo>
                  <a:pt x="134781" y="194868"/>
                </a:moveTo>
                <a:cubicBezTo>
                  <a:pt x="142427" y="175756"/>
                  <a:pt x="137435" y="185602"/>
                  <a:pt x="150638" y="165797"/>
                </a:cubicBezTo>
                <a:cubicBezTo>
                  <a:pt x="152400" y="163154"/>
                  <a:pt x="153280" y="159631"/>
                  <a:pt x="155923" y="157869"/>
                </a:cubicBezTo>
                <a:cubicBezTo>
                  <a:pt x="166962" y="150510"/>
                  <a:pt x="161606" y="154829"/>
                  <a:pt x="171780" y="144655"/>
                </a:cubicBezTo>
                <a:cubicBezTo>
                  <a:pt x="172661" y="141131"/>
                  <a:pt x="172992" y="137422"/>
                  <a:pt x="174423" y="134084"/>
                </a:cubicBezTo>
                <a:cubicBezTo>
                  <a:pt x="175674" y="131164"/>
                  <a:pt x="179420" y="129318"/>
                  <a:pt x="179708" y="126155"/>
                </a:cubicBezTo>
                <a:cubicBezTo>
                  <a:pt x="180894" y="113113"/>
                  <a:pt x="179118" y="105890"/>
                  <a:pt x="171780" y="97085"/>
                </a:cubicBezTo>
                <a:cubicBezTo>
                  <a:pt x="169387" y="94214"/>
                  <a:pt x="166495" y="91800"/>
                  <a:pt x="163852" y="89157"/>
                </a:cubicBezTo>
                <a:cubicBezTo>
                  <a:pt x="162971" y="86514"/>
                  <a:pt x="162562" y="83663"/>
                  <a:pt x="161209" y="81228"/>
                </a:cubicBezTo>
                <a:cubicBezTo>
                  <a:pt x="158124" y="75675"/>
                  <a:pt x="150638" y="65372"/>
                  <a:pt x="150638" y="65372"/>
                </a:cubicBezTo>
                <a:cubicBezTo>
                  <a:pt x="149757" y="61848"/>
                  <a:pt x="148645" y="58375"/>
                  <a:pt x="147995" y="54801"/>
                </a:cubicBezTo>
                <a:cubicBezTo>
                  <a:pt x="146881" y="48672"/>
                  <a:pt x="147930" y="41972"/>
                  <a:pt x="145352" y="36301"/>
                </a:cubicBezTo>
                <a:cubicBezTo>
                  <a:pt x="143290" y="31764"/>
                  <a:pt x="138672" y="28843"/>
                  <a:pt x="134781" y="25730"/>
                </a:cubicBezTo>
                <a:cubicBezTo>
                  <a:pt x="107011" y="3514"/>
                  <a:pt x="129160" y="21597"/>
                  <a:pt x="110996" y="12516"/>
                </a:cubicBezTo>
                <a:cubicBezTo>
                  <a:pt x="108155" y="11096"/>
                  <a:pt x="106201" y="7753"/>
                  <a:pt x="103068" y="7231"/>
                </a:cubicBezTo>
                <a:cubicBezTo>
                  <a:pt x="90005" y="5054"/>
                  <a:pt x="76640" y="5469"/>
                  <a:pt x="63426" y="4588"/>
                </a:cubicBezTo>
                <a:cubicBezTo>
                  <a:pt x="51943" y="760"/>
                  <a:pt x="42875" y="-3465"/>
                  <a:pt x="29070" y="4588"/>
                </a:cubicBezTo>
                <a:cubicBezTo>
                  <a:pt x="24258" y="7395"/>
                  <a:pt x="25547" y="15159"/>
                  <a:pt x="23785" y="20444"/>
                </a:cubicBezTo>
                <a:lnTo>
                  <a:pt x="21142" y="28373"/>
                </a:lnTo>
                <a:cubicBezTo>
                  <a:pt x="19842" y="43975"/>
                  <a:pt x="21440" y="54983"/>
                  <a:pt x="15856" y="68014"/>
                </a:cubicBezTo>
                <a:cubicBezTo>
                  <a:pt x="14304" y="71635"/>
                  <a:pt x="12333" y="75062"/>
                  <a:pt x="10571" y="78586"/>
                </a:cubicBezTo>
                <a:cubicBezTo>
                  <a:pt x="9566" y="83612"/>
                  <a:pt x="7994" y="94310"/>
                  <a:pt x="5285" y="99728"/>
                </a:cubicBezTo>
                <a:cubicBezTo>
                  <a:pt x="3865" y="102569"/>
                  <a:pt x="1762" y="105013"/>
                  <a:pt x="0" y="107656"/>
                </a:cubicBezTo>
                <a:cubicBezTo>
                  <a:pt x="881" y="119108"/>
                  <a:pt x="-513" y="130968"/>
                  <a:pt x="2642" y="142012"/>
                </a:cubicBezTo>
                <a:cubicBezTo>
                  <a:pt x="3407" y="144691"/>
                  <a:pt x="8253" y="143110"/>
                  <a:pt x="10571" y="144655"/>
                </a:cubicBezTo>
                <a:cubicBezTo>
                  <a:pt x="29608" y="157346"/>
                  <a:pt x="5300" y="149943"/>
                  <a:pt x="31713" y="155226"/>
                </a:cubicBezTo>
                <a:cubicBezTo>
                  <a:pt x="34356" y="156988"/>
                  <a:pt x="36800" y="159092"/>
                  <a:pt x="39641" y="160512"/>
                </a:cubicBezTo>
                <a:cubicBezTo>
                  <a:pt x="48557" y="164970"/>
                  <a:pt x="48968" y="161101"/>
                  <a:pt x="58141" y="168440"/>
                </a:cubicBezTo>
                <a:cubicBezTo>
                  <a:pt x="63978" y="173109"/>
                  <a:pt x="68712" y="179011"/>
                  <a:pt x="73997" y="184296"/>
                </a:cubicBezTo>
                <a:cubicBezTo>
                  <a:pt x="76640" y="186939"/>
                  <a:pt x="78816" y="190152"/>
                  <a:pt x="81926" y="192225"/>
                </a:cubicBezTo>
                <a:cubicBezTo>
                  <a:pt x="104651" y="207374"/>
                  <a:pt x="75896" y="189209"/>
                  <a:pt x="97782" y="200153"/>
                </a:cubicBezTo>
                <a:cubicBezTo>
                  <a:pt x="100623" y="201574"/>
                  <a:pt x="103068" y="203677"/>
                  <a:pt x="105711" y="205439"/>
                </a:cubicBezTo>
                <a:lnTo>
                  <a:pt x="134781" y="194868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Freeform 1043"/>
          <p:cNvSpPr/>
          <p:nvPr/>
        </p:nvSpPr>
        <p:spPr>
          <a:xfrm>
            <a:off x="3000409" y="4550858"/>
            <a:ext cx="688642" cy="388483"/>
          </a:xfrm>
          <a:custGeom>
            <a:avLst/>
            <a:gdLst>
              <a:gd name="connsiteX0" fmla="*/ 31713 w 688642"/>
              <a:gd name="connsiteY0" fmla="*/ 0 h 388483"/>
              <a:gd name="connsiteX1" fmla="*/ 71355 w 688642"/>
              <a:gd name="connsiteY1" fmla="*/ 5285 h 388483"/>
              <a:gd name="connsiteX2" fmla="*/ 87211 w 688642"/>
              <a:gd name="connsiteY2" fmla="*/ 10571 h 388483"/>
              <a:gd name="connsiteX3" fmla="*/ 110996 w 688642"/>
              <a:gd name="connsiteY3" fmla="*/ 29070 h 388483"/>
              <a:gd name="connsiteX4" fmla="*/ 116282 w 688642"/>
              <a:gd name="connsiteY4" fmla="*/ 36999 h 388483"/>
              <a:gd name="connsiteX5" fmla="*/ 132138 w 688642"/>
              <a:gd name="connsiteY5" fmla="*/ 47570 h 388483"/>
              <a:gd name="connsiteX6" fmla="*/ 150638 w 688642"/>
              <a:gd name="connsiteY6" fmla="*/ 52855 h 388483"/>
              <a:gd name="connsiteX7" fmla="*/ 158566 w 688642"/>
              <a:gd name="connsiteY7" fmla="*/ 58141 h 388483"/>
              <a:gd name="connsiteX8" fmla="*/ 187637 w 688642"/>
              <a:gd name="connsiteY8" fmla="*/ 66069 h 388483"/>
              <a:gd name="connsiteX9" fmla="*/ 200850 w 688642"/>
              <a:gd name="connsiteY9" fmla="*/ 76640 h 388483"/>
              <a:gd name="connsiteX10" fmla="*/ 208779 w 688642"/>
              <a:gd name="connsiteY10" fmla="*/ 81926 h 388483"/>
              <a:gd name="connsiteX11" fmla="*/ 219350 w 688642"/>
              <a:gd name="connsiteY11" fmla="*/ 84569 h 388483"/>
              <a:gd name="connsiteX12" fmla="*/ 282776 w 688642"/>
              <a:gd name="connsiteY12" fmla="*/ 89854 h 388483"/>
              <a:gd name="connsiteX13" fmla="*/ 298633 w 688642"/>
              <a:gd name="connsiteY13" fmla="*/ 100425 h 388483"/>
              <a:gd name="connsiteX14" fmla="*/ 306561 w 688642"/>
              <a:gd name="connsiteY14" fmla="*/ 103068 h 388483"/>
              <a:gd name="connsiteX15" fmla="*/ 317133 w 688642"/>
              <a:gd name="connsiteY15" fmla="*/ 108354 h 388483"/>
              <a:gd name="connsiteX16" fmla="*/ 325061 w 688642"/>
              <a:gd name="connsiteY16" fmla="*/ 116282 h 388483"/>
              <a:gd name="connsiteX17" fmla="*/ 332989 w 688642"/>
              <a:gd name="connsiteY17" fmla="*/ 118925 h 388483"/>
              <a:gd name="connsiteX18" fmla="*/ 343560 w 688642"/>
              <a:gd name="connsiteY18" fmla="*/ 124210 h 388483"/>
              <a:gd name="connsiteX19" fmla="*/ 351489 w 688642"/>
              <a:gd name="connsiteY19" fmla="*/ 132139 h 388483"/>
              <a:gd name="connsiteX20" fmla="*/ 362060 w 688642"/>
              <a:gd name="connsiteY20" fmla="*/ 134781 h 388483"/>
              <a:gd name="connsiteX21" fmla="*/ 428129 w 688642"/>
              <a:gd name="connsiteY21" fmla="*/ 140067 h 388483"/>
              <a:gd name="connsiteX22" fmla="*/ 446629 w 688642"/>
              <a:gd name="connsiteY22" fmla="*/ 147995 h 388483"/>
              <a:gd name="connsiteX23" fmla="*/ 462485 w 688642"/>
              <a:gd name="connsiteY23" fmla="*/ 150638 h 388483"/>
              <a:gd name="connsiteX24" fmla="*/ 478342 w 688642"/>
              <a:gd name="connsiteY24" fmla="*/ 161209 h 388483"/>
              <a:gd name="connsiteX25" fmla="*/ 486270 w 688642"/>
              <a:gd name="connsiteY25" fmla="*/ 166495 h 388483"/>
              <a:gd name="connsiteX26" fmla="*/ 517983 w 688642"/>
              <a:gd name="connsiteY26" fmla="*/ 198208 h 388483"/>
              <a:gd name="connsiteX27" fmla="*/ 525912 w 688642"/>
              <a:gd name="connsiteY27" fmla="*/ 206136 h 388483"/>
              <a:gd name="connsiteX28" fmla="*/ 533840 w 688642"/>
              <a:gd name="connsiteY28" fmla="*/ 214065 h 388483"/>
              <a:gd name="connsiteX29" fmla="*/ 541768 w 688642"/>
              <a:gd name="connsiteY29" fmla="*/ 219350 h 388483"/>
              <a:gd name="connsiteX30" fmla="*/ 549697 w 688642"/>
              <a:gd name="connsiteY30" fmla="*/ 227278 h 388483"/>
              <a:gd name="connsiteX31" fmla="*/ 554982 w 688642"/>
              <a:gd name="connsiteY31" fmla="*/ 235207 h 388483"/>
              <a:gd name="connsiteX32" fmla="*/ 570839 w 688642"/>
              <a:gd name="connsiteY32" fmla="*/ 245778 h 388483"/>
              <a:gd name="connsiteX33" fmla="*/ 586696 w 688642"/>
              <a:gd name="connsiteY33" fmla="*/ 261634 h 388483"/>
              <a:gd name="connsiteX34" fmla="*/ 602552 w 688642"/>
              <a:gd name="connsiteY34" fmla="*/ 272206 h 388483"/>
              <a:gd name="connsiteX35" fmla="*/ 618409 w 688642"/>
              <a:gd name="connsiteY35" fmla="*/ 282777 h 388483"/>
              <a:gd name="connsiteX36" fmla="*/ 626337 w 688642"/>
              <a:gd name="connsiteY36" fmla="*/ 288062 h 388483"/>
              <a:gd name="connsiteX37" fmla="*/ 642194 w 688642"/>
              <a:gd name="connsiteY37" fmla="*/ 293348 h 388483"/>
              <a:gd name="connsiteX38" fmla="*/ 652765 w 688642"/>
              <a:gd name="connsiteY38" fmla="*/ 301276 h 388483"/>
              <a:gd name="connsiteX39" fmla="*/ 660693 w 688642"/>
              <a:gd name="connsiteY39" fmla="*/ 309204 h 388483"/>
              <a:gd name="connsiteX40" fmla="*/ 668622 w 688642"/>
              <a:gd name="connsiteY40" fmla="*/ 311847 h 388483"/>
              <a:gd name="connsiteX41" fmla="*/ 687121 w 688642"/>
              <a:gd name="connsiteY41" fmla="*/ 354132 h 388483"/>
              <a:gd name="connsiteX42" fmla="*/ 684478 w 688642"/>
              <a:gd name="connsiteY42" fmla="*/ 380559 h 388483"/>
              <a:gd name="connsiteX43" fmla="*/ 626337 w 688642"/>
              <a:gd name="connsiteY43" fmla="*/ 372631 h 388483"/>
              <a:gd name="connsiteX44" fmla="*/ 607838 w 688642"/>
              <a:gd name="connsiteY44" fmla="*/ 364703 h 388483"/>
              <a:gd name="connsiteX45" fmla="*/ 591981 w 688642"/>
              <a:gd name="connsiteY45" fmla="*/ 354132 h 388483"/>
              <a:gd name="connsiteX46" fmla="*/ 584053 w 688642"/>
              <a:gd name="connsiteY46" fmla="*/ 351489 h 388483"/>
              <a:gd name="connsiteX47" fmla="*/ 576124 w 688642"/>
              <a:gd name="connsiteY47" fmla="*/ 346203 h 388483"/>
              <a:gd name="connsiteX48" fmla="*/ 560268 w 688642"/>
              <a:gd name="connsiteY48" fmla="*/ 340918 h 388483"/>
              <a:gd name="connsiteX49" fmla="*/ 552339 w 688642"/>
              <a:gd name="connsiteY49" fmla="*/ 335632 h 388483"/>
              <a:gd name="connsiteX50" fmla="*/ 533840 w 688642"/>
              <a:gd name="connsiteY50" fmla="*/ 325061 h 388483"/>
              <a:gd name="connsiteX51" fmla="*/ 523269 w 688642"/>
              <a:gd name="connsiteY51" fmla="*/ 314490 h 388483"/>
              <a:gd name="connsiteX52" fmla="*/ 502127 w 688642"/>
              <a:gd name="connsiteY52" fmla="*/ 306562 h 388483"/>
              <a:gd name="connsiteX53" fmla="*/ 494198 w 688642"/>
              <a:gd name="connsiteY53" fmla="*/ 303919 h 388483"/>
              <a:gd name="connsiteX54" fmla="*/ 483627 w 688642"/>
              <a:gd name="connsiteY54" fmla="*/ 301276 h 388483"/>
              <a:gd name="connsiteX55" fmla="*/ 475699 w 688642"/>
              <a:gd name="connsiteY55" fmla="*/ 298633 h 388483"/>
              <a:gd name="connsiteX56" fmla="*/ 409630 w 688642"/>
              <a:gd name="connsiteY56" fmla="*/ 295991 h 388483"/>
              <a:gd name="connsiteX57" fmla="*/ 399059 w 688642"/>
              <a:gd name="connsiteY57" fmla="*/ 293348 h 388483"/>
              <a:gd name="connsiteX58" fmla="*/ 385845 w 688642"/>
              <a:gd name="connsiteY58" fmla="*/ 290705 h 388483"/>
              <a:gd name="connsiteX59" fmla="*/ 377916 w 688642"/>
              <a:gd name="connsiteY59" fmla="*/ 288062 h 388483"/>
              <a:gd name="connsiteX60" fmla="*/ 367345 w 688642"/>
              <a:gd name="connsiteY60" fmla="*/ 285419 h 388483"/>
              <a:gd name="connsiteX61" fmla="*/ 346203 w 688642"/>
              <a:gd name="connsiteY61" fmla="*/ 274848 h 388483"/>
              <a:gd name="connsiteX62" fmla="*/ 322418 w 688642"/>
              <a:gd name="connsiteY62" fmla="*/ 269563 h 388483"/>
              <a:gd name="connsiteX63" fmla="*/ 306561 w 688642"/>
              <a:gd name="connsiteY63" fmla="*/ 264277 h 388483"/>
              <a:gd name="connsiteX64" fmla="*/ 295990 w 688642"/>
              <a:gd name="connsiteY64" fmla="*/ 261634 h 388483"/>
              <a:gd name="connsiteX65" fmla="*/ 288062 w 688642"/>
              <a:gd name="connsiteY65" fmla="*/ 258992 h 388483"/>
              <a:gd name="connsiteX66" fmla="*/ 195565 w 688642"/>
              <a:gd name="connsiteY66" fmla="*/ 256349 h 388483"/>
              <a:gd name="connsiteX67" fmla="*/ 177066 w 688642"/>
              <a:gd name="connsiteY67" fmla="*/ 251063 h 388483"/>
              <a:gd name="connsiteX68" fmla="*/ 161209 w 688642"/>
              <a:gd name="connsiteY68" fmla="*/ 245778 h 388483"/>
              <a:gd name="connsiteX69" fmla="*/ 153281 w 688642"/>
              <a:gd name="connsiteY69" fmla="*/ 243135 h 388483"/>
              <a:gd name="connsiteX70" fmla="*/ 145352 w 688642"/>
              <a:gd name="connsiteY70" fmla="*/ 240492 h 388483"/>
              <a:gd name="connsiteX71" fmla="*/ 108353 w 688642"/>
              <a:gd name="connsiteY71" fmla="*/ 227278 h 388483"/>
              <a:gd name="connsiteX72" fmla="*/ 100425 w 688642"/>
              <a:gd name="connsiteY72" fmla="*/ 221993 h 388483"/>
              <a:gd name="connsiteX73" fmla="*/ 81926 w 688642"/>
              <a:gd name="connsiteY73" fmla="*/ 216707 h 388483"/>
              <a:gd name="connsiteX74" fmla="*/ 50212 w 688642"/>
              <a:gd name="connsiteY74" fmla="*/ 211422 h 388483"/>
              <a:gd name="connsiteX75" fmla="*/ 34356 w 688642"/>
              <a:gd name="connsiteY75" fmla="*/ 206136 h 388483"/>
              <a:gd name="connsiteX76" fmla="*/ 26427 w 688642"/>
              <a:gd name="connsiteY76" fmla="*/ 203493 h 388483"/>
              <a:gd name="connsiteX77" fmla="*/ 15856 w 688642"/>
              <a:gd name="connsiteY77" fmla="*/ 198208 h 388483"/>
              <a:gd name="connsiteX78" fmla="*/ 0 w 688642"/>
              <a:gd name="connsiteY78" fmla="*/ 190280 h 388483"/>
              <a:gd name="connsiteX79" fmla="*/ 2642 w 688642"/>
              <a:gd name="connsiteY79" fmla="*/ 50213 h 388483"/>
              <a:gd name="connsiteX80" fmla="*/ 13213 w 688642"/>
              <a:gd name="connsiteY80" fmla="*/ 23785 h 388483"/>
              <a:gd name="connsiteX81" fmla="*/ 31713 w 688642"/>
              <a:gd name="connsiteY81" fmla="*/ 0 h 38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88642" h="388483">
                <a:moveTo>
                  <a:pt x="31713" y="0"/>
                </a:moveTo>
                <a:cubicBezTo>
                  <a:pt x="51560" y="1804"/>
                  <a:pt x="56137" y="720"/>
                  <a:pt x="71355" y="5285"/>
                </a:cubicBezTo>
                <a:cubicBezTo>
                  <a:pt x="76691" y="6886"/>
                  <a:pt x="82575" y="7481"/>
                  <a:pt x="87211" y="10571"/>
                </a:cubicBezTo>
                <a:cubicBezTo>
                  <a:pt x="98261" y="17937"/>
                  <a:pt x="103234" y="19755"/>
                  <a:pt x="110996" y="29070"/>
                </a:cubicBezTo>
                <a:cubicBezTo>
                  <a:pt x="113030" y="31510"/>
                  <a:pt x="113891" y="34907"/>
                  <a:pt x="116282" y="36999"/>
                </a:cubicBezTo>
                <a:cubicBezTo>
                  <a:pt x="121062" y="41182"/>
                  <a:pt x="125975" y="46029"/>
                  <a:pt x="132138" y="47570"/>
                </a:cubicBezTo>
                <a:cubicBezTo>
                  <a:pt x="145412" y="50889"/>
                  <a:pt x="139263" y="49065"/>
                  <a:pt x="150638" y="52855"/>
                </a:cubicBezTo>
                <a:cubicBezTo>
                  <a:pt x="153281" y="54617"/>
                  <a:pt x="155502" y="57305"/>
                  <a:pt x="158566" y="58141"/>
                </a:cubicBezTo>
                <a:cubicBezTo>
                  <a:pt x="191975" y="67253"/>
                  <a:pt x="169722" y="54128"/>
                  <a:pt x="187637" y="66069"/>
                </a:cubicBezTo>
                <a:cubicBezTo>
                  <a:pt x="196546" y="79433"/>
                  <a:pt x="188086" y="70257"/>
                  <a:pt x="200850" y="76640"/>
                </a:cubicBezTo>
                <a:cubicBezTo>
                  <a:pt x="203691" y="78061"/>
                  <a:pt x="205859" y="80675"/>
                  <a:pt x="208779" y="81926"/>
                </a:cubicBezTo>
                <a:cubicBezTo>
                  <a:pt x="212117" y="83357"/>
                  <a:pt x="215858" y="83571"/>
                  <a:pt x="219350" y="84569"/>
                </a:cubicBezTo>
                <a:cubicBezTo>
                  <a:pt x="249942" y="93309"/>
                  <a:pt x="190629" y="85466"/>
                  <a:pt x="282776" y="89854"/>
                </a:cubicBezTo>
                <a:cubicBezTo>
                  <a:pt x="301628" y="96138"/>
                  <a:pt x="278838" y="87228"/>
                  <a:pt x="298633" y="100425"/>
                </a:cubicBezTo>
                <a:cubicBezTo>
                  <a:pt x="300951" y="101970"/>
                  <a:pt x="304001" y="101971"/>
                  <a:pt x="306561" y="103068"/>
                </a:cubicBezTo>
                <a:cubicBezTo>
                  <a:pt x="310182" y="104620"/>
                  <a:pt x="313927" y="106064"/>
                  <a:pt x="317133" y="108354"/>
                </a:cubicBezTo>
                <a:cubicBezTo>
                  <a:pt x="320174" y="110526"/>
                  <a:pt x="321951" y="114209"/>
                  <a:pt x="325061" y="116282"/>
                </a:cubicBezTo>
                <a:cubicBezTo>
                  <a:pt x="327379" y="117827"/>
                  <a:pt x="330429" y="117828"/>
                  <a:pt x="332989" y="118925"/>
                </a:cubicBezTo>
                <a:cubicBezTo>
                  <a:pt x="336610" y="120477"/>
                  <a:pt x="340036" y="122448"/>
                  <a:pt x="343560" y="124210"/>
                </a:cubicBezTo>
                <a:cubicBezTo>
                  <a:pt x="346203" y="126853"/>
                  <a:pt x="348244" y="130285"/>
                  <a:pt x="351489" y="132139"/>
                </a:cubicBezTo>
                <a:cubicBezTo>
                  <a:pt x="354643" y="133941"/>
                  <a:pt x="358568" y="133783"/>
                  <a:pt x="362060" y="134781"/>
                </a:cubicBezTo>
                <a:cubicBezTo>
                  <a:pt x="393619" y="143797"/>
                  <a:pt x="330804" y="135643"/>
                  <a:pt x="428129" y="140067"/>
                </a:cubicBezTo>
                <a:cubicBezTo>
                  <a:pt x="434593" y="143299"/>
                  <a:pt x="439630" y="146439"/>
                  <a:pt x="446629" y="147995"/>
                </a:cubicBezTo>
                <a:cubicBezTo>
                  <a:pt x="451860" y="149157"/>
                  <a:pt x="457200" y="149757"/>
                  <a:pt x="462485" y="150638"/>
                </a:cubicBezTo>
                <a:lnTo>
                  <a:pt x="478342" y="161209"/>
                </a:lnTo>
                <a:cubicBezTo>
                  <a:pt x="480985" y="162971"/>
                  <a:pt x="484024" y="164249"/>
                  <a:pt x="486270" y="166495"/>
                </a:cubicBezTo>
                <a:lnTo>
                  <a:pt x="517983" y="198208"/>
                </a:lnTo>
                <a:lnTo>
                  <a:pt x="525912" y="206136"/>
                </a:lnTo>
                <a:cubicBezTo>
                  <a:pt x="528555" y="208779"/>
                  <a:pt x="530730" y="211992"/>
                  <a:pt x="533840" y="214065"/>
                </a:cubicBezTo>
                <a:cubicBezTo>
                  <a:pt x="536483" y="215827"/>
                  <a:pt x="539328" y="217317"/>
                  <a:pt x="541768" y="219350"/>
                </a:cubicBezTo>
                <a:cubicBezTo>
                  <a:pt x="544639" y="221743"/>
                  <a:pt x="547304" y="224407"/>
                  <a:pt x="549697" y="227278"/>
                </a:cubicBezTo>
                <a:cubicBezTo>
                  <a:pt x="551730" y="229718"/>
                  <a:pt x="552592" y="233115"/>
                  <a:pt x="554982" y="235207"/>
                </a:cubicBezTo>
                <a:cubicBezTo>
                  <a:pt x="559763" y="239390"/>
                  <a:pt x="566347" y="241286"/>
                  <a:pt x="570839" y="245778"/>
                </a:cubicBezTo>
                <a:lnTo>
                  <a:pt x="586696" y="261634"/>
                </a:lnTo>
                <a:cubicBezTo>
                  <a:pt x="604292" y="279230"/>
                  <a:pt x="585340" y="262644"/>
                  <a:pt x="602552" y="272206"/>
                </a:cubicBezTo>
                <a:cubicBezTo>
                  <a:pt x="608105" y="275291"/>
                  <a:pt x="613123" y="279253"/>
                  <a:pt x="618409" y="282777"/>
                </a:cubicBezTo>
                <a:cubicBezTo>
                  <a:pt x="621052" y="284539"/>
                  <a:pt x="623324" y="287058"/>
                  <a:pt x="626337" y="288062"/>
                </a:cubicBezTo>
                <a:lnTo>
                  <a:pt x="642194" y="293348"/>
                </a:lnTo>
                <a:cubicBezTo>
                  <a:pt x="645718" y="295991"/>
                  <a:pt x="649421" y="298410"/>
                  <a:pt x="652765" y="301276"/>
                </a:cubicBezTo>
                <a:cubicBezTo>
                  <a:pt x="655603" y="303708"/>
                  <a:pt x="657583" y="307131"/>
                  <a:pt x="660693" y="309204"/>
                </a:cubicBezTo>
                <a:cubicBezTo>
                  <a:pt x="663011" y="310749"/>
                  <a:pt x="665979" y="310966"/>
                  <a:pt x="668622" y="311847"/>
                </a:cubicBezTo>
                <a:cubicBezTo>
                  <a:pt x="693304" y="328302"/>
                  <a:pt x="683950" y="316088"/>
                  <a:pt x="687121" y="354132"/>
                </a:cubicBezTo>
                <a:cubicBezTo>
                  <a:pt x="686240" y="362941"/>
                  <a:pt x="692551" y="376926"/>
                  <a:pt x="684478" y="380559"/>
                </a:cubicBezTo>
                <a:cubicBezTo>
                  <a:pt x="646604" y="397602"/>
                  <a:pt x="645272" y="383452"/>
                  <a:pt x="626337" y="372631"/>
                </a:cubicBezTo>
                <a:cubicBezTo>
                  <a:pt x="617191" y="367404"/>
                  <a:pt x="616735" y="367668"/>
                  <a:pt x="607838" y="364703"/>
                </a:cubicBezTo>
                <a:cubicBezTo>
                  <a:pt x="602552" y="361179"/>
                  <a:pt x="598007" y="356141"/>
                  <a:pt x="591981" y="354132"/>
                </a:cubicBezTo>
                <a:cubicBezTo>
                  <a:pt x="589338" y="353251"/>
                  <a:pt x="586545" y="352735"/>
                  <a:pt x="584053" y="351489"/>
                </a:cubicBezTo>
                <a:cubicBezTo>
                  <a:pt x="581212" y="350068"/>
                  <a:pt x="579027" y="347493"/>
                  <a:pt x="576124" y="346203"/>
                </a:cubicBezTo>
                <a:cubicBezTo>
                  <a:pt x="571033" y="343940"/>
                  <a:pt x="560268" y="340918"/>
                  <a:pt x="560268" y="340918"/>
                </a:cubicBezTo>
                <a:cubicBezTo>
                  <a:pt x="557625" y="339156"/>
                  <a:pt x="555097" y="337208"/>
                  <a:pt x="552339" y="335632"/>
                </a:cubicBezTo>
                <a:cubicBezTo>
                  <a:pt x="544835" y="331344"/>
                  <a:pt x="540282" y="330583"/>
                  <a:pt x="533840" y="325061"/>
                </a:cubicBezTo>
                <a:cubicBezTo>
                  <a:pt x="530057" y="321818"/>
                  <a:pt x="527256" y="317480"/>
                  <a:pt x="523269" y="314490"/>
                </a:cubicBezTo>
                <a:cubicBezTo>
                  <a:pt x="515687" y="308803"/>
                  <a:pt x="510769" y="309031"/>
                  <a:pt x="502127" y="306562"/>
                </a:cubicBezTo>
                <a:cubicBezTo>
                  <a:pt x="499448" y="305797"/>
                  <a:pt x="496877" y="304684"/>
                  <a:pt x="494198" y="303919"/>
                </a:cubicBezTo>
                <a:cubicBezTo>
                  <a:pt x="490706" y="302921"/>
                  <a:pt x="487119" y="302274"/>
                  <a:pt x="483627" y="301276"/>
                </a:cubicBezTo>
                <a:cubicBezTo>
                  <a:pt x="480949" y="300511"/>
                  <a:pt x="478478" y="298831"/>
                  <a:pt x="475699" y="298633"/>
                </a:cubicBezTo>
                <a:cubicBezTo>
                  <a:pt x="453714" y="297063"/>
                  <a:pt x="431653" y="296872"/>
                  <a:pt x="409630" y="295991"/>
                </a:cubicBezTo>
                <a:cubicBezTo>
                  <a:pt x="406106" y="295110"/>
                  <a:pt x="402605" y="294136"/>
                  <a:pt x="399059" y="293348"/>
                </a:cubicBezTo>
                <a:cubicBezTo>
                  <a:pt x="394674" y="292373"/>
                  <a:pt x="390203" y="291794"/>
                  <a:pt x="385845" y="290705"/>
                </a:cubicBezTo>
                <a:cubicBezTo>
                  <a:pt x="383142" y="290029"/>
                  <a:pt x="380595" y="288827"/>
                  <a:pt x="377916" y="288062"/>
                </a:cubicBezTo>
                <a:cubicBezTo>
                  <a:pt x="374424" y="287064"/>
                  <a:pt x="370698" y="286816"/>
                  <a:pt x="367345" y="285419"/>
                </a:cubicBezTo>
                <a:cubicBezTo>
                  <a:pt x="360072" y="282389"/>
                  <a:pt x="353929" y="276393"/>
                  <a:pt x="346203" y="274848"/>
                </a:cubicBezTo>
                <a:cubicBezTo>
                  <a:pt x="338651" y="273338"/>
                  <a:pt x="329889" y="271804"/>
                  <a:pt x="322418" y="269563"/>
                </a:cubicBezTo>
                <a:cubicBezTo>
                  <a:pt x="317081" y="267962"/>
                  <a:pt x="311898" y="265878"/>
                  <a:pt x="306561" y="264277"/>
                </a:cubicBezTo>
                <a:cubicBezTo>
                  <a:pt x="303082" y="263233"/>
                  <a:pt x="299482" y="262632"/>
                  <a:pt x="295990" y="261634"/>
                </a:cubicBezTo>
                <a:cubicBezTo>
                  <a:pt x="293312" y="260869"/>
                  <a:pt x="290844" y="259138"/>
                  <a:pt x="288062" y="258992"/>
                </a:cubicBezTo>
                <a:cubicBezTo>
                  <a:pt x="257260" y="257371"/>
                  <a:pt x="226397" y="257230"/>
                  <a:pt x="195565" y="256349"/>
                </a:cubicBezTo>
                <a:cubicBezTo>
                  <a:pt x="168959" y="247479"/>
                  <a:pt x="210200" y="261003"/>
                  <a:pt x="177066" y="251063"/>
                </a:cubicBezTo>
                <a:cubicBezTo>
                  <a:pt x="171729" y="249462"/>
                  <a:pt x="166495" y="247540"/>
                  <a:pt x="161209" y="245778"/>
                </a:cubicBezTo>
                <a:lnTo>
                  <a:pt x="153281" y="243135"/>
                </a:lnTo>
                <a:cubicBezTo>
                  <a:pt x="150638" y="242254"/>
                  <a:pt x="147670" y="242037"/>
                  <a:pt x="145352" y="240492"/>
                </a:cubicBezTo>
                <a:cubicBezTo>
                  <a:pt x="123586" y="225981"/>
                  <a:pt x="135799" y="230709"/>
                  <a:pt x="108353" y="227278"/>
                </a:cubicBezTo>
                <a:cubicBezTo>
                  <a:pt x="105710" y="225516"/>
                  <a:pt x="103266" y="223413"/>
                  <a:pt x="100425" y="221993"/>
                </a:cubicBezTo>
                <a:cubicBezTo>
                  <a:pt x="96200" y="219881"/>
                  <a:pt x="85878" y="217836"/>
                  <a:pt x="81926" y="216707"/>
                </a:cubicBezTo>
                <a:cubicBezTo>
                  <a:pt x="62209" y="211074"/>
                  <a:pt x="88849" y="215715"/>
                  <a:pt x="50212" y="211422"/>
                </a:cubicBezTo>
                <a:lnTo>
                  <a:pt x="34356" y="206136"/>
                </a:lnTo>
                <a:cubicBezTo>
                  <a:pt x="31713" y="205255"/>
                  <a:pt x="28919" y="204739"/>
                  <a:pt x="26427" y="203493"/>
                </a:cubicBezTo>
                <a:cubicBezTo>
                  <a:pt x="22903" y="201731"/>
                  <a:pt x="19477" y="199760"/>
                  <a:pt x="15856" y="198208"/>
                </a:cubicBezTo>
                <a:cubicBezTo>
                  <a:pt x="540" y="191644"/>
                  <a:pt x="15234" y="200435"/>
                  <a:pt x="0" y="190280"/>
                </a:cubicBezTo>
                <a:cubicBezTo>
                  <a:pt x="881" y="143591"/>
                  <a:pt x="1137" y="96886"/>
                  <a:pt x="2642" y="50213"/>
                </a:cubicBezTo>
                <a:cubicBezTo>
                  <a:pt x="3476" y="24365"/>
                  <a:pt x="-1543" y="28704"/>
                  <a:pt x="13213" y="23785"/>
                </a:cubicBezTo>
                <a:lnTo>
                  <a:pt x="31713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Freeform 1044"/>
          <p:cNvSpPr/>
          <p:nvPr/>
        </p:nvSpPr>
        <p:spPr>
          <a:xfrm>
            <a:off x="3077974" y="4434576"/>
            <a:ext cx="469934" cy="249409"/>
          </a:xfrm>
          <a:custGeom>
            <a:avLst/>
            <a:gdLst>
              <a:gd name="connsiteX0" fmla="*/ 4361 w 469934"/>
              <a:gd name="connsiteY0" fmla="*/ 103068 h 249409"/>
              <a:gd name="connsiteX1" fmla="*/ 57216 w 469934"/>
              <a:gd name="connsiteY1" fmla="*/ 100425 h 249409"/>
              <a:gd name="connsiteX2" fmla="*/ 65144 w 469934"/>
              <a:gd name="connsiteY2" fmla="*/ 95140 h 249409"/>
              <a:gd name="connsiteX3" fmla="*/ 88929 w 469934"/>
              <a:gd name="connsiteY3" fmla="*/ 73997 h 249409"/>
              <a:gd name="connsiteX4" fmla="*/ 107429 w 469934"/>
              <a:gd name="connsiteY4" fmla="*/ 81926 h 249409"/>
              <a:gd name="connsiteX5" fmla="*/ 110072 w 469934"/>
              <a:gd name="connsiteY5" fmla="*/ 92497 h 249409"/>
              <a:gd name="connsiteX6" fmla="*/ 118000 w 469934"/>
              <a:gd name="connsiteY6" fmla="*/ 100425 h 249409"/>
              <a:gd name="connsiteX7" fmla="*/ 128571 w 469934"/>
              <a:gd name="connsiteY7" fmla="*/ 116282 h 249409"/>
              <a:gd name="connsiteX8" fmla="*/ 139142 w 469934"/>
              <a:gd name="connsiteY8" fmla="*/ 132138 h 249409"/>
              <a:gd name="connsiteX9" fmla="*/ 149713 w 469934"/>
              <a:gd name="connsiteY9" fmla="*/ 140067 h 249409"/>
              <a:gd name="connsiteX10" fmla="*/ 173498 w 469934"/>
              <a:gd name="connsiteY10" fmla="*/ 145352 h 249409"/>
              <a:gd name="connsiteX11" fmla="*/ 181427 w 469934"/>
              <a:gd name="connsiteY11" fmla="*/ 147995 h 249409"/>
              <a:gd name="connsiteX12" fmla="*/ 213140 w 469934"/>
              <a:gd name="connsiteY12" fmla="*/ 153281 h 249409"/>
              <a:gd name="connsiteX13" fmla="*/ 228996 w 469934"/>
              <a:gd name="connsiteY13" fmla="*/ 163852 h 249409"/>
              <a:gd name="connsiteX14" fmla="*/ 236925 w 469934"/>
              <a:gd name="connsiteY14" fmla="*/ 169137 h 249409"/>
              <a:gd name="connsiteX15" fmla="*/ 252781 w 469934"/>
              <a:gd name="connsiteY15" fmla="*/ 182351 h 249409"/>
              <a:gd name="connsiteX16" fmla="*/ 260710 w 469934"/>
              <a:gd name="connsiteY16" fmla="*/ 184994 h 249409"/>
              <a:gd name="connsiteX17" fmla="*/ 273924 w 469934"/>
              <a:gd name="connsiteY17" fmla="*/ 200851 h 249409"/>
              <a:gd name="connsiteX18" fmla="*/ 289780 w 469934"/>
              <a:gd name="connsiteY18" fmla="*/ 211422 h 249409"/>
              <a:gd name="connsiteX19" fmla="*/ 321494 w 469934"/>
              <a:gd name="connsiteY19" fmla="*/ 219350 h 249409"/>
              <a:gd name="connsiteX20" fmla="*/ 329422 w 469934"/>
              <a:gd name="connsiteY20" fmla="*/ 221993 h 249409"/>
              <a:gd name="connsiteX21" fmla="*/ 347921 w 469934"/>
              <a:gd name="connsiteY21" fmla="*/ 227278 h 249409"/>
              <a:gd name="connsiteX22" fmla="*/ 355850 w 469934"/>
              <a:gd name="connsiteY22" fmla="*/ 232564 h 249409"/>
              <a:gd name="connsiteX23" fmla="*/ 387563 w 469934"/>
              <a:gd name="connsiteY23" fmla="*/ 237849 h 249409"/>
              <a:gd name="connsiteX24" fmla="*/ 403420 w 469934"/>
              <a:gd name="connsiteY24" fmla="*/ 243135 h 249409"/>
              <a:gd name="connsiteX25" fmla="*/ 411348 w 469934"/>
              <a:gd name="connsiteY25" fmla="*/ 245778 h 249409"/>
              <a:gd name="connsiteX26" fmla="*/ 466846 w 469934"/>
              <a:gd name="connsiteY26" fmla="*/ 229921 h 249409"/>
              <a:gd name="connsiteX27" fmla="*/ 458918 w 469934"/>
              <a:gd name="connsiteY27" fmla="*/ 221993 h 249409"/>
              <a:gd name="connsiteX28" fmla="*/ 450990 w 469934"/>
              <a:gd name="connsiteY28" fmla="*/ 200851 h 249409"/>
              <a:gd name="connsiteX29" fmla="*/ 443061 w 469934"/>
              <a:gd name="connsiteY29" fmla="*/ 195565 h 249409"/>
              <a:gd name="connsiteX30" fmla="*/ 432490 w 469934"/>
              <a:gd name="connsiteY30" fmla="*/ 179708 h 249409"/>
              <a:gd name="connsiteX31" fmla="*/ 427205 w 469934"/>
              <a:gd name="connsiteY31" fmla="*/ 163852 h 249409"/>
              <a:gd name="connsiteX32" fmla="*/ 416633 w 469934"/>
              <a:gd name="connsiteY32" fmla="*/ 147995 h 249409"/>
              <a:gd name="connsiteX33" fmla="*/ 411348 w 469934"/>
              <a:gd name="connsiteY33" fmla="*/ 140067 h 249409"/>
              <a:gd name="connsiteX34" fmla="*/ 408705 w 469934"/>
              <a:gd name="connsiteY34" fmla="*/ 132138 h 249409"/>
              <a:gd name="connsiteX35" fmla="*/ 400777 w 469934"/>
              <a:gd name="connsiteY35" fmla="*/ 126853 h 249409"/>
              <a:gd name="connsiteX36" fmla="*/ 392848 w 469934"/>
              <a:gd name="connsiteY36" fmla="*/ 118925 h 249409"/>
              <a:gd name="connsiteX37" fmla="*/ 390206 w 469934"/>
              <a:gd name="connsiteY37" fmla="*/ 110996 h 249409"/>
              <a:gd name="connsiteX38" fmla="*/ 382277 w 469934"/>
              <a:gd name="connsiteY38" fmla="*/ 95140 h 249409"/>
              <a:gd name="connsiteX39" fmla="*/ 379635 w 469934"/>
              <a:gd name="connsiteY39" fmla="*/ 84569 h 249409"/>
              <a:gd name="connsiteX40" fmla="*/ 371706 w 469934"/>
              <a:gd name="connsiteY40" fmla="*/ 81926 h 249409"/>
              <a:gd name="connsiteX41" fmla="*/ 363778 w 469934"/>
              <a:gd name="connsiteY41" fmla="*/ 76640 h 249409"/>
              <a:gd name="connsiteX42" fmla="*/ 355850 w 469934"/>
              <a:gd name="connsiteY42" fmla="*/ 68712 h 249409"/>
              <a:gd name="connsiteX43" fmla="*/ 337350 w 469934"/>
              <a:gd name="connsiteY43" fmla="*/ 63426 h 249409"/>
              <a:gd name="connsiteX44" fmla="*/ 308280 w 469934"/>
              <a:gd name="connsiteY44" fmla="*/ 58141 h 249409"/>
              <a:gd name="connsiteX45" fmla="*/ 300351 w 469934"/>
              <a:gd name="connsiteY45" fmla="*/ 55498 h 249409"/>
              <a:gd name="connsiteX46" fmla="*/ 271281 w 469934"/>
              <a:gd name="connsiteY46" fmla="*/ 47570 h 249409"/>
              <a:gd name="connsiteX47" fmla="*/ 260710 w 469934"/>
              <a:gd name="connsiteY47" fmla="*/ 42284 h 249409"/>
              <a:gd name="connsiteX48" fmla="*/ 244853 w 469934"/>
              <a:gd name="connsiteY48" fmla="*/ 31713 h 249409"/>
              <a:gd name="connsiteX49" fmla="*/ 226354 w 469934"/>
              <a:gd name="connsiteY49" fmla="*/ 23785 h 249409"/>
              <a:gd name="connsiteX50" fmla="*/ 218425 w 469934"/>
              <a:gd name="connsiteY50" fmla="*/ 18499 h 249409"/>
              <a:gd name="connsiteX51" fmla="*/ 210497 w 469934"/>
              <a:gd name="connsiteY51" fmla="*/ 15856 h 249409"/>
              <a:gd name="connsiteX52" fmla="*/ 199926 w 469934"/>
              <a:gd name="connsiteY52" fmla="*/ 10571 h 249409"/>
              <a:gd name="connsiteX53" fmla="*/ 191998 w 469934"/>
              <a:gd name="connsiteY53" fmla="*/ 5285 h 249409"/>
              <a:gd name="connsiteX54" fmla="*/ 176141 w 469934"/>
              <a:gd name="connsiteY54" fmla="*/ 2642 h 249409"/>
              <a:gd name="connsiteX55" fmla="*/ 168213 w 469934"/>
              <a:gd name="connsiteY55" fmla="*/ 0 h 249409"/>
              <a:gd name="connsiteX56" fmla="*/ 107429 w 469934"/>
              <a:gd name="connsiteY56" fmla="*/ 2642 h 249409"/>
              <a:gd name="connsiteX57" fmla="*/ 96858 w 469934"/>
              <a:gd name="connsiteY57" fmla="*/ 15856 h 249409"/>
              <a:gd name="connsiteX58" fmla="*/ 88929 w 469934"/>
              <a:gd name="connsiteY58" fmla="*/ 18499 h 249409"/>
              <a:gd name="connsiteX59" fmla="*/ 75716 w 469934"/>
              <a:gd name="connsiteY59" fmla="*/ 34356 h 249409"/>
              <a:gd name="connsiteX60" fmla="*/ 62502 w 469934"/>
              <a:gd name="connsiteY60" fmla="*/ 36999 h 249409"/>
              <a:gd name="connsiteX61" fmla="*/ 28146 w 469934"/>
              <a:gd name="connsiteY61" fmla="*/ 39641 h 249409"/>
              <a:gd name="connsiteX62" fmla="*/ 25503 w 469934"/>
              <a:gd name="connsiteY62" fmla="*/ 63426 h 249409"/>
              <a:gd name="connsiteX63" fmla="*/ 14932 w 469934"/>
              <a:gd name="connsiteY63" fmla="*/ 79283 h 249409"/>
              <a:gd name="connsiteX64" fmla="*/ 12289 w 469934"/>
              <a:gd name="connsiteY64" fmla="*/ 87211 h 249409"/>
              <a:gd name="connsiteX65" fmla="*/ 4361 w 469934"/>
              <a:gd name="connsiteY65" fmla="*/ 92497 h 249409"/>
              <a:gd name="connsiteX66" fmla="*/ 4361 w 469934"/>
              <a:gd name="connsiteY66" fmla="*/ 103068 h 24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69934" h="249409">
                <a:moveTo>
                  <a:pt x="4361" y="103068"/>
                </a:moveTo>
                <a:cubicBezTo>
                  <a:pt x="13170" y="104389"/>
                  <a:pt x="39724" y="102707"/>
                  <a:pt x="57216" y="100425"/>
                </a:cubicBezTo>
                <a:cubicBezTo>
                  <a:pt x="60365" y="100014"/>
                  <a:pt x="62770" y="97250"/>
                  <a:pt x="65144" y="95140"/>
                </a:cubicBezTo>
                <a:cubicBezTo>
                  <a:pt x="92303" y="70999"/>
                  <a:pt x="70934" y="85995"/>
                  <a:pt x="88929" y="73997"/>
                </a:cubicBezTo>
                <a:cubicBezTo>
                  <a:pt x="94234" y="75323"/>
                  <a:pt x="103778" y="76450"/>
                  <a:pt x="107429" y="81926"/>
                </a:cubicBezTo>
                <a:cubicBezTo>
                  <a:pt x="109444" y="84948"/>
                  <a:pt x="108270" y="89343"/>
                  <a:pt x="110072" y="92497"/>
                </a:cubicBezTo>
                <a:cubicBezTo>
                  <a:pt x="111926" y="95742"/>
                  <a:pt x="115706" y="97475"/>
                  <a:pt x="118000" y="100425"/>
                </a:cubicBezTo>
                <a:cubicBezTo>
                  <a:pt x="121900" y="105439"/>
                  <a:pt x="125047" y="110996"/>
                  <a:pt x="128571" y="116282"/>
                </a:cubicBezTo>
                <a:cubicBezTo>
                  <a:pt x="132095" y="121567"/>
                  <a:pt x="134060" y="128326"/>
                  <a:pt x="139142" y="132138"/>
                </a:cubicBezTo>
                <a:cubicBezTo>
                  <a:pt x="142666" y="134781"/>
                  <a:pt x="145889" y="137882"/>
                  <a:pt x="149713" y="140067"/>
                </a:cubicBezTo>
                <a:cubicBezTo>
                  <a:pt x="155071" y="143129"/>
                  <a:pt x="169614" y="144705"/>
                  <a:pt x="173498" y="145352"/>
                </a:cubicBezTo>
                <a:cubicBezTo>
                  <a:pt x="176141" y="146233"/>
                  <a:pt x="178679" y="147537"/>
                  <a:pt x="181427" y="147995"/>
                </a:cubicBezTo>
                <a:cubicBezTo>
                  <a:pt x="186418" y="148827"/>
                  <a:pt x="205174" y="148856"/>
                  <a:pt x="213140" y="153281"/>
                </a:cubicBezTo>
                <a:cubicBezTo>
                  <a:pt x="218693" y="156366"/>
                  <a:pt x="223711" y="160329"/>
                  <a:pt x="228996" y="163852"/>
                </a:cubicBezTo>
                <a:cubicBezTo>
                  <a:pt x="231639" y="165614"/>
                  <a:pt x="234679" y="166891"/>
                  <a:pt x="236925" y="169137"/>
                </a:cubicBezTo>
                <a:cubicBezTo>
                  <a:pt x="242771" y="174983"/>
                  <a:pt x="245421" y="178671"/>
                  <a:pt x="252781" y="182351"/>
                </a:cubicBezTo>
                <a:cubicBezTo>
                  <a:pt x="255273" y="183597"/>
                  <a:pt x="258067" y="184113"/>
                  <a:pt x="260710" y="184994"/>
                </a:cubicBezTo>
                <a:cubicBezTo>
                  <a:pt x="265409" y="192042"/>
                  <a:pt x="266879" y="195372"/>
                  <a:pt x="273924" y="200851"/>
                </a:cubicBezTo>
                <a:cubicBezTo>
                  <a:pt x="278938" y="204751"/>
                  <a:pt x="283754" y="209413"/>
                  <a:pt x="289780" y="211422"/>
                </a:cubicBezTo>
                <a:cubicBezTo>
                  <a:pt x="310721" y="218401"/>
                  <a:pt x="300141" y="215791"/>
                  <a:pt x="321494" y="219350"/>
                </a:cubicBezTo>
                <a:cubicBezTo>
                  <a:pt x="324137" y="220231"/>
                  <a:pt x="326744" y="221228"/>
                  <a:pt x="329422" y="221993"/>
                </a:cubicBezTo>
                <a:cubicBezTo>
                  <a:pt x="352676" y="228638"/>
                  <a:pt x="328892" y="220937"/>
                  <a:pt x="347921" y="227278"/>
                </a:cubicBezTo>
                <a:cubicBezTo>
                  <a:pt x="350564" y="229040"/>
                  <a:pt x="352930" y="231313"/>
                  <a:pt x="355850" y="232564"/>
                </a:cubicBezTo>
                <a:cubicBezTo>
                  <a:pt x="363042" y="235646"/>
                  <a:pt x="382897" y="237266"/>
                  <a:pt x="387563" y="237849"/>
                </a:cubicBezTo>
                <a:lnTo>
                  <a:pt x="403420" y="243135"/>
                </a:lnTo>
                <a:lnTo>
                  <a:pt x="411348" y="245778"/>
                </a:lnTo>
                <a:cubicBezTo>
                  <a:pt x="433137" y="244788"/>
                  <a:pt x="482750" y="261729"/>
                  <a:pt x="466846" y="229921"/>
                </a:cubicBezTo>
                <a:cubicBezTo>
                  <a:pt x="465175" y="226578"/>
                  <a:pt x="461561" y="224636"/>
                  <a:pt x="458918" y="221993"/>
                </a:cubicBezTo>
                <a:cubicBezTo>
                  <a:pt x="457140" y="214882"/>
                  <a:pt x="455924" y="206772"/>
                  <a:pt x="450990" y="200851"/>
                </a:cubicBezTo>
                <a:cubicBezTo>
                  <a:pt x="448956" y="198411"/>
                  <a:pt x="445704" y="197327"/>
                  <a:pt x="443061" y="195565"/>
                </a:cubicBezTo>
                <a:cubicBezTo>
                  <a:pt x="439537" y="190279"/>
                  <a:pt x="434499" y="185735"/>
                  <a:pt x="432490" y="179708"/>
                </a:cubicBezTo>
                <a:cubicBezTo>
                  <a:pt x="430728" y="174423"/>
                  <a:pt x="430295" y="168487"/>
                  <a:pt x="427205" y="163852"/>
                </a:cubicBezTo>
                <a:lnTo>
                  <a:pt x="416633" y="147995"/>
                </a:lnTo>
                <a:cubicBezTo>
                  <a:pt x="414871" y="145352"/>
                  <a:pt x="412352" y="143080"/>
                  <a:pt x="411348" y="140067"/>
                </a:cubicBezTo>
                <a:cubicBezTo>
                  <a:pt x="410467" y="137424"/>
                  <a:pt x="410445" y="134313"/>
                  <a:pt x="408705" y="132138"/>
                </a:cubicBezTo>
                <a:cubicBezTo>
                  <a:pt x="406721" y="129658"/>
                  <a:pt x="403217" y="128886"/>
                  <a:pt x="400777" y="126853"/>
                </a:cubicBezTo>
                <a:cubicBezTo>
                  <a:pt x="397906" y="124460"/>
                  <a:pt x="395491" y="121568"/>
                  <a:pt x="392848" y="118925"/>
                </a:cubicBezTo>
                <a:cubicBezTo>
                  <a:pt x="391967" y="116282"/>
                  <a:pt x="391452" y="113488"/>
                  <a:pt x="390206" y="110996"/>
                </a:cubicBezTo>
                <a:cubicBezTo>
                  <a:pt x="382484" y="95552"/>
                  <a:pt x="386705" y="110640"/>
                  <a:pt x="382277" y="95140"/>
                </a:cubicBezTo>
                <a:cubicBezTo>
                  <a:pt x="381279" y="91648"/>
                  <a:pt x="381904" y="87405"/>
                  <a:pt x="379635" y="84569"/>
                </a:cubicBezTo>
                <a:cubicBezTo>
                  <a:pt x="377895" y="82394"/>
                  <a:pt x="374349" y="82807"/>
                  <a:pt x="371706" y="81926"/>
                </a:cubicBezTo>
                <a:cubicBezTo>
                  <a:pt x="369063" y="80164"/>
                  <a:pt x="366218" y="78673"/>
                  <a:pt x="363778" y="76640"/>
                </a:cubicBezTo>
                <a:cubicBezTo>
                  <a:pt x="360907" y="74247"/>
                  <a:pt x="358960" y="70785"/>
                  <a:pt x="355850" y="68712"/>
                </a:cubicBezTo>
                <a:cubicBezTo>
                  <a:pt x="353474" y="67128"/>
                  <a:pt x="338892" y="63866"/>
                  <a:pt x="337350" y="63426"/>
                </a:cubicBezTo>
                <a:cubicBezTo>
                  <a:pt x="318343" y="57996"/>
                  <a:pt x="343254" y="62513"/>
                  <a:pt x="308280" y="58141"/>
                </a:cubicBezTo>
                <a:cubicBezTo>
                  <a:pt x="305637" y="57260"/>
                  <a:pt x="303054" y="56174"/>
                  <a:pt x="300351" y="55498"/>
                </a:cubicBezTo>
                <a:cubicBezTo>
                  <a:pt x="288756" y="52599"/>
                  <a:pt x="282615" y="53238"/>
                  <a:pt x="271281" y="47570"/>
                </a:cubicBezTo>
                <a:cubicBezTo>
                  <a:pt x="267757" y="45808"/>
                  <a:pt x="264088" y="44311"/>
                  <a:pt x="260710" y="42284"/>
                </a:cubicBezTo>
                <a:cubicBezTo>
                  <a:pt x="255263" y="39016"/>
                  <a:pt x="250535" y="34554"/>
                  <a:pt x="244853" y="31713"/>
                </a:cubicBezTo>
                <a:cubicBezTo>
                  <a:pt x="231791" y="25181"/>
                  <a:pt x="238020" y="27673"/>
                  <a:pt x="226354" y="23785"/>
                </a:cubicBezTo>
                <a:cubicBezTo>
                  <a:pt x="223711" y="22023"/>
                  <a:pt x="221266" y="19920"/>
                  <a:pt x="218425" y="18499"/>
                </a:cubicBezTo>
                <a:cubicBezTo>
                  <a:pt x="215933" y="17253"/>
                  <a:pt x="213057" y="16953"/>
                  <a:pt x="210497" y="15856"/>
                </a:cubicBezTo>
                <a:cubicBezTo>
                  <a:pt x="206876" y="14304"/>
                  <a:pt x="203346" y="12526"/>
                  <a:pt x="199926" y="10571"/>
                </a:cubicBezTo>
                <a:cubicBezTo>
                  <a:pt x="197168" y="8995"/>
                  <a:pt x="195011" y="6289"/>
                  <a:pt x="191998" y="5285"/>
                </a:cubicBezTo>
                <a:cubicBezTo>
                  <a:pt x="186914" y="3590"/>
                  <a:pt x="181372" y="3804"/>
                  <a:pt x="176141" y="2642"/>
                </a:cubicBezTo>
                <a:cubicBezTo>
                  <a:pt x="173422" y="2038"/>
                  <a:pt x="170856" y="881"/>
                  <a:pt x="168213" y="0"/>
                </a:cubicBezTo>
                <a:cubicBezTo>
                  <a:pt x="147952" y="881"/>
                  <a:pt x="127576" y="317"/>
                  <a:pt x="107429" y="2642"/>
                </a:cubicBezTo>
                <a:cubicBezTo>
                  <a:pt x="94168" y="4172"/>
                  <a:pt x="103150" y="9564"/>
                  <a:pt x="96858" y="15856"/>
                </a:cubicBezTo>
                <a:cubicBezTo>
                  <a:pt x="94888" y="17826"/>
                  <a:pt x="91572" y="17618"/>
                  <a:pt x="88929" y="18499"/>
                </a:cubicBezTo>
                <a:cubicBezTo>
                  <a:pt x="85894" y="23052"/>
                  <a:pt x="80802" y="31813"/>
                  <a:pt x="75716" y="34356"/>
                </a:cubicBezTo>
                <a:cubicBezTo>
                  <a:pt x="71698" y="36365"/>
                  <a:pt x="66966" y="36503"/>
                  <a:pt x="62502" y="36999"/>
                </a:cubicBezTo>
                <a:cubicBezTo>
                  <a:pt x="51086" y="38267"/>
                  <a:pt x="39598" y="38760"/>
                  <a:pt x="28146" y="39641"/>
                </a:cubicBezTo>
                <a:cubicBezTo>
                  <a:pt x="27265" y="47569"/>
                  <a:pt x="28026" y="55858"/>
                  <a:pt x="25503" y="63426"/>
                </a:cubicBezTo>
                <a:cubicBezTo>
                  <a:pt x="23494" y="69453"/>
                  <a:pt x="16941" y="73257"/>
                  <a:pt x="14932" y="79283"/>
                </a:cubicBezTo>
                <a:cubicBezTo>
                  <a:pt x="14051" y="81926"/>
                  <a:pt x="14029" y="85036"/>
                  <a:pt x="12289" y="87211"/>
                </a:cubicBezTo>
                <a:cubicBezTo>
                  <a:pt x="10305" y="89691"/>
                  <a:pt x="5476" y="89523"/>
                  <a:pt x="4361" y="92497"/>
                </a:cubicBezTo>
                <a:cubicBezTo>
                  <a:pt x="2505" y="97446"/>
                  <a:pt x="-4448" y="101747"/>
                  <a:pt x="4361" y="10306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Freeform 1045"/>
          <p:cNvSpPr/>
          <p:nvPr/>
        </p:nvSpPr>
        <p:spPr>
          <a:xfrm>
            <a:off x="3424482" y="3937443"/>
            <a:ext cx="310618" cy="499986"/>
          </a:xfrm>
          <a:custGeom>
            <a:avLst/>
            <a:gdLst>
              <a:gd name="connsiteX0" fmla="*/ 178479 w 310618"/>
              <a:gd name="connsiteY0" fmla="*/ 346495 h 499986"/>
              <a:gd name="connsiteX1" fmla="*/ 170551 w 310618"/>
              <a:gd name="connsiteY1" fmla="*/ 320067 h 499986"/>
              <a:gd name="connsiteX2" fmla="*/ 165265 w 310618"/>
              <a:gd name="connsiteY2" fmla="*/ 304210 h 499986"/>
              <a:gd name="connsiteX3" fmla="*/ 162623 w 310618"/>
              <a:gd name="connsiteY3" fmla="*/ 296282 h 499986"/>
              <a:gd name="connsiteX4" fmla="*/ 159980 w 310618"/>
              <a:gd name="connsiteY4" fmla="*/ 283068 h 499986"/>
              <a:gd name="connsiteX5" fmla="*/ 152051 w 310618"/>
              <a:gd name="connsiteY5" fmla="*/ 275140 h 499986"/>
              <a:gd name="connsiteX6" fmla="*/ 133552 w 310618"/>
              <a:gd name="connsiteY6" fmla="*/ 253997 h 499986"/>
              <a:gd name="connsiteX7" fmla="*/ 130909 w 310618"/>
              <a:gd name="connsiteY7" fmla="*/ 246069 h 499986"/>
              <a:gd name="connsiteX8" fmla="*/ 128266 w 310618"/>
              <a:gd name="connsiteY8" fmla="*/ 235498 h 499986"/>
              <a:gd name="connsiteX9" fmla="*/ 117695 w 310618"/>
              <a:gd name="connsiteY9" fmla="*/ 216999 h 499986"/>
              <a:gd name="connsiteX10" fmla="*/ 115053 w 310618"/>
              <a:gd name="connsiteY10" fmla="*/ 209070 h 499986"/>
              <a:gd name="connsiteX11" fmla="*/ 109767 w 310618"/>
              <a:gd name="connsiteY11" fmla="*/ 180000 h 499986"/>
              <a:gd name="connsiteX12" fmla="*/ 101839 w 310618"/>
              <a:gd name="connsiteY12" fmla="*/ 172071 h 499986"/>
              <a:gd name="connsiteX13" fmla="*/ 99196 w 310618"/>
              <a:gd name="connsiteY13" fmla="*/ 164143 h 499986"/>
              <a:gd name="connsiteX14" fmla="*/ 88625 w 310618"/>
              <a:gd name="connsiteY14" fmla="*/ 148286 h 499986"/>
              <a:gd name="connsiteX15" fmla="*/ 85982 w 310618"/>
              <a:gd name="connsiteY15" fmla="*/ 129787 h 499986"/>
              <a:gd name="connsiteX16" fmla="*/ 80697 w 310618"/>
              <a:gd name="connsiteY16" fmla="*/ 121859 h 499986"/>
              <a:gd name="connsiteX17" fmla="*/ 78054 w 310618"/>
              <a:gd name="connsiteY17" fmla="*/ 111288 h 499986"/>
              <a:gd name="connsiteX18" fmla="*/ 70125 w 310618"/>
              <a:gd name="connsiteY18" fmla="*/ 103359 h 499986"/>
              <a:gd name="connsiteX19" fmla="*/ 54269 w 310618"/>
              <a:gd name="connsiteY19" fmla="*/ 84860 h 499986"/>
              <a:gd name="connsiteX20" fmla="*/ 46340 w 310618"/>
              <a:gd name="connsiteY20" fmla="*/ 79574 h 499986"/>
              <a:gd name="connsiteX21" fmla="*/ 38412 w 310618"/>
              <a:gd name="connsiteY21" fmla="*/ 71646 h 499986"/>
              <a:gd name="connsiteX22" fmla="*/ 22556 w 310618"/>
              <a:gd name="connsiteY22" fmla="*/ 66360 h 499986"/>
              <a:gd name="connsiteX23" fmla="*/ 6699 w 310618"/>
              <a:gd name="connsiteY23" fmla="*/ 50504 h 499986"/>
              <a:gd name="connsiteX24" fmla="*/ 1413 w 310618"/>
              <a:gd name="connsiteY24" fmla="*/ 29362 h 499986"/>
              <a:gd name="connsiteX25" fmla="*/ 4056 w 310618"/>
              <a:gd name="connsiteY25" fmla="*/ 2934 h 499986"/>
              <a:gd name="connsiteX26" fmla="*/ 46340 w 310618"/>
              <a:gd name="connsiteY26" fmla="*/ 5577 h 499986"/>
              <a:gd name="connsiteX27" fmla="*/ 51626 w 310618"/>
              <a:gd name="connsiteY27" fmla="*/ 13505 h 499986"/>
              <a:gd name="connsiteX28" fmla="*/ 67483 w 310618"/>
              <a:gd name="connsiteY28" fmla="*/ 16148 h 499986"/>
              <a:gd name="connsiteX29" fmla="*/ 83339 w 310618"/>
              <a:gd name="connsiteY29" fmla="*/ 47861 h 499986"/>
              <a:gd name="connsiteX30" fmla="*/ 88625 w 310618"/>
              <a:gd name="connsiteY30" fmla="*/ 55789 h 499986"/>
              <a:gd name="connsiteX31" fmla="*/ 93910 w 310618"/>
              <a:gd name="connsiteY31" fmla="*/ 63718 h 499986"/>
              <a:gd name="connsiteX32" fmla="*/ 96553 w 310618"/>
              <a:gd name="connsiteY32" fmla="*/ 98074 h 499986"/>
              <a:gd name="connsiteX33" fmla="*/ 99196 w 310618"/>
              <a:gd name="connsiteY33" fmla="*/ 106002 h 499986"/>
              <a:gd name="connsiteX34" fmla="*/ 101839 w 310618"/>
              <a:gd name="connsiteY34" fmla="*/ 127144 h 499986"/>
              <a:gd name="connsiteX35" fmla="*/ 109767 w 310618"/>
              <a:gd name="connsiteY35" fmla="*/ 143001 h 499986"/>
              <a:gd name="connsiteX36" fmla="*/ 112410 w 310618"/>
              <a:gd name="connsiteY36" fmla="*/ 150929 h 499986"/>
              <a:gd name="connsiteX37" fmla="*/ 125624 w 310618"/>
              <a:gd name="connsiteY37" fmla="*/ 166786 h 499986"/>
              <a:gd name="connsiteX38" fmla="*/ 130909 w 310618"/>
              <a:gd name="connsiteY38" fmla="*/ 174714 h 499986"/>
              <a:gd name="connsiteX39" fmla="*/ 144123 w 310618"/>
              <a:gd name="connsiteY39" fmla="*/ 190571 h 499986"/>
              <a:gd name="connsiteX40" fmla="*/ 149409 w 310618"/>
              <a:gd name="connsiteY40" fmla="*/ 206428 h 499986"/>
              <a:gd name="connsiteX41" fmla="*/ 152051 w 310618"/>
              <a:gd name="connsiteY41" fmla="*/ 214356 h 499986"/>
              <a:gd name="connsiteX42" fmla="*/ 154694 w 310618"/>
              <a:gd name="connsiteY42" fmla="*/ 224927 h 499986"/>
              <a:gd name="connsiteX43" fmla="*/ 165265 w 310618"/>
              <a:gd name="connsiteY43" fmla="*/ 243426 h 499986"/>
              <a:gd name="connsiteX44" fmla="*/ 183765 w 310618"/>
              <a:gd name="connsiteY44" fmla="*/ 261926 h 499986"/>
              <a:gd name="connsiteX45" fmla="*/ 191693 w 310618"/>
              <a:gd name="connsiteY45" fmla="*/ 269854 h 499986"/>
              <a:gd name="connsiteX46" fmla="*/ 199621 w 310618"/>
              <a:gd name="connsiteY46" fmla="*/ 277782 h 499986"/>
              <a:gd name="connsiteX47" fmla="*/ 210193 w 310618"/>
              <a:gd name="connsiteY47" fmla="*/ 296282 h 499986"/>
              <a:gd name="connsiteX48" fmla="*/ 218121 w 310618"/>
              <a:gd name="connsiteY48" fmla="*/ 309496 h 499986"/>
              <a:gd name="connsiteX49" fmla="*/ 223406 w 310618"/>
              <a:gd name="connsiteY49" fmla="*/ 351780 h 499986"/>
              <a:gd name="connsiteX50" fmla="*/ 228692 w 310618"/>
              <a:gd name="connsiteY50" fmla="*/ 370280 h 499986"/>
              <a:gd name="connsiteX51" fmla="*/ 233977 w 310618"/>
              <a:gd name="connsiteY51" fmla="*/ 380851 h 499986"/>
              <a:gd name="connsiteX52" fmla="*/ 257762 w 310618"/>
              <a:gd name="connsiteY52" fmla="*/ 401993 h 499986"/>
              <a:gd name="connsiteX53" fmla="*/ 268334 w 310618"/>
              <a:gd name="connsiteY53" fmla="*/ 420492 h 499986"/>
              <a:gd name="connsiteX54" fmla="*/ 284190 w 310618"/>
              <a:gd name="connsiteY54" fmla="*/ 436349 h 499986"/>
              <a:gd name="connsiteX55" fmla="*/ 292119 w 310618"/>
              <a:gd name="connsiteY55" fmla="*/ 444277 h 499986"/>
              <a:gd name="connsiteX56" fmla="*/ 310618 w 310618"/>
              <a:gd name="connsiteY56" fmla="*/ 454848 h 499986"/>
              <a:gd name="connsiteX57" fmla="*/ 307975 w 310618"/>
              <a:gd name="connsiteY57" fmla="*/ 473348 h 499986"/>
              <a:gd name="connsiteX58" fmla="*/ 300047 w 310618"/>
              <a:gd name="connsiteY58" fmla="*/ 478633 h 499986"/>
              <a:gd name="connsiteX59" fmla="*/ 292119 w 310618"/>
              <a:gd name="connsiteY59" fmla="*/ 486562 h 499986"/>
              <a:gd name="connsiteX60" fmla="*/ 257762 w 310618"/>
              <a:gd name="connsiteY60" fmla="*/ 494490 h 499986"/>
              <a:gd name="connsiteX61" fmla="*/ 170551 w 310618"/>
              <a:gd name="connsiteY61" fmla="*/ 494490 h 499986"/>
              <a:gd name="connsiteX62" fmla="*/ 162623 w 310618"/>
              <a:gd name="connsiteY62" fmla="*/ 489204 h 499986"/>
              <a:gd name="connsiteX63" fmla="*/ 154694 w 310618"/>
              <a:gd name="connsiteY63" fmla="*/ 486562 h 499986"/>
              <a:gd name="connsiteX64" fmla="*/ 138838 w 310618"/>
              <a:gd name="connsiteY64" fmla="*/ 473348 h 499986"/>
              <a:gd name="connsiteX65" fmla="*/ 136195 w 310618"/>
              <a:gd name="connsiteY65" fmla="*/ 465419 h 499986"/>
              <a:gd name="connsiteX66" fmla="*/ 138838 w 310618"/>
              <a:gd name="connsiteY66" fmla="*/ 449563 h 499986"/>
              <a:gd name="connsiteX67" fmla="*/ 154694 w 310618"/>
              <a:gd name="connsiteY67" fmla="*/ 444277 h 499986"/>
              <a:gd name="connsiteX68" fmla="*/ 189050 w 310618"/>
              <a:gd name="connsiteY68" fmla="*/ 441634 h 499986"/>
              <a:gd name="connsiteX69" fmla="*/ 212835 w 310618"/>
              <a:gd name="connsiteY69" fmla="*/ 423135 h 499986"/>
              <a:gd name="connsiteX70" fmla="*/ 223406 w 310618"/>
              <a:gd name="connsiteY70" fmla="*/ 407278 h 499986"/>
              <a:gd name="connsiteX71" fmla="*/ 228692 w 310618"/>
              <a:gd name="connsiteY71" fmla="*/ 391422 h 499986"/>
              <a:gd name="connsiteX72" fmla="*/ 226049 w 310618"/>
              <a:gd name="connsiteY72" fmla="*/ 375565 h 499986"/>
              <a:gd name="connsiteX73" fmla="*/ 173194 w 310618"/>
              <a:gd name="connsiteY73" fmla="*/ 378208 h 499986"/>
              <a:gd name="connsiteX74" fmla="*/ 165265 w 310618"/>
              <a:gd name="connsiteY74" fmla="*/ 380851 h 499986"/>
              <a:gd name="connsiteX75" fmla="*/ 157337 w 310618"/>
              <a:gd name="connsiteY75" fmla="*/ 386136 h 499986"/>
              <a:gd name="connsiteX76" fmla="*/ 146766 w 310618"/>
              <a:gd name="connsiteY76" fmla="*/ 388779 h 499986"/>
              <a:gd name="connsiteX77" fmla="*/ 138838 w 310618"/>
              <a:gd name="connsiteY77" fmla="*/ 391422 h 499986"/>
              <a:gd name="connsiteX78" fmla="*/ 78054 w 310618"/>
              <a:gd name="connsiteY78" fmla="*/ 388779 h 499986"/>
              <a:gd name="connsiteX79" fmla="*/ 88625 w 310618"/>
              <a:gd name="connsiteY79" fmla="*/ 359708 h 499986"/>
              <a:gd name="connsiteX80" fmla="*/ 93910 w 310618"/>
              <a:gd name="connsiteY80" fmla="*/ 351780 h 499986"/>
              <a:gd name="connsiteX81" fmla="*/ 178479 w 310618"/>
              <a:gd name="connsiteY81" fmla="*/ 346495 h 49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0618" h="499986">
                <a:moveTo>
                  <a:pt x="178479" y="346495"/>
                </a:moveTo>
                <a:cubicBezTo>
                  <a:pt x="191253" y="341209"/>
                  <a:pt x="179329" y="342013"/>
                  <a:pt x="170551" y="320067"/>
                </a:cubicBezTo>
                <a:cubicBezTo>
                  <a:pt x="168482" y="314894"/>
                  <a:pt x="167027" y="309496"/>
                  <a:pt x="165265" y="304210"/>
                </a:cubicBezTo>
                <a:cubicBezTo>
                  <a:pt x="164384" y="301567"/>
                  <a:pt x="163169" y="299013"/>
                  <a:pt x="162623" y="296282"/>
                </a:cubicBezTo>
                <a:cubicBezTo>
                  <a:pt x="161742" y="291877"/>
                  <a:pt x="161989" y="287086"/>
                  <a:pt x="159980" y="283068"/>
                </a:cubicBezTo>
                <a:cubicBezTo>
                  <a:pt x="158308" y="279725"/>
                  <a:pt x="154346" y="278090"/>
                  <a:pt x="152051" y="275140"/>
                </a:cubicBezTo>
                <a:cubicBezTo>
                  <a:pt x="135447" y="253792"/>
                  <a:pt x="148901" y="264231"/>
                  <a:pt x="133552" y="253997"/>
                </a:cubicBezTo>
                <a:cubicBezTo>
                  <a:pt x="132671" y="251354"/>
                  <a:pt x="131674" y="248747"/>
                  <a:pt x="130909" y="246069"/>
                </a:cubicBezTo>
                <a:cubicBezTo>
                  <a:pt x="129911" y="242577"/>
                  <a:pt x="129541" y="238899"/>
                  <a:pt x="128266" y="235498"/>
                </a:cubicBezTo>
                <a:cubicBezTo>
                  <a:pt x="125391" y="227831"/>
                  <a:pt x="122078" y="223573"/>
                  <a:pt x="117695" y="216999"/>
                </a:cubicBezTo>
                <a:cubicBezTo>
                  <a:pt x="116814" y="214356"/>
                  <a:pt x="115551" y="211811"/>
                  <a:pt x="115053" y="209070"/>
                </a:cubicBezTo>
                <a:cubicBezTo>
                  <a:pt x="114870" y="208065"/>
                  <a:pt x="113556" y="185683"/>
                  <a:pt x="109767" y="180000"/>
                </a:cubicBezTo>
                <a:cubicBezTo>
                  <a:pt x="107694" y="176890"/>
                  <a:pt x="104482" y="174714"/>
                  <a:pt x="101839" y="172071"/>
                </a:cubicBezTo>
                <a:cubicBezTo>
                  <a:pt x="100958" y="169428"/>
                  <a:pt x="100549" y="166578"/>
                  <a:pt x="99196" y="164143"/>
                </a:cubicBezTo>
                <a:cubicBezTo>
                  <a:pt x="96111" y="158590"/>
                  <a:pt x="88625" y="148286"/>
                  <a:pt x="88625" y="148286"/>
                </a:cubicBezTo>
                <a:cubicBezTo>
                  <a:pt x="87744" y="142120"/>
                  <a:pt x="87772" y="135753"/>
                  <a:pt x="85982" y="129787"/>
                </a:cubicBezTo>
                <a:cubicBezTo>
                  <a:pt x="85069" y="126745"/>
                  <a:pt x="81948" y="124778"/>
                  <a:pt x="80697" y="121859"/>
                </a:cubicBezTo>
                <a:cubicBezTo>
                  <a:pt x="79266" y="118521"/>
                  <a:pt x="79856" y="114442"/>
                  <a:pt x="78054" y="111288"/>
                </a:cubicBezTo>
                <a:cubicBezTo>
                  <a:pt x="76199" y="108043"/>
                  <a:pt x="72557" y="106197"/>
                  <a:pt x="70125" y="103359"/>
                </a:cubicBezTo>
                <a:cubicBezTo>
                  <a:pt x="61376" y="93152"/>
                  <a:pt x="64106" y="93057"/>
                  <a:pt x="54269" y="84860"/>
                </a:cubicBezTo>
                <a:cubicBezTo>
                  <a:pt x="51829" y="82826"/>
                  <a:pt x="48780" y="81608"/>
                  <a:pt x="46340" y="79574"/>
                </a:cubicBezTo>
                <a:cubicBezTo>
                  <a:pt x="43469" y="77181"/>
                  <a:pt x="41679" y="73461"/>
                  <a:pt x="38412" y="71646"/>
                </a:cubicBezTo>
                <a:cubicBezTo>
                  <a:pt x="33542" y="68940"/>
                  <a:pt x="22556" y="66360"/>
                  <a:pt x="22556" y="66360"/>
                </a:cubicBezTo>
                <a:cubicBezTo>
                  <a:pt x="17270" y="61075"/>
                  <a:pt x="8512" y="57756"/>
                  <a:pt x="6699" y="50504"/>
                </a:cubicBezTo>
                <a:lnTo>
                  <a:pt x="1413" y="29362"/>
                </a:lnTo>
                <a:cubicBezTo>
                  <a:pt x="2294" y="20553"/>
                  <a:pt x="-3768" y="7076"/>
                  <a:pt x="4056" y="2934"/>
                </a:cubicBezTo>
                <a:cubicBezTo>
                  <a:pt x="16537" y="-3674"/>
                  <a:pt x="32554" y="2514"/>
                  <a:pt x="46340" y="5577"/>
                </a:cubicBezTo>
                <a:cubicBezTo>
                  <a:pt x="49441" y="6266"/>
                  <a:pt x="48785" y="12085"/>
                  <a:pt x="51626" y="13505"/>
                </a:cubicBezTo>
                <a:cubicBezTo>
                  <a:pt x="56419" y="15901"/>
                  <a:pt x="62197" y="15267"/>
                  <a:pt x="67483" y="16148"/>
                </a:cubicBezTo>
                <a:cubicBezTo>
                  <a:pt x="74776" y="38029"/>
                  <a:pt x="69678" y="27371"/>
                  <a:pt x="83339" y="47861"/>
                </a:cubicBezTo>
                <a:lnTo>
                  <a:pt x="88625" y="55789"/>
                </a:lnTo>
                <a:lnTo>
                  <a:pt x="93910" y="63718"/>
                </a:lnTo>
                <a:cubicBezTo>
                  <a:pt x="94791" y="75170"/>
                  <a:pt x="95128" y="86677"/>
                  <a:pt x="96553" y="98074"/>
                </a:cubicBezTo>
                <a:cubicBezTo>
                  <a:pt x="96899" y="100838"/>
                  <a:pt x="98698" y="103261"/>
                  <a:pt x="99196" y="106002"/>
                </a:cubicBezTo>
                <a:cubicBezTo>
                  <a:pt x="100467" y="112990"/>
                  <a:pt x="100568" y="120156"/>
                  <a:pt x="101839" y="127144"/>
                </a:cubicBezTo>
                <a:cubicBezTo>
                  <a:pt x="103737" y="137583"/>
                  <a:pt x="104931" y="133329"/>
                  <a:pt x="109767" y="143001"/>
                </a:cubicBezTo>
                <a:cubicBezTo>
                  <a:pt x="111013" y="145493"/>
                  <a:pt x="111164" y="148437"/>
                  <a:pt x="112410" y="150929"/>
                </a:cubicBezTo>
                <a:cubicBezTo>
                  <a:pt x="117334" y="160777"/>
                  <a:pt x="118313" y="158013"/>
                  <a:pt x="125624" y="166786"/>
                </a:cubicBezTo>
                <a:cubicBezTo>
                  <a:pt x="127657" y="169226"/>
                  <a:pt x="128876" y="172274"/>
                  <a:pt x="130909" y="174714"/>
                </a:cubicBezTo>
                <a:cubicBezTo>
                  <a:pt x="136837" y="181828"/>
                  <a:pt x="140373" y="182134"/>
                  <a:pt x="144123" y="190571"/>
                </a:cubicBezTo>
                <a:cubicBezTo>
                  <a:pt x="146386" y="195662"/>
                  <a:pt x="147647" y="201142"/>
                  <a:pt x="149409" y="206428"/>
                </a:cubicBezTo>
                <a:cubicBezTo>
                  <a:pt x="150290" y="209071"/>
                  <a:pt x="151375" y="211654"/>
                  <a:pt x="152051" y="214356"/>
                </a:cubicBezTo>
                <a:cubicBezTo>
                  <a:pt x="152932" y="217880"/>
                  <a:pt x="153419" y="221526"/>
                  <a:pt x="154694" y="224927"/>
                </a:cubicBezTo>
                <a:cubicBezTo>
                  <a:pt x="156209" y="228965"/>
                  <a:pt x="161980" y="239776"/>
                  <a:pt x="165265" y="243426"/>
                </a:cubicBezTo>
                <a:cubicBezTo>
                  <a:pt x="171099" y="249908"/>
                  <a:pt x="177598" y="255759"/>
                  <a:pt x="183765" y="261926"/>
                </a:cubicBezTo>
                <a:lnTo>
                  <a:pt x="191693" y="269854"/>
                </a:lnTo>
                <a:cubicBezTo>
                  <a:pt x="194336" y="272497"/>
                  <a:pt x="197548" y="274672"/>
                  <a:pt x="199621" y="277782"/>
                </a:cubicBezTo>
                <a:cubicBezTo>
                  <a:pt x="210694" y="294392"/>
                  <a:pt x="199019" y="276169"/>
                  <a:pt x="210193" y="296282"/>
                </a:cubicBezTo>
                <a:cubicBezTo>
                  <a:pt x="212688" y="300772"/>
                  <a:pt x="215478" y="305091"/>
                  <a:pt x="218121" y="309496"/>
                </a:cubicBezTo>
                <a:cubicBezTo>
                  <a:pt x="219941" y="327697"/>
                  <a:pt x="220130" y="335397"/>
                  <a:pt x="223406" y="351780"/>
                </a:cubicBezTo>
                <a:cubicBezTo>
                  <a:pt x="224244" y="355970"/>
                  <a:pt x="226803" y="365873"/>
                  <a:pt x="228692" y="370280"/>
                </a:cubicBezTo>
                <a:cubicBezTo>
                  <a:pt x="230244" y="373901"/>
                  <a:pt x="231455" y="377825"/>
                  <a:pt x="233977" y="380851"/>
                </a:cubicBezTo>
                <a:cubicBezTo>
                  <a:pt x="247947" y="397614"/>
                  <a:pt x="240081" y="366635"/>
                  <a:pt x="257762" y="401993"/>
                </a:cubicBezTo>
                <a:cubicBezTo>
                  <a:pt x="260498" y="407465"/>
                  <a:pt x="264064" y="415688"/>
                  <a:pt x="268334" y="420492"/>
                </a:cubicBezTo>
                <a:cubicBezTo>
                  <a:pt x="273300" y="426079"/>
                  <a:pt x="278904" y="431063"/>
                  <a:pt x="284190" y="436349"/>
                </a:cubicBezTo>
                <a:cubicBezTo>
                  <a:pt x="286833" y="438992"/>
                  <a:pt x="288776" y="442605"/>
                  <a:pt x="292119" y="444277"/>
                </a:cubicBezTo>
                <a:cubicBezTo>
                  <a:pt x="305531" y="450983"/>
                  <a:pt x="299412" y="447378"/>
                  <a:pt x="310618" y="454848"/>
                </a:cubicBezTo>
                <a:cubicBezTo>
                  <a:pt x="309737" y="461015"/>
                  <a:pt x="310505" y="467656"/>
                  <a:pt x="307975" y="473348"/>
                </a:cubicBezTo>
                <a:cubicBezTo>
                  <a:pt x="306685" y="476250"/>
                  <a:pt x="302487" y="476600"/>
                  <a:pt x="300047" y="478633"/>
                </a:cubicBezTo>
                <a:cubicBezTo>
                  <a:pt x="297176" y="481026"/>
                  <a:pt x="294990" y="484169"/>
                  <a:pt x="292119" y="486562"/>
                </a:cubicBezTo>
                <a:cubicBezTo>
                  <a:pt x="280302" y="496409"/>
                  <a:pt x="277654" y="492501"/>
                  <a:pt x="257762" y="494490"/>
                </a:cubicBezTo>
                <a:cubicBezTo>
                  <a:pt x="224359" y="502842"/>
                  <a:pt x="236981" y="500718"/>
                  <a:pt x="170551" y="494490"/>
                </a:cubicBezTo>
                <a:cubicBezTo>
                  <a:pt x="167389" y="494194"/>
                  <a:pt x="165464" y="490624"/>
                  <a:pt x="162623" y="489204"/>
                </a:cubicBezTo>
                <a:cubicBezTo>
                  <a:pt x="160131" y="487958"/>
                  <a:pt x="157337" y="487443"/>
                  <a:pt x="154694" y="486562"/>
                </a:cubicBezTo>
                <a:cubicBezTo>
                  <a:pt x="148845" y="482662"/>
                  <a:pt x="142907" y="479451"/>
                  <a:pt x="138838" y="473348"/>
                </a:cubicBezTo>
                <a:cubicBezTo>
                  <a:pt x="137293" y="471030"/>
                  <a:pt x="137076" y="468062"/>
                  <a:pt x="136195" y="465419"/>
                </a:cubicBezTo>
                <a:cubicBezTo>
                  <a:pt x="137076" y="460134"/>
                  <a:pt x="135310" y="453596"/>
                  <a:pt x="138838" y="449563"/>
                </a:cubicBezTo>
                <a:cubicBezTo>
                  <a:pt x="142507" y="445370"/>
                  <a:pt x="149139" y="444704"/>
                  <a:pt x="154694" y="444277"/>
                </a:cubicBezTo>
                <a:lnTo>
                  <a:pt x="189050" y="441634"/>
                </a:lnTo>
                <a:cubicBezTo>
                  <a:pt x="198273" y="435486"/>
                  <a:pt x="206147" y="431733"/>
                  <a:pt x="212835" y="423135"/>
                </a:cubicBezTo>
                <a:cubicBezTo>
                  <a:pt x="216735" y="418121"/>
                  <a:pt x="221397" y="413304"/>
                  <a:pt x="223406" y="407278"/>
                </a:cubicBezTo>
                <a:lnTo>
                  <a:pt x="228692" y="391422"/>
                </a:lnTo>
                <a:cubicBezTo>
                  <a:pt x="227811" y="386136"/>
                  <a:pt x="231262" y="376806"/>
                  <a:pt x="226049" y="375565"/>
                </a:cubicBezTo>
                <a:cubicBezTo>
                  <a:pt x="208888" y="371479"/>
                  <a:pt x="190768" y="376680"/>
                  <a:pt x="173194" y="378208"/>
                </a:cubicBezTo>
                <a:cubicBezTo>
                  <a:pt x="170419" y="378449"/>
                  <a:pt x="167757" y="379605"/>
                  <a:pt x="165265" y="380851"/>
                </a:cubicBezTo>
                <a:cubicBezTo>
                  <a:pt x="162424" y="382271"/>
                  <a:pt x="160256" y="384885"/>
                  <a:pt x="157337" y="386136"/>
                </a:cubicBezTo>
                <a:cubicBezTo>
                  <a:pt x="153999" y="387567"/>
                  <a:pt x="150258" y="387781"/>
                  <a:pt x="146766" y="388779"/>
                </a:cubicBezTo>
                <a:cubicBezTo>
                  <a:pt x="144088" y="389544"/>
                  <a:pt x="141481" y="390541"/>
                  <a:pt x="138838" y="391422"/>
                </a:cubicBezTo>
                <a:cubicBezTo>
                  <a:pt x="118577" y="390541"/>
                  <a:pt x="96825" y="396458"/>
                  <a:pt x="78054" y="388779"/>
                </a:cubicBezTo>
                <a:cubicBezTo>
                  <a:pt x="61870" y="382158"/>
                  <a:pt x="85827" y="363066"/>
                  <a:pt x="88625" y="359708"/>
                </a:cubicBezTo>
                <a:cubicBezTo>
                  <a:pt x="90658" y="357268"/>
                  <a:pt x="90746" y="352059"/>
                  <a:pt x="93910" y="351780"/>
                </a:cubicBezTo>
                <a:cubicBezTo>
                  <a:pt x="121991" y="349302"/>
                  <a:pt x="165705" y="351781"/>
                  <a:pt x="178479" y="34649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" name="Freeform 1046"/>
          <p:cNvSpPr/>
          <p:nvPr/>
        </p:nvSpPr>
        <p:spPr>
          <a:xfrm>
            <a:off x="3275257" y="3847880"/>
            <a:ext cx="308914" cy="428120"/>
          </a:xfrm>
          <a:custGeom>
            <a:avLst/>
            <a:gdLst>
              <a:gd name="connsiteX0" fmla="*/ 240493 w 308914"/>
              <a:gd name="connsiteY0" fmla="*/ 422844 h 428120"/>
              <a:gd name="connsiteX1" fmla="*/ 303919 w 308914"/>
              <a:gd name="connsiteY1" fmla="*/ 422844 h 428120"/>
              <a:gd name="connsiteX2" fmla="*/ 301276 w 308914"/>
              <a:gd name="connsiteY2" fmla="*/ 367345 h 428120"/>
              <a:gd name="connsiteX3" fmla="*/ 295991 w 308914"/>
              <a:gd name="connsiteY3" fmla="*/ 351489 h 428120"/>
              <a:gd name="connsiteX4" fmla="*/ 288063 w 308914"/>
              <a:gd name="connsiteY4" fmla="*/ 348846 h 428120"/>
              <a:gd name="connsiteX5" fmla="*/ 280134 w 308914"/>
              <a:gd name="connsiteY5" fmla="*/ 325061 h 428120"/>
              <a:gd name="connsiteX6" fmla="*/ 264278 w 308914"/>
              <a:gd name="connsiteY6" fmla="*/ 309204 h 428120"/>
              <a:gd name="connsiteX7" fmla="*/ 261635 w 308914"/>
              <a:gd name="connsiteY7" fmla="*/ 285419 h 428120"/>
              <a:gd name="connsiteX8" fmla="*/ 256349 w 308914"/>
              <a:gd name="connsiteY8" fmla="*/ 277491 h 428120"/>
              <a:gd name="connsiteX9" fmla="*/ 245778 w 308914"/>
              <a:gd name="connsiteY9" fmla="*/ 256349 h 428120"/>
              <a:gd name="connsiteX10" fmla="*/ 240493 w 308914"/>
              <a:gd name="connsiteY10" fmla="*/ 248421 h 428120"/>
              <a:gd name="connsiteX11" fmla="*/ 224636 w 308914"/>
              <a:gd name="connsiteY11" fmla="*/ 232564 h 428120"/>
              <a:gd name="connsiteX12" fmla="*/ 219350 w 308914"/>
              <a:gd name="connsiteY12" fmla="*/ 208779 h 428120"/>
              <a:gd name="connsiteX13" fmla="*/ 214065 w 308914"/>
              <a:gd name="connsiteY13" fmla="*/ 200851 h 428120"/>
              <a:gd name="connsiteX14" fmla="*/ 203494 w 308914"/>
              <a:gd name="connsiteY14" fmla="*/ 182351 h 428120"/>
              <a:gd name="connsiteX15" fmla="*/ 187637 w 308914"/>
              <a:gd name="connsiteY15" fmla="*/ 169137 h 428120"/>
              <a:gd name="connsiteX16" fmla="*/ 179709 w 308914"/>
              <a:gd name="connsiteY16" fmla="*/ 161209 h 428120"/>
              <a:gd name="connsiteX17" fmla="*/ 169138 w 308914"/>
              <a:gd name="connsiteY17" fmla="*/ 158566 h 428120"/>
              <a:gd name="connsiteX18" fmla="*/ 153281 w 308914"/>
              <a:gd name="connsiteY18" fmla="*/ 150638 h 428120"/>
              <a:gd name="connsiteX19" fmla="*/ 147996 w 308914"/>
              <a:gd name="connsiteY19" fmla="*/ 142710 h 428120"/>
              <a:gd name="connsiteX20" fmla="*/ 145353 w 308914"/>
              <a:gd name="connsiteY20" fmla="*/ 132138 h 428120"/>
              <a:gd name="connsiteX21" fmla="*/ 142710 w 308914"/>
              <a:gd name="connsiteY21" fmla="*/ 124210 h 428120"/>
              <a:gd name="connsiteX22" fmla="*/ 150638 w 308914"/>
              <a:gd name="connsiteY22" fmla="*/ 60784 h 428120"/>
              <a:gd name="connsiteX23" fmla="*/ 158567 w 308914"/>
              <a:gd name="connsiteY23" fmla="*/ 52855 h 428120"/>
              <a:gd name="connsiteX24" fmla="*/ 158567 w 308914"/>
              <a:gd name="connsiteY24" fmla="*/ 23785 h 428120"/>
              <a:gd name="connsiteX25" fmla="*/ 150638 w 308914"/>
              <a:gd name="connsiteY25" fmla="*/ 21142 h 428120"/>
              <a:gd name="connsiteX26" fmla="*/ 126853 w 308914"/>
              <a:gd name="connsiteY26" fmla="*/ 0 h 428120"/>
              <a:gd name="connsiteX27" fmla="*/ 23785 w 308914"/>
              <a:gd name="connsiteY27" fmla="*/ 2643 h 428120"/>
              <a:gd name="connsiteX28" fmla="*/ 5286 w 308914"/>
              <a:gd name="connsiteY28" fmla="*/ 21142 h 428120"/>
              <a:gd name="connsiteX29" fmla="*/ 0 w 308914"/>
              <a:gd name="connsiteY29" fmla="*/ 29070 h 428120"/>
              <a:gd name="connsiteX30" fmla="*/ 5286 w 308914"/>
              <a:gd name="connsiteY30" fmla="*/ 76640 h 428120"/>
              <a:gd name="connsiteX31" fmla="*/ 10571 w 308914"/>
              <a:gd name="connsiteY31" fmla="*/ 84569 h 428120"/>
              <a:gd name="connsiteX32" fmla="*/ 18500 w 308914"/>
              <a:gd name="connsiteY32" fmla="*/ 89854 h 428120"/>
              <a:gd name="connsiteX33" fmla="*/ 29071 w 308914"/>
              <a:gd name="connsiteY33" fmla="*/ 97782 h 428120"/>
              <a:gd name="connsiteX34" fmla="*/ 39642 w 308914"/>
              <a:gd name="connsiteY34" fmla="*/ 100425 h 428120"/>
              <a:gd name="connsiteX35" fmla="*/ 47570 w 308914"/>
              <a:gd name="connsiteY35" fmla="*/ 108354 h 428120"/>
              <a:gd name="connsiteX36" fmla="*/ 55498 w 308914"/>
              <a:gd name="connsiteY36" fmla="*/ 110996 h 428120"/>
              <a:gd name="connsiteX37" fmla="*/ 60784 w 308914"/>
              <a:gd name="connsiteY37" fmla="*/ 118925 h 428120"/>
              <a:gd name="connsiteX38" fmla="*/ 66070 w 308914"/>
              <a:gd name="connsiteY38" fmla="*/ 137424 h 428120"/>
              <a:gd name="connsiteX39" fmla="*/ 71355 w 308914"/>
              <a:gd name="connsiteY39" fmla="*/ 145352 h 428120"/>
              <a:gd name="connsiteX40" fmla="*/ 73998 w 308914"/>
              <a:gd name="connsiteY40" fmla="*/ 174423 h 428120"/>
              <a:gd name="connsiteX41" fmla="*/ 76641 w 308914"/>
              <a:gd name="connsiteY41" fmla="*/ 187637 h 428120"/>
              <a:gd name="connsiteX42" fmla="*/ 84569 w 308914"/>
              <a:gd name="connsiteY42" fmla="*/ 192922 h 428120"/>
              <a:gd name="connsiteX43" fmla="*/ 110997 w 308914"/>
              <a:gd name="connsiteY43" fmla="*/ 224636 h 428120"/>
              <a:gd name="connsiteX44" fmla="*/ 118925 w 308914"/>
              <a:gd name="connsiteY44" fmla="*/ 232564 h 428120"/>
              <a:gd name="connsiteX45" fmla="*/ 126853 w 308914"/>
              <a:gd name="connsiteY45" fmla="*/ 240492 h 428120"/>
              <a:gd name="connsiteX46" fmla="*/ 132139 w 308914"/>
              <a:gd name="connsiteY46" fmla="*/ 248421 h 428120"/>
              <a:gd name="connsiteX47" fmla="*/ 134782 w 308914"/>
              <a:gd name="connsiteY47" fmla="*/ 256349 h 428120"/>
              <a:gd name="connsiteX48" fmla="*/ 147996 w 308914"/>
              <a:gd name="connsiteY48" fmla="*/ 272206 h 428120"/>
              <a:gd name="connsiteX49" fmla="*/ 155924 w 308914"/>
              <a:gd name="connsiteY49" fmla="*/ 274848 h 428120"/>
              <a:gd name="connsiteX50" fmla="*/ 174423 w 308914"/>
              <a:gd name="connsiteY50" fmla="*/ 295991 h 428120"/>
              <a:gd name="connsiteX51" fmla="*/ 187637 w 308914"/>
              <a:gd name="connsiteY51" fmla="*/ 314490 h 428120"/>
              <a:gd name="connsiteX52" fmla="*/ 198208 w 308914"/>
              <a:gd name="connsiteY52" fmla="*/ 332989 h 428120"/>
              <a:gd name="connsiteX53" fmla="*/ 208779 w 308914"/>
              <a:gd name="connsiteY53" fmla="*/ 354132 h 428120"/>
              <a:gd name="connsiteX54" fmla="*/ 211422 w 308914"/>
              <a:gd name="connsiteY54" fmla="*/ 364703 h 428120"/>
              <a:gd name="connsiteX55" fmla="*/ 227279 w 308914"/>
              <a:gd name="connsiteY55" fmla="*/ 377917 h 428120"/>
              <a:gd name="connsiteX56" fmla="*/ 232564 w 308914"/>
              <a:gd name="connsiteY56" fmla="*/ 393773 h 428120"/>
              <a:gd name="connsiteX57" fmla="*/ 240493 w 308914"/>
              <a:gd name="connsiteY57" fmla="*/ 422844 h 428120"/>
              <a:gd name="connsiteX58" fmla="*/ 240493 w 308914"/>
              <a:gd name="connsiteY58" fmla="*/ 422844 h 42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08914" h="428120">
                <a:moveTo>
                  <a:pt x="240493" y="422844"/>
                </a:moveTo>
                <a:cubicBezTo>
                  <a:pt x="251064" y="422844"/>
                  <a:pt x="294206" y="434716"/>
                  <a:pt x="303919" y="422844"/>
                </a:cubicBezTo>
                <a:cubicBezTo>
                  <a:pt x="315647" y="408510"/>
                  <a:pt x="303321" y="385752"/>
                  <a:pt x="301276" y="367345"/>
                </a:cubicBezTo>
                <a:cubicBezTo>
                  <a:pt x="300661" y="361808"/>
                  <a:pt x="301276" y="353251"/>
                  <a:pt x="295991" y="351489"/>
                </a:cubicBezTo>
                <a:lnTo>
                  <a:pt x="288063" y="348846"/>
                </a:lnTo>
                <a:cubicBezTo>
                  <a:pt x="286311" y="340084"/>
                  <a:pt x="285970" y="332356"/>
                  <a:pt x="280134" y="325061"/>
                </a:cubicBezTo>
                <a:cubicBezTo>
                  <a:pt x="275465" y="319224"/>
                  <a:pt x="264278" y="309204"/>
                  <a:pt x="264278" y="309204"/>
                </a:cubicBezTo>
                <a:cubicBezTo>
                  <a:pt x="263397" y="301276"/>
                  <a:pt x="263570" y="293158"/>
                  <a:pt x="261635" y="285419"/>
                </a:cubicBezTo>
                <a:cubicBezTo>
                  <a:pt x="260865" y="282338"/>
                  <a:pt x="257870" y="280279"/>
                  <a:pt x="256349" y="277491"/>
                </a:cubicBezTo>
                <a:cubicBezTo>
                  <a:pt x="252576" y="270574"/>
                  <a:pt x="250148" y="262905"/>
                  <a:pt x="245778" y="256349"/>
                </a:cubicBezTo>
                <a:cubicBezTo>
                  <a:pt x="244016" y="253706"/>
                  <a:pt x="242603" y="250795"/>
                  <a:pt x="240493" y="248421"/>
                </a:cubicBezTo>
                <a:cubicBezTo>
                  <a:pt x="235527" y="242834"/>
                  <a:pt x="224636" y="232564"/>
                  <a:pt x="224636" y="232564"/>
                </a:cubicBezTo>
                <a:cubicBezTo>
                  <a:pt x="223620" y="226471"/>
                  <a:pt x="222604" y="215286"/>
                  <a:pt x="219350" y="208779"/>
                </a:cubicBezTo>
                <a:cubicBezTo>
                  <a:pt x="217930" y="205938"/>
                  <a:pt x="215485" y="203692"/>
                  <a:pt x="214065" y="200851"/>
                </a:cubicBezTo>
                <a:cubicBezTo>
                  <a:pt x="206403" y="185525"/>
                  <a:pt x="218827" y="200239"/>
                  <a:pt x="203494" y="182351"/>
                </a:cubicBezTo>
                <a:cubicBezTo>
                  <a:pt x="191916" y="168844"/>
                  <a:pt x="199867" y="179329"/>
                  <a:pt x="187637" y="169137"/>
                </a:cubicBezTo>
                <a:cubicBezTo>
                  <a:pt x="184766" y="166744"/>
                  <a:pt x="182954" y="163063"/>
                  <a:pt x="179709" y="161209"/>
                </a:cubicBezTo>
                <a:cubicBezTo>
                  <a:pt x="176555" y="159407"/>
                  <a:pt x="172630" y="159564"/>
                  <a:pt x="169138" y="158566"/>
                </a:cubicBezTo>
                <a:cubicBezTo>
                  <a:pt x="159563" y="155830"/>
                  <a:pt x="161968" y="156429"/>
                  <a:pt x="153281" y="150638"/>
                </a:cubicBezTo>
                <a:cubicBezTo>
                  <a:pt x="151519" y="147995"/>
                  <a:pt x="149247" y="145629"/>
                  <a:pt x="147996" y="142710"/>
                </a:cubicBezTo>
                <a:cubicBezTo>
                  <a:pt x="146565" y="139371"/>
                  <a:pt x="146351" y="135631"/>
                  <a:pt x="145353" y="132138"/>
                </a:cubicBezTo>
                <a:cubicBezTo>
                  <a:pt x="144588" y="129460"/>
                  <a:pt x="143591" y="126853"/>
                  <a:pt x="142710" y="124210"/>
                </a:cubicBezTo>
                <a:cubicBezTo>
                  <a:pt x="144129" y="94413"/>
                  <a:pt x="135316" y="79171"/>
                  <a:pt x="150638" y="60784"/>
                </a:cubicBezTo>
                <a:cubicBezTo>
                  <a:pt x="153031" y="57913"/>
                  <a:pt x="155924" y="55498"/>
                  <a:pt x="158567" y="52855"/>
                </a:cubicBezTo>
                <a:cubicBezTo>
                  <a:pt x="162171" y="42041"/>
                  <a:pt x="164827" y="37870"/>
                  <a:pt x="158567" y="23785"/>
                </a:cubicBezTo>
                <a:cubicBezTo>
                  <a:pt x="157436" y="21239"/>
                  <a:pt x="153281" y="22023"/>
                  <a:pt x="150638" y="21142"/>
                </a:cubicBezTo>
                <a:cubicBezTo>
                  <a:pt x="132536" y="3039"/>
                  <a:pt x="141002" y="9431"/>
                  <a:pt x="126853" y="0"/>
                </a:cubicBezTo>
                <a:cubicBezTo>
                  <a:pt x="92497" y="881"/>
                  <a:pt x="58113" y="1008"/>
                  <a:pt x="23785" y="2643"/>
                </a:cubicBezTo>
                <a:cubicBezTo>
                  <a:pt x="12575" y="3177"/>
                  <a:pt x="11144" y="12355"/>
                  <a:pt x="5286" y="21142"/>
                </a:cubicBezTo>
                <a:lnTo>
                  <a:pt x="0" y="29070"/>
                </a:lnTo>
                <a:cubicBezTo>
                  <a:pt x="331" y="34036"/>
                  <a:pt x="-1020" y="64027"/>
                  <a:pt x="5286" y="76640"/>
                </a:cubicBezTo>
                <a:cubicBezTo>
                  <a:pt x="6706" y="79481"/>
                  <a:pt x="8325" y="82323"/>
                  <a:pt x="10571" y="84569"/>
                </a:cubicBezTo>
                <a:cubicBezTo>
                  <a:pt x="12817" y="86815"/>
                  <a:pt x="15915" y="88008"/>
                  <a:pt x="18500" y="89854"/>
                </a:cubicBezTo>
                <a:cubicBezTo>
                  <a:pt x="22084" y="92414"/>
                  <a:pt x="25131" y="95812"/>
                  <a:pt x="29071" y="97782"/>
                </a:cubicBezTo>
                <a:cubicBezTo>
                  <a:pt x="32320" y="99406"/>
                  <a:pt x="36118" y="99544"/>
                  <a:pt x="39642" y="100425"/>
                </a:cubicBezTo>
                <a:cubicBezTo>
                  <a:pt x="42285" y="103068"/>
                  <a:pt x="44460" y="106281"/>
                  <a:pt x="47570" y="108354"/>
                </a:cubicBezTo>
                <a:cubicBezTo>
                  <a:pt x="49888" y="109899"/>
                  <a:pt x="53323" y="109256"/>
                  <a:pt x="55498" y="110996"/>
                </a:cubicBezTo>
                <a:cubicBezTo>
                  <a:pt x="57978" y="112980"/>
                  <a:pt x="59363" y="116084"/>
                  <a:pt x="60784" y="118925"/>
                </a:cubicBezTo>
                <a:cubicBezTo>
                  <a:pt x="65926" y="129208"/>
                  <a:pt x="60991" y="125573"/>
                  <a:pt x="66070" y="137424"/>
                </a:cubicBezTo>
                <a:cubicBezTo>
                  <a:pt x="67321" y="140343"/>
                  <a:pt x="69593" y="142709"/>
                  <a:pt x="71355" y="145352"/>
                </a:cubicBezTo>
                <a:cubicBezTo>
                  <a:pt x="72236" y="155042"/>
                  <a:pt x="72791" y="164768"/>
                  <a:pt x="73998" y="174423"/>
                </a:cubicBezTo>
                <a:cubicBezTo>
                  <a:pt x="74555" y="178880"/>
                  <a:pt x="74412" y="183737"/>
                  <a:pt x="76641" y="187637"/>
                </a:cubicBezTo>
                <a:cubicBezTo>
                  <a:pt x="78217" y="190395"/>
                  <a:pt x="81926" y="191160"/>
                  <a:pt x="84569" y="192922"/>
                </a:cubicBezTo>
                <a:cubicBezTo>
                  <a:pt x="99286" y="214999"/>
                  <a:pt x="90648" y="204287"/>
                  <a:pt x="110997" y="224636"/>
                </a:cubicBezTo>
                <a:lnTo>
                  <a:pt x="118925" y="232564"/>
                </a:lnTo>
                <a:cubicBezTo>
                  <a:pt x="121568" y="235207"/>
                  <a:pt x="124780" y="237382"/>
                  <a:pt x="126853" y="240492"/>
                </a:cubicBezTo>
                <a:cubicBezTo>
                  <a:pt x="128615" y="243135"/>
                  <a:pt x="130718" y="245580"/>
                  <a:pt x="132139" y="248421"/>
                </a:cubicBezTo>
                <a:cubicBezTo>
                  <a:pt x="133385" y="250913"/>
                  <a:pt x="133536" y="253857"/>
                  <a:pt x="134782" y="256349"/>
                </a:cubicBezTo>
                <a:cubicBezTo>
                  <a:pt x="137220" y="261225"/>
                  <a:pt x="143612" y="269283"/>
                  <a:pt x="147996" y="272206"/>
                </a:cubicBezTo>
                <a:cubicBezTo>
                  <a:pt x="150314" y="273751"/>
                  <a:pt x="153281" y="273967"/>
                  <a:pt x="155924" y="274848"/>
                </a:cubicBezTo>
                <a:cubicBezTo>
                  <a:pt x="170681" y="284687"/>
                  <a:pt x="159003" y="275433"/>
                  <a:pt x="174423" y="295991"/>
                </a:cubicBezTo>
                <a:cubicBezTo>
                  <a:pt x="177832" y="300535"/>
                  <a:pt x="184542" y="309075"/>
                  <a:pt x="187637" y="314490"/>
                </a:cubicBezTo>
                <a:cubicBezTo>
                  <a:pt x="201049" y="337960"/>
                  <a:pt x="185332" y="313674"/>
                  <a:pt x="198208" y="332989"/>
                </a:cubicBezTo>
                <a:cubicBezTo>
                  <a:pt x="204664" y="365266"/>
                  <a:pt x="195112" y="330214"/>
                  <a:pt x="208779" y="354132"/>
                </a:cubicBezTo>
                <a:cubicBezTo>
                  <a:pt x="210581" y="357286"/>
                  <a:pt x="209620" y="361549"/>
                  <a:pt x="211422" y="364703"/>
                </a:cubicBezTo>
                <a:cubicBezTo>
                  <a:pt x="214553" y="370181"/>
                  <a:pt x="222227" y="374549"/>
                  <a:pt x="227279" y="377917"/>
                </a:cubicBezTo>
                <a:cubicBezTo>
                  <a:pt x="229041" y="383202"/>
                  <a:pt x="231873" y="388245"/>
                  <a:pt x="232564" y="393773"/>
                </a:cubicBezTo>
                <a:cubicBezTo>
                  <a:pt x="235085" y="413942"/>
                  <a:pt x="231498" y="410850"/>
                  <a:pt x="240493" y="422844"/>
                </a:cubicBezTo>
                <a:lnTo>
                  <a:pt x="240493" y="422844"/>
                </a:ln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" name="Freeform 1047"/>
          <p:cNvSpPr/>
          <p:nvPr/>
        </p:nvSpPr>
        <p:spPr>
          <a:xfrm>
            <a:off x="4261929" y="3763311"/>
            <a:ext cx="289818" cy="531477"/>
          </a:xfrm>
          <a:custGeom>
            <a:avLst/>
            <a:gdLst>
              <a:gd name="connsiteX0" fmla="*/ 210505 w 289818"/>
              <a:gd name="connsiteY0" fmla="*/ 531198 h 531477"/>
              <a:gd name="connsiteX1" fmla="*/ 192006 w 289818"/>
              <a:gd name="connsiteY1" fmla="*/ 528555 h 531477"/>
              <a:gd name="connsiteX2" fmla="*/ 176149 w 289818"/>
              <a:gd name="connsiteY2" fmla="*/ 517984 h 531477"/>
              <a:gd name="connsiteX3" fmla="*/ 168221 w 289818"/>
              <a:gd name="connsiteY3" fmla="*/ 512698 h 531477"/>
              <a:gd name="connsiteX4" fmla="*/ 160292 w 289818"/>
              <a:gd name="connsiteY4" fmla="*/ 510055 h 531477"/>
              <a:gd name="connsiteX5" fmla="*/ 147078 w 289818"/>
              <a:gd name="connsiteY5" fmla="*/ 494199 h 531477"/>
              <a:gd name="connsiteX6" fmla="*/ 141793 w 289818"/>
              <a:gd name="connsiteY6" fmla="*/ 433415 h 531477"/>
              <a:gd name="connsiteX7" fmla="*/ 144436 w 289818"/>
              <a:gd name="connsiteY7" fmla="*/ 396416 h 531477"/>
              <a:gd name="connsiteX8" fmla="*/ 147078 w 289818"/>
              <a:gd name="connsiteY8" fmla="*/ 385845 h 531477"/>
              <a:gd name="connsiteX9" fmla="*/ 141793 w 289818"/>
              <a:gd name="connsiteY9" fmla="*/ 367346 h 531477"/>
              <a:gd name="connsiteX10" fmla="*/ 123293 w 289818"/>
              <a:gd name="connsiteY10" fmla="*/ 369988 h 531477"/>
              <a:gd name="connsiteX11" fmla="*/ 120651 w 289818"/>
              <a:gd name="connsiteY11" fmla="*/ 380560 h 531477"/>
              <a:gd name="connsiteX12" fmla="*/ 118008 w 289818"/>
              <a:gd name="connsiteY12" fmla="*/ 388488 h 531477"/>
              <a:gd name="connsiteX13" fmla="*/ 115365 w 289818"/>
              <a:gd name="connsiteY13" fmla="*/ 433415 h 531477"/>
              <a:gd name="connsiteX14" fmla="*/ 91580 w 289818"/>
              <a:gd name="connsiteY14" fmla="*/ 454557 h 531477"/>
              <a:gd name="connsiteX15" fmla="*/ 54581 w 289818"/>
              <a:gd name="connsiteY15" fmla="*/ 451914 h 531477"/>
              <a:gd name="connsiteX16" fmla="*/ 49296 w 289818"/>
              <a:gd name="connsiteY16" fmla="*/ 443986 h 531477"/>
              <a:gd name="connsiteX17" fmla="*/ 36082 w 289818"/>
              <a:gd name="connsiteY17" fmla="*/ 428129 h 531477"/>
              <a:gd name="connsiteX18" fmla="*/ 38725 w 289818"/>
              <a:gd name="connsiteY18" fmla="*/ 340918 h 531477"/>
              <a:gd name="connsiteX19" fmla="*/ 44010 w 289818"/>
              <a:gd name="connsiteY19" fmla="*/ 303919 h 531477"/>
              <a:gd name="connsiteX20" fmla="*/ 46653 w 289818"/>
              <a:gd name="connsiteY20" fmla="*/ 256349 h 531477"/>
              <a:gd name="connsiteX21" fmla="*/ 46653 w 289818"/>
              <a:gd name="connsiteY21" fmla="*/ 240492 h 531477"/>
              <a:gd name="connsiteX22" fmla="*/ 30796 w 289818"/>
              <a:gd name="connsiteY22" fmla="*/ 232564 h 531477"/>
              <a:gd name="connsiteX23" fmla="*/ 12297 w 289818"/>
              <a:gd name="connsiteY23" fmla="*/ 224636 h 531477"/>
              <a:gd name="connsiteX24" fmla="*/ 9654 w 289818"/>
              <a:gd name="connsiteY24" fmla="*/ 134781 h 531477"/>
              <a:gd name="connsiteX25" fmla="*/ 17582 w 289818"/>
              <a:gd name="connsiteY25" fmla="*/ 132139 h 531477"/>
              <a:gd name="connsiteX26" fmla="*/ 46653 w 289818"/>
              <a:gd name="connsiteY26" fmla="*/ 134781 h 531477"/>
              <a:gd name="connsiteX27" fmla="*/ 51939 w 289818"/>
              <a:gd name="connsiteY27" fmla="*/ 150638 h 531477"/>
              <a:gd name="connsiteX28" fmla="*/ 67795 w 289818"/>
              <a:gd name="connsiteY28" fmla="*/ 161209 h 531477"/>
              <a:gd name="connsiteX29" fmla="*/ 78366 w 289818"/>
              <a:gd name="connsiteY29" fmla="*/ 87212 h 531477"/>
              <a:gd name="connsiteX30" fmla="*/ 88937 w 289818"/>
              <a:gd name="connsiteY30" fmla="*/ 71355 h 531477"/>
              <a:gd name="connsiteX31" fmla="*/ 104794 w 289818"/>
              <a:gd name="connsiteY31" fmla="*/ 58141 h 531477"/>
              <a:gd name="connsiteX32" fmla="*/ 112722 w 289818"/>
              <a:gd name="connsiteY32" fmla="*/ 50213 h 531477"/>
              <a:gd name="connsiteX33" fmla="*/ 128579 w 289818"/>
              <a:gd name="connsiteY33" fmla="*/ 39642 h 531477"/>
              <a:gd name="connsiteX34" fmla="*/ 155007 w 289818"/>
              <a:gd name="connsiteY34" fmla="*/ 21142 h 531477"/>
              <a:gd name="connsiteX35" fmla="*/ 162935 w 289818"/>
              <a:gd name="connsiteY35" fmla="*/ 13214 h 531477"/>
              <a:gd name="connsiteX36" fmla="*/ 178792 w 289818"/>
              <a:gd name="connsiteY36" fmla="*/ 0 h 531477"/>
              <a:gd name="connsiteX37" fmla="*/ 194648 w 289818"/>
              <a:gd name="connsiteY37" fmla="*/ 2643 h 531477"/>
              <a:gd name="connsiteX38" fmla="*/ 197291 w 289818"/>
              <a:gd name="connsiteY38" fmla="*/ 10571 h 531477"/>
              <a:gd name="connsiteX39" fmla="*/ 205219 w 289818"/>
              <a:gd name="connsiteY39" fmla="*/ 15857 h 531477"/>
              <a:gd name="connsiteX40" fmla="*/ 213148 w 289818"/>
              <a:gd name="connsiteY40" fmla="*/ 34356 h 531477"/>
              <a:gd name="connsiteX41" fmla="*/ 215791 w 289818"/>
              <a:gd name="connsiteY41" fmla="*/ 42284 h 531477"/>
              <a:gd name="connsiteX42" fmla="*/ 223719 w 289818"/>
              <a:gd name="connsiteY42" fmla="*/ 50213 h 531477"/>
              <a:gd name="connsiteX43" fmla="*/ 231647 w 289818"/>
              <a:gd name="connsiteY43" fmla="*/ 66069 h 531477"/>
              <a:gd name="connsiteX44" fmla="*/ 234290 w 289818"/>
              <a:gd name="connsiteY44" fmla="*/ 73998 h 531477"/>
              <a:gd name="connsiteX45" fmla="*/ 239576 w 289818"/>
              <a:gd name="connsiteY45" fmla="*/ 108354 h 531477"/>
              <a:gd name="connsiteX46" fmla="*/ 242218 w 289818"/>
              <a:gd name="connsiteY46" fmla="*/ 116282 h 531477"/>
              <a:gd name="connsiteX47" fmla="*/ 252789 w 289818"/>
              <a:gd name="connsiteY47" fmla="*/ 132139 h 531477"/>
              <a:gd name="connsiteX48" fmla="*/ 258075 w 289818"/>
              <a:gd name="connsiteY48" fmla="*/ 174423 h 531477"/>
              <a:gd name="connsiteX49" fmla="*/ 263361 w 289818"/>
              <a:gd name="connsiteY49" fmla="*/ 182351 h 531477"/>
              <a:gd name="connsiteX50" fmla="*/ 268646 w 289818"/>
              <a:gd name="connsiteY50" fmla="*/ 200851 h 531477"/>
              <a:gd name="connsiteX51" fmla="*/ 271289 w 289818"/>
              <a:gd name="connsiteY51" fmla="*/ 208779 h 531477"/>
              <a:gd name="connsiteX52" fmla="*/ 273932 w 289818"/>
              <a:gd name="connsiteY52" fmla="*/ 224636 h 531477"/>
              <a:gd name="connsiteX53" fmla="*/ 279217 w 289818"/>
              <a:gd name="connsiteY53" fmla="*/ 232564 h 531477"/>
              <a:gd name="connsiteX54" fmla="*/ 287146 w 289818"/>
              <a:gd name="connsiteY54" fmla="*/ 248421 h 531477"/>
              <a:gd name="connsiteX55" fmla="*/ 289788 w 289818"/>
              <a:gd name="connsiteY55" fmla="*/ 256349 h 531477"/>
              <a:gd name="connsiteX56" fmla="*/ 276574 w 289818"/>
              <a:gd name="connsiteY56" fmla="*/ 277491 h 531477"/>
              <a:gd name="connsiteX57" fmla="*/ 268646 w 289818"/>
              <a:gd name="connsiteY57" fmla="*/ 285420 h 531477"/>
              <a:gd name="connsiteX58" fmla="*/ 260718 w 289818"/>
              <a:gd name="connsiteY58" fmla="*/ 301276 h 531477"/>
              <a:gd name="connsiteX59" fmla="*/ 244861 w 289818"/>
              <a:gd name="connsiteY59" fmla="*/ 311847 h 531477"/>
              <a:gd name="connsiteX60" fmla="*/ 234290 w 289818"/>
              <a:gd name="connsiteY60" fmla="*/ 327704 h 531477"/>
              <a:gd name="connsiteX61" fmla="*/ 229004 w 289818"/>
              <a:gd name="connsiteY61" fmla="*/ 346203 h 531477"/>
              <a:gd name="connsiteX62" fmla="*/ 223719 w 289818"/>
              <a:gd name="connsiteY62" fmla="*/ 375274 h 531477"/>
              <a:gd name="connsiteX63" fmla="*/ 218433 w 289818"/>
              <a:gd name="connsiteY63" fmla="*/ 383202 h 531477"/>
              <a:gd name="connsiteX64" fmla="*/ 215791 w 289818"/>
              <a:gd name="connsiteY64" fmla="*/ 396416 h 531477"/>
              <a:gd name="connsiteX65" fmla="*/ 213148 w 289818"/>
              <a:gd name="connsiteY65" fmla="*/ 404344 h 531477"/>
              <a:gd name="connsiteX66" fmla="*/ 210505 w 289818"/>
              <a:gd name="connsiteY66" fmla="*/ 420201 h 531477"/>
              <a:gd name="connsiteX67" fmla="*/ 199934 w 289818"/>
              <a:gd name="connsiteY67" fmla="*/ 436058 h 531477"/>
              <a:gd name="connsiteX68" fmla="*/ 197291 w 289818"/>
              <a:gd name="connsiteY68" fmla="*/ 515341 h 531477"/>
              <a:gd name="connsiteX69" fmla="*/ 194648 w 289818"/>
              <a:gd name="connsiteY69" fmla="*/ 523269 h 531477"/>
              <a:gd name="connsiteX70" fmla="*/ 210505 w 289818"/>
              <a:gd name="connsiteY70" fmla="*/ 531198 h 53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89818" h="531477">
                <a:moveTo>
                  <a:pt x="210505" y="531198"/>
                </a:moveTo>
                <a:cubicBezTo>
                  <a:pt x="210065" y="532079"/>
                  <a:pt x="197820" y="530791"/>
                  <a:pt x="192006" y="528555"/>
                </a:cubicBezTo>
                <a:cubicBezTo>
                  <a:pt x="186077" y="526275"/>
                  <a:pt x="181435" y="521508"/>
                  <a:pt x="176149" y="517984"/>
                </a:cubicBezTo>
                <a:cubicBezTo>
                  <a:pt x="173506" y="516222"/>
                  <a:pt x="171234" y="513702"/>
                  <a:pt x="168221" y="512698"/>
                </a:cubicBezTo>
                <a:lnTo>
                  <a:pt x="160292" y="510055"/>
                </a:lnTo>
                <a:cubicBezTo>
                  <a:pt x="158128" y="507891"/>
                  <a:pt x="147630" y="498429"/>
                  <a:pt x="147078" y="494199"/>
                </a:cubicBezTo>
                <a:cubicBezTo>
                  <a:pt x="136945" y="416507"/>
                  <a:pt x="151176" y="461561"/>
                  <a:pt x="141793" y="433415"/>
                </a:cubicBezTo>
                <a:cubicBezTo>
                  <a:pt x="142674" y="421082"/>
                  <a:pt x="143071" y="408705"/>
                  <a:pt x="144436" y="396416"/>
                </a:cubicBezTo>
                <a:cubicBezTo>
                  <a:pt x="144837" y="392806"/>
                  <a:pt x="147407" y="389462"/>
                  <a:pt x="147078" y="385845"/>
                </a:cubicBezTo>
                <a:cubicBezTo>
                  <a:pt x="146497" y="379458"/>
                  <a:pt x="143555" y="373512"/>
                  <a:pt x="141793" y="367346"/>
                </a:cubicBezTo>
                <a:cubicBezTo>
                  <a:pt x="135626" y="368227"/>
                  <a:pt x="128575" y="366686"/>
                  <a:pt x="123293" y="369988"/>
                </a:cubicBezTo>
                <a:cubicBezTo>
                  <a:pt x="120213" y="371913"/>
                  <a:pt x="121649" y="377067"/>
                  <a:pt x="120651" y="380560"/>
                </a:cubicBezTo>
                <a:cubicBezTo>
                  <a:pt x="119886" y="383238"/>
                  <a:pt x="118889" y="385845"/>
                  <a:pt x="118008" y="388488"/>
                </a:cubicBezTo>
                <a:cubicBezTo>
                  <a:pt x="117127" y="403464"/>
                  <a:pt x="119733" y="419063"/>
                  <a:pt x="115365" y="433415"/>
                </a:cubicBezTo>
                <a:cubicBezTo>
                  <a:pt x="113060" y="440989"/>
                  <a:pt x="99016" y="449601"/>
                  <a:pt x="91580" y="454557"/>
                </a:cubicBezTo>
                <a:cubicBezTo>
                  <a:pt x="79247" y="453676"/>
                  <a:pt x="66576" y="454913"/>
                  <a:pt x="54581" y="451914"/>
                </a:cubicBezTo>
                <a:cubicBezTo>
                  <a:pt x="51500" y="451144"/>
                  <a:pt x="51329" y="446426"/>
                  <a:pt x="49296" y="443986"/>
                </a:cubicBezTo>
                <a:cubicBezTo>
                  <a:pt x="32343" y="423643"/>
                  <a:pt x="49200" y="447810"/>
                  <a:pt x="36082" y="428129"/>
                </a:cubicBezTo>
                <a:cubicBezTo>
                  <a:pt x="36963" y="399059"/>
                  <a:pt x="37405" y="369972"/>
                  <a:pt x="38725" y="340918"/>
                </a:cubicBezTo>
                <a:cubicBezTo>
                  <a:pt x="39944" y="314098"/>
                  <a:pt x="38769" y="319639"/>
                  <a:pt x="44010" y="303919"/>
                </a:cubicBezTo>
                <a:cubicBezTo>
                  <a:pt x="44891" y="288062"/>
                  <a:pt x="45147" y="272159"/>
                  <a:pt x="46653" y="256349"/>
                </a:cubicBezTo>
                <a:cubicBezTo>
                  <a:pt x="47403" y="248476"/>
                  <a:pt x="52951" y="248365"/>
                  <a:pt x="46653" y="240492"/>
                </a:cubicBezTo>
                <a:cubicBezTo>
                  <a:pt x="42238" y="234973"/>
                  <a:pt x="36623" y="235061"/>
                  <a:pt x="30796" y="232564"/>
                </a:cubicBezTo>
                <a:cubicBezTo>
                  <a:pt x="7931" y="222765"/>
                  <a:pt x="30894" y="230836"/>
                  <a:pt x="12297" y="224636"/>
                </a:cubicBezTo>
                <a:cubicBezTo>
                  <a:pt x="-7372" y="195132"/>
                  <a:pt x="263" y="209913"/>
                  <a:pt x="9654" y="134781"/>
                </a:cubicBezTo>
                <a:cubicBezTo>
                  <a:pt x="10000" y="132017"/>
                  <a:pt x="14939" y="133020"/>
                  <a:pt x="17582" y="132139"/>
                </a:cubicBezTo>
                <a:lnTo>
                  <a:pt x="46653" y="134781"/>
                </a:lnTo>
                <a:cubicBezTo>
                  <a:pt x="51559" y="137422"/>
                  <a:pt x="47303" y="147547"/>
                  <a:pt x="51939" y="150638"/>
                </a:cubicBezTo>
                <a:lnTo>
                  <a:pt x="67795" y="161209"/>
                </a:lnTo>
                <a:cubicBezTo>
                  <a:pt x="96106" y="142338"/>
                  <a:pt x="66150" y="165398"/>
                  <a:pt x="78366" y="87212"/>
                </a:cubicBezTo>
                <a:cubicBezTo>
                  <a:pt x="79347" y="80936"/>
                  <a:pt x="84445" y="75847"/>
                  <a:pt x="88937" y="71355"/>
                </a:cubicBezTo>
                <a:cubicBezTo>
                  <a:pt x="112110" y="48185"/>
                  <a:pt x="82710" y="76545"/>
                  <a:pt x="104794" y="58141"/>
                </a:cubicBezTo>
                <a:cubicBezTo>
                  <a:pt x="107665" y="55748"/>
                  <a:pt x="109772" y="52507"/>
                  <a:pt x="112722" y="50213"/>
                </a:cubicBezTo>
                <a:cubicBezTo>
                  <a:pt x="117736" y="46313"/>
                  <a:pt x="124087" y="44134"/>
                  <a:pt x="128579" y="39642"/>
                </a:cubicBezTo>
                <a:cubicBezTo>
                  <a:pt x="147004" y="21217"/>
                  <a:pt x="137184" y="25598"/>
                  <a:pt x="155007" y="21142"/>
                </a:cubicBezTo>
                <a:cubicBezTo>
                  <a:pt x="157650" y="18499"/>
                  <a:pt x="160064" y="15607"/>
                  <a:pt x="162935" y="13214"/>
                </a:cubicBezTo>
                <a:cubicBezTo>
                  <a:pt x="185019" y="-5190"/>
                  <a:pt x="155619" y="23170"/>
                  <a:pt x="178792" y="0"/>
                </a:cubicBezTo>
                <a:cubicBezTo>
                  <a:pt x="184077" y="881"/>
                  <a:pt x="189996" y="-15"/>
                  <a:pt x="194648" y="2643"/>
                </a:cubicBezTo>
                <a:cubicBezTo>
                  <a:pt x="197067" y="4025"/>
                  <a:pt x="195551" y="8396"/>
                  <a:pt x="197291" y="10571"/>
                </a:cubicBezTo>
                <a:cubicBezTo>
                  <a:pt x="199275" y="13051"/>
                  <a:pt x="202576" y="14095"/>
                  <a:pt x="205219" y="15857"/>
                </a:cubicBezTo>
                <a:cubicBezTo>
                  <a:pt x="210720" y="37857"/>
                  <a:pt x="204022" y="16106"/>
                  <a:pt x="213148" y="34356"/>
                </a:cubicBezTo>
                <a:cubicBezTo>
                  <a:pt x="214394" y="36847"/>
                  <a:pt x="214246" y="39966"/>
                  <a:pt x="215791" y="42284"/>
                </a:cubicBezTo>
                <a:cubicBezTo>
                  <a:pt x="217864" y="45394"/>
                  <a:pt x="221076" y="47570"/>
                  <a:pt x="223719" y="50213"/>
                </a:cubicBezTo>
                <a:cubicBezTo>
                  <a:pt x="230363" y="70144"/>
                  <a:pt x="221400" y="45573"/>
                  <a:pt x="231647" y="66069"/>
                </a:cubicBezTo>
                <a:cubicBezTo>
                  <a:pt x="232893" y="68561"/>
                  <a:pt x="233409" y="71355"/>
                  <a:pt x="234290" y="73998"/>
                </a:cubicBezTo>
                <a:cubicBezTo>
                  <a:pt x="235896" y="86842"/>
                  <a:pt x="236549" y="96243"/>
                  <a:pt x="239576" y="108354"/>
                </a:cubicBezTo>
                <a:cubicBezTo>
                  <a:pt x="240252" y="111056"/>
                  <a:pt x="240865" y="113847"/>
                  <a:pt x="242218" y="116282"/>
                </a:cubicBezTo>
                <a:cubicBezTo>
                  <a:pt x="245303" y="121835"/>
                  <a:pt x="252789" y="132139"/>
                  <a:pt x="252789" y="132139"/>
                </a:cubicBezTo>
                <a:cubicBezTo>
                  <a:pt x="253293" y="138696"/>
                  <a:pt x="252370" y="163014"/>
                  <a:pt x="258075" y="174423"/>
                </a:cubicBezTo>
                <a:cubicBezTo>
                  <a:pt x="259496" y="177264"/>
                  <a:pt x="261599" y="179708"/>
                  <a:pt x="263361" y="182351"/>
                </a:cubicBezTo>
                <a:cubicBezTo>
                  <a:pt x="269704" y="201388"/>
                  <a:pt x="261998" y="177587"/>
                  <a:pt x="268646" y="200851"/>
                </a:cubicBezTo>
                <a:cubicBezTo>
                  <a:pt x="269411" y="203529"/>
                  <a:pt x="270408" y="206136"/>
                  <a:pt x="271289" y="208779"/>
                </a:cubicBezTo>
                <a:cubicBezTo>
                  <a:pt x="272170" y="214065"/>
                  <a:pt x="272238" y="219552"/>
                  <a:pt x="273932" y="224636"/>
                </a:cubicBezTo>
                <a:cubicBezTo>
                  <a:pt x="274936" y="227649"/>
                  <a:pt x="277797" y="229723"/>
                  <a:pt x="279217" y="232564"/>
                </a:cubicBezTo>
                <a:cubicBezTo>
                  <a:pt x="290157" y="254444"/>
                  <a:pt x="271999" y="225701"/>
                  <a:pt x="287146" y="248421"/>
                </a:cubicBezTo>
                <a:cubicBezTo>
                  <a:pt x="288027" y="251064"/>
                  <a:pt x="290096" y="253580"/>
                  <a:pt x="289788" y="256349"/>
                </a:cubicBezTo>
                <a:cubicBezTo>
                  <a:pt x="287669" y="275420"/>
                  <a:pt x="286762" y="269001"/>
                  <a:pt x="276574" y="277491"/>
                </a:cubicBezTo>
                <a:cubicBezTo>
                  <a:pt x="273703" y="279884"/>
                  <a:pt x="271289" y="282777"/>
                  <a:pt x="268646" y="285420"/>
                </a:cubicBezTo>
                <a:cubicBezTo>
                  <a:pt x="266761" y="291074"/>
                  <a:pt x="265539" y="297058"/>
                  <a:pt x="260718" y="301276"/>
                </a:cubicBezTo>
                <a:cubicBezTo>
                  <a:pt x="255937" y="305459"/>
                  <a:pt x="244861" y="311847"/>
                  <a:pt x="244861" y="311847"/>
                </a:cubicBezTo>
                <a:cubicBezTo>
                  <a:pt x="241337" y="317133"/>
                  <a:pt x="235831" y="321541"/>
                  <a:pt x="234290" y="327704"/>
                </a:cubicBezTo>
                <a:cubicBezTo>
                  <a:pt x="230971" y="340977"/>
                  <a:pt x="232796" y="334829"/>
                  <a:pt x="229004" y="346203"/>
                </a:cubicBezTo>
                <a:cubicBezTo>
                  <a:pt x="228093" y="353493"/>
                  <a:pt x="227794" y="367125"/>
                  <a:pt x="223719" y="375274"/>
                </a:cubicBezTo>
                <a:cubicBezTo>
                  <a:pt x="222298" y="378115"/>
                  <a:pt x="220195" y="380559"/>
                  <a:pt x="218433" y="383202"/>
                </a:cubicBezTo>
                <a:cubicBezTo>
                  <a:pt x="217552" y="387607"/>
                  <a:pt x="216880" y="392058"/>
                  <a:pt x="215791" y="396416"/>
                </a:cubicBezTo>
                <a:cubicBezTo>
                  <a:pt x="215115" y="399118"/>
                  <a:pt x="213752" y="401625"/>
                  <a:pt x="213148" y="404344"/>
                </a:cubicBezTo>
                <a:cubicBezTo>
                  <a:pt x="211985" y="409575"/>
                  <a:pt x="212566" y="415255"/>
                  <a:pt x="210505" y="420201"/>
                </a:cubicBezTo>
                <a:cubicBezTo>
                  <a:pt x="208062" y="426065"/>
                  <a:pt x="199934" y="436058"/>
                  <a:pt x="199934" y="436058"/>
                </a:cubicBezTo>
                <a:cubicBezTo>
                  <a:pt x="199053" y="462486"/>
                  <a:pt x="198891" y="488947"/>
                  <a:pt x="197291" y="515341"/>
                </a:cubicBezTo>
                <a:cubicBezTo>
                  <a:pt x="197122" y="518122"/>
                  <a:pt x="194994" y="520505"/>
                  <a:pt x="194648" y="523269"/>
                </a:cubicBezTo>
                <a:cubicBezTo>
                  <a:pt x="194102" y="527640"/>
                  <a:pt x="210945" y="530317"/>
                  <a:pt x="210505" y="53119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Freeform 1048"/>
          <p:cNvSpPr/>
          <p:nvPr/>
        </p:nvSpPr>
        <p:spPr>
          <a:xfrm>
            <a:off x="4501505" y="4040802"/>
            <a:ext cx="92636" cy="261635"/>
          </a:xfrm>
          <a:custGeom>
            <a:avLst/>
            <a:gdLst>
              <a:gd name="connsiteX0" fmla="*/ 5285 w 92636"/>
              <a:gd name="connsiteY0" fmla="*/ 256349 h 261635"/>
              <a:gd name="connsiteX1" fmla="*/ 2642 w 92636"/>
              <a:gd name="connsiteY1" fmla="*/ 240493 h 261635"/>
              <a:gd name="connsiteX2" fmla="*/ 0 w 92636"/>
              <a:gd name="connsiteY2" fmla="*/ 232564 h 261635"/>
              <a:gd name="connsiteX3" fmla="*/ 2642 w 92636"/>
              <a:gd name="connsiteY3" fmla="*/ 169138 h 261635"/>
              <a:gd name="connsiteX4" fmla="*/ 7928 w 92636"/>
              <a:gd name="connsiteY4" fmla="*/ 161210 h 261635"/>
              <a:gd name="connsiteX5" fmla="*/ 10571 w 92636"/>
              <a:gd name="connsiteY5" fmla="*/ 153281 h 261635"/>
              <a:gd name="connsiteX6" fmla="*/ 15856 w 92636"/>
              <a:gd name="connsiteY6" fmla="*/ 145353 h 261635"/>
              <a:gd name="connsiteX7" fmla="*/ 26427 w 92636"/>
              <a:gd name="connsiteY7" fmla="*/ 105711 h 261635"/>
              <a:gd name="connsiteX8" fmla="*/ 29070 w 92636"/>
              <a:gd name="connsiteY8" fmla="*/ 84569 h 261635"/>
              <a:gd name="connsiteX9" fmla="*/ 34356 w 92636"/>
              <a:gd name="connsiteY9" fmla="*/ 66070 h 261635"/>
              <a:gd name="connsiteX10" fmla="*/ 36998 w 92636"/>
              <a:gd name="connsiteY10" fmla="*/ 34356 h 261635"/>
              <a:gd name="connsiteX11" fmla="*/ 39641 w 92636"/>
              <a:gd name="connsiteY11" fmla="*/ 26428 h 261635"/>
              <a:gd name="connsiteX12" fmla="*/ 47570 w 92636"/>
              <a:gd name="connsiteY12" fmla="*/ 5286 h 261635"/>
              <a:gd name="connsiteX13" fmla="*/ 55498 w 92636"/>
              <a:gd name="connsiteY13" fmla="*/ 0 h 261635"/>
              <a:gd name="connsiteX14" fmla="*/ 87211 w 92636"/>
              <a:gd name="connsiteY14" fmla="*/ 2643 h 261635"/>
              <a:gd name="connsiteX15" fmla="*/ 92497 w 92636"/>
              <a:gd name="connsiteY15" fmla="*/ 10571 h 261635"/>
              <a:gd name="connsiteX16" fmla="*/ 89854 w 92636"/>
              <a:gd name="connsiteY16" fmla="*/ 39642 h 261635"/>
              <a:gd name="connsiteX17" fmla="*/ 76640 w 92636"/>
              <a:gd name="connsiteY17" fmla="*/ 66070 h 261635"/>
              <a:gd name="connsiteX18" fmla="*/ 63426 w 92636"/>
              <a:gd name="connsiteY18" fmla="*/ 81926 h 261635"/>
              <a:gd name="connsiteX19" fmla="*/ 58141 w 92636"/>
              <a:gd name="connsiteY19" fmla="*/ 103069 h 261635"/>
              <a:gd name="connsiteX20" fmla="*/ 52855 w 92636"/>
              <a:gd name="connsiteY20" fmla="*/ 121568 h 261635"/>
              <a:gd name="connsiteX21" fmla="*/ 50212 w 92636"/>
              <a:gd name="connsiteY21" fmla="*/ 132139 h 261635"/>
              <a:gd name="connsiteX22" fmla="*/ 47570 w 92636"/>
              <a:gd name="connsiteY22" fmla="*/ 243136 h 261635"/>
              <a:gd name="connsiteX23" fmla="*/ 39641 w 92636"/>
              <a:gd name="connsiteY23" fmla="*/ 258992 h 261635"/>
              <a:gd name="connsiteX24" fmla="*/ 31713 w 92636"/>
              <a:gd name="connsiteY24" fmla="*/ 261635 h 261635"/>
              <a:gd name="connsiteX25" fmla="*/ 5285 w 92636"/>
              <a:gd name="connsiteY25" fmla="*/ 256349 h 26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2636" h="261635">
                <a:moveTo>
                  <a:pt x="5285" y="256349"/>
                </a:moveTo>
                <a:cubicBezTo>
                  <a:pt x="4404" y="251064"/>
                  <a:pt x="3804" y="245724"/>
                  <a:pt x="2642" y="240493"/>
                </a:cubicBezTo>
                <a:cubicBezTo>
                  <a:pt x="2038" y="237773"/>
                  <a:pt x="0" y="235350"/>
                  <a:pt x="0" y="232564"/>
                </a:cubicBezTo>
                <a:cubicBezTo>
                  <a:pt x="0" y="211404"/>
                  <a:pt x="305" y="190169"/>
                  <a:pt x="2642" y="169138"/>
                </a:cubicBezTo>
                <a:cubicBezTo>
                  <a:pt x="2993" y="165981"/>
                  <a:pt x="6166" y="163853"/>
                  <a:pt x="7928" y="161210"/>
                </a:cubicBezTo>
                <a:cubicBezTo>
                  <a:pt x="8809" y="158567"/>
                  <a:pt x="9325" y="155773"/>
                  <a:pt x="10571" y="153281"/>
                </a:cubicBezTo>
                <a:cubicBezTo>
                  <a:pt x="11991" y="150440"/>
                  <a:pt x="15233" y="148467"/>
                  <a:pt x="15856" y="145353"/>
                </a:cubicBezTo>
                <a:cubicBezTo>
                  <a:pt x="23977" y="104747"/>
                  <a:pt x="9178" y="122962"/>
                  <a:pt x="26427" y="105711"/>
                </a:cubicBezTo>
                <a:cubicBezTo>
                  <a:pt x="27308" y="98664"/>
                  <a:pt x="27902" y="91575"/>
                  <a:pt x="29070" y="84569"/>
                </a:cubicBezTo>
                <a:cubicBezTo>
                  <a:pt x="30176" y="77932"/>
                  <a:pt x="32261" y="72354"/>
                  <a:pt x="34356" y="66070"/>
                </a:cubicBezTo>
                <a:cubicBezTo>
                  <a:pt x="35237" y="55499"/>
                  <a:pt x="35596" y="44871"/>
                  <a:pt x="36998" y="34356"/>
                </a:cubicBezTo>
                <a:cubicBezTo>
                  <a:pt x="37366" y="31595"/>
                  <a:pt x="38965" y="29130"/>
                  <a:pt x="39641" y="26428"/>
                </a:cubicBezTo>
                <a:cubicBezTo>
                  <a:pt x="42163" y="16341"/>
                  <a:pt x="40318" y="12538"/>
                  <a:pt x="47570" y="5286"/>
                </a:cubicBezTo>
                <a:cubicBezTo>
                  <a:pt x="49816" y="3040"/>
                  <a:pt x="52855" y="1762"/>
                  <a:pt x="55498" y="0"/>
                </a:cubicBezTo>
                <a:cubicBezTo>
                  <a:pt x="66069" y="881"/>
                  <a:pt x="77011" y="-271"/>
                  <a:pt x="87211" y="2643"/>
                </a:cubicBezTo>
                <a:cubicBezTo>
                  <a:pt x="90265" y="3516"/>
                  <a:pt x="92271" y="7403"/>
                  <a:pt x="92497" y="10571"/>
                </a:cubicBezTo>
                <a:cubicBezTo>
                  <a:pt x="93190" y="20277"/>
                  <a:pt x="91140" y="29997"/>
                  <a:pt x="89854" y="39642"/>
                </a:cubicBezTo>
                <a:cubicBezTo>
                  <a:pt x="88111" y="52714"/>
                  <a:pt x="84957" y="53595"/>
                  <a:pt x="76640" y="66070"/>
                </a:cubicBezTo>
                <a:cubicBezTo>
                  <a:pt x="69283" y="77105"/>
                  <a:pt x="73597" y="71755"/>
                  <a:pt x="63426" y="81926"/>
                </a:cubicBezTo>
                <a:cubicBezTo>
                  <a:pt x="58702" y="96097"/>
                  <a:pt x="62394" y="83929"/>
                  <a:pt x="58141" y="103069"/>
                </a:cubicBezTo>
                <a:cubicBezTo>
                  <a:pt x="54013" y="121646"/>
                  <a:pt x="57267" y="106127"/>
                  <a:pt x="52855" y="121568"/>
                </a:cubicBezTo>
                <a:cubicBezTo>
                  <a:pt x="51857" y="125060"/>
                  <a:pt x="51093" y="128615"/>
                  <a:pt x="50212" y="132139"/>
                </a:cubicBezTo>
                <a:cubicBezTo>
                  <a:pt x="49331" y="169138"/>
                  <a:pt x="49213" y="206163"/>
                  <a:pt x="47570" y="243136"/>
                </a:cubicBezTo>
                <a:cubicBezTo>
                  <a:pt x="47394" y="247108"/>
                  <a:pt x="42515" y="256693"/>
                  <a:pt x="39641" y="258992"/>
                </a:cubicBezTo>
                <a:cubicBezTo>
                  <a:pt x="37466" y="260732"/>
                  <a:pt x="34356" y="260754"/>
                  <a:pt x="31713" y="261635"/>
                </a:cubicBezTo>
                <a:lnTo>
                  <a:pt x="5285" y="256349"/>
                </a:ln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0" name="Freeform 1049"/>
          <p:cNvSpPr/>
          <p:nvPr/>
        </p:nvSpPr>
        <p:spPr>
          <a:xfrm>
            <a:off x="3703387" y="3469963"/>
            <a:ext cx="269563" cy="452593"/>
          </a:xfrm>
          <a:custGeom>
            <a:avLst/>
            <a:gdLst>
              <a:gd name="connsiteX0" fmla="*/ 258992 w 269563"/>
              <a:gd name="connsiteY0" fmla="*/ 446629 h 452593"/>
              <a:gd name="connsiteX1" fmla="*/ 261634 w 269563"/>
              <a:gd name="connsiteY1" fmla="*/ 348846 h 452593"/>
              <a:gd name="connsiteX2" fmla="*/ 264277 w 269563"/>
              <a:gd name="connsiteY2" fmla="*/ 340918 h 452593"/>
              <a:gd name="connsiteX3" fmla="*/ 269563 w 269563"/>
              <a:gd name="connsiteY3" fmla="*/ 301276 h 452593"/>
              <a:gd name="connsiteX4" fmla="*/ 266920 w 269563"/>
              <a:gd name="connsiteY4" fmla="*/ 192923 h 452593"/>
              <a:gd name="connsiteX5" fmla="*/ 258992 w 269563"/>
              <a:gd name="connsiteY5" fmla="*/ 187637 h 452593"/>
              <a:gd name="connsiteX6" fmla="*/ 251063 w 269563"/>
              <a:gd name="connsiteY6" fmla="*/ 179709 h 452593"/>
              <a:gd name="connsiteX7" fmla="*/ 240492 w 269563"/>
              <a:gd name="connsiteY7" fmla="*/ 177066 h 452593"/>
              <a:gd name="connsiteX8" fmla="*/ 235207 w 269563"/>
              <a:gd name="connsiteY8" fmla="*/ 169138 h 452593"/>
              <a:gd name="connsiteX9" fmla="*/ 219350 w 269563"/>
              <a:gd name="connsiteY9" fmla="*/ 153281 h 452593"/>
              <a:gd name="connsiteX10" fmla="*/ 208779 w 269563"/>
              <a:gd name="connsiteY10" fmla="*/ 142710 h 452593"/>
              <a:gd name="connsiteX11" fmla="*/ 203493 w 269563"/>
              <a:gd name="connsiteY11" fmla="*/ 134782 h 452593"/>
              <a:gd name="connsiteX12" fmla="*/ 200851 w 269563"/>
              <a:gd name="connsiteY12" fmla="*/ 126853 h 452593"/>
              <a:gd name="connsiteX13" fmla="*/ 198208 w 269563"/>
              <a:gd name="connsiteY13" fmla="*/ 116282 h 452593"/>
              <a:gd name="connsiteX14" fmla="*/ 190279 w 269563"/>
              <a:gd name="connsiteY14" fmla="*/ 105711 h 452593"/>
              <a:gd name="connsiteX15" fmla="*/ 179708 w 269563"/>
              <a:gd name="connsiteY15" fmla="*/ 76640 h 452593"/>
              <a:gd name="connsiteX16" fmla="*/ 174423 w 269563"/>
              <a:gd name="connsiteY16" fmla="*/ 60784 h 452593"/>
              <a:gd name="connsiteX17" fmla="*/ 153281 w 269563"/>
              <a:gd name="connsiteY17" fmla="*/ 36999 h 452593"/>
              <a:gd name="connsiteX18" fmla="*/ 129496 w 269563"/>
              <a:gd name="connsiteY18" fmla="*/ 18499 h 452593"/>
              <a:gd name="connsiteX19" fmla="*/ 121567 w 269563"/>
              <a:gd name="connsiteY19" fmla="*/ 15857 h 452593"/>
              <a:gd name="connsiteX20" fmla="*/ 105711 w 269563"/>
              <a:gd name="connsiteY20" fmla="*/ 5286 h 452593"/>
              <a:gd name="connsiteX21" fmla="*/ 87211 w 269563"/>
              <a:gd name="connsiteY21" fmla="*/ 0 h 452593"/>
              <a:gd name="connsiteX22" fmla="*/ 73997 w 269563"/>
              <a:gd name="connsiteY22" fmla="*/ 2643 h 452593"/>
              <a:gd name="connsiteX23" fmla="*/ 68712 w 269563"/>
              <a:gd name="connsiteY23" fmla="*/ 10571 h 452593"/>
              <a:gd name="connsiteX24" fmla="*/ 60783 w 269563"/>
              <a:gd name="connsiteY24" fmla="*/ 15857 h 452593"/>
              <a:gd name="connsiteX25" fmla="*/ 58141 w 269563"/>
              <a:gd name="connsiteY25" fmla="*/ 23785 h 452593"/>
              <a:gd name="connsiteX26" fmla="*/ 55498 w 269563"/>
              <a:gd name="connsiteY26" fmla="*/ 34356 h 452593"/>
              <a:gd name="connsiteX27" fmla="*/ 47570 w 269563"/>
              <a:gd name="connsiteY27" fmla="*/ 42284 h 452593"/>
              <a:gd name="connsiteX28" fmla="*/ 42284 w 269563"/>
              <a:gd name="connsiteY28" fmla="*/ 60784 h 452593"/>
              <a:gd name="connsiteX29" fmla="*/ 36998 w 269563"/>
              <a:gd name="connsiteY29" fmla="*/ 68712 h 452593"/>
              <a:gd name="connsiteX30" fmla="*/ 23785 w 269563"/>
              <a:gd name="connsiteY30" fmla="*/ 92497 h 452593"/>
              <a:gd name="connsiteX31" fmla="*/ 15856 w 269563"/>
              <a:gd name="connsiteY31" fmla="*/ 97783 h 452593"/>
              <a:gd name="connsiteX32" fmla="*/ 5285 w 269563"/>
              <a:gd name="connsiteY32" fmla="*/ 113639 h 452593"/>
              <a:gd name="connsiteX33" fmla="*/ 0 w 269563"/>
              <a:gd name="connsiteY33" fmla="*/ 129496 h 452593"/>
              <a:gd name="connsiteX34" fmla="*/ 7928 w 269563"/>
              <a:gd name="connsiteY34" fmla="*/ 174423 h 452593"/>
              <a:gd name="connsiteX35" fmla="*/ 7928 w 269563"/>
              <a:gd name="connsiteY35" fmla="*/ 174423 h 452593"/>
              <a:gd name="connsiteX36" fmla="*/ 10571 w 269563"/>
              <a:gd name="connsiteY36" fmla="*/ 187637 h 452593"/>
              <a:gd name="connsiteX37" fmla="*/ 15856 w 269563"/>
              <a:gd name="connsiteY37" fmla="*/ 195565 h 452593"/>
              <a:gd name="connsiteX38" fmla="*/ 23785 w 269563"/>
              <a:gd name="connsiteY38" fmla="*/ 214065 h 452593"/>
              <a:gd name="connsiteX39" fmla="*/ 31713 w 269563"/>
              <a:gd name="connsiteY39" fmla="*/ 219350 h 452593"/>
              <a:gd name="connsiteX40" fmla="*/ 34356 w 269563"/>
              <a:gd name="connsiteY40" fmla="*/ 227279 h 452593"/>
              <a:gd name="connsiteX41" fmla="*/ 50212 w 269563"/>
              <a:gd name="connsiteY41" fmla="*/ 245778 h 452593"/>
              <a:gd name="connsiteX42" fmla="*/ 58141 w 269563"/>
              <a:gd name="connsiteY42" fmla="*/ 251064 h 452593"/>
              <a:gd name="connsiteX43" fmla="*/ 73997 w 269563"/>
              <a:gd name="connsiteY43" fmla="*/ 277491 h 452593"/>
              <a:gd name="connsiteX44" fmla="*/ 79283 w 269563"/>
              <a:gd name="connsiteY44" fmla="*/ 285420 h 452593"/>
              <a:gd name="connsiteX45" fmla="*/ 87211 w 269563"/>
              <a:gd name="connsiteY45" fmla="*/ 303919 h 452593"/>
              <a:gd name="connsiteX46" fmla="*/ 95140 w 269563"/>
              <a:gd name="connsiteY46" fmla="*/ 319776 h 452593"/>
              <a:gd name="connsiteX47" fmla="*/ 121567 w 269563"/>
              <a:gd name="connsiteY47" fmla="*/ 343561 h 452593"/>
              <a:gd name="connsiteX48" fmla="*/ 129496 w 269563"/>
              <a:gd name="connsiteY48" fmla="*/ 351489 h 452593"/>
              <a:gd name="connsiteX49" fmla="*/ 137424 w 269563"/>
              <a:gd name="connsiteY49" fmla="*/ 356775 h 452593"/>
              <a:gd name="connsiteX50" fmla="*/ 145352 w 269563"/>
              <a:gd name="connsiteY50" fmla="*/ 364703 h 452593"/>
              <a:gd name="connsiteX51" fmla="*/ 155923 w 269563"/>
              <a:gd name="connsiteY51" fmla="*/ 367346 h 452593"/>
              <a:gd name="connsiteX52" fmla="*/ 179708 w 269563"/>
              <a:gd name="connsiteY52" fmla="*/ 380560 h 452593"/>
              <a:gd name="connsiteX53" fmla="*/ 195565 w 269563"/>
              <a:gd name="connsiteY53" fmla="*/ 393773 h 452593"/>
              <a:gd name="connsiteX54" fmla="*/ 211422 w 269563"/>
              <a:gd name="connsiteY54" fmla="*/ 404345 h 452593"/>
              <a:gd name="connsiteX55" fmla="*/ 216707 w 269563"/>
              <a:gd name="connsiteY55" fmla="*/ 412273 h 452593"/>
              <a:gd name="connsiteX56" fmla="*/ 232564 w 269563"/>
              <a:gd name="connsiteY56" fmla="*/ 425487 h 452593"/>
              <a:gd name="connsiteX57" fmla="*/ 245778 w 269563"/>
              <a:gd name="connsiteY57" fmla="*/ 441343 h 452593"/>
              <a:gd name="connsiteX58" fmla="*/ 258992 w 269563"/>
              <a:gd name="connsiteY58" fmla="*/ 446629 h 4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69563" h="452593">
                <a:moveTo>
                  <a:pt x="258992" y="446629"/>
                </a:moveTo>
                <a:cubicBezTo>
                  <a:pt x="261635" y="431213"/>
                  <a:pt x="260006" y="381412"/>
                  <a:pt x="261634" y="348846"/>
                </a:cubicBezTo>
                <a:cubicBezTo>
                  <a:pt x="261773" y="346064"/>
                  <a:pt x="263909" y="343679"/>
                  <a:pt x="264277" y="340918"/>
                </a:cubicBezTo>
                <a:cubicBezTo>
                  <a:pt x="270026" y="297805"/>
                  <a:pt x="262811" y="321533"/>
                  <a:pt x="269563" y="301276"/>
                </a:cubicBezTo>
                <a:cubicBezTo>
                  <a:pt x="268682" y="265158"/>
                  <a:pt x="270266" y="228896"/>
                  <a:pt x="266920" y="192923"/>
                </a:cubicBezTo>
                <a:cubicBezTo>
                  <a:pt x="266626" y="189760"/>
                  <a:pt x="261432" y="189670"/>
                  <a:pt x="258992" y="187637"/>
                </a:cubicBezTo>
                <a:cubicBezTo>
                  <a:pt x="256121" y="185244"/>
                  <a:pt x="254308" y="181563"/>
                  <a:pt x="251063" y="179709"/>
                </a:cubicBezTo>
                <a:cubicBezTo>
                  <a:pt x="247909" y="177907"/>
                  <a:pt x="244016" y="177947"/>
                  <a:pt x="240492" y="177066"/>
                </a:cubicBezTo>
                <a:cubicBezTo>
                  <a:pt x="238730" y="174423"/>
                  <a:pt x="237317" y="171512"/>
                  <a:pt x="235207" y="169138"/>
                </a:cubicBezTo>
                <a:cubicBezTo>
                  <a:pt x="230241" y="163551"/>
                  <a:pt x="224636" y="158567"/>
                  <a:pt x="219350" y="153281"/>
                </a:cubicBezTo>
                <a:cubicBezTo>
                  <a:pt x="215826" y="149757"/>
                  <a:pt x="211543" y="146856"/>
                  <a:pt x="208779" y="142710"/>
                </a:cubicBezTo>
                <a:lnTo>
                  <a:pt x="203493" y="134782"/>
                </a:lnTo>
                <a:cubicBezTo>
                  <a:pt x="202612" y="132139"/>
                  <a:pt x="201616" y="129532"/>
                  <a:pt x="200851" y="126853"/>
                </a:cubicBezTo>
                <a:cubicBezTo>
                  <a:pt x="199853" y="123361"/>
                  <a:pt x="199832" y="119531"/>
                  <a:pt x="198208" y="116282"/>
                </a:cubicBezTo>
                <a:cubicBezTo>
                  <a:pt x="196238" y="112342"/>
                  <a:pt x="192922" y="109235"/>
                  <a:pt x="190279" y="105711"/>
                </a:cubicBezTo>
                <a:cubicBezTo>
                  <a:pt x="184224" y="81487"/>
                  <a:pt x="189023" y="90613"/>
                  <a:pt x="179708" y="76640"/>
                </a:cubicBezTo>
                <a:cubicBezTo>
                  <a:pt x="177946" y="71355"/>
                  <a:pt x="177513" y="65420"/>
                  <a:pt x="174423" y="60784"/>
                </a:cubicBezTo>
                <a:cubicBezTo>
                  <a:pt x="164991" y="46637"/>
                  <a:pt x="171382" y="55099"/>
                  <a:pt x="153281" y="36999"/>
                </a:cubicBezTo>
                <a:cubicBezTo>
                  <a:pt x="146444" y="30162"/>
                  <a:pt x="138971" y="21656"/>
                  <a:pt x="129496" y="18499"/>
                </a:cubicBezTo>
                <a:lnTo>
                  <a:pt x="121567" y="15857"/>
                </a:lnTo>
                <a:cubicBezTo>
                  <a:pt x="116282" y="12333"/>
                  <a:pt x="111874" y="6827"/>
                  <a:pt x="105711" y="5286"/>
                </a:cubicBezTo>
                <a:cubicBezTo>
                  <a:pt x="92437" y="1967"/>
                  <a:pt x="98586" y="3792"/>
                  <a:pt x="87211" y="0"/>
                </a:cubicBezTo>
                <a:cubicBezTo>
                  <a:pt x="82806" y="881"/>
                  <a:pt x="77897" y="414"/>
                  <a:pt x="73997" y="2643"/>
                </a:cubicBezTo>
                <a:cubicBezTo>
                  <a:pt x="71239" y="4219"/>
                  <a:pt x="70958" y="8325"/>
                  <a:pt x="68712" y="10571"/>
                </a:cubicBezTo>
                <a:cubicBezTo>
                  <a:pt x="66466" y="12817"/>
                  <a:pt x="63426" y="14095"/>
                  <a:pt x="60783" y="15857"/>
                </a:cubicBezTo>
                <a:cubicBezTo>
                  <a:pt x="59902" y="18500"/>
                  <a:pt x="58906" y="21107"/>
                  <a:pt x="58141" y="23785"/>
                </a:cubicBezTo>
                <a:cubicBezTo>
                  <a:pt x="57143" y="27277"/>
                  <a:pt x="57300" y="31202"/>
                  <a:pt x="55498" y="34356"/>
                </a:cubicBezTo>
                <a:cubicBezTo>
                  <a:pt x="53644" y="37601"/>
                  <a:pt x="50213" y="39641"/>
                  <a:pt x="47570" y="42284"/>
                </a:cubicBezTo>
                <a:cubicBezTo>
                  <a:pt x="46723" y="45670"/>
                  <a:pt x="44179" y="56994"/>
                  <a:pt x="42284" y="60784"/>
                </a:cubicBezTo>
                <a:cubicBezTo>
                  <a:pt x="40863" y="63625"/>
                  <a:pt x="38760" y="66069"/>
                  <a:pt x="36998" y="68712"/>
                </a:cubicBezTo>
                <a:cubicBezTo>
                  <a:pt x="34245" y="76974"/>
                  <a:pt x="31575" y="87304"/>
                  <a:pt x="23785" y="92497"/>
                </a:cubicBezTo>
                <a:lnTo>
                  <a:pt x="15856" y="97783"/>
                </a:lnTo>
                <a:cubicBezTo>
                  <a:pt x="12332" y="103068"/>
                  <a:pt x="7294" y="107613"/>
                  <a:pt x="5285" y="113639"/>
                </a:cubicBezTo>
                <a:lnTo>
                  <a:pt x="0" y="129496"/>
                </a:lnTo>
                <a:cubicBezTo>
                  <a:pt x="3146" y="164115"/>
                  <a:pt x="-435" y="149335"/>
                  <a:pt x="7928" y="174423"/>
                </a:cubicBezTo>
                <a:lnTo>
                  <a:pt x="7928" y="174423"/>
                </a:lnTo>
                <a:cubicBezTo>
                  <a:pt x="8809" y="178828"/>
                  <a:pt x="8994" y="183431"/>
                  <a:pt x="10571" y="187637"/>
                </a:cubicBezTo>
                <a:cubicBezTo>
                  <a:pt x="11686" y="190611"/>
                  <a:pt x="14436" y="192724"/>
                  <a:pt x="15856" y="195565"/>
                </a:cubicBezTo>
                <a:cubicBezTo>
                  <a:pt x="19987" y="203827"/>
                  <a:pt x="16911" y="205816"/>
                  <a:pt x="23785" y="214065"/>
                </a:cubicBezTo>
                <a:cubicBezTo>
                  <a:pt x="25818" y="216505"/>
                  <a:pt x="29070" y="217588"/>
                  <a:pt x="31713" y="219350"/>
                </a:cubicBezTo>
                <a:cubicBezTo>
                  <a:pt x="32594" y="221993"/>
                  <a:pt x="32974" y="224860"/>
                  <a:pt x="34356" y="227279"/>
                </a:cubicBezTo>
                <a:cubicBezTo>
                  <a:pt x="37537" y="232847"/>
                  <a:pt x="45100" y="241518"/>
                  <a:pt x="50212" y="245778"/>
                </a:cubicBezTo>
                <a:cubicBezTo>
                  <a:pt x="52652" y="247812"/>
                  <a:pt x="55498" y="249302"/>
                  <a:pt x="58141" y="251064"/>
                </a:cubicBezTo>
                <a:cubicBezTo>
                  <a:pt x="66267" y="267317"/>
                  <a:pt x="61240" y="258356"/>
                  <a:pt x="73997" y="277491"/>
                </a:cubicBezTo>
                <a:lnTo>
                  <a:pt x="79283" y="285420"/>
                </a:lnTo>
                <a:cubicBezTo>
                  <a:pt x="84783" y="307419"/>
                  <a:pt x="78086" y="285670"/>
                  <a:pt x="87211" y="303919"/>
                </a:cubicBezTo>
                <a:cubicBezTo>
                  <a:pt x="92340" y="314177"/>
                  <a:pt x="86620" y="310309"/>
                  <a:pt x="95140" y="319776"/>
                </a:cubicBezTo>
                <a:cubicBezTo>
                  <a:pt x="132583" y="361380"/>
                  <a:pt x="100301" y="325840"/>
                  <a:pt x="121567" y="343561"/>
                </a:cubicBezTo>
                <a:cubicBezTo>
                  <a:pt x="124438" y="345954"/>
                  <a:pt x="126625" y="349096"/>
                  <a:pt x="129496" y="351489"/>
                </a:cubicBezTo>
                <a:cubicBezTo>
                  <a:pt x="131936" y="353522"/>
                  <a:pt x="134984" y="354742"/>
                  <a:pt x="137424" y="356775"/>
                </a:cubicBezTo>
                <a:cubicBezTo>
                  <a:pt x="140295" y="359168"/>
                  <a:pt x="142107" y="362849"/>
                  <a:pt x="145352" y="364703"/>
                </a:cubicBezTo>
                <a:cubicBezTo>
                  <a:pt x="148506" y="366505"/>
                  <a:pt x="152399" y="366465"/>
                  <a:pt x="155923" y="367346"/>
                </a:cubicBezTo>
                <a:cubicBezTo>
                  <a:pt x="174098" y="379462"/>
                  <a:pt x="165754" y="375908"/>
                  <a:pt x="179708" y="380560"/>
                </a:cubicBezTo>
                <a:cubicBezTo>
                  <a:pt x="202892" y="403741"/>
                  <a:pt x="173473" y="375362"/>
                  <a:pt x="195565" y="393773"/>
                </a:cubicBezTo>
                <a:cubicBezTo>
                  <a:pt x="208764" y="404772"/>
                  <a:pt x="197487" y="399700"/>
                  <a:pt x="211422" y="404345"/>
                </a:cubicBezTo>
                <a:cubicBezTo>
                  <a:pt x="213184" y="406988"/>
                  <a:pt x="214674" y="409833"/>
                  <a:pt x="216707" y="412273"/>
                </a:cubicBezTo>
                <a:cubicBezTo>
                  <a:pt x="223065" y="419903"/>
                  <a:pt x="224768" y="420290"/>
                  <a:pt x="232564" y="425487"/>
                </a:cubicBezTo>
                <a:cubicBezTo>
                  <a:pt x="236465" y="431339"/>
                  <a:pt x="239671" y="437272"/>
                  <a:pt x="245778" y="441343"/>
                </a:cubicBezTo>
                <a:cubicBezTo>
                  <a:pt x="248096" y="442888"/>
                  <a:pt x="256349" y="462045"/>
                  <a:pt x="258992" y="446629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Freeform 1050"/>
          <p:cNvSpPr/>
          <p:nvPr/>
        </p:nvSpPr>
        <p:spPr>
          <a:xfrm>
            <a:off x="3982357" y="3472606"/>
            <a:ext cx="357993" cy="609339"/>
          </a:xfrm>
          <a:custGeom>
            <a:avLst/>
            <a:gdLst>
              <a:gd name="connsiteX0" fmla="*/ 180872 w 357993"/>
              <a:gd name="connsiteY0" fmla="*/ 607838 h 609339"/>
              <a:gd name="connsiteX1" fmla="*/ 180872 w 357993"/>
              <a:gd name="connsiteY1" fmla="*/ 536483 h 609339"/>
              <a:gd name="connsiteX2" fmla="*/ 186158 w 357993"/>
              <a:gd name="connsiteY2" fmla="*/ 528555 h 609339"/>
              <a:gd name="connsiteX3" fmla="*/ 207300 w 357993"/>
              <a:gd name="connsiteY3" fmla="*/ 496841 h 609339"/>
              <a:gd name="connsiteX4" fmla="*/ 217871 w 357993"/>
              <a:gd name="connsiteY4" fmla="*/ 475699 h 609339"/>
              <a:gd name="connsiteX5" fmla="*/ 231085 w 357993"/>
              <a:gd name="connsiteY5" fmla="*/ 459843 h 609339"/>
              <a:gd name="connsiteX6" fmla="*/ 233728 w 357993"/>
              <a:gd name="connsiteY6" fmla="*/ 449271 h 609339"/>
              <a:gd name="connsiteX7" fmla="*/ 233728 w 357993"/>
              <a:gd name="connsiteY7" fmla="*/ 330347 h 609339"/>
              <a:gd name="connsiteX8" fmla="*/ 244299 w 357993"/>
              <a:gd name="connsiteY8" fmla="*/ 314490 h 609339"/>
              <a:gd name="connsiteX9" fmla="*/ 252227 w 357993"/>
              <a:gd name="connsiteY9" fmla="*/ 301276 h 609339"/>
              <a:gd name="connsiteX10" fmla="*/ 262798 w 357993"/>
              <a:gd name="connsiteY10" fmla="*/ 285419 h 609339"/>
              <a:gd name="connsiteX11" fmla="*/ 265441 w 357993"/>
              <a:gd name="connsiteY11" fmla="*/ 256349 h 609339"/>
              <a:gd name="connsiteX12" fmla="*/ 268084 w 357993"/>
              <a:gd name="connsiteY12" fmla="*/ 248421 h 609339"/>
              <a:gd name="connsiteX13" fmla="*/ 270727 w 357993"/>
              <a:gd name="connsiteY13" fmla="*/ 232564 h 609339"/>
              <a:gd name="connsiteX14" fmla="*/ 278655 w 357993"/>
              <a:gd name="connsiteY14" fmla="*/ 229921 h 609339"/>
              <a:gd name="connsiteX15" fmla="*/ 289226 w 357993"/>
              <a:gd name="connsiteY15" fmla="*/ 227278 h 609339"/>
              <a:gd name="connsiteX16" fmla="*/ 307726 w 357993"/>
              <a:gd name="connsiteY16" fmla="*/ 219350 h 609339"/>
              <a:gd name="connsiteX17" fmla="*/ 328868 w 357993"/>
              <a:gd name="connsiteY17" fmla="*/ 216707 h 609339"/>
              <a:gd name="connsiteX18" fmla="*/ 334153 w 357993"/>
              <a:gd name="connsiteY18" fmla="*/ 206136 h 609339"/>
              <a:gd name="connsiteX19" fmla="*/ 344724 w 357993"/>
              <a:gd name="connsiteY19" fmla="*/ 190280 h 609339"/>
              <a:gd name="connsiteX20" fmla="*/ 355296 w 357993"/>
              <a:gd name="connsiteY20" fmla="*/ 174423 h 609339"/>
              <a:gd name="connsiteX21" fmla="*/ 352653 w 357993"/>
              <a:gd name="connsiteY21" fmla="*/ 126853 h 609339"/>
              <a:gd name="connsiteX22" fmla="*/ 336796 w 357993"/>
              <a:gd name="connsiteY22" fmla="*/ 121567 h 609339"/>
              <a:gd name="connsiteX23" fmla="*/ 328868 w 357993"/>
              <a:gd name="connsiteY23" fmla="*/ 118925 h 609339"/>
              <a:gd name="connsiteX24" fmla="*/ 315654 w 357993"/>
              <a:gd name="connsiteY24" fmla="*/ 100425 h 609339"/>
              <a:gd name="connsiteX25" fmla="*/ 305083 w 357993"/>
              <a:gd name="connsiteY25" fmla="*/ 89854 h 609339"/>
              <a:gd name="connsiteX26" fmla="*/ 302440 w 357993"/>
              <a:gd name="connsiteY26" fmla="*/ 81926 h 609339"/>
              <a:gd name="connsiteX27" fmla="*/ 297154 w 357993"/>
              <a:gd name="connsiteY27" fmla="*/ 71355 h 609339"/>
              <a:gd name="connsiteX28" fmla="*/ 294512 w 357993"/>
              <a:gd name="connsiteY28" fmla="*/ 60784 h 609339"/>
              <a:gd name="connsiteX29" fmla="*/ 291869 w 357993"/>
              <a:gd name="connsiteY29" fmla="*/ 52855 h 609339"/>
              <a:gd name="connsiteX30" fmla="*/ 286583 w 357993"/>
              <a:gd name="connsiteY30" fmla="*/ 34356 h 609339"/>
              <a:gd name="connsiteX31" fmla="*/ 281298 w 357993"/>
              <a:gd name="connsiteY31" fmla="*/ 26428 h 609339"/>
              <a:gd name="connsiteX32" fmla="*/ 278655 w 357993"/>
              <a:gd name="connsiteY32" fmla="*/ 15856 h 609339"/>
              <a:gd name="connsiteX33" fmla="*/ 273370 w 357993"/>
              <a:gd name="connsiteY33" fmla="*/ 0 h 609339"/>
              <a:gd name="connsiteX34" fmla="*/ 254870 w 357993"/>
              <a:gd name="connsiteY34" fmla="*/ 2643 h 609339"/>
              <a:gd name="connsiteX35" fmla="*/ 246942 w 357993"/>
              <a:gd name="connsiteY35" fmla="*/ 5285 h 609339"/>
              <a:gd name="connsiteX36" fmla="*/ 231085 w 357993"/>
              <a:gd name="connsiteY36" fmla="*/ 7928 h 609339"/>
              <a:gd name="connsiteX37" fmla="*/ 215228 w 357993"/>
              <a:gd name="connsiteY37" fmla="*/ 15856 h 609339"/>
              <a:gd name="connsiteX38" fmla="*/ 196729 w 357993"/>
              <a:gd name="connsiteY38" fmla="*/ 21142 h 609339"/>
              <a:gd name="connsiteX39" fmla="*/ 178230 w 357993"/>
              <a:gd name="connsiteY39" fmla="*/ 31713 h 609339"/>
              <a:gd name="connsiteX40" fmla="*/ 170301 w 357993"/>
              <a:gd name="connsiteY40" fmla="*/ 39641 h 609339"/>
              <a:gd name="connsiteX41" fmla="*/ 159730 w 357993"/>
              <a:gd name="connsiteY41" fmla="*/ 55498 h 609339"/>
              <a:gd name="connsiteX42" fmla="*/ 151802 w 357993"/>
              <a:gd name="connsiteY42" fmla="*/ 60784 h 609339"/>
              <a:gd name="connsiteX43" fmla="*/ 146516 w 357993"/>
              <a:gd name="connsiteY43" fmla="*/ 68712 h 609339"/>
              <a:gd name="connsiteX44" fmla="*/ 141231 w 357993"/>
              <a:gd name="connsiteY44" fmla="*/ 81926 h 609339"/>
              <a:gd name="connsiteX45" fmla="*/ 125374 w 357993"/>
              <a:gd name="connsiteY45" fmla="*/ 97782 h 609339"/>
              <a:gd name="connsiteX46" fmla="*/ 120089 w 357993"/>
              <a:gd name="connsiteY46" fmla="*/ 105711 h 609339"/>
              <a:gd name="connsiteX47" fmla="*/ 96304 w 357993"/>
              <a:gd name="connsiteY47" fmla="*/ 126853 h 609339"/>
              <a:gd name="connsiteX48" fmla="*/ 72519 w 357993"/>
              <a:gd name="connsiteY48" fmla="*/ 137424 h 609339"/>
              <a:gd name="connsiteX49" fmla="*/ 61948 w 357993"/>
              <a:gd name="connsiteY49" fmla="*/ 145352 h 609339"/>
              <a:gd name="connsiteX50" fmla="*/ 46091 w 357993"/>
              <a:gd name="connsiteY50" fmla="*/ 153281 h 609339"/>
              <a:gd name="connsiteX51" fmla="*/ 38163 w 357993"/>
              <a:gd name="connsiteY51" fmla="*/ 158566 h 609339"/>
              <a:gd name="connsiteX52" fmla="*/ 30234 w 357993"/>
              <a:gd name="connsiteY52" fmla="*/ 179708 h 609339"/>
              <a:gd name="connsiteX53" fmla="*/ 24949 w 357993"/>
              <a:gd name="connsiteY53" fmla="*/ 195565 h 609339"/>
              <a:gd name="connsiteX54" fmla="*/ 14378 w 357993"/>
              <a:gd name="connsiteY54" fmla="*/ 214065 h 609339"/>
              <a:gd name="connsiteX55" fmla="*/ 6449 w 357993"/>
              <a:gd name="connsiteY55" fmla="*/ 216707 h 609339"/>
              <a:gd name="connsiteX56" fmla="*/ 3807 w 357993"/>
              <a:gd name="connsiteY56" fmla="*/ 261634 h 609339"/>
              <a:gd name="connsiteX57" fmla="*/ 11735 w 357993"/>
              <a:gd name="connsiteY57" fmla="*/ 269563 h 609339"/>
              <a:gd name="connsiteX58" fmla="*/ 17020 w 357993"/>
              <a:gd name="connsiteY58" fmla="*/ 290705 h 609339"/>
              <a:gd name="connsiteX59" fmla="*/ 19663 w 357993"/>
              <a:gd name="connsiteY59" fmla="*/ 298633 h 609339"/>
              <a:gd name="connsiteX60" fmla="*/ 22306 w 357993"/>
              <a:gd name="connsiteY60" fmla="*/ 433415 h 609339"/>
              <a:gd name="connsiteX61" fmla="*/ 27591 w 357993"/>
              <a:gd name="connsiteY61" fmla="*/ 441343 h 609339"/>
              <a:gd name="connsiteX62" fmla="*/ 43448 w 357993"/>
              <a:gd name="connsiteY62" fmla="*/ 457200 h 609339"/>
              <a:gd name="connsiteX63" fmla="*/ 48734 w 357993"/>
              <a:gd name="connsiteY63" fmla="*/ 475699 h 609339"/>
              <a:gd name="connsiteX64" fmla="*/ 51376 w 357993"/>
              <a:gd name="connsiteY64" fmla="*/ 528555 h 609339"/>
              <a:gd name="connsiteX65" fmla="*/ 67233 w 357993"/>
              <a:gd name="connsiteY65" fmla="*/ 541769 h 609339"/>
              <a:gd name="connsiteX66" fmla="*/ 85733 w 357993"/>
              <a:gd name="connsiteY66" fmla="*/ 552340 h 609339"/>
              <a:gd name="connsiteX67" fmla="*/ 109518 w 357993"/>
              <a:gd name="connsiteY67" fmla="*/ 557625 h 609339"/>
              <a:gd name="connsiteX68" fmla="*/ 120089 w 357993"/>
              <a:gd name="connsiteY68" fmla="*/ 562911 h 609339"/>
              <a:gd name="connsiteX69" fmla="*/ 125374 w 357993"/>
              <a:gd name="connsiteY69" fmla="*/ 570839 h 609339"/>
              <a:gd name="connsiteX70" fmla="*/ 138588 w 357993"/>
              <a:gd name="connsiteY70" fmla="*/ 573482 h 609339"/>
              <a:gd name="connsiteX71" fmla="*/ 146516 w 357993"/>
              <a:gd name="connsiteY71" fmla="*/ 576125 h 609339"/>
              <a:gd name="connsiteX72" fmla="*/ 165016 w 357993"/>
              <a:gd name="connsiteY72" fmla="*/ 586696 h 609339"/>
              <a:gd name="connsiteX73" fmla="*/ 180872 w 357993"/>
              <a:gd name="connsiteY73" fmla="*/ 607838 h 60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57993" h="609339">
                <a:moveTo>
                  <a:pt x="180872" y="607838"/>
                </a:moveTo>
                <a:cubicBezTo>
                  <a:pt x="183515" y="599469"/>
                  <a:pt x="175108" y="584517"/>
                  <a:pt x="180872" y="536483"/>
                </a:cubicBezTo>
                <a:cubicBezTo>
                  <a:pt x="181250" y="533329"/>
                  <a:pt x="184396" y="531198"/>
                  <a:pt x="186158" y="528555"/>
                </a:cubicBezTo>
                <a:cubicBezTo>
                  <a:pt x="198724" y="490860"/>
                  <a:pt x="180909" y="536422"/>
                  <a:pt x="207300" y="496841"/>
                </a:cubicBezTo>
                <a:cubicBezTo>
                  <a:pt x="219547" y="478473"/>
                  <a:pt x="204941" y="501559"/>
                  <a:pt x="217871" y="475699"/>
                </a:cubicBezTo>
                <a:cubicBezTo>
                  <a:pt x="221549" y="468343"/>
                  <a:pt x="225242" y="465686"/>
                  <a:pt x="231085" y="459843"/>
                </a:cubicBezTo>
                <a:cubicBezTo>
                  <a:pt x="231966" y="456319"/>
                  <a:pt x="233728" y="452903"/>
                  <a:pt x="233728" y="449271"/>
                </a:cubicBezTo>
                <a:cubicBezTo>
                  <a:pt x="233728" y="429142"/>
                  <a:pt x="227704" y="358059"/>
                  <a:pt x="233728" y="330347"/>
                </a:cubicBezTo>
                <a:cubicBezTo>
                  <a:pt x="235077" y="324139"/>
                  <a:pt x="241031" y="319937"/>
                  <a:pt x="244299" y="314490"/>
                </a:cubicBezTo>
                <a:cubicBezTo>
                  <a:pt x="246942" y="310085"/>
                  <a:pt x="249469" y="305610"/>
                  <a:pt x="252227" y="301276"/>
                </a:cubicBezTo>
                <a:cubicBezTo>
                  <a:pt x="255637" y="295917"/>
                  <a:pt x="262798" y="285419"/>
                  <a:pt x="262798" y="285419"/>
                </a:cubicBezTo>
                <a:cubicBezTo>
                  <a:pt x="263679" y="275729"/>
                  <a:pt x="264065" y="265981"/>
                  <a:pt x="265441" y="256349"/>
                </a:cubicBezTo>
                <a:cubicBezTo>
                  <a:pt x="265835" y="253591"/>
                  <a:pt x="267480" y="251140"/>
                  <a:pt x="268084" y="248421"/>
                </a:cubicBezTo>
                <a:cubicBezTo>
                  <a:pt x="269247" y="243190"/>
                  <a:pt x="268068" y="237217"/>
                  <a:pt x="270727" y="232564"/>
                </a:cubicBezTo>
                <a:cubicBezTo>
                  <a:pt x="272109" y="230145"/>
                  <a:pt x="275977" y="230686"/>
                  <a:pt x="278655" y="229921"/>
                </a:cubicBezTo>
                <a:cubicBezTo>
                  <a:pt x="282147" y="228923"/>
                  <a:pt x="285825" y="228553"/>
                  <a:pt x="289226" y="227278"/>
                </a:cubicBezTo>
                <a:cubicBezTo>
                  <a:pt x="297801" y="224063"/>
                  <a:pt x="299234" y="220894"/>
                  <a:pt x="307726" y="219350"/>
                </a:cubicBezTo>
                <a:cubicBezTo>
                  <a:pt x="314714" y="218079"/>
                  <a:pt x="321821" y="217588"/>
                  <a:pt x="328868" y="216707"/>
                </a:cubicBezTo>
                <a:cubicBezTo>
                  <a:pt x="330630" y="213183"/>
                  <a:pt x="332126" y="209514"/>
                  <a:pt x="334153" y="206136"/>
                </a:cubicBezTo>
                <a:cubicBezTo>
                  <a:pt x="337421" y="200689"/>
                  <a:pt x="342715" y="196306"/>
                  <a:pt x="344724" y="190280"/>
                </a:cubicBezTo>
                <a:cubicBezTo>
                  <a:pt x="348549" y="178805"/>
                  <a:pt x="345397" y="184321"/>
                  <a:pt x="355296" y="174423"/>
                </a:cubicBezTo>
                <a:cubicBezTo>
                  <a:pt x="356759" y="161248"/>
                  <a:pt x="361781" y="139404"/>
                  <a:pt x="352653" y="126853"/>
                </a:cubicBezTo>
                <a:cubicBezTo>
                  <a:pt x="349376" y="122347"/>
                  <a:pt x="342082" y="123329"/>
                  <a:pt x="336796" y="121567"/>
                </a:cubicBezTo>
                <a:lnTo>
                  <a:pt x="328868" y="118925"/>
                </a:lnTo>
                <a:cubicBezTo>
                  <a:pt x="324922" y="113006"/>
                  <a:pt x="320242" y="105669"/>
                  <a:pt x="315654" y="100425"/>
                </a:cubicBezTo>
                <a:cubicBezTo>
                  <a:pt x="312373" y="96675"/>
                  <a:pt x="308607" y="93378"/>
                  <a:pt x="305083" y="89854"/>
                </a:cubicBezTo>
                <a:cubicBezTo>
                  <a:pt x="304202" y="87211"/>
                  <a:pt x="303537" y="84486"/>
                  <a:pt x="302440" y="81926"/>
                </a:cubicBezTo>
                <a:cubicBezTo>
                  <a:pt x="300888" y="78305"/>
                  <a:pt x="298537" y="75044"/>
                  <a:pt x="297154" y="71355"/>
                </a:cubicBezTo>
                <a:cubicBezTo>
                  <a:pt x="295879" y="67954"/>
                  <a:pt x="295510" y="64276"/>
                  <a:pt x="294512" y="60784"/>
                </a:cubicBezTo>
                <a:cubicBezTo>
                  <a:pt x="293747" y="58105"/>
                  <a:pt x="292670" y="55523"/>
                  <a:pt x="291869" y="52855"/>
                </a:cubicBezTo>
                <a:cubicBezTo>
                  <a:pt x="290026" y="46712"/>
                  <a:pt x="288965" y="40310"/>
                  <a:pt x="286583" y="34356"/>
                </a:cubicBezTo>
                <a:cubicBezTo>
                  <a:pt x="285403" y="31407"/>
                  <a:pt x="283060" y="29071"/>
                  <a:pt x="281298" y="26428"/>
                </a:cubicBezTo>
                <a:cubicBezTo>
                  <a:pt x="280417" y="22904"/>
                  <a:pt x="279699" y="19335"/>
                  <a:pt x="278655" y="15856"/>
                </a:cubicBezTo>
                <a:cubicBezTo>
                  <a:pt x="277054" y="10520"/>
                  <a:pt x="273370" y="0"/>
                  <a:pt x="273370" y="0"/>
                </a:cubicBezTo>
                <a:cubicBezTo>
                  <a:pt x="267203" y="881"/>
                  <a:pt x="260978" y="1421"/>
                  <a:pt x="254870" y="2643"/>
                </a:cubicBezTo>
                <a:cubicBezTo>
                  <a:pt x="252139" y="3189"/>
                  <a:pt x="249661" y="4681"/>
                  <a:pt x="246942" y="5285"/>
                </a:cubicBezTo>
                <a:cubicBezTo>
                  <a:pt x="241711" y="6447"/>
                  <a:pt x="236371" y="7047"/>
                  <a:pt x="231085" y="7928"/>
                </a:cubicBezTo>
                <a:cubicBezTo>
                  <a:pt x="211158" y="14571"/>
                  <a:pt x="235721" y="5610"/>
                  <a:pt x="215228" y="15856"/>
                </a:cubicBezTo>
                <a:cubicBezTo>
                  <a:pt x="208834" y="19053"/>
                  <a:pt x="203509" y="18599"/>
                  <a:pt x="196729" y="21142"/>
                </a:cubicBezTo>
                <a:cubicBezTo>
                  <a:pt x="192031" y="22904"/>
                  <a:pt x="182411" y="28229"/>
                  <a:pt x="178230" y="31713"/>
                </a:cubicBezTo>
                <a:cubicBezTo>
                  <a:pt x="175359" y="34106"/>
                  <a:pt x="172596" y="36691"/>
                  <a:pt x="170301" y="39641"/>
                </a:cubicBezTo>
                <a:cubicBezTo>
                  <a:pt x="166401" y="44655"/>
                  <a:pt x="165015" y="51974"/>
                  <a:pt x="159730" y="55498"/>
                </a:cubicBezTo>
                <a:lnTo>
                  <a:pt x="151802" y="60784"/>
                </a:lnTo>
                <a:cubicBezTo>
                  <a:pt x="150040" y="63427"/>
                  <a:pt x="147936" y="65871"/>
                  <a:pt x="146516" y="68712"/>
                </a:cubicBezTo>
                <a:cubicBezTo>
                  <a:pt x="144394" y="72955"/>
                  <a:pt x="144021" y="78089"/>
                  <a:pt x="141231" y="81926"/>
                </a:cubicBezTo>
                <a:cubicBezTo>
                  <a:pt x="136834" y="87971"/>
                  <a:pt x="129520" y="91562"/>
                  <a:pt x="125374" y="97782"/>
                </a:cubicBezTo>
                <a:cubicBezTo>
                  <a:pt x="123612" y="100425"/>
                  <a:pt x="122199" y="103337"/>
                  <a:pt x="120089" y="105711"/>
                </a:cubicBezTo>
                <a:cubicBezTo>
                  <a:pt x="106927" y="120518"/>
                  <a:pt x="108352" y="118820"/>
                  <a:pt x="96304" y="126853"/>
                </a:cubicBezTo>
                <a:cubicBezTo>
                  <a:pt x="85418" y="143180"/>
                  <a:pt x="98368" y="128024"/>
                  <a:pt x="72519" y="137424"/>
                </a:cubicBezTo>
                <a:cubicBezTo>
                  <a:pt x="68380" y="138929"/>
                  <a:pt x="65532" y="142792"/>
                  <a:pt x="61948" y="145352"/>
                </a:cubicBezTo>
                <a:cubicBezTo>
                  <a:pt x="44275" y="157975"/>
                  <a:pt x="63545" y="144554"/>
                  <a:pt x="46091" y="153281"/>
                </a:cubicBezTo>
                <a:cubicBezTo>
                  <a:pt x="43250" y="154701"/>
                  <a:pt x="40806" y="156804"/>
                  <a:pt x="38163" y="158566"/>
                </a:cubicBezTo>
                <a:cubicBezTo>
                  <a:pt x="31896" y="189899"/>
                  <a:pt x="40134" y="157433"/>
                  <a:pt x="30234" y="179708"/>
                </a:cubicBezTo>
                <a:cubicBezTo>
                  <a:pt x="27971" y="184799"/>
                  <a:pt x="26550" y="190228"/>
                  <a:pt x="24949" y="195565"/>
                </a:cubicBezTo>
                <a:cubicBezTo>
                  <a:pt x="21788" y="206101"/>
                  <a:pt x="24474" y="207335"/>
                  <a:pt x="14378" y="214065"/>
                </a:cubicBezTo>
                <a:cubicBezTo>
                  <a:pt x="12060" y="215610"/>
                  <a:pt x="9092" y="215826"/>
                  <a:pt x="6449" y="216707"/>
                </a:cubicBezTo>
                <a:cubicBezTo>
                  <a:pt x="167" y="235557"/>
                  <a:pt x="-2971" y="237909"/>
                  <a:pt x="3807" y="261634"/>
                </a:cubicBezTo>
                <a:cubicBezTo>
                  <a:pt x="4834" y="265228"/>
                  <a:pt x="9092" y="266920"/>
                  <a:pt x="11735" y="269563"/>
                </a:cubicBezTo>
                <a:cubicBezTo>
                  <a:pt x="17777" y="287685"/>
                  <a:pt x="10642" y="265193"/>
                  <a:pt x="17020" y="290705"/>
                </a:cubicBezTo>
                <a:cubicBezTo>
                  <a:pt x="17696" y="293407"/>
                  <a:pt x="18782" y="295990"/>
                  <a:pt x="19663" y="298633"/>
                </a:cubicBezTo>
                <a:cubicBezTo>
                  <a:pt x="20544" y="343560"/>
                  <a:pt x="19814" y="388548"/>
                  <a:pt x="22306" y="433415"/>
                </a:cubicBezTo>
                <a:cubicBezTo>
                  <a:pt x="22482" y="436586"/>
                  <a:pt x="25481" y="438969"/>
                  <a:pt x="27591" y="441343"/>
                </a:cubicBezTo>
                <a:cubicBezTo>
                  <a:pt x="32557" y="446930"/>
                  <a:pt x="43448" y="457200"/>
                  <a:pt x="43448" y="457200"/>
                </a:cubicBezTo>
                <a:cubicBezTo>
                  <a:pt x="44977" y="461787"/>
                  <a:pt x="48365" y="471274"/>
                  <a:pt x="48734" y="475699"/>
                </a:cubicBezTo>
                <a:cubicBezTo>
                  <a:pt x="50199" y="493279"/>
                  <a:pt x="49094" y="511062"/>
                  <a:pt x="51376" y="528555"/>
                </a:cubicBezTo>
                <a:cubicBezTo>
                  <a:pt x="52462" y="536884"/>
                  <a:pt x="61741" y="538631"/>
                  <a:pt x="67233" y="541769"/>
                </a:cubicBezTo>
                <a:cubicBezTo>
                  <a:pt x="80497" y="549349"/>
                  <a:pt x="69767" y="545498"/>
                  <a:pt x="85733" y="552340"/>
                </a:cubicBezTo>
                <a:cubicBezTo>
                  <a:pt x="94010" y="555887"/>
                  <a:pt x="100022" y="556042"/>
                  <a:pt x="109518" y="557625"/>
                </a:cubicBezTo>
                <a:cubicBezTo>
                  <a:pt x="113042" y="559387"/>
                  <a:pt x="117063" y="560389"/>
                  <a:pt x="120089" y="562911"/>
                </a:cubicBezTo>
                <a:cubicBezTo>
                  <a:pt x="122529" y="564944"/>
                  <a:pt x="122616" y="569263"/>
                  <a:pt x="125374" y="570839"/>
                </a:cubicBezTo>
                <a:cubicBezTo>
                  <a:pt x="129274" y="573068"/>
                  <a:pt x="134230" y="572392"/>
                  <a:pt x="138588" y="573482"/>
                </a:cubicBezTo>
                <a:cubicBezTo>
                  <a:pt x="141290" y="574158"/>
                  <a:pt x="143873" y="575244"/>
                  <a:pt x="146516" y="576125"/>
                </a:cubicBezTo>
                <a:cubicBezTo>
                  <a:pt x="156100" y="585708"/>
                  <a:pt x="151707" y="584034"/>
                  <a:pt x="165016" y="586696"/>
                </a:cubicBezTo>
                <a:cubicBezTo>
                  <a:pt x="165880" y="586869"/>
                  <a:pt x="178229" y="616207"/>
                  <a:pt x="180872" y="607838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Freeform 1051"/>
          <p:cNvSpPr/>
          <p:nvPr/>
        </p:nvSpPr>
        <p:spPr>
          <a:xfrm>
            <a:off x="4549075" y="3974404"/>
            <a:ext cx="362060" cy="457359"/>
          </a:xfrm>
          <a:custGeom>
            <a:avLst/>
            <a:gdLst>
              <a:gd name="connsiteX0" fmla="*/ 174423 w 362060"/>
              <a:gd name="connsiteY0" fmla="*/ 454886 h 457359"/>
              <a:gd name="connsiteX1" fmla="*/ 158566 w 362060"/>
              <a:gd name="connsiteY1" fmla="*/ 446958 h 457359"/>
              <a:gd name="connsiteX2" fmla="*/ 137424 w 362060"/>
              <a:gd name="connsiteY2" fmla="*/ 441672 h 457359"/>
              <a:gd name="connsiteX3" fmla="*/ 121567 w 362060"/>
              <a:gd name="connsiteY3" fmla="*/ 431101 h 457359"/>
              <a:gd name="connsiteX4" fmla="*/ 105710 w 362060"/>
              <a:gd name="connsiteY4" fmla="*/ 423173 h 457359"/>
              <a:gd name="connsiteX5" fmla="*/ 97782 w 362060"/>
              <a:gd name="connsiteY5" fmla="*/ 322747 h 457359"/>
              <a:gd name="connsiteX6" fmla="*/ 89854 w 362060"/>
              <a:gd name="connsiteY6" fmla="*/ 314819 h 457359"/>
              <a:gd name="connsiteX7" fmla="*/ 79283 w 362060"/>
              <a:gd name="connsiteY7" fmla="*/ 288391 h 457359"/>
              <a:gd name="connsiteX8" fmla="*/ 71354 w 362060"/>
              <a:gd name="connsiteY8" fmla="*/ 277820 h 457359"/>
              <a:gd name="connsiteX9" fmla="*/ 68712 w 362060"/>
              <a:gd name="connsiteY9" fmla="*/ 269892 h 457359"/>
              <a:gd name="connsiteX10" fmla="*/ 63426 w 362060"/>
              <a:gd name="connsiteY10" fmla="*/ 261964 h 457359"/>
              <a:gd name="connsiteX11" fmla="*/ 66069 w 362060"/>
              <a:gd name="connsiteY11" fmla="*/ 224965 h 457359"/>
              <a:gd name="connsiteX12" fmla="*/ 79283 w 362060"/>
              <a:gd name="connsiteY12" fmla="*/ 222322 h 457359"/>
              <a:gd name="connsiteX13" fmla="*/ 92497 w 362060"/>
              <a:gd name="connsiteY13" fmla="*/ 211751 h 457359"/>
              <a:gd name="connsiteX14" fmla="*/ 100425 w 362060"/>
              <a:gd name="connsiteY14" fmla="*/ 206465 h 457359"/>
              <a:gd name="connsiteX15" fmla="*/ 108353 w 362060"/>
              <a:gd name="connsiteY15" fmla="*/ 203823 h 457359"/>
              <a:gd name="connsiteX16" fmla="*/ 110996 w 362060"/>
              <a:gd name="connsiteY16" fmla="*/ 193251 h 457359"/>
              <a:gd name="connsiteX17" fmla="*/ 116282 w 362060"/>
              <a:gd name="connsiteY17" fmla="*/ 185323 h 457359"/>
              <a:gd name="connsiteX18" fmla="*/ 113639 w 362060"/>
              <a:gd name="connsiteY18" fmla="*/ 164181 h 457359"/>
              <a:gd name="connsiteX19" fmla="*/ 105710 w 362060"/>
              <a:gd name="connsiteY19" fmla="*/ 158895 h 457359"/>
              <a:gd name="connsiteX20" fmla="*/ 81926 w 362060"/>
              <a:gd name="connsiteY20" fmla="*/ 150967 h 457359"/>
              <a:gd name="connsiteX21" fmla="*/ 68712 w 362060"/>
              <a:gd name="connsiteY21" fmla="*/ 132468 h 457359"/>
              <a:gd name="connsiteX22" fmla="*/ 63426 w 362060"/>
              <a:gd name="connsiteY22" fmla="*/ 124539 h 457359"/>
              <a:gd name="connsiteX23" fmla="*/ 60783 w 362060"/>
              <a:gd name="connsiteY23" fmla="*/ 87541 h 457359"/>
              <a:gd name="connsiteX24" fmla="*/ 52855 w 362060"/>
              <a:gd name="connsiteY24" fmla="*/ 79612 h 457359"/>
              <a:gd name="connsiteX25" fmla="*/ 47569 w 362060"/>
              <a:gd name="connsiteY25" fmla="*/ 63756 h 457359"/>
              <a:gd name="connsiteX26" fmla="*/ 44927 w 362060"/>
              <a:gd name="connsiteY26" fmla="*/ 42613 h 457359"/>
              <a:gd name="connsiteX27" fmla="*/ 36998 w 362060"/>
              <a:gd name="connsiteY27" fmla="*/ 37328 h 457359"/>
              <a:gd name="connsiteX28" fmla="*/ 0 w 362060"/>
              <a:gd name="connsiteY28" fmla="*/ 32042 h 457359"/>
              <a:gd name="connsiteX29" fmla="*/ 5285 w 362060"/>
              <a:gd name="connsiteY29" fmla="*/ 13543 h 457359"/>
              <a:gd name="connsiteX30" fmla="*/ 21142 w 362060"/>
              <a:gd name="connsiteY30" fmla="*/ 329 h 457359"/>
              <a:gd name="connsiteX31" fmla="*/ 68712 w 362060"/>
              <a:gd name="connsiteY31" fmla="*/ 2972 h 457359"/>
              <a:gd name="connsiteX32" fmla="*/ 73997 w 362060"/>
              <a:gd name="connsiteY32" fmla="*/ 18828 h 457359"/>
              <a:gd name="connsiteX33" fmla="*/ 76640 w 362060"/>
              <a:gd name="connsiteY33" fmla="*/ 53184 h 457359"/>
              <a:gd name="connsiteX34" fmla="*/ 79283 w 362060"/>
              <a:gd name="connsiteY34" fmla="*/ 71684 h 457359"/>
              <a:gd name="connsiteX35" fmla="*/ 95139 w 362060"/>
              <a:gd name="connsiteY35" fmla="*/ 79612 h 457359"/>
              <a:gd name="connsiteX36" fmla="*/ 103068 w 362060"/>
              <a:gd name="connsiteY36" fmla="*/ 87541 h 457359"/>
              <a:gd name="connsiteX37" fmla="*/ 110996 w 362060"/>
              <a:gd name="connsiteY37" fmla="*/ 92826 h 457359"/>
              <a:gd name="connsiteX38" fmla="*/ 116282 w 362060"/>
              <a:gd name="connsiteY38" fmla="*/ 100754 h 457359"/>
              <a:gd name="connsiteX39" fmla="*/ 118924 w 362060"/>
              <a:gd name="connsiteY39" fmla="*/ 129825 h 457359"/>
              <a:gd name="connsiteX40" fmla="*/ 124210 w 362060"/>
              <a:gd name="connsiteY40" fmla="*/ 145682 h 457359"/>
              <a:gd name="connsiteX41" fmla="*/ 140067 w 362060"/>
              <a:gd name="connsiteY41" fmla="*/ 161538 h 457359"/>
              <a:gd name="connsiteX42" fmla="*/ 150638 w 362060"/>
              <a:gd name="connsiteY42" fmla="*/ 187966 h 457359"/>
              <a:gd name="connsiteX43" fmla="*/ 155923 w 362060"/>
              <a:gd name="connsiteY43" fmla="*/ 195894 h 457359"/>
              <a:gd name="connsiteX44" fmla="*/ 166494 w 362060"/>
              <a:gd name="connsiteY44" fmla="*/ 209108 h 457359"/>
              <a:gd name="connsiteX45" fmla="*/ 169137 w 362060"/>
              <a:gd name="connsiteY45" fmla="*/ 227608 h 457359"/>
              <a:gd name="connsiteX46" fmla="*/ 174423 w 362060"/>
              <a:gd name="connsiteY46" fmla="*/ 235536 h 457359"/>
              <a:gd name="connsiteX47" fmla="*/ 198208 w 362060"/>
              <a:gd name="connsiteY47" fmla="*/ 256678 h 457359"/>
              <a:gd name="connsiteX48" fmla="*/ 206136 w 362060"/>
              <a:gd name="connsiteY48" fmla="*/ 264606 h 457359"/>
              <a:gd name="connsiteX49" fmla="*/ 266920 w 362060"/>
              <a:gd name="connsiteY49" fmla="*/ 267249 h 457359"/>
              <a:gd name="connsiteX50" fmla="*/ 285419 w 362060"/>
              <a:gd name="connsiteY50" fmla="*/ 275178 h 457359"/>
              <a:gd name="connsiteX51" fmla="*/ 301276 w 362060"/>
              <a:gd name="connsiteY51" fmla="*/ 285749 h 457359"/>
              <a:gd name="connsiteX52" fmla="*/ 309204 w 362060"/>
              <a:gd name="connsiteY52" fmla="*/ 293677 h 457359"/>
              <a:gd name="connsiteX53" fmla="*/ 325061 w 362060"/>
              <a:gd name="connsiteY53" fmla="*/ 298962 h 457359"/>
              <a:gd name="connsiteX54" fmla="*/ 330346 w 362060"/>
              <a:gd name="connsiteY54" fmla="*/ 335961 h 457359"/>
              <a:gd name="connsiteX55" fmla="*/ 335632 w 362060"/>
              <a:gd name="connsiteY55" fmla="*/ 351818 h 457359"/>
              <a:gd name="connsiteX56" fmla="*/ 338275 w 362060"/>
              <a:gd name="connsiteY56" fmla="*/ 359746 h 457359"/>
              <a:gd name="connsiteX57" fmla="*/ 343560 w 362060"/>
              <a:gd name="connsiteY57" fmla="*/ 383531 h 457359"/>
              <a:gd name="connsiteX58" fmla="*/ 348846 w 362060"/>
              <a:gd name="connsiteY58" fmla="*/ 391460 h 457359"/>
              <a:gd name="connsiteX59" fmla="*/ 351489 w 362060"/>
              <a:gd name="connsiteY59" fmla="*/ 404673 h 457359"/>
              <a:gd name="connsiteX60" fmla="*/ 354131 w 362060"/>
              <a:gd name="connsiteY60" fmla="*/ 412602 h 457359"/>
              <a:gd name="connsiteX61" fmla="*/ 356774 w 362060"/>
              <a:gd name="connsiteY61" fmla="*/ 423173 h 457359"/>
              <a:gd name="connsiteX62" fmla="*/ 362060 w 362060"/>
              <a:gd name="connsiteY62" fmla="*/ 444315 h 457359"/>
              <a:gd name="connsiteX63" fmla="*/ 359417 w 362060"/>
              <a:gd name="connsiteY63" fmla="*/ 452243 h 457359"/>
              <a:gd name="connsiteX64" fmla="*/ 340917 w 362060"/>
              <a:gd name="connsiteY64" fmla="*/ 446958 h 457359"/>
              <a:gd name="connsiteX65" fmla="*/ 332989 w 362060"/>
              <a:gd name="connsiteY65" fmla="*/ 441672 h 457359"/>
              <a:gd name="connsiteX66" fmla="*/ 317132 w 362060"/>
              <a:gd name="connsiteY66" fmla="*/ 423173 h 457359"/>
              <a:gd name="connsiteX67" fmla="*/ 314490 w 362060"/>
              <a:gd name="connsiteY67" fmla="*/ 409959 h 457359"/>
              <a:gd name="connsiteX68" fmla="*/ 306561 w 362060"/>
              <a:gd name="connsiteY68" fmla="*/ 402031 h 457359"/>
              <a:gd name="connsiteX69" fmla="*/ 301276 w 362060"/>
              <a:gd name="connsiteY69" fmla="*/ 394102 h 457359"/>
              <a:gd name="connsiteX70" fmla="*/ 285419 w 362060"/>
              <a:gd name="connsiteY70" fmla="*/ 380888 h 457359"/>
              <a:gd name="connsiteX71" fmla="*/ 277491 w 362060"/>
              <a:gd name="connsiteY71" fmla="*/ 378246 h 457359"/>
              <a:gd name="connsiteX72" fmla="*/ 274848 w 362060"/>
              <a:gd name="connsiteY72" fmla="*/ 394102 h 457359"/>
              <a:gd name="connsiteX73" fmla="*/ 264277 w 362060"/>
              <a:gd name="connsiteY73" fmla="*/ 415245 h 457359"/>
              <a:gd name="connsiteX74" fmla="*/ 261634 w 362060"/>
              <a:gd name="connsiteY74" fmla="*/ 433744 h 457359"/>
              <a:gd name="connsiteX75" fmla="*/ 256349 w 362060"/>
              <a:gd name="connsiteY75" fmla="*/ 449601 h 457359"/>
              <a:gd name="connsiteX76" fmla="*/ 206136 w 362060"/>
              <a:gd name="connsiteY76" fmla="*/ 446958 h 457359"/>
              <a:gd name="connsiteX77" fmla="*/ 208779 w 362060"/>
              <a:gd name="connsiteY77" fmla="*/ 338604 h 457359"/>
              <a:gd name="connsiteX78" fmla="*/ 219350 w 362060"/>
              <a:gd name="connsiteY78" fmla="*/ 322747 h 457359"/>
              <a:gd name="connsiteX79" fmla="*/ 216707 w 362060"/>
              <a:gd name="connsiteY79" fmla="*/ 296320 h 457359"/>
              <a:gd name="connsiteX80" fmla="*/ 200850 w 362060"/>
              <a:gd name="connsiteY80" fmla="*/ 291034 h 457359"/>
              <a:gd name="connsiteX81" fmla="*/ 192922 w 362060"/>
              <a:gd name="connsiteY81" fmla="*/ 293677 h 457359"/>
              <a:gd name="connsiteX82" fmla="*/ 190279 w 362060"/>
              <a:gd name="connsiteY82" fmla="*/ 301605 h 457359"/>
              <a:gd name="connsiteX83" fmla="*/ 187636 w 362060"/>
              <a:gd name="connsiteY83" fmla="*/ 317462 h 457359"/>
              <a:gd name="connsiteX84" fmla="*/ 182351 w 362060"/>
              <a:gd name="connsiteY84" fmla="*/ 325390 h 457359"/>
              <a:gd name="connsiteX85" fmla="*/ 177065 w 362060"/>
              <a:gd name="connsiteY85" fmla="*/ 343890 h 457359"/>
              <a:gd name="connsiteX86" fmla="*/ 171780 w 362060"/>
              <a:gd name="connsiteY86" fmla="*/ 351818 h 457359"/>
              <a:gd name="connsiteX87" fmla="*/ 166494 w 362060"/>
              <a:gd name="connsiteY87" fmla="*/ 370317 h 457359"/>
              <a:gd name="connsiteX88" fmla="*/ 161209 w 362060"/>
              <a:gd name="connsiteY88" fmla="*/ 378246 h 457359"/>
              <a:gd name="connsiteX89" fmla="*/ 158566 w 362060"/>
              <a:gd name="connsiteY89" fmla="*/ 391460 h 457359"/>
              <a:gd name="connsiteX90" fmla="*/ 155923 w 362060"/>
              <a:gd name="connsiteY90" fmla="*/ 399388 h 457359"/>
              <a:gd name="connsiteX91" fmla="*/ 174423 w 362060"/>
              <a:gd name="connsiteY91" fmla="*/ 454886 h 457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62060" h="457359">
                <a:moveTo>
                  <a:pt x="174423" y="454886"/>
                </a:moveTo>
                <a:cubicBezTo>
                  <a:pt x="174863" y="462814"/>
                  <a:pt x="163966" y="449358"/>
                  <a:pt x="158566" y="446958"/>
                </a:cubicBezTo>
                <a:cubicBezTo>
                  <a:pt x="151915" y="444002"/>
                  <a:pt x="144438" y="443075"/>
                  <a:pt x="137424" y="441672"/>
                </a:cubicBezTo>
                <a:cubicBezTo>
                  <a:pt x="132138" y="438148"/>
                  <a:pt x="127593" y="433110"/>
                  <a:pt x="121567" y="431101"/>
                </a:cubicBezTo>
                <a:cubicBezTo>
                  <a:pt x="110626" y="427453"/>
                  <a:pt x="115957" y="430003"/>
                  <a:pt x="105710" y="423173"/>
                </a:cubicBezTo>
                <a:cubicBezTo>
                  <a:pt x="82419" y="388234"/>
                  <a:pt x="109228" y="431490"/>
                  <a:pt x="97782" y="322747"/>
                </a:cubicBezTo>
                <a:cubicBezTo>
                  <a:pt x="97391" y="319030"/>
                  <a:pt x="92497" y="317462"/>
                  <a:pt x="89854" y="314819"/>
                </a:cubicBezTo>
                <a:cubicBezTo>
                  <a:pt x="86330" y="306010"/>
                  <a:pt x="83526" y="296877"/>
                  <a:pt x="79283" y="288391"/>
                </a:cubicBezTo>
                <a:cubicBezTo>
                  <a:pt x="77313" y="284451"/>
                  <a:pt x="73539" y="281644"/>
                  <a:pt x="71354" y="277820"/>
                </a:cubicBezTo>
                <a:cubicBezTo>
                  <a:pt x="69972" y="275401"/>
                  <a:pt x="69958" y="272383"/>
                  <a:pt x="68712" y="269892"/>
                </a:cubicBezTo>
                <a:cubicBezTo>
                  <a:pt x="67292" y="267051"/>
                  <a:pt x="65188" y="264607"/>
                  <a:pt x="63426" y="261964"/>
                </a:cubicBezTo>
                <a:cubicBezTo>
                  <a:pt x="64307" y="249631"/>
                  <a:pt x="61477" y="236445"/>
                  <a:pt x="66069" y="224965"/>
                </a:cubicBezTo>
                <a:cubicBezTo>
                  <a:pt x="67737" y="220794"/>
                  <a:pt x="75383" y="224551"/>
                  <a:pt x="79283" y="222322"/>
                </a:cubicBezTo>
                <a:cubicBezTo>
                  <a:pt x="112753" y="203196"/>
                  <a:pt x="58187" y="223188"/>
                  <a:pt x="92497" y="211751"/>
                </a:cubicBezTo>
                <a:cubicBezTo>
                  <a:pt x="95140" y="209989"/>
                  <a:pt x="97584" y="207885"/>
                  <a:pt x="100425" y="206465"/>
                </a:cubicBezTo>
                <a:cubicBezTo>
                  <a:pt x="102916" y="205219"/>
                  <a:pt x="106613" y="205998"/>
                  <a:pt x="108353" y="203823"/>
                </a:cubicBezTo>
                <a:cubicBezTo>
                  <a:pt x="110622" y="200987"/>
                  <a:pt x="109565" y="196590"/>
                  <a:pt x="110996" y="193251"/>
                </a:cubicBezTo>
                <a:cubicBezTo>
                  <a:pt x="112247" y="190332"/>
                  <a:pt x="114520" y="187966"/>
                  <a:pt x="116282" y="185323"/>
                </a:cubicBezTo>
                <a:cubicBezTo>
                  <a:pt x="115401" y="178276"/>
                  <a:pt x="116277" y="170775"/>
                  <a:pt x="113639" y="164181"/>
                </a:cubicBezTo>
                <a:cubicBezTo>
                  <a:pt x="112459" y="161232"/>
                  <a:pt x="108468" y="160471"/>
                  <a:pt x="105710" y="158895"/>
                </a:cubicBezTo>
                <a:cubicBezTo>
                  <a:pt x="93928" y="152163"/>
                  <a:pt x="95802" y="153743"/>
                  <a:pt x="81926" y="150967"/>
                </a:cubicBezTo>
                <a:cubicBezTo>
                  <a:pt x="69459" y="132270"/>
                  <a:pt x="85115" y="155432"/>
                  <a:pt x="68712" y="132468"/>
                </a:cubicBezTo>
                <a:cubicBezTo>
                  <a:pt x="66866" y="129883"/>
                  <a:pt x="65188" y="127182"/>
                  <a:pt x="63426" y="124539"/>
                </a:cubicBezTo>
                <a:cubicBezTo>
                  <a:pt x="62545" y="112206"/>
                  <a:pt x="63615" y="99576"/>
                  <a:pt x="60783" y="87541"/>
                </a:cubicBezTo>
                <a:cubicBezTo>
                  <a:pt x="59927" y="83903"/>
                  <a:pt x="54670" y="82879"/>
                  <a:pt x="52855" y="79612"/>
                </a:cubicBezTo>
                <a:cubicBezTo>
                  <a:pt x="50149" y="74742"/>
                  <a:pt x="47569" y="63756"/>
                  <a:pt x="47569" y="63756"/>
                </a:cubicBezTo>
                <a:cubicBezTo>
                  <a:pt x="46688" y="56708"/>
                  <a:pt x="47565" y="49208"/>
                  <a:pt x="44927" y="42613"/>
                </a:cubicBezTo>
                <a:cubicBezTo>
                  <a:pt x="43747" y="39664"/>
                  <a:pt x="39839" y="38748"/>
                  <a:pt x="36998" y="37328"/>
                </a:cubicBezTo>
                <a:cubicBezTo>
                  <a:pt x="26828" y="32243"/>
                  <a:pt x="7435" y="32718"/>
                  <a:pt x="0" y="32042"/>
                </a:cubicBezTo>
                <a:cubicBezTo>
                  <a:pt x="353" y="30628"/>
                  <a:pt x="3767" y="15821"/>
                  <a:pt x="5285" y="13543"/>
                </a:cubicBezTo>
                <a:cubicBezTo>
                  <a:pt x="9357" y="7435"/>
                  <a:pt x="15289" y="4230"/>
                  <a:pt x="21142" y="329"/>
                </a:cubicBezTo>
                <a:cubicBezTo>
                  <a:pt x="36999" y="1210"/>
                  <a:pt x="53722" y="-2274"/>
                  <a:pt x="68712" y="2972"/>
                </a:cubicBezTo>
                <a:cubicBezTo>
                  <a:pt x="73970" y="4812"/>
                  <a:pt x="73997" y="18828"/>
                  <a:pt x="73997" y="18828"/>
                </a:cubicBezTo>
                <a:cubicBezTo>
                  <a:pt x="74878" y="30280"/>
                  <a:pt x="75497" y="41755"/>
                  <a:pt x="76640" y="53184"/>
                </a:cubicBezTo>
                <a:cubicBezTo>
                  <a:pt x="77260" y="59382"/>
                  <a:pt x="76753" y="65992"/>
                  <a:pt x="79283" y="71684"/>
                </a:cubicBezTo>
                <a:cubicBezTo>
                  <a:pt x="81064" y="75692"/>
                  <a:pt x="91622" y="78440"/>
                  <a:pt x="95139" y="79612"/>
                </a:cubicBezTo>
                <a:cubicBezTo>
                  <a:pt x="97782" y="82255"/>
                  <a:pt x="100197" y="85148"/>
                  <a:pt x="103068" y="87541"/>
                </a:cubicBezTo>
                <a:cubicBezTo>
                  <a:pt x="105508" y="89574"/>
                  <a:pt x="108750" y="90580"/>
                  <a:pt x="110996" y="92826"/>
                </a:cubicBezTo>
                <a:cubicBezTo>
                  <a:pt x="113242" y="95072"/>
                  <a:pt x="114520" y="98111"/>
                  <a:pt x="116282" y="100754"/>
                </a:cubicBezTo>
                <a:cubicBezTo>
                  <a:pt x="117163" y="110444"/>
                  <a:pt x="117233" y="120243"/>
                  <a:pt x="118924" y="129825"/>
                </a:cubicBezTo>
                <a:cubicBezTo>
                  <a:pt x="119892" y="135312"/>
                  <a:pt x="119574" y="142592"/>
                  <a:pt x="124210" y="145682"/>
                </a:cubicBezTo>
                <a:cubicBezTo>
                  <a:pt x="135803" y="153410"/>
                  <a:pt x="130232" y="148426"/>
                  <a:pt x="140067" y="161538"/>
                </a:cubicBezTo>
                <a:cubicBezTo>
                  <a:pt x="144400" y="174538"/>
                  <a:pt x="144414" y="177074"/>
                  <a:pt x="150638" y="187966"/>
                </a:cubicBezTo>
                <a:cubicBezTo>
                  <a:pt x="152214" y="190724"/>
                  <a:pt x="154503" y="193053"/>
                  <a:pt x="155923" y="195894"/>
                </a:cubicBezTo>
                <a:cubicBezTo>
                  <a:pt x="162305" y="208659"/>
                  <a:pt x="153130" y="200199"/>
                  <a:pt x="166494" y="209108"/>
                </a:cubicBezTo>
                <a:cubicBezTo>
                  <a:pt x="167375" y="215275"/>
                  <a:pt x="167347" y="221641"/>
                  <a:pt x="169137" y="227608"/>
                </a:cubicBezTo>
                <a:cubicBezTo>
                  <a:pt x="170050" y="230650"/>
                  <a:pt x="172313" y="233162"/>
                  <a:pt x="174423" y="235536"/>
                </a:cubicBezTo>
                <a:cubicBezTo>
                  <a:pt x="203799" y="268585"/>
                  <a:pt x="179268" y="240896"/>
                  <a:pt x="198208" y="256678"/>
                </a:cubicBezTo>
                <a:cubicBezTo>
                  <a:pt x="201079" y="259070"/>
                  <a:pt x="202442" y="264038"/>
                  <a:pt x="206136" y="264606"/>
                </a:cubicBezTo>
                <a:cubicBezTo>
                  <a:pt x="226181" y="267690"/>
                  <a:pt x="246659" y="266368"/>
                  <a:pt x="266920" y="267249"/>
                </a:cubicBezTo>
                <a:cubicBezTo>
                  <a:pt x="275123" y="269984"/>
                  <a:pt x="277254" y="270279"/>
                  <a:pt x="285419" y="275178"/>
                </a:cubicBezTo>
                <a:cubicBezTo>
                  <a:pt x="290866" y="278446"/>
                  <a:pt x="296784" y="281257"/>
                  <a:pt x="301276" y="285749"/>
                </a:cubicBezTo>
                <a:cubicBezTo>
                  <a:pt x="303919" y="288392"/>
                  <a:pt x="305937" y="291862"/>
                  <a:pt x="309204" y="293677"/>
                </a:cubicBezTo>
                <a:cubicBezTo>
                  <a:pt x="314074" y="296383"/>
                  <a:pt x="325061" y="298962"/>
                  <a:pt x="325061" y="298962"/>
                </a:cubicBezTo>
                <a:cubicBezTo>
                  <a:pt x="332439" y="321096"/>
                  <a:pt x="321661" y="286744"/>
                  <a:pt x="330346" y="335961"/>
                </a:cubicBezTo>
                <a:cubicBezTo>
                  <a:pt x="331314" y="341448"/>
                  <a:pt x="333870" y="346532"/>
                  <a:pt x="335632" y="351818"/>
                </a:cubicBezTo>
                <a:lnTo>
                  <a:pt x="338275" y="359746"/>
                </a:lnTo>
                <a:cubicBezTo>
                  <a:pt x="339290" y="365840"/>
                  <a:pt x="340306" y="377023"/>
                  <a:pt x="343560" y="383531"/>
                </a:cubicBezTo>
                <a:cubicBezTo>
                  <a:pt x="344981" y="386372"/>
                  <a:pt x="347084" y="388817"/>
                  <a:pt x="348846" y="391460"/>
                </a:cubicBezTo>
                <a:cubicBezTo>
                  <a:pt x="349727" y="395864"/>
                  <a:pt x="350400" y="400316"/>
                  <a:pt x="351489" y="404673"/>
                </a:cubicBezTo>
                <a:cubicBezTo>
                  <a:pt x="352165" y="407376"/>
                  <a:pt x="353366" y="409923"/>
                  <a:pt x="354131" y="412602"/>
                </a:cubicBezTo>
                <a:cubicBezTo>
                  <a:pt x="355129" y="416094"/>
                  <a:pt x="355986" y="419627"/>
                  <a:pt x="356774" y="423173"/>
                </a:cubicBezTo>
                <a:cubicBezTo>
                  <a:pt x="361026" y="442307"/>
                  <a:pt x="357337" y="430148"/>
                  <a:pt x="362060" y="444315"/>
                </a:cubicBezTo>
                <a:cubicBezTo>
                  <a:pt x="361179" y="446958"/>
                  <a:pt x="362003" y="451208"/>
                  <a:pt x="359417" y="452243"/>
                </a:cubicBezTo>
                <a:cubicBezTo>
                  <a:pt x="357907" y="452847"/>
                  <a:pt x="343268" y="447742"/>
                  <a:pt x="340917" y="446958"/>
                </a:cubicBezTo>
                <a:cubicBezTo>
                  <a:pt x="338274" y="445196"/>
                  <a:pt x="335429" y="443705"/>
                  <a:pt x="332989" y="441672"/>
                </a:cubicBezTo>
                <a:cubicBezTo>
                  <a:pt x="325628" y="435537"/>
                  <a:pt x="322965" y="430949"/>
                  <a:pt x="317132" y="423173"/>
                </a:cubicBezTo>
                <a:cubicBezTo>
                  <a:pt x="316251" y="418768"/>
                  <a:pt x="316499" y="413977"/>
                  <a:pt x="314490" y="409959"/>
                </a:cubicBezTo>
                <a:cubicBezTo>
                  <a:pt x="312819" y="406616"/>
                  <a:pt x="308954" y="404902"/>
                  <a:pt x="306561" y="402031"/>
                </a:cubicBezTo>
                <a:cubicBezTo>
                  <a:pt x="304528" y="399591"/>
                  <a:pt x="303309" y="396542"/>
                  <a:pt x="301276" y="394102"/>
                </a:cubicBezTo>
                <a:cubicBezTo>
                  <a:pt x="297104" y="389096"/>
                  <a:pt x="291355" y="383856"/>
                  <a:pt x="285419" y="380888"/>
                </a:cubicBezTo>
                <a:cubicBezTo>
                  <a:pt x="282928" y="379642"/>
                  <a:pt x="280134" y="379127"/>
                  <a:pt x="277491" y="378246"/>
                </a:cubicBezTo>
                <a:cubicBezTo>
                  <a:pt x="276610" y="383531"/>
                  <a:pt x="276838" y="389127"/>
                  <a:pt x="274848" y="394102"/>
                </a:cubicBezTo>
                <a:cubicBezTo>
                  <a:pt x="263059" y="423573"/>
                  <a:pt x="269375" y="387210"/>
                  <a:pt x="264277" y="415245"/>
                </a:cubicBezTo>
                <a:cubicBezTo>
                  <a:pt x="263163" y="421373"/>
                  <a:pt x="263035" y="427675"/>
                  <a:pt x="261634" y="433744"/>
                </a:cubicBezTo>
                <a:cubicBezTo>
                  <a:pt x="260381" y="439173"/>
                  <a:pt x="256349" y="449601"/>
                  <a:pt x="256349" y="449601"/>
                </a:cubicBezTo>
                <a:cubicBezTo>
                  <a:pt x="239611" y="448720"/>
                  <a:pt x="212738" y="462364"/>
                  <a:pt x="206136" y="446958"/>
                </a:cubicBezTo>
                <a:cubicBezTo>
                  <a:pt x="191904" y="413750"/>
                  <a:pt x="207175" y="374697"/>
                  <a:pt x="208779" y="338604"/>
                </a:cubicBezTo>
                <a:cubicBezTo>
                  <a:pt x="209300" y="326879"/>
                  <a:pt x="210927" y="328362"/>
                  <a:pt x="219350" y="322747"/>
                </a:cubicBezTo>
                <a:cubicBezTo>
                  <a:pt x="218469" y="313938"/>
                  <a:pt x="221168" y="303967"/>
                  <a:pt x="216707" y="296320"/>
                </a:cubicBezTo>
                <a:cubicBezTo>
                  <a:pt x="213900" y="291507"/>
                  <a:pt x="200850" y="291034"/>
                  <a:pt x="200850" y="291034"/>
                </a:cubicBezTo>
                <a:cubicBezTo>
                  <a:pt x="198207" y="291915"/>
                  <a:pt x="194892" y="291707"/>
                  <a:pt x="192922" y="293677"/>
                </a:cubicBezTo>
                <a:cubicBezTo>
                  <a:pt x="190952" y="295647"/>
                  <a:pt x="190883" y="298886"/>
                  <a:pt x="190279" y="301605"/>
                </a:cubicBezTo>
                <a:cubicBezTo>
                  <a:pt x="189116" y="306836"/>
                  <a:pt x="189330" y="312378"/>
                  <a:pt x="187636" y="317462"/>
                </a:cubicBezTo>
                <a:cubicBezTo>
                  <a:pt x="186632" y="320475"/>
                  <a:pt x="184113" y="322747"/>
                  <a:pt x="182351" y="325390"/>
                </a:cubicBezTo>
                <a:cubicBezTo>
                  <a:pt x="181504" y="328777"/>
                  <a:pt x="178961" y="340099"/>
                  <a:pt x="177065" y="343890"/>
                </a:cubicBezTo>
                <a:cubicBezTo>
                  <a:pt x="175645" y="346731"/>
                  <a:pt x="173200" y="348977"/>
                  <a:pt x="171780" y="351818"/>
                </a:cubicBezTo>
                <a:cubicBezTo>
                  <a:pt x="166638" y="362103"/>
                  <a:pt x="171574" y="358464"/>
                  <a:pt x="166494" y="370317"/>
                </a:cubicBezTo>
                <a:cubicBezTo>
                  <a:pt x="165243" y="373237"/>
                  <a:pt x="162971" y="375603"/>
                  <a:pt x="161209" y="378246"/>
                </a:cubicBezTo>
                <a:cubicBezTo>
                  <a:pt x="160328" y="382651"/>
                  <a:pt x="159656" y="387102"/>
                  <a:pt x="158566" y="391460"/>
                </a:cubicBezTo>
                <a:cubicBezTo>
                  <a:pt x="157890" y="394162"/>
                  <a:pt x="156347" y="396635"/>
                  <a:pt x="155923" y="399388"/>
                </a:cubicBezTo>
                <a:cubicBezTo>
                  <a:pt x="152403" y="422263"/>
                  <a:pt x="173983" y="446958"/>
                  <a:pt x="174423" y="454886"/>
                </a:cubicBezTo>
                <a:close/>
              </a:path>
            </a:pathLst>
          </a:custGeom>
          <a:solidFill>
            <a:schemeClr val="bg1">
              <a:lumMod val="6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/>
          <p:cNvSpPr/>
          <p:nvPr/>
        </p:nvSpPr>
        <p:spPr>
          <a:xfrm>
            <a:off x="306324" y="3909427"/>
            <a:ext cx="228600" cy="138498"/>
          </a:xfrm>
          <a:prstGeom prst="rect">
            <a:avLst/>
          </a:prstGeom>
          <a:solidFill>
            <a:srgbClr val="66FF33">
              <a:alpha val="76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306426" y="3729811"/>
            <a:ext cx="228600" cy="138498"/>
          </a:xfrm>
          <a:prstGeom prst="rect">
            <a:avLst/>
          </a:prstGeom>
          <a:solidFill>
            <a:srgbClr val="FFFFCC">
              <a:alpha val="76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306324" y="4099408"/>
            <a:ext cx="228600" cy="138498"/>
          </a:xfrm>
          <a:prstGeom prst="rect">
            <a:avLst/>
          </a:prstGeom>
          <a:solidFill>
            <a:schemeClr val="accent3">
              <a:lumMod val="75000"/>
              <a:alpha val="76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309134" y="4642679"/>
            <a:ext cx="228600" cy="138498"/>
          </a:xfrm>
          <a:prstGeom prst="rect">
            <a:avLst/>
          </a:prstGeom>
          <a:solidFill>
            <a:schemeClr val="accent4">
              <a:lumMod val="60000"/>
              <a:lumOff val="40000"/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304649" y="4457409"/>
            <a:ext cx="228600" cy="138498"/>
          </a:xfrm>
          <a:prstGeom prst="rect">
            <a:avLst/>
          </a:prstGeom>
          <a:solidFill>
            <a:srgbClr val="00B0F0">
              <a:alpha val="75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306324" y="4277215"/>
            <a:ext cx="228600" cy="138498"/>
          </a:xfrm>
          <a:prstGeom prst="rect">
            <a:avLst/>
          </a:prstGeom>
          <a:solidFill>
            <a:schemeClr val="accent1"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311318" y="5014611"/>
            <a:ext cx="228600" cy="138498"/>
          </a:xfrm>
          <a:prstGeom prst="rect">
            <a:avLst/>
          </a:prstGeom>
          <a:solidFill>
            <a:schemeClr val="bg1">
              <a:lumMod val="65000"/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310760" y="4828645"/>
            <a:ext cx="228600" cy="138498"/>
          </a:xfrm>
          <a:prstGeom prst="rect">
            <a:avLst/>
          </a:prstGeom>
          <a:solidFill>
            <a:srgbClr val="FF3300">
              <a:alpha val="75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4" name="TextBox 1053"/>
          <p:cNvSpPr txBox="1"/>
          <p:nvPr/>
        </p:nvSpPr>
        <p:spPr>
          <a:xfrm>
            <a:off x="506115" y="3655874"/>
            <a:ext cx="12770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 smtClean="0"/>
              <a:t>Eucalipto</a:t>
            </a:r>
          </a:p>
          <a:p>
            <a:r>
              <a:rPr lang="es-PE" sz="1200" b="1" dirty="0" smtClean="0"/>
              <a:t>Aliso</a:t>
            </a:r>
          </a:p>
          <a:p>
            <a:r>
              <a:rPr lang="es-PE" sz="1200" b="1" dirty="0" smtClean="0"/>
              <a:t>Otro Bosque</a:t>
            </a:r>
          </a:p>
          <a:p>
            <a:r>
              <a:rPr lang="es-PE" sz="1200" b="1" dirty="0" smtClean="0"/>
              <a:t>Cultivo 1</a:t>
            </a:r>
          </a:p>
          <a:p>
            <a:r>
              <a:rPr lang="es-PE" sz="1200" b="1" dirty="0" smtClean="0"/>
              <a:t>Cultivo 2</a:t>
            </a:r>
          </a:p>
          <a:p>
            <a:r>
              <a:rPr lang="es-PE" sz="1200" b="1" dirty="0" smtClean="0"/>
              <a:t>Pastura regada</a:t>
            </a:r>
          </a:p>
          <a:p>
            <a:r>
              <a:rPr lang="es-PE" sz="1200" b="1" dirty="0" smtClean="0"/>
              <a:t>Descanso</a:t>
            </a:r>
          </a:p>
          <a:p>
            <a:r>
              <a:rPr lang="es-PE" sz="1200" b="1" dirty="0" smtClean="0"/>
              <a:t>Abandonado</a:t>
            </a:r>
          </a:p>
          <a:p>
            <a:endParaRPr lang="en-US" sz="1200" b="1" dirty="0"/>
          </a:p>
        </p:txBody>
      </p:sp>
      <p:sp>
        <p:nvSpPr>
          <p:cNvPr id="1055" name="Rectangle 1054"/>
          <p:cNvSpPr/>
          <p:nvPr/>
        </p:nvSpPr>
        <p:spPr>
          <a:xfrm>
            <a:off x="228600" y="3349823"/>
            <a:ext cx="1447800" cy="19186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7716" y="3388425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400" b="1" dirty="0" smtClean="0"/>
              <a:t>Usos Principales</a:t>
            </a:r>
            <a:endParaRPr lang="es-PE" sz="1400" b="1" dirty="0"/>
          </a:p>
        </p:txBody>
      </p:sp>
      <p:sp>
        <p:nvSpPr>
          <p:cNvPr id="74" name="Freeform 73"/>
          <p:cNvSpPr/>
          <p:nvPr/>
        </p:nvSpPr>
        <p:spPr>
          <a:xfrm>
            <a:off x="7301882" y="5975668"/>
            <a:ext cx="1462739" cy="629809"/>
          </a:xfrm>
          <a:custGeom>
            <a:avLst/>
            <a:gdLst>
              <a:gd name="connsiteX0" fmla="*/ 139778 w 1462739"/>
              <a:gd name="connsiteY0" fmla="*/ 668006 h 708041"/>
              <a:gd name="connsiteX1" fmla="*/ 125186 w 1462739"/>
              <a:gd name="connsiteY1" fmla="*/ 604776 h 708041"/>
              <a:gd name="connsiteX2" fmla="*/ 96003 w 1462739"/>
              <a:gd name="connsiteY2" fmla="*/ 556138 h 708041"/>
              <a:gd name="connsiteX3" fmla="*/ 66820 w 1462739"/>
              <a:gd name="connsiteY3" fmla="*/ 512363 h 708041"/>
              <a:gd name="connsiteX4" fmla="*/ 57092 w 1462739"/>
              <a:gd name="connsiteY4" fmla="*/ 497772 h 708041"/>
              <a:gd name="connsiteX5" fmla="*/ 52229 w 1462739"/>
              <a:gd name="connsiteY5" fmla="*/ 483180 h 708041"/>
              <a:gd name="connsiteX6" fmla="*/ 32773 w 1462739"/>
              <a:gd name="connsiteY6" fmla="*/ 453998 h 708041"/>
              <a:gd name="connsiteX7" fmla="*/ 23046 w 1462739"/>
              <a:gd name="connsiteY7" fmla="*/ 439406 h 708041"/>
              <a:gd name="connsiteX8" fmla="*/ 8454 w 1462739"/>
              <a:gd name="connsiteY8" fmla="*/ 424815 h 708041"/>
              <a:gd name="connsiteX9" fmla="*/ 8454 w 1462739"/>
              <a:gd name="connsiteY9" fmla="*/ 327538 h 708041"/>
              <a:gd name="connsiteX10" fmla="*/ 18182 w 1462739"/>
              <a:gd name="connsiteY10" fmla="*/ 298355 h 708041"/>
              <a:gd name="connsiteX11" fmla="*/ 32773 w 1462739"/>
              <a:gd name="connsiteY11" fmla="*/ 283763 h 708041"/>
              <a:gd name="connsiteX12" fmla="*/ 57092 w 1462739"/>
              <a:gd name="connsiteY12" fmla="*/ 254580 h 708041"/>
              <a:gd name="connsiteX13" fmla="*/ 100867 w 1462739"/>
              <a:gd name="connsiteY13" fmla="*/ 230261 h 708041"/>
              <a:gd name="connsiteX14" fmla="*/ 130050 w 1462739"/>
              <a:gd name="connsiteY14" fmla="*/ 215670 h 708041"/>
              <a:gd name="connsiteX15" fmla="*/ 159233 w 1462739"/>
              <a:gd name="connsiteY15" fmla="*/ 186487 h 708041"/>
              <a:gd name="connsiteX16" fmla="*/ 173824 w 1462739"/>
              <a:gd name="connsiteY16" fmla="*/ 176759 h 708041"/>
              <a:gd name="connsiteX17" fmla="*/ 188416 w 1462739"/>
              <a:gd name="connsiteY17" fmla="*/ 162168 h 708041"/>
              <a:gd name="connsiteX18" fmla="*/ 203007 w 1462739"/>
              <a:gd name="connsiteY18" fmla="*/ 157304 h 708041"/>
              <a:gd name="connsiteX19" fmla="*/ 232190 w 1462739"/>
              <a:gd name="connsiteY19" fmla="*/ 137849 h 708041"/>
              <a:gd name="connsiteX20" fmla="*/ 246782 w 1462739"/>
              <a:gd name="connsiteY20" fmla="*/ 128121 h 708041"/>
              <a:gd name="connsiteX21" fmla="*/ 271101 w 1462739"/>
              <a:gd name="connsiteY21" fmla="*/ 123257 h 708041"/>
              <a:gd name="connsiteX22" fmla="*/ 373241 w 1462739"/>
              <a:gd name="connsiteY22" fmla="*/ 103802 h 708041"/>
              <a:gd name="connsiteX23" fmla="*/ 431607 w 1462739"/>
              <a:gd name="connsiteY23" fmla="*/ 98938 h 708041"/>
              <a:gd name="connsiteX24" fmla="*/ 460790 w 1462739"/>
              <a:gd name="connsiteY24" fmla="*/ 89210 h 708041"/>
              <a:gd name="connsiteX25" fmla="*/ 475382 w 1462739"/>
              <a:gd name="connsiteY25" fmla="*/ 84346 h 708041"/>
              <a:gd name="connsiteX26" fmla="*/ 489973 w 1462739"/>
              <a:gd name="connsiteY26" fmla="*/ 74619 h 708041"/>
              <a:gd name="connsiteX27" fmla="*/ 548339 w 1462739"/>
              <a:gd name="connsiteY27" fmla="*/ 69755 h 708041"/>
              <a:gd name="connsiteX28" fmla="*/ 1224412 w 1462739"/>
              <a:gd name="connsiteY28" fmla="*/ 79483 h 708041"/>
              <a:gd name="connsiteX29" fmla="*/ 1234139 w 1462739"/>
              <a:gd name="connsiteY29" fmla="*/ 94074 h 708041"/>
              <a:gd name="connsiteX30" fmla="*/ 1273050 w 1462739"/>
              <a:gd name="connsiteY30" fmla="*/ 103802 h 708041"/>
              <a:gd name="connsiteX31" fmla="*/ 1287641 w 1462739"/>
              <a:gd name="connsiteY31" fmla="*/ 108666 h 708041"/>
              <a:gd name="connsiteX32" fmla="*/ 1302233 w 1462739"/>
              <a:gd name="connsiteY32" fmla="*/ 118393 h 708041"/>
              <a:gd name="connsiteX33" fmla="*/ 1462739 w 1462739"/>
              <a:gd name="connsiteY33" fmla="*/ 123257 h 708041"/>
              <a:gd name="connsiteX34" fmla="*/ 1457875 w 1462739"/>
              <a:gd name="connsiteY34" fmla="*/ 254580 h 708041"/>
              <a:gd name="connsiteX35" fmla="*/ 1453012 w 1462739"/>
              <a:gd name="connsiteY35" fmla="*/ 269172 h 708041"/>
              <a:gd name="connsiteX36" fmla="*/ 1448148 w 1462739"/>
              <a:gd name="connsiteY36" fmla="*/ 288627 h 708041"/>
              <a:gd name="connsiteX37" fmla="*/ 1428692 w 1462739"/>
              <a:gd name="connsiteY37" fmla="*/ 317810 h 708041"/>
              <a:gd name="connsiteX38" fmla="*/ 1409237 w 1462739"/>
              <a:gd name="connsiteY38" fmla="*/ 346993 h 708041"/>
              <a:gd name="connsiteX39" fmla="*/ 1399509 w 1462739"/>
              <a:gd name="connsiteY39" fmla="*/ 361585 h 708041"/>
              <a:gd name="connsiteX40" fmla="*/ 1375190 w 1462739"/>
              <a:gd name="connsiteY40" fmla="*/ 405359 h 708041"/>
              <a:gd name="connsiteX41" fmla="*/ 1360599 w 1462739"/>
              <a:gd name="connsiteY41" fmla="*/ 415087 h 708041"/>
              <a:gd name="connsiteX42" fmla="*/ 1346007 w 1462739"/>
              <a:gd name="connsiteY42" fmla="*/ 429678 h 708041"/>
              <a:gd name="connsiteX43" fmla="*/ 1316824 w 1462739"/>
              <a:gd name="connsiteY43" fmla="*/ 439406 h 708041"/>
              <a:gd name="connsiteX44" fmla="*/ 1302233 w 1462739"/>
              <a:gd name="connsiteY44" fmla="*/ 444270 h 708041"/>
              <a:gd name="connsiteX45" fmla="*/ 1287641 w 1462739"/>
              <a:gd name="connsiteY45" fmla="*/ 449134 h 708041"/>
              <a:gd name="connsiteX46" fmla="*/ 1263322 w 1462739"/>
              <a:gd name="connsiteY46" fmla="*/ 473453 h 708041"/>
              <a:gd name="connsiteX47" fmla="*/ 1234139 w 1462739"/>
              <a:gd name="connsiteY47" fmla="*/ 502636 h 708041"/>
              <a:gd name="connsiteX48" fmla="*/ 1204956 w 1462739"/>
              <a:gd name="connsiteY48" fmla="*/ 531819 h 708041"/>
              <a:gd name="connsiteX49" fmla="*/ 1190365 w 1462739"/>
              <a:gd name="connsiteY49" fmla="*/ 546410 h 708041"/>
              <a:gd name="connsiteX50" fmla="*/ 1180637 w 1462739"/>
              <a:gd name="connsiteY50" fmla="*/ 561002 h 708041"/>
              <a:gd name="connsiteX51" fmla="*/ 1136863 w 1462739"/>
              <a:gd name="connsiteY51" fmla="*/ 599912 h 708041"/>
              <a:gd name="connsiteX52" fmla="*/ 1112544 w 1462739"/>
              <a:gd name="connsiteY52" fmla="*/ 624232 h 708041"/>
              <a:gd name="connsiteX53" fmla="*/ 1083361 w 1462739"/>
              <a:gd name="connsiteY53" fmla="*/ 653415 h 708041"/>
              <a:gd name="connsiteX54" fmla="*/ 1068769 w 1462739"/>
              <a:gd name="connsiteY54" fmla="*/ 668006 h 708041"/>
              <a:gd name="connsiteX55" fmla="*/ 1044450 w 1462739"/>
              <a:gd name="connsiteY55" fmla="*/ 702053 h 708041"/>
              <a:gd name="connsiteX56" fmla="*/ 1024995 w 1462739"/>
              <a:gd name="connsiteY56" fmla="*/ 706917 h 708041"/>
              <a:gd name="connsiteX57" fmla="*/ 966629 w 1462739"/>
              <a:gd name="connsiteY57" fmla="*/ 697189 h 708041"/>
              <a:gd name="connsiteX58" fmla="*/ 952037 w 1462739"/>
              <a:gd name="connsiteY58" fmla="*/ 687461 h 708041"/>
              <a:gd name="connsiteX59" fmla="*/ 402424 w 1462739"/>
              <a:gd name="connsiteY59" fmla="*/ 692325 h 708041"/>
              <a:gd name="connsiteX60" fmla="*/ 387833 w 1462739"/>
              <a:gd name="connsiteY60" fmla="*/ 697189 h 708041"/>
              <a:gd name="connsiteX61" fmla="*/ 314875 w 1462739"/>
              <a:gd name="connsiteY61" fmla="*/ 702053 h 708041"/>
              <a:gd name="connsiteX62" fmla="*/ 139778 w 1462739"/>
              <a:gd name="connsiteY62" fmla="*/ 668006 h 70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462739" h="708041">
                <a:moveTo>
                  <a:pt x="139778" y="668006"/>
                </a:moveTo>
                <a:cubicBezTo>
                  <a:pt x="108163" y="651793"/>
                  <a:pt x="146992" y="691995"/>
                  <a:pt x="125186" y="604776"/>
                </a:cubicBezTo>
                <a:cubicBezTo>
                  <a:pt x="122195" y="592813"/>
                  <a:pt x="100185" y="562412"/>
                  <a:pt x="96003" y="556138"/>
                </a:cubicBezTo>
                <a:lnTo>
                  <a:pt x="66820" y="512363"/>
                </a:lnTo>
                <a:lnTo>
                  <a:pt x="57092" y="497772"/>
                </a:lnTo>
                <a:cubicBezTo>
                  <a:pt x="55471" y="492908"/>
                  <a:pt x="54719" y="487662"/>
                  <a:pt x="52229" y="483180"/>
                </a:cubicBezTo>
                <a:cubicBezTo>
                  <a:pt x="46551" y="472960"/>
                  <a:pt x="39258" y="463726"/>
                  <a:pt x="32773" y="453998"/>
                </a:cubicBezTo>
                <a:cubicBezTo>
                  <a:pt x="29530" y="449134"/>
                  <a:pt x="27180" y="443539"/>
                  <a:pt x="23046" y="439406"/>
                </a:cubicBezTo>
                <a:lnTo>
                  <a:pt x="8454" y="424815"/>
                </a:lnTo>
                <a:cubicBezTo>
                  <a:pt x="-4302" y="386548"/>
                  <a:pt x="-1230" y="401783"/>
                  <a:pt x="8454" y="327538"/>
                </a:cubicBezTo>
                <a:cubicBezTo>
                  <a:pt x="9780" y="317370"/>
                  <a:pt x="10932" y="305606"/>
                  <a:pt x="18182" y="298355"/>
                </a:cubicBezTo>
                <a:cubicBezTo>
                  <a:pt x="23046" y="293491"/>
                  <a:pt x="28370" y="289047"/>
                  <a:pt x="32773" y="283763"/>
                </a:cubicBezTo>
                <a:cubicBezTo>
                  <a:pt x="47559" y="266019"/>
                  <a:pt x="36906" y="270281"/>
                  <a:pt x="57092" y="254580"/>
                </a:cubicBezTo>
                <a:cubicBezTo>
                  <a:pt x="112291" y="211647"/>
                  <a:pt x="65645" y="247871"/>
                  <a:pt x="100867" y="230261"/>
                </a:cubicBezTo>
                <a:cubicBezTo>
                  <a:pt x="138582" y="211404"/>
                  <a:pt x="93371" y="227896"/>
                  <a:pt x="130050" y="215670"/>
                </a:cubicBezTo>
                <a:cubicBezTo>
                  <a:pt x="139778" y="205942"/>
                  <a:pt x="147787" y="194118"/>
                  <a:pt x="159233" y="186487"/>
                </a:cubicBezTo>
                <a:cubicBezTo>
                  <a:pt x="164097" y="183244"/>
                  <a:pt x="169333" y="180501"/>
                  <a:pt x="173824" y="176759"/>
                </a:cubicBezTo>
                <a:cubicBezTo>
                  <a:pt x="179108" y="172356"/>
                  <a:pt x="182693" y="165983"/>
                  <a:pt x="188416" y="162168"/>
                </a:cubicBezTo>
                <a:cubicBezTo>
                  <a:pt x="192682" y="159324"/>
                  <a:pt x="198525" y="159794"/>
                  <a:pt x="203007" y="157304"/>
                </a:cubicBezTo>
                <a:cubicBezTo>
                  <a:pt x="213227" y="151626"/>
                  <a:pt x="222462" y="144334"/>
                  <a:pt x="232190" y="137849"/>
                </a:cubicBezTo>
                <a:cubicBezTo>
                  <a:pt x="237054" y="134606"/>
                  <a:pt x="241050" y="129268"/>
                  <a:pt x="246782" y="128121"/>
                </a:cubicBezTo>
                <a:lnTo>
                  <a:pt x="271101" y="123257"/>
                </a:lnTo>
                <a:cubicBezTo>
                  <a:pt x="306624" y="87734"/>
                  <a:pt x="277700" y="110172"/>
                  <a:pt x="373241" y="103802"/>
                </a:cubicBezTo>
                <a:cubicBezTo>
                  <a:pt x="392721" y="102503"/>
                  <a:pt x="412152" y="100559"/>
                  <a:pt x="431607" y="98938"/>
                </a:cubicBezTo>
                <a:lnTo>
                  <a:pt x="460790" y="89210"/>
                </a:lnTo>
                <a:cubicBezTo>
                  <a:pt x="465654" y="87589"/>
                  <a:pt x="471116" y="87190"/>
                  <a:pt x="475382" y="84346"/>
                </a:cubicBezTo>
                <a:cubicBezTo>
                  <a:pt x="480246" y="81104"/>
                  <a:pt x="484241" y="75765"/>
                  <a:pt x="489973" y="74619"/>
                </a:cubicBezTo>
                <a:cubicBezTo>
                  <a:pt x="509117" y="70790"/>
                  <a:pt x="528884" y="71376"/>
                  <a:pt x="548339" y="69755"/>
                </a:cubicBezTo>
                <a:cubicBezTo>
                  <a:pt x="762455" y="-1617"/>
                  <a:pt x="1035301" y="-46591"/>
                  <a:pt x="1224412" y="79483"/>
                </a:cubicBezTo>
                <a:cubicBezTo>
                  <a:pt x="1227654" y="84347"/>
                  <a:pt x="1229575" y="90422"/>
                  <a:pt x="1234139" y="94074"/>
                </a:cubicBezTo>
                <a:cubicBezTo>
                  <a:pt x="1239193" y="98117"/>
                  <a:pt x="1271728" y="103472"/>
                  <a:pt x="1273050" y="103802"/>
                </a:cubicBezTo>
                <a:cubicBezTo>
                  <a:pt x="1278024" y="105045"/>
                  <a:pt x="1283055" y="106373"/>
                  <a:pt x="1287641" y="108666"/>
                </a:cubicBezTo>
                <a:cubicBezTo>
                  <a:pt x="1292870" y="111280"/>
                  <a:pt x="1296408" y="117908"/>
                  <a:pt x="1302233" y="118393"/>
                </a:cubicBezTo>
                <a:cubicBezTo>
                  <a:pt x="1355575" y="122838"/>
                  <a:pt x="1409237" y="121636"/>
                  <a:pt x="1462739" y="123257"/>
                </a:cubicBezTo>
                <a:cubicBezTo>
                  <a:pt x="1461118" y="167031"/>
                  <a:pt x="1460789" y="210873"/>
                  <a:pt x="1457875" y="254580"/>
                </a:cubicBezTo>
                <a:cubicBezTo>
                  <a:pt x="1457534" y="259696"/>
                  <a:pt x="1454420" y="264242"/>
                  <a:pt x="1453012" y="269172"/>
                </a:cubicBezTo>
                <a:cubicBezTo>
                  <a:pt x="1451176" y="275599"/>
                  <a:pt x="1449984" y="282200"/>
                  <a:pt x="1448148" y="288627"/>
                </a:cubicBezTo>
                <a:cubicBezTo>
                  <a:pt x="1440946" y="313835"/>
                  <a:pt x="1447129" y="294106"/>
                  <a:pt x="1428692" y="317810"/>
                </a:cubicBezTo>
                <a:cubicBezTo>
                  <a:pt x="1421514" y="327038"/>
                  <a:pt x="1415722" y="337265"/>
                  <a:pt x="1409237" y="346993"/>
                </a:cubicBezTo>
                <a:lnTo>
                  <a:pt x="1399509" y="361585"/>
                </a:lnTo>
                <a:cubicBezTo>
                  <a:pt x="1394441" y="376792"/>
                  <a:pt x="1389528" y="395800"/>
                  <a:pt x="1375190" y="405359"/>
                </a:cubicBezTo>
                <a:cubicBezTo>
                  <a:pt x="1370326" y="408602"/>
                  <a:pt x="1365090" y="411345"/>
                  <a:pt x="1360599" y="415087"/>
                </a:cubicBezTo>
                <a:cubicBezTo>
                  <a:pt x="1355315" y="419490"/>
                  <a:pt x="1352020" y="426338"/>
                  <a:pt x="1346007" y="429678"/>
                </a:cubicBezTo>
                <a:cubicBezTo>
                  <a:pt x="1337043" y="434658"/>
                  <a:pt x="1326552" y="436163"/>
                  <a:pt x="1316824" y="439406"/>
                </a:cubicBezTo>
                <a:lnTo>
                  <a:pt x="1302233" y="444270"/>
                </a:lnTo>
                <a:lnTo>
                  <a:pt x="1287641" y="449134"/>
                </a:lnTo>
                <a:cubicBezTo>
                  <a:pt x="1267598" y="479200"/>
                  <a:pt x="1289852" y="449871"/>
                  <a:pt x="1263322" y="473453"/>
                </a:cubicBezTo>
                <a:cubicBezTo>
                  <a:pt x="1253040" y="482593"/>
                  <a:pt x="1243867" y="492908"/>
                  <a:pt x="1234139" y="502636"/>
                </a:cubicBezTo>
                <a:lnTo>
                  <a:pt x="1204956" y="531819"/>
                </a:lnTo>
                <a:cubicBezTo>
                  <a:pt x="1200092" y="536683"/>
                  <a:pt x="1194180" y="540687"/>
                  <a:pt x="1190365" y="546410"/>
                </a:cubicBezTo>
                <a:cubicBezTo>
                  <a:pt x="1187122" y="551274"/>
                  <a:pt x="1184771" y="556868"/>
                  <a:pt x="1180637" y="561002"/>
                </a:cubicBezTo>
                <a:cubicBezTo>
                  <a:pt x="1151396" y="590243"/>
                  <a:pt x="1177719" y="538628"/>
                  <a:pt x="1136863" y="599912"/>
                </a:cubicBezTo>
                <a:cubicBezTo>
                  <a:pt x="1116818" y="629979"/>
                  <a:pt x="1139073" y="600650"/>
                  <a:pt x="1112544" y="624232"/>
                </a:cubicBezTo>
                <a:cubicBezTo>
                  <a:pt x="1102262" y="633372"/>
                  <a:pt x="1093089" y="643687"/>
                  <a:pt x="1083361" y="653415"/>
                </a:cubicBezTo>
                <a:lnTo>
                  <a:pt x="1068769" y="668006"/>
                </a:lnTo>
                <a:cubicBezTo>
                  <a:pt x="1058273" y="699492"/>
                  <a:pt x="1068342" y="695226"/>
                  <a:pt x="1044450" y="702053"/>
                </a:cubicBezTo>
                <a:cubicBezTo>
                  <a:pt x="1038023" y="703890"/>
                  <a:pt x="1031480" y="705296"/>
                  <a:pt x="1024995" y="706917"/>
                </a:cubicBezTo>
                <a:cubicBezTo>
                  <a:pt x="1011123" y="705376"/>
                  <a:pt x="982926" y="705338"/>
                  <a:pt x="966629" y="697189"/>
                </a:cubicBezTo>
                <a:cubicBezTo>
                  <a:pt x="961400" y="694575"/>
                  <a:pt x="956901" y="690704"/>
                  <a:pt x="952037" y="687461"/>
                </a:cubicBezTo>
                <a:lnTo>
                  <a:pt x="402424" y="692325"/>
                </a:lnTo>
                <a:cubicBezTo>
                  <a:pt x="397298" y="692413"/>
                  <a:pt x="392928" y="696623"/>
                  <a:pt x="387833" y="697189"/>
                </a:cubicBezTo>
                <a:cubicBezTo>
                  <a:pt x="363609" y="699881"/>
                  <a:pt x="339194" y="700432"/>
                  <a:pt x="314875" y="702053"/>
                </a:cubicBezTo>
                <a:cubicBezTo>
                  <a:pt x="252604" y="722811"/>
                  <a:pt x="171393" y="684219"/>
                  <a:pt x="139778" y="668006"/>
                </a:cubicBezTo>
                <a:close/>
              </a:path>
            </a:pathLst>
          </a:custGeom>
          <a:solidFill>
            <a:schemeClr val="bg1">
              <a:lumMod val="65000"/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2057400" y="62600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Quilcas, Zona Media</a:t>
            </a:r>
            <a:endParaRPr lang="es-P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8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24820" cy="464820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Seleccionar (al azar) polígonos </a:t>
            </a:r>
            <a:r>
              <a:rPr lang="es-GT" sz="24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representivos</a:t>
            </a:r>
            <a:r>
              <a:rPr lang="es-GT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cada uso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Muestreo para evaluar:</a:t>
            </a:r>
          </a:p>
          <a:p>
            <a:pPr lvl="1">
              <a:spcAft>
                <a:spcPts val="600"/>
              </a:spcAft>
              <a:buFont typeface="Arial" charset="0"/>
              <a:buChar char="•"/>
            </a:pPr>
            <a:r>
              <a:rPr lang="es-GT" altLang="en-U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Servicios </a:t>
            </a:r>
            <a:r>
              <a:rPr lang="es-GT" altLang="en-US" sz="20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ecosistémicos</a:t>
            </a:r>
            <a:endParaRPr lang="es-GT" altLang="en-US" sz="20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marL="914400" lvl="2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s-GT" altLang="en-US" sz="1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- Almacenamiento de C (en el suelo y biomasa aérea)</a:t>
            </a:r>
          </a:p>
          <a:p>
            <a:pPr marL="914400" lvl="2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s-GT" altLang="en-US" sz="1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- Regulación de agua y erosión (infiltración, cobertura, erosión)</a:t>
            </a:r>
          </a:p>
          <a:p>
            <a:pPr marL="914400" lvl="2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s-GT" altLang="en-US" sz="1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- Fertilidad de suelos (provisión de nutrientes – pH, textura, N, P, K,…)</a:t>
            </a:r>
          </a:p>
          <a:p>
            <a:pPr marL="739775" lvl="1" indent="-282575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s-GT" altLang="en-U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Biodiversidad</a:t>
            </a:r>
          </a:p>
          <a:p>
            <a:pPr marL="914400" lvl="2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s-GT" altLang="en-US" sz="1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- Vegetación nativa y introducida</a:t>
            </a:r>
          </a:p>
          <a:p>
            <a:pPr marL="914400" lvl="2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s-GT" altLang="en-US" sz="1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- Macrofauna de suelo</a:t>
            </a:r>
          </a:p>
          <a:p>
            <a:pPr marL="739775" lvl="1" indent="-282575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s-GT" altLang="en-U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Productividad</a:t>
            </a:r>
          </a:p>
          <a:p>
            <a:pPr marL="514350" lvl="1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s-GT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	</a:t>
            </a:r>
            <a:r>
              <a:rPr lang="es-GT" altLang="en-US" sz="1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- Producción de cultivos</a:t>
            </a:r>
          </a:p>
          <a:p>
            <a:pPr marL="514350" lvl="1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s-GT" altLang="en-US" sz="18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	</a:t>
            </a:r>
            <a:r>
              <a:rPr lang="es-GT" altLang="en-US" sz="1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- Crecimiento de pastos y 							   arboles</a:t>
            </a:r>
          </a:p>
          <a:p>
            <a:pPr marL="514350" lvl="1" indent="0">
              <a:spcBef>
                <a:spcPts val="0"/>
              </a:spcBef>
              <a:spcAft>
                <a:spcPts val="400"/>
              </a:spcAft>
              <a:buNone/>
            </a:pPr>
            <a:endParaRPr lang="es-GT" altLang="en-US" sz="2000" dirty="0" smtClean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5868" y="76200"/>
            <a:ext cx="8573332" cy="944562"/>
          </a:xfrm>
        </p:spPr>
        <p:txBody>
          <a:bodyPr>
            <a:noAutofit/>
          </a:bodyPr>
          <a:lstStyle/>
          <a:p>
            <a:pPr marL="515938" lvl="1" indent="-398463"/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Inventario de servicios </a:t>
            </a:r>
            <a:r>
              <a:rPr lang="es-E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ecosistémicos</a:t>
            </a: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 y contribución económica de cada uso</a:t>
            </a:r>
          </a:p>
        </p:txBody>
      </p:sp>
      <p:pic>
        <p:nvPicPr>
          <p:cNvPr id="3074" name="Picture 2" descr="F:\Pictures.Apr 22.2014\General Pictures\2013-1-31\P1000849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00379" y="3689719"/>
            <a:ext cx="2101553" cy="1720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Pictures.Apr 22.2014\General Pictures\2013-1-31\P101012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92706" y="4572000"/>
            <a:ext cx="2057400" cy="1733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52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24820" cy="13716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Calcular la contribución de cada uso a la escala de paisaje y explorar opciones para mejor los servicios en toda la zona de interés</a:t>
            </a:r>
            <a:endParaRPr lang="es-GT" altLang="en-US" sz="24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4001" y="76200"/>
            <a:ext cx="8627517" cy="944562"/>
          </a:xfrm>
        </p:spPr>
        <p:txBody>
          <a:bodyPr>
            <a:noAutofit/>
          </a:bodyPr>
          <a:lstStyle/>
          <a:p>
            <a:pPr marL="515938" lvl="1" indent="-398463"/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Elaboración de senarios participativas con las comunidades - herramienta de planificación</a:t>
            </a:r>
            <a:endParaRPr lang="es-E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3493" y="2590800"/>
            <a:ext cx="7058025" cy="404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/>
          <p:cNvSpPr/>
          <p:nvPr/>
        </p:nvSpPr>
        <p:spPr>
          <a:xfrm>
            <a:off x="5090149" y="5530174"/>
            <a:ext cx="1911701" cy="541334"/>
          </a:xfrm>
          <a:custGeom>
            <a:avLst/>
            <a:gdLst>
              <a:gd name="connsiteX0" fmla="*/ 97493 w 1911701"/>
              <a:gd name="connsiteY0" fmla="*/ 539886 h 541334"/>
              <a:gd name="connsiteX1" fmla="*/ 121812 w 1911701"/>
              <a:gd name="connsiteY1" fmla="*/ 530158 h 541334"/>
              <a:gd name="connsiteX2" fmla="*/ 141267 w 1911701"/>
              <a:gd name="connsiteY2" fmla="*/ 525294 h 541334"/>
              <a:gd name="connsiteX3" fmla="*/ 155859 w 1911701"/>
              <a:gd name="connsiteY3" fmla="*/ 520430 h 541334"/>
              <a:gd name="connsiteX4" fmla="*/ 170450 w 1911701"/>
              <a:gd name="connsiteY4" fmla="*/ 505839 h 541334"/>
              <a:gd name="connsiteX5" fmla="*/ 204497 w 1911701"/>
              <a:gd name="connsiteY5" fmla="*/ 486383 h 541334"/>
              <a:gd name="connsiteX6" fmla="*/ 248272 w 1911701"/>
              <a:gd name="connsiteY6" fmla="*/ 452337 h 541334"/>
              <a:gd name="connsiteX7" fmla="*/ 267727 w 1911701"/>
              <a:gd name="connsiteY7" fmla="*/ 447473 h 541334"/>
              <a:gd name="connsiteX8" fmla="*/ 282318 w 1911701"/>
              <a:gd name="connsiteY8" fmla="*/ 442609 h 541334"/>
              <a:gd name="connsiteX9" fmla="*/ 549829 w 1911701"/>
              <a:gd name="connsiteY9" fmla="*/ 437745 h 541334"/>
              <a:gd name="connsiteX10" fmla="*/ 569284 w 1911701"/>
              <a:gd name="connsiteY10" fmla="*/ 408562 h 541334"/>
              <a:gd name="connsiteX11" fmla="*/ 579012 w 1911701"/>
              <a:gd name="connsiteY11" fmla="*/ 393971 h 541334"/>
              <a:gd name="connsiteX12" fmla="*/ 588740 w 1911701"/>
              <a:gd name="connsiteY12" fmla="*/ 355060 h 541334"/>
              <a:gd name="connsiteX13" fmla="*/ 608195 w 1911701"/>
              <a:gd name="connsiteY13" fmla="*/ 325877 h 541334"/>
              <a:gd name="connsiteX14" fmla="*/ 613059 w 1911701"/>
              <a:gd name="connsiteY14" fmla="*/ 311286 h 541334"/>
              <a:gd name="connsiteX15" fmla="*/ 627650 w 1911701"/>
              <a:gd name="connsiteY15" fmla="*/ 306422 h 541334"/>
              <a:gd name="connsiteX16" fmla="*/ 642242 w 1911701"/>
              <a:gd name="connsiteY16" fmla="*/ 296694 h 541334"/>
              <a:gd name="connsiteX17" fmla="*/ 695744 w 1911701"/>
              <a:gd name="connsiteY17" fmla="*/ 301558 h 541334"/>
              <a:gd name="connsiteX18" fmla="*/ 676289 w 1911701"/>
              <a:gd name="connsiteY18" fmla="*/ 364788 h 541334"/>
              <a:gd name="connsiteX19" fmla="*/ 661697 w 1911701"/>
              <a:gd name="connsiteY19" fmla="*/ 374515 h 541334"/>
              <a:gd name="connsiteX20" fmla="*/ 656833 w 1911701"/>
              <a:gd name="connsiteY20" fmla="*/ 389107 h 541334"/>
              <a:gd name="connsiteX21" fmla="*/ 642242 w 1911701"/>
              <a:gd name="connsiteY21" fmla="*/ 398835 h 541334"/>
              <a:gd name="connsiteX22" fmla="*/ 632514 w 1911701"/>
              <a:gd name="connsiteY22" fmla="*/ 413426 h 541334"/>
              <a:gd name="connsiteX23" fmla="*/ 637378 w 1911701"/>
              <a:gd name="connsiteY23" fmla="*/ 476656 h 541334"/>
              <a:gd name="connsiteX24" fmla="*/ 666561 w 1911701"/>
              <a:gd name="connsiteY24" fmla="*/ 486383 h 541334"/>
              <a:gd name="connsiteX25" fmla="*/ 749246 w 1911701"/>
              <a:gd name="connsiteY25" fmla="*/ 481520 h 541334"/>
              <a:gd name="connsiteX26" fmla="*/ 763838 w 1911701"/>
              <a:gd name="connsiteY26" fmla="*/ 452337 h 541334"/>
              <a:gd name="connsiteX27" fmla="*/ 773565 w 1911701"/>
              <a:gd name="connsiteY27" fmla="*/ 437745 h 541334"/>
              <a:gd name="connsiteX28" fmla="*/ 797884 w 1911701"/>
              <a:gd name="connsiteY28" fmla="*/ 398835 h 541334"/>
              <a:gd name="connsiteX29" fmla="*/ 885433 w 1911701"/>
              <a:gd name="connsiteY29" fmla="*/ 403698 h 541334"/>
              <a:gd name="connsiteX30" fmla="*/ 919480 w 1911701"/>
              <a:gd name="connsiteY30" fmla="*/ 408562 h 541334"/>
              <a:gd name="connsiteX31" fmla="*/ 924344 w 1911701"/>
              <a:gd name="connsiteY31" fmla="*/ 457200 h 541334"/>
              <a:gd name="connsiteX32" fmla="*/ 953527 w 1911701"/>
              <a:gd name="connsiteY32" fmla="*/ 476656 h 541334"/>
              <a:gd name="connsiteX33" fmla="*/ 982710 w 1911701"/>
              <a:gd name="connsiteY33" fmla="*/ 486383 h 541334"/>
              <a:gd name="connsiteX34" fmla="*/ 1118897 w 1911701"/>
              <a:gd name="connsiteY34" fmla="*/ 481520 h 541334"/>
              <a:gd name="connsiteX35" fmla="*/ 1133489 w 1911701"/>
              <a:gd name="connsiteY35" fmla="*/ 466928 h 541334"/>
              <a:gd name="connsiteX36" fmla="*/ 1152944 w 1911701"/>
              <a:gd name="connsiteY36" fmla="*/ 462064 h 541334"/>
              <a:gd name="connsiteX37" fmla="*/ 1167535 w 1911701"/>
              <a:gd name="connsiteY37" fmla="*/ 457200 h 541334"/>
              <a:gd name="connsiteX38" fmla="*/ 1293995 w 1911701"/>
              <a:gd name="connsiteY38" fmla="*/ 462064 h 541334"/>
              <a:gd name="connsiteX39" fmla="*/ 1313450 w 1911701"/>
              <a:gd name="connsiteY39" fmla="*/ 466928 h 541334"/>
              <a:gd name="connsiteX40" fmla="*/ 1352361 w 1911701"/>
              <a:gd name="connsiteY40" fmla="*/ 471792 h 541334"/>
              <a:gd name="connsiteX41" fmla="*/ 1697693 w 1911701"/>
              <a:gd name="connsiteY41" fmla="*/ 471792 h 541334"/>
              <a:gd name="connsiteX42" fmla="*/ 1712284 w 1911701"/>
              <a:gd name="connsiteY42" fmla="*/ 466928 h 541334"/>
              <a:gd name="connsiteX43" fmla="*/ 1760923 w 1911701"/>
              <a:gd name="connsiteY43" fmla="*/ 462064 h 541334"/>
              <a:gd name="connsiteX44" fmla="*/ 1790106 w 1911701"/>
              <a:gd name="connsiteY44" fmla="*/ 447473 h 541334"/>
              <a:gd name="connsiteX45" fmla="*/ 1799833 w 1911701"/>
              <a:gd name="connsiteY45" fmla="*/ 432881 h 541334"/>
              <a:gd name="connsiteX46" fmla="*/ 1877655 w 1911701"/>
              <a:gd name="connsiteY46" fmla="*/ 428017 h 541334"/>
              <a:gd name="connsiteX47" fmla="*/ 1887382 w 1911701"/>
              <a:gd name="connsiteY47" fmla="*/ 413426 h 541334"/>
              <a:gd name="connsiteX48" fmla="*/ 1892246 w 1911701"/>
              <a:gd name="connsiteY48" fmla="*/ 393971 h 541334"/>
              <a:gd name="connsiteX49" fmla="*/ 1901974 w 1911701"/>
              <a:gd name="connsiteY49" fmla="*/ 364788 h 541334"/>
              <a:gd name="connsiteX50" fmla="*/ 1906838 w 1911701"/>
              <a:gd name="connsiteY50" fmla="*/ 350196 h 541334"/>
              <a:gd name="connsiteX51" fmla="*/ 1911701 w 1911701"/>
              <a:gd name="connsiteY51" fmla="*/ 335605 h 541334"/>
              <a:gd name="connsiteX52" fmla="*/ 1785242 w 1911701"/>
              <a:gd name="connsiteY52" fmla="*/ 325877 h 541334"/>
              <a:gd name="connsiteX53" fmla="*/ 1770650 w 1911701"/>
              <a:gd name="connsiteY53" fmla="*/ 321013 h 541334"/>
              <a:gd name="connsiteX54" fmla="*/ 1756059 w 1911701"/>
              <a:gd name="connsiteY54" fmla="*/ 306422 h 541334"/>
              <a:gd name="connsiteX55" fmla="*/ 1741467 w 1911701"/>
              <a:gd name="connsiteY55" fmla="*/ 267511 h 541334"/>
              <a:gd name="connsiteX56" fmla="*/ 1736604 w 1911701"/>
              <a:gd name="connsiteY56" fmla="*/ 199417 h 541334"/>
              <a:gd name="connsiteX57" fmla="*/ 1736604 w 1911701"/>
              <a:gd name="connsiteY57" fmla="*/ 126460 h 541334"/>
              <a:gd name="connsiteX58" fmla="*/ 1751195 w 1911701"/>
              <a:gd name="connsiteY58" fmla="*/ 121596 h 541334"/>
              <a:gd name="connsiteX59" fmla="*/ 1760923 w 1911701"/>
              <a:gd name="connsiteY59" fmla="*/ 107005 h 541334"/>
              <a:gd name="connsiteX60" fmla="*/ 1775514 w 1911701"/>
              <a:gd name="connsiteY60" fmla="*/ 92413 h 541334"/>
              <a:gd name="connsiteX61" fmla="*/ 1770650 w 1911701"/>
              <a:gd name="connsiteY61" fmla="*/ 24320 h 541334"/>
              <a:gd name="connsiteX62" fmla="*/ 1697693 w 1911701"/>
              <a:gd name="connsiteY62" fmla="*/ 29183 h 541334"/>
              <a:gd name="connsiteX63" fmla="*/ 1692829 w 1911701"/>
              <a:gd name="connsiteY63" fmla="*/ 102141 h 541334"/>
              <a:gd name="connsiteX64" fmla="*/ 1683101 w 1911701"/>
              <a:gd name="connsiteY64" fmla="*/ 145915 h 541334"/>
              <a:gd name="connsiteX65" fmla="*/ 1653918 w 1911701"/>
              <a:gd name="connsiteY65" fmla="*/ 160507 h 541334"/>
              <a:gd name="connsiteX66" fmla="*/ 1619872 w 1911701"/>
              <a:gd name="connsiteY66" fmla="*/ 179962 h 541334"/>
              <a:gd name="connsiteX67" fmla="*/ 1590689 w 1911701"/>
              <a:gd name="connsiteY67" fmla="*/ 199417 h 541334"/>
              <a:gd name="connsiteX68" fmla="*/ 1517731 w 1911701"/>
              <a:gd name="connsiteY68" fmla="*/ 189690 h 541334"/>
              <a:gd name="connsiteX69" fmla="*/ 1503140 w 1911701"/>
              <a:gd name="connsiteY69" fmla="*/ 175098 h 541334"/>
              <a:gd name="connsiteX70" fmla="*/ 1454501 w 1911701"/>
              <a:gd name="connsiteY70" fmla="*/ 116732 h 541334"/>
              <a:gd name="connsiteX71" fmla="*/ 1332906 w 1911701"/>
              <a:gd name="connsiteY71" fmla="*/ 111869 h 541334"/>
              <a:gd name="connsiteX72" fmla="*/ 1318314 w 1911701"/>
              <a:gd name="connsiteY72" fmla="*/ 107005 h 541334"/>
              <a:gd name="connsiteX73" fmla="*/ 1289131 w 1911701"/>
              <a:gd name="connsiteY73" fmla="*/ 102141 h 541334"/>
              <a:gd name="connsiteX74" fmla="*/ 1259948 w 1911701"/>
              <a:gd name="connsiteY74" fmla="*/ 87549 h 541334"/>
              <a:gd name="connsiteX75" fmla="*/ 1216174 w 1911701"/>
              <a:gd name="connsiteY75" fmla="*/ 82686 h 541334"/>
              <a:gd name="connsiteX76" fmla="*/ 1191855 w 1911701"/>
              <a:gd name="connsiteY76" fmla="*/ 77822 h 541334"/>
              <a:gd name="connsiteX77" fmla="*/ 1177263 w 1911701"/>
              <a:gd name="connsiteY77" fmla="*/ 72958 h 541334"/>
              <a:gd name="connsiteX78" fmla="*/ 1138353 w 1911701"/>
              <a:gd name="connsiteY78" fmla="*/ 68094 h 541334"/>
              <a:gd name="connsiteX79" fmla="*/ 885433 w 1911701"/>
              <a:gd name="connsiteY79" fmla="*/ 58366 h 541334"/>
              <a:gd name="connsiteX80" fmla="*/ 856250 w 1911701"/>
              <a:gd name="connsiteY80" fmla="*/ 34047 h 541334"/>
              <a:gd name="connsiteX81" fmla="*/ 754110 w 1911701"/>
              <a:gd name="connsiteY81" fmla="*/ 38911 h 541334"/>
              <a:gd name="connsiteX82" fmla="*/ 724927 w 1911701"/>
              <a:gd name="connsiteY82" fmla="*/ 53503 h 541334"/>
              <a:gd name="connsiteX83" fmla="*/ 686016 w 1911701"/>
              <a:gd name="connsiteY83" fmla="*/ 58366 h 541334"/>
              <a:gd name="connsiteX84" fmla="*/ 588740 w 1911701"/>
              <a:gd name="connsiteY84" fmla="*/ 58366 h 541334"/>
              <a:gd name="connsiteX85" fmla="*/ 569284 w 1911701"/>
              <a:gd name="connsiteY85" fmla="*/ 48639 h 541334"/>
              <a:gd name="connsiteX86" fmla="*/ 540101 w 1911701"/>
              <a:gd name="connsiteY86" fmla="*/ 38911 h 541334"/>
              <a:gd name="connsiteX87" fmla="*/ 510918 w 1911701"/>
              <a:gd name="connsiteY87" fmla="*/ 29183 h 541334"/>
              <a:gd name="connsiteX88" fmla="*/ 491463 w 1911701"/>
              <a:gd name="connsiteY88" fmla="*/ 24320 h 541334"/>
              <a:gd name="connsiteX89" fmla="*/ 476872 w 1911701"/>
              <a:gd name="connsiteY89" fmla="*/ 19456 h 541334"/>
              <a:gd name="connsiteX90" fmla="*/ 433097 w 1911701"/>
              <a:gd name="connsiteY90" fmla="*/ 14592 h 541334"/>
              <a:gd name="connsiteX91" fmla="*/ 379595 w 1911701"/>
              <a:gd name="connsiteY91" fmla="*/ 4864 h 541334"/>
              <a:gd name="connsiteX92" fmla="*/ 360140 w 1911701"/>
              <a:gd name="connsiteY92" fmla="*/ 0 h 541334"/>
              <a:gd name="connsiteX93" fmla="*/ 219089 w 1911701"/>
              <a:gd name="connsiteY93" fmla="*/ 4864 h 541334"/>
              <a:gd name="connsiteX94" fmla="*/ 214225 w 1911701"/>
              <a:gd name="connsiteY94" fmla="*/ 24320 h 541334"/>
              <a:gd name="connsiteX95" fmla="*/ 185042 w 1911701"/>
              <a:gd name="connsiteY95" fmla="*/ 43775 h 541334"/>
              <a:gd name="connsiteX96" fmla="*/ 102357 w 1911701"/>
              <a:gd name="connsiteY96" fmla="*/ 38911 h 541334"/>
              <a:gd name="connsiteX97" fmla="*/ 92629 w 1911701"/>
              <a:gd name="connsiteY97" fmla="*/ 24320 h 541334"/>
              <a:gd name="connsiteX98" fmla="*/ 63446 w 1911701"/>
              <a:gd name="connsiteY98" fmla="*/ 4864 h 541334"/>
              <a:gd name="connsiteX99" fmla="*/ 9944 w 1911701"/>
              <a:gd name="connsiteY99" fmla="*/ 97277 h 541334"/>
              <a:gd name="connsiteX100" fmla="*/ 14808 w 1911701"/>
              <a:gd name="connsiteY100" fmla="*/ 111869 h 541334"/>
              <a:gd name="connsiteX101" fmla="*/ 24535 w 1911701"/>
              <a:gd name="connsiteY101" fmla="*/ 184826 h 541334"/>
              <a:gd name="connsiteX102" fmla="*/ 34263 w 1911701"/>
              <a:gd name="connsiteY102" fmla="*/ 223737 h 541334"/>
              <a:gd name="connsiteX103" fmla="*/ 39127 w 1911701"/>
              <a:gd name="connsiteY103" fmla="*/ 423154 h 541334"/>
              <a:gd name="connsiteX104" fmla="*/ 53718 w 1911701"/>
              <a:gd name="connsiteY104" fmla="*/ 432881 h 541334"/>
              <a:gd name="connsiteX105" fmla="*/ 63446 w 1911701"/>
              <a:gd name="connsiteY105" fmla="*/ 466928 h 541334"/>
              <a:gd name="connsiteX106" fmla="*/ 87765 w 1911701"/>
              <a:gd name="connsiteY106" fmla="*/ 496111 h 541334"/>
              <a:gd name="connsiteX107" fmla="*/ 97493 w 1911701"/>
              <a:gd name="connsiteY107" fmla="*/ 539886 h 541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911701" h="541334">
                <a:moveTo>
                  <a:pt x="97493" y="539886"/>
                </a:moveTo>
                <a:cubicBezTo>
                  <a:pt x="103167" y="545560"/>
                  <a:pt x="113529" y="532919"/>
                  <a:pt x="121812" y="530158"/>
                </a:cubicBezTo>
                <a:cubicBezTo>
                  <a:pt x="128154" y="528044"/>
                  <a:pt x="134840" y="527130"/>
                  <a:pt x="141267" y="525294"/>
                </a:cubicBezTo>
                <a:cubicBezTo>
                  <a:pt x="146197" y="523885"/>
                  <a:pt x="150995" y="522051"/>
                  <a:pt x="155859" y="520430"/>
                </a:cubicBezTo>
                <a:cubicBezTo>
                  <a:pt x="160723" y="515566"/>
                  <a:pt x="164853" y="509837"/>
                  <a:pt x="170450" y="505839"/>
                </a:cubicBezTo>
                <a:cubicBezTo>
                  <a:pt x="203761" y="482046"/>
                  <a:pt x="176919" y="509365"/>
                  <a:pt x="204497" y="486383"/>
                </a:cubicBezTo>
                <a:cubicBezTo>
                  <a:pt x="219216" y="474117"/>
                  <a:pt x="227201" y="457605"/>
                  <a:pt x="248272" y="452337"/>
                </a:cubicBezTo>
                <a:cubicBezTo>
                  <a:pt x="254757" y="450716"/>
                  <a:pt x="261300" y="449310"/>
                  <a:pt x="267727" y="447473"/>
                </a:cubicBezTo>
                <a:cubicBezTo>
                  <a:pt x="272657" y="446064"/>
                  <a:pt x="277194" y="442786"/>
                  <a:pt x="282318" y="442609"/>
                </a:cubicBezTo>
                <a:cubicBezTo>
                  <a:pt x="371450" y="439535"/>
                  <a:pt x="460659" y="439366"/>
                  <a:pt x="549829" y="437745"/>
                </a:cubicBezTo>
                <a:lnTo>
                  <a:pt x="569284" y="408562"/>
                </a:lnTo>
                <a:lnTo>
                  <a:pt x="579012" y="393971"/>
                </a:lnTo>
                <a:cubicBezTo>
                  <a:pt x="580360" y="387233"/>
                  <a:pt x="584066" y="363473"/>
                  <a:pt x="588740" y="355060"/>
                </a:cubicBezTo>
                <a:cubicBezTo>
                  <a:pt x="594418" y="344840"/>
                  <a:pt x="604498" y="336968"/>
                  <a:pt x="608195" y="325877"/>
                </a:cubicBezTo>
                <a:cubicBezTo>
                  <a:pt x="609816" y="321013"/>
                  <a:pt x="609434" y="314911"/>
                  <a:pt x="613059" y="311286"/>
                </a:cubicBezTo>
                <a:cubicBezTo>
                  <a:pt x="616684" y="307661"/>
                  <a:pt x="623064" y="308715"/>
                  <a:pt x="627650" y="306422"/>
                </a:cubicBezTo>
                <a:cubicBezTo>
                  <a:pt x="632879" y="303808"/>
                  <a:pt x="637378" y="299937"/>
                  <a:pt x="642242" y="296694"/>
                </a:cubicBezTo>
                <a:cubicBezTo>
                  <a:pt x="660076" y="298315"/>
                  <a:pt x="684826" y="287364"/>
                  <a:pt x="695744" y="301558"/>
                </a:cubicBezTo>
                <a:cubicBezTo>
                  <a:pt x="741211" y="360665"/>
                  <a:pt x="696072" y="354897"/>
                  <a:pt x="676289" y="364788"/>
                </a:cubicBezTo>
                <a:cubicBezTo>
                  <a:pt x="671060" y="367402"/>
                  <a:pt x="666561" y="371273"/>
                  <a:pt x="661697" y="374515"/>
                </a:cubicBezTo>
                <a:cubicBezTo>
                  <a:pt x="660076" y="379379"/>
                  <a:pt x="660036" y="385103"/>
                  <a:pt x="656833" y="389107"/>
                </a:cubicBezTo>
                <a:cubicBezTo>
                  <a:pt x="653181" y="393672"/>
                  <a:pt x="646375" y="394702"/>
                  <a:pt x="642242" y="398835"/>
                </a:cubicBezTo>
                <a:cubicBezTo>
                  <a:pt x="638109" y="402968"/>
                  <a:pt x="635757" y="408562"/>
                  <a:pt x="632514" y="413426"/>
                </a:cubicBezTo>
                <a:cubicBezTo>
                  <a:pt x="634135" y="434503"/>
                  <a:pt x="628439" y="457500"/>
                  <a:pt x="637378" y="476656"/>
                </a:cubicBezTo>
                <a:cubicBezTo>
                  <a:pt x="641714" y="485948"/>
                  <a:pt x="666561" y="486383"/>
                  <a:pt x="666561" y="486383"/>
                </a:cubicBezTo>
                <a:cubicBezTo>
                  <a:pt x="694123" y="484762"/>
                  <a:pt x="722229" y="487208"/>
                  <a:pt x="749246" y="481520"/>
                </a:cubicBezTo>
                <a:cubicBezTo>
                  <a:pt x="757035" y="479880"/>
                  <a:pt x="761320" y="457374"/>
                  <a:pt x="763838" y="452337"/>
                </a:cubicBezTo>
                <a:cubicBezTo>
                  <a:pt x="766452" y="447108"/>
                  <a:pt x="771191" y="443087"/>
                  <a:pt x="773565" y="437745"/>
                </a:cubicBezTo>
                <a:cubicBezTo>
                  <a:pt x="790624" y="399362"/>
                  <a:pt x="771636" y="416333"/>
                  <a:pt x="797884" y="398835"/>
                </a:cubicBezTo>
                <a:cubicBezTo>
                  <a:pt x="827067" y="400456"/>
                  <a:pt x="856298" y="401367"/>
                  <a:pt x="885433" y="403698"/>
                </a:cubicBezTo>
                <a:cubicBezTo>
                  <a:pt x="896861" y="404612"/>
                  <a:pt x="912737" y="399291"/>
                  <a:pt x="919480" y="408562"/>
                </a:cubicBezTo>
                <a:cubicBezTo>
                  <a:pt x="929063" y="421739"/>
                  <a:pt x="917057" y="442627"/>
                  <a:pt x="924344" y="457200"/>
                </a:cubicBezTo>
                <a:cubicBezTo>
                  <a:pt x="929573" y="467657"/>
                  <a:pt x="942436" y="472959"/>
                  <a:pt x="953527" y="476656"/>
                </a:cubicBezTo>
                <a:lnTo>
                  <a:pt x="982710" y="486383"/>
                </a:lnTo>
                <a:cubicBezTo>
                  <a:pt x="1028106" y="484762"/>
                  <a:pt x="1073846" y="487333"/>
                  <a:pt x="1118897" y="481520"/>
                </a:cubicBezTo>
                <a:cubicBezTo>
                  <a:pt x="1125719" y="480640"/>
                  <a:pt x="1127517" y="470341"/>
                  <a:pt x="1133489" y="466928"/>
                </a:cubicBezTo>
                <a:cubicBezTo>
                  <a:pt x="1139293" y="463611"/>
                  <a:pt x="1146517" y="463901"/>
                  <a:pt x="1152944" y="462064"/>
                </a:cubicBezTo>
                <a:cubicBezTo>
                  <a:pt x="1157874" y="460655"/>
                  <a:pt x="1162671" y="458821"/>
                  <a:pt x="1167535" y="457200"/>
                </a:cubicBezTo>
                <a:cubicBezTo>
                  <a:pt x="1209688" y="458821"/>
                  <a:pt x="1251904" y="459258"/>
                  <a:pt x="1293995" y="462064"/>
                </a:cubicBezTo>
                <a:cubicBezTo>
                  <a:pt x="1300665" y="462509"/>
                  <a:pt x="1306856" y="465829"/>
                  <a:pt x="1313450" y="466928"/>
                </a:cubicBezTo>
                <a:cubicBezTo>
                  <a:pt x="1326343" y="469077"/>
                  <a:pt x="1339391" y="470171"/>
                  <a:pt x="1352361" y="471792"/>
                </a:cubicBezTo>
                <a:cubicBezTo>
                  <a:pt x="1470972" y="511329"/>
                  <a:pt x="1374335" y="480901"/>
                  <a:pt x="1697693" y="471792"/>
                </a:cubicBezTo>
                <a:cubicBezTo>
                  <a:pt x="1702818" y="471648"/>
                  <a:pt x="1707217" y="467708"/>
                  <a:pt x="1712284" y="466928"/>
                </a:cubicBezTo>
                <a:cubicBezTo>
                  <a:pt x="1728388" y="464450"/>
                  <a:pt x="1744710" y="463685"/>
                  <a:pt x="1760923" y="462064"/>
                </a:cubicBezTo>
                <a:cubicBezTo>
                  <a:pt x="1772788" y="458109"/>
                  <a:pt x="1780679" y="456900"/>
                  <a:pt x="1790106" y="447473"/>
                </a:cubicBezTo>
                <a:cubicBezTo>
                  <a:pt x="1794239" y="443340"/>
                  <a:pt x="1794127" y="434149"/>
                  <a:pt x="1799833" y="432881"/>
                </a:cubicBezTo>
                <a:cubicBezTo>
                  <a:pt x="1825205" y="427243"/>
                  <a:pt x="1851714" y="429638"/>
                  <a:pt x="1877655" y="428017"/>
                </a:cubicBezTo>
                <a:cubicBezTo>
                  <a:pt x="1880897" y="423153"/>
                  <a:pt x="1885079" y="418799"/>
                  <a:pt x="1887382" y="413426"/>
                </a:cubicBezTo>
                <a:cubicBezTo>
                  <a:pt x="1890015" y="407282"/>
                  <a:pt x="1890325" y="400374"/>
                  <a:pt x="1892246" y="393971"/>
                </a:cubicBezTo>
                <a:cubicBezTo>
                  <a:pt x="1895193" y="384150"/>
                  <a:pt x="1898731" y="374516"/>
                  <a:pt x="1901974" y="364788"/>
                </a:cubicBezTo>
                <a:lnTo>
                  <a:pt x="1906838" y="350196"/>
                </a:lnTo>
                <a:lnTo>
                  <a:pt x="1911701" y="335605"/>
                </a:lnTo>
                <a:cubicBezTo>
                  <a:pt x="1859605" y="318239"/>
                  <a:pt x="1917491" y="336050"/>
                  <a:pt x="1785242" y="325877"/>
                </a:cubicBezTo>
                <a:cubicBezTo>
                  <a:pt x="1780130" y="325484"/>
                  <a:pt x="1775514" y="322634"/>
                  <a:pt x="1770650" y="321013"/>
                </a:cubicBezTo>
                <a:cubicBezTo>
                  <a:pt x="1765786" y="316149"/>
                  <a:pt x="1760057" y="312019"/>
                  <a:pt x="1756059" y="306422"/>
                </a:cubicBezTo>
                <a:cubicBezTo>
                  <a:pt x="1746277" y="292726"/>
                  <a:pt x="1745384" y="283178"/>
                  <a:pt x="1741467" y="267511"/>
                </a:cubicBezTo>
                <a:cubicBezTo>
                  <a:pt x="1739846" y="244813"/>
                  <a:pt x="1739263" y="222017"/>
                  <a:pt x="1736604" y="199417"/>
                </a:cubicBezTo>
                <a:cubicBezTo>
                  <a:pt x="1731768" y="158304"/>
                  <a:pt x="1707699" y="220404"/>
                  <a:pt x="1736604" y="126460"/>
                </a:cubicBezTo>
                <a:cubicBezTo>
                  <a:pt x="1738112" y="121560"/>
                  <a:pt x="1746331" y="123217"/>
                  <a:pt x="1751195" y="121596"/>
                </a:cubicBezTo>
                <a:cubicBezTo>
                  <a:pt x="1754438" y="116732"/>
                  <a:pt x="1757181" y="111496"/>
                  <a:pt x="1760923" y="107005"/>
                </a:cubicBezTo>
                <a:cubicBezTo>
                  <a:pt x="1765326" y="101721"/>
                  <a:pt x="1774710" y="99244"/>
                  <a:pt x="1775514" y="92413"/>
                </a:cubicBezTo>
                <a:cubicBezTo>
                  <a:pt x="1778173" y="69813"/>
                  <a:pt x="1772271" y="47018"/>
                  <a:pt x="1770650" y="24320"/>
                </a:cubicBezTo>
                <a:cubicBezTo>
                  <a:pt x="1746331" y="25941"/>
                  <a:pt x="1714927" y="11949"/>
                  <a:pt x="1697693" y="29183"/>
                </a:cubicBezTo>
                <a:cubicBezTo>
                  <a:pt x="1680458" y="46418"/>
                  <a:pt x="1695254" y="77889"/>
                  <a:pt x="1692829" y="102141"/>
                </a:cubicBezTo>
                <a:cubicBezTo>
                  <a:pt x="1692785" y="102583"/>
                  <a:pt x="1685013" y="143047"/>
                  <a:pt x="1683101" y="145915"/>
                </a:cubicBezTo>
                <a:cubicBezTo>
                  <a:pt x="1677713" y="153998"/>
                  <a:pt x="1662242" y="157732"/>
                  <a:pt x="1653918" y="160507"/>
                </a:cubicBezTo>
                <a:cubicBezTo>
                  <a:pt x="1590099" y="208370"/>
                  <a:pt x="1667617" y="153437"/>
                  <a:pt x="1619872" y="179962"/>
                </a:cubicBezTo>
                <a:cubicBezTo>
                  <a:pt x="1609652" y="185640"/>
                  <a:pt x="1590689" y="199417"/>
                  <a:pt x="1590689" y="199417"/>
                </a:cubicBezTo>
                <a:cubicBezTo>
                  <a:pt x="1566370" y="196175"/>
                  <a:pt x="1541370" y="196256"/>
                  <a:pt x="1517731" y="189690"/>
                </a:cubicBezTo>
                <a:cubicBezTo>
                  <a:pt x="1511103" y="187849"/>
                  <a:pt x="1507363" y="180528"/>
                  <a:pt x="1503140" y="175098"/>
                </a:cubicBezTo>
                <a:cubicBezTo>
                  <a:pt x="1495922" y="165817"/>
                  <a:pt x="1468572" y="117295"/>
                  <a:pt x="1454501" y="116732"/>
                </a:cubicBezTo>
                <a:lnTo>
                  <a:pt x="1332906" y="111869"/>
                </a:lnTo>
                <a:cubicBezTo>
                  <a:pt x="1328042" y="110248"/>
                  <a:pt x="1323319" y="108117"/>
                  <a:pt x="1318314" y="107005"/>
                </a:cubicBezTo>
                <a:cubicBezTo>
                  <a:pt x="1308687" y="104866"/>
                  <a:pt x="1298487" y="105260"/>
                  <a:pt x="1289131" y="102141"/>
                </a:cubicBezTo>
                <a:cubicBezTo>
                  <a:pt x="1255520" y="90937"/>
                  <a:pt x="1293026" y="93062"/>
                  <a:pt x="1259948" y="87549"/>
                </a:cubicBezTo>
                <a:cubicBezTo>
                  <a:pt x="1245467" y="85136"/>
                  <a:pt x="1230708" y="84762"/>
                  <a:pt x="1216174" y="82686"/>
                </a:cubicBezTo>
                <a:cubicBezTo>
                  <a:pt x="1207990" y="81517"/>
                  <a:pt x="1199875" y="79827"/>
                  <a:pt x="1191855" y="77822"/>
                </a:cubicBezTo>
                <a:cubicBezTo>
                  <a:pt x="1186881" y="76578"/>
                  <a:pt x="1182307" y="73875"/>
                  <a:pt x="1177263" y="72958"/>
                </a:cubicBezTo>
                <a:cubicBezTo>
                  <a:pt x="1164403" y="70620"/>
                  <a:pt x="1151323" y="69715"/>
                  <a:pt x="1138353" y="68094"/>
                </a:cubicBezTo>
                <a:cubicBezTo>
                  <a:pt x="1046255" y="37395"/>
                  <a:pt x="1161815" y="74311"/>
                  <a:pt x="885433" y="58366"/>
                </a:cubicBezTo>
                <a:cubicBezTo>
                  <a:pt x="878246" y="57951"/>
                  <a:pt x="859526" y="37323"/>
                  <a:pt x="856250" y="34047"/>
                </a:cubicBezTo>
                <a:cubicBezTo>
                  <a:pt x="822203" y="35668"/>
                  <a:pt x="788078" y="36080"/>
                  <a:pt x="754110" y="38911"/>
                </a:cubicBezTo>
                <a:cubicBezTo>
                  <a:pt x="726147" y="41241"/>
                  <a:pt x="752706" y="45927"/>
                  <a:pt x="724927" y="53503"/>
                </a:cubicBezTo>
                <a:cubicBezTo>
                  <a:pt x="712316" y="56942"/>
                  <a:pt x="698986" y="56745"/>
                  <a:pt x="686016" y="58366"/>
                </a:cubicBezTo>
                <a:cubicBezTo>
                  <a:pt x="648110" y="71002"/>
                  <a:pt x="661050" y="68696"/>
                  <a:pt x="588740" y="58366"/>
                </a:cubicBezTo>
                <a:cubicBezTo>
                  <a:pt x="581562" y="57341"/>
                  <a:pt x="576016" y="51332"/>
                  <a:pt x="569284" y="48639"/>
                </a:cubicBezTo>
                <a:cubicBezTo>
                  <a:pt x="559763" y="44831"/>
                  <a:pt x="549829" y="42154"/>
                  <a:pt x="540101" y="38911"/>
                </a:cubicBezTo>
                <a:lnTo>
                  <a:pt x="510918" y="29183"/>
                </a:lnTo>
                <a:cubicBezTo>
                  <a:pt x="504433" y="27562"/>
                  <a:pt x="497890" y="26156"/>
                  <a:pt x="491463" y="24320"/>
                </a:cubicBezTo>
                <a:cubicBezTo>
                  <a:pt x="486533" y="22912"/>
                  <a:pt x="481929" y="20299"/>
                  <a:pt x="476872" y="19456"/>
                </a:cubicBezTo>
                <a:cubicBezTo>
                  <a:pt x="462390" y="17042"/>
                  <a:pt x="447689" y="16213"/>
                  <a:pt x="433097" y="14592"/>
                </a:cubicBezTo>
                <a:cubicBezTo>
                  <a:pt x="401792" y="4156"/>
                  <a:pt x="434592" y="14031"/>
                  <a:pt x="379595" y="4864"/>
                </a:cubicBezTo>
                <a:cubicBezTo>
                  <a:pt x="373001" y="3765"/>
                  <a:pt x="366625" y="1621"/>
                  <a:pt x="360140" y="0"/>
                </a:cubicBezTo>
                <a:lnTo>
                  <a:pt x="219089" y="4864"/>
                </a:lnTo>
                <a:cubicBezTo>
                  <a:pt x="212495" y="5963"/>
                  <a:pt x="218627" y="19289"/>
                  <a:pt x="214225" y="24320"/>
                </a:cubicBezTo>
                <a:cubicBezTo>
                  <a:pt x="206526" y="33118"/>
                  <a:pt x="185042" y="43775"/>
                  <a:pt x="185042" y="43775"/>
                </a:cubicBezTo>
                <a:cubicBezTo>
                  <a:pt x="157480" y="42154"/>
                  <a:pt x="129374" y="44599"/>
                  <a:pt x="102357" y="38911"/>
                </a:cubicBezTo>
                <a:cubicBezTo>
                  <a:pt x="96637" y="37707"/>
                  <a:pt x="96371" y="28811"/>
                  <a:pt x="92629" y="24320"/>
                </a:cubicBezTo>
                <a:cubicBezTo>
                  <a:pt x="78615" y="7503"/>
                  <a:pt x="81431" y="10859"/>
                  <a:pt x="63446" y="4864"/>
                </a:cubicBezTo>
                <a:cubicBezTo>
                  <a:pt x="-21232" y="11921"/>
                  <a:pt x="-217" y="-9414"/>
                  <a:pt x="9944" y="97277"/>
                </a:cubicBezTo>
                <a:cubicBezTo>
                  <a:pt x="10430" y="102381"/>
                  <a:pt x="13187" y="107005"/>
                  <a:pt x="14808" y="111869"/>
                </a:cubicBezTo>
                <a:cubicBezTo>
                  <a:pt x="23459" y="215672"/>
                  <a:pt x="12617" y="141124"/>
                  <a:pt x="24535" y="184826"/>
                </a:cubicBezTo>
                <a:cubicBezTo>
                  <a:pt x="28053" y="197724"/>
                  <a:pt x="34263" y="223737"/>
                  <a:pt x="34263" y="223737"/>
                </a:cubicBezTo>
                <a:cubicBezTo>
                  <a:pt x="35884" y="290209"/>
                  <a:pt x="32968" y="356948"/>
                  <a:pt x="39127" y="423154"/>
                </a:cubicBezTo>
                <a:cubicBezTo>
                  <a:pt x="39668" y="428974"/>
                  <a:pt x="50066" y="428317"/>
                  <a:pt x="53718" y="432881"/>
                </a:cubicBezTo>
                <a:cubicBezTo>
                  <a:pt x="56630" y="436521"/>
                  <a:pt x="62639" y="465046"/>
                  <a:pt x="63446" y="466928"/>
                </a:cubicBezTo>
                <a:cubicBezTo>
                  <a:pt x="68525" y="478779"/>
                  <a:pt x="79000" y="487346"/>
                  <a:pt x="87765" y="496111"/>
                </a:cubicBezTo>
                <a:cubicBezTo>
                  <a:pt x="92913" y="537297"/>
                  <a:pt x="91819" y="534212"/>
                  <a:pt x="97493" y="539886"/>
                </a:cubicBez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450507" y="3272828"/>
            <a:ext cx="946087" cy="742384"/>
          </a:xfrm>
          <a:custGeom>
            <a:avLst/>
            <a:gdLst>
              <a:gd name="connsiteX0" fmla="*/ 0 w 946087"/>
              <a:gd name="connsiteY0" fmla="*/ 375719 h 742384"/>
              <a:gd name="connsiteX1" fmla="*/ 22634 w 946087"/>
              <a:gd name="connsiteY1" fmla="*/ 393825 h 742384"/>
              <a:gd name="connsiteX2" fmla="*/ 81481 w 946087"/>
              <a:gd name="connsiteY2" fmla="*/ 398352 h 742384"/>
              <a:gd name="connsiteX3" fmla="*/ 131275 w 946087"/>
              <a:gd name="connsiteY3" fmla="*/ 411932 h 742384"/>
              <a:gd name="connsiteX4" fmla="*/ 190123 w 946087"/>
              <a:gd name="connsiteY4" fmla="*/ 407406 h 742384"/>
              <a:gd name="connsiteX5" fmla="*/ 217283 w 946087"/>
              <a:gd name="connsiteY5" fmla="*/ 389299 h 742384"/>
              <a:gd name="connsiteX6" fmla="*/ 226336 w 946087"/>
              <a:gd name="connsiteY6" fmla="*/ 375719 h 742384"/>
              <a:gd name="connsiteX7" fmla="*/ 244443 w 946087"/>
              <a:gd name="connsiteY7" fmla="*/ 353085 h 742384"/>
              <a:gd name="connsiteX8" fmla="*/ 239917 w 946087"/>
              <a:gd name="connsiteY8" fmla="*/ 285184 h 742384"/>
              <a:gd name="connsiteX9" fmla="*/ 230863 w 946087"/>
              <a:gd name="connsiteY9" fmla="*/ 276130 h 742384"/>
              <a:gd name="connsiteX10" fmla="*/ 221810 w 946087"/>
              <a:gd name="connsiteY10" fmla="*/ 262550 h 742384"/>
              <a:gd name="connsiteX11" fmla="*/ 208230 w 946087"/>
              <a:gd name="connsiteY11" fmla="*/ 253497 h 742384"/>
              <a:gd name="connsiteX12" fmla="*/ 199176 w 946087"/>
              <a:gd name="connsiteY12" fmla="*/ 244443 h 742384"/>
              <a:gd name="connsiteX13" fmla="*/ 194649 w 946087"/>
              <a:gd name="connsiteY13" fmla="*/ 230863 h 742384"/>
              <a:gd name="connsiteX14" fmla="*/ 199176 w 946087"/>
              <a:gd name="connsiteY14" fmla="*/ 199176 h 742384"/>
              <a:gd name="connsiteX15" fmla="*/ 221810 w 946087"/>
              <a:gd name="connsiteY15" fmla="*/ 194649 h 742384"/>
              <a:gd name="connsiteX16" fmla="*/ 248970 w 946087"/>
              <a:gd name="connsiteY16" fmla="*/ 190122 h 742384"/>
              <a:gd name="connsiteX17" fmla="*/ 262550 w 946087"/>
              <a:gd name="connsiteY17" fmla="*/ 181069 h 742384"/>
              <a:gd name="connsiteX18" fmla="*/ 267077 w 946087"/>
              <a:gd name="connsiteY18" fmla="*/ 167489 h 742384"/>
              <a:gd name="connsiteX19" fmla="*/ 276131 w 946087"/>
              <a:gd name="connsiteY19" fmla="*/ 158435 h 742384"/>
              <a:gd name="connsiteX20" fmla="*/ 285184 w 946087"/>
              <a:gd name="connsiteY20" fmla="*/ 131275 h 742384"/>
              <a:gd name="connsiteX21" fmla="*/ 289711 w 946087"/>
              <a:gd name="connsiteY21" fmla="*/ 90534 h 742384"/>
              <a:gd name="connsiteX22" fmla="*/ 307818 w 946087"/>
              <a:gd name="connsiteY22" fmla="*/ 67901 h 742384"/>
              <a:gd name="connsiteX23" fmla="*/ 325925 w 946087"/>
              <a:gd name="connsiteY23" fmla="*/ 49794 h 742384"/>
              <a:gd name="connsiteX24" fmla="*/ 339505 w 946087"/>
              <a:gd name="connsiteY24" fmla="*/ 22633 h 742384"/>
              <a:gd name="connsiteX25" fmla="*/ 366665 w 946087"/>
              <a:gd name="connsiteY25" fmla="*/ 0 h 742384"/>
              <a:gd name="connsiteX26" fmla="*/ 398352 w 946087"/>
              <a:gd name="connsiteY26" fmla="*/ 4526 h 742384"/>
              <a:gd name="connsiteX27" fmla="*/ 402879 w 946087"/>
              <a:gd name="connsiteY27" fmla="*/ 18107 h 742384"/>
              <a:gd name="connsiteX28" fmla="*/ 389299 w 946087"/>
              <a:gd name="connsiteY28" fmla="*/ 86008 h 742384"/>
              <a:gd name="connsiteX29" fmla="*/ 380245 w 946087"/>
              <a:gd name="connsiteY29" fmla="*/ 95061 h 742384"/>
              <a:gd name="connsiteX30" fmla="*/ 362138 w 946087"/>
              <a:gd name="connsiteY30" fmla="*/ 135802 h 742384"/>
              <a:gd name="connsiteX31" fmla="*/ 366665 w 946087"/>
              <a:gd name="connsiteY31" fmla="*/ 176542 h 742384"/>
              <a:gd name="connsiteX32" fmla="*/ 380245 w 946087"/>
              <a:gd name="connsiteY32" fmla="*/ 181069 h 742384"/>
              <a:gd name="connsiteX33" fmla="*/ 461727 w 946087"/>
              <a:gd name="connsiteY33" fmla="*/ 176542 h 742384"/>
              <a:gd name="connsiteX34" fmla="*/ 479834 w 946087"/>
              <a:gd name="connsiteY34" fmla="*/ 153909 h 742384"/>
              <a:gd name="connsiteX35" fmla="*/ 493414 w 946087"/>
              <a:gd name="connsiteY35" fmla="*/ 144855 h 742384"/>
              <a:gd name="connsiteX36" fmla="*/ 520574 w 946087"/>
              <a:gd name="connsiteY36" fmla="*/ 122222 h 742384"/>
              <a:gd name="connsiteX37" fmla="*/ 588475 w 946087"/>
              <a:gd name="connsiteY37" fmla="*/ 144855 h 742384"/>
              <a:gd name="connsiteX38" fmla="*/ 597529 w 946087"/>
              <a:gd name="connsiteY38" fmla="*/ 153909 h 742384"/>
              <a:gd name="connsiteX39" fmla="*/ 633742 w 946087"/>
              <a:gd name="connsiteY39" fmla="*/ 149382 h 742384"/>
              <a:gd name="connsiteX40" fmla="*/ 651849 w 946087"/>
              <a:gd name="connsiteY40" fmla="*/ 144855 h 742384"/>
              <a:gd name="connsiteX41" fmla="*/ 683536 w 946087"/>
              <a:gd name="connsiteY41" fmla="*/ 113168 h 742384"/>
              <a:gd name="connsiteX42" fmla="*/ 724277 w 946087"/>
              <a:gd name="connsiteY42" fmla="*/ 117695 h 742384"/>
              <a:gd name="connsiteX43" fmla="*/ 728804 w 946087"/>
              <a:gd name="connsiteY43" fmla="*/ 131275 h 742384"/>
              <a:gd name="connsiteX44" fmla="*/ 742384 w 946087"/>
              <a:gd name="connsiteY44" fmla="*/ 140328 h 742384"/>
              <a:gd name="connsiteX45" fmla="*/ 746911 w 946087"/>
              <a:gd name="connsiteY45" fmla="*/ 212756 h 742384"/>
              <a:gd name="connsiteX46" fmla="*/ 796705 w 946087"/>
              <a:gd name="connsiteY46" fmla="*/ 194649 h 742384"/>
              <a:gd name="connsiteX47" fmla="*/ 832919 w 946087"/>
              <a:gd name="connsiteY47" fmla="*/ 185596 h 742384"/>
              <a:gd name="connsiteX48" fmla="*/ 841972 w 946087"/>
              <a:gd name="connsiteY48" fmla="*/ 176542 h 742384"/>
              <a:gd name="connsiteX49" fmla="*/ 896293 w 946087"/>
              <a:gd name="connsiteY49" fmla="*/ 176542 h 742384"/>
              <a:gd name="connsiteX50" fmla="*/ 905346 w 946087"/>
              <a:gd name="connsiteY50" fmla="*/ 185596 h 742384"/>
              <a:gd name="connsiteX51" fmla="*/ 896293 w 946087"/>
              <a:gd name="connsiteY51" fmla="*/ 244443 h 742384"/>
              <a:gd name="connsiteX52" fmla="*/ 900820 w 946087"/>
              <a:gd name="connsiteY52" fmla="*/ 285184 h 742384"/>
              <a:gd name="connsiteX53" fmla="*/ 937034 w 946087"/>
              <a:gd name="connsiteY53" fmla="*/ 289711 h 742384"/>
              <a:gd name="connsiteX54" fmla="*/ 932507 w 946087"/>
              <a:gd name="connsiteY54" fmla="*/ 348558 h 742384"/>
              <a:gd name="connsiteX55" fmla="*/ 927980 w 946087"/>
              <a:gd name="connsiteY55" fmla="*/ 362138 h 742384"/>
              <a:gd name="connsiteX56" fmla="*/ 918927 w 946087"/>
              <a:gd name="connsiteY56" fmla="*/ 371192 h 742384"/>
              <a:gd name="connsiteX57" fmla="*/ 905346 w 946087"/>
              <a:gd name="connsiteY57" fmla="*/ 375719 h 742384"/>
              <a:gd name="connsiteX58" fmla="*/ 891766 w 946087"/>
              <a:gd name="connsiteY58" fmla="*/ 384772 h 742384"/>
              <a:gd name="connsiteX59" fmla="*/ 878186 w 946087"/>
              <a:gd name="connsiteY59" fmla="*/ 411932 h 742384"/>
              <a:gd name="connsiteX60" fmla="*/ 864606 w 946087"/>
              <a:gd name="connsiteY60" fmla="*/ 439093 h 742384"/>
              <a:gd name="connsiteX61" fmla="*/ 869133 w 946087"/>
              <a:gd name="connsiteY61" fmla="*/ 461726 h 742384"/>
              <a:gd name="connsiteX62" fmla="*/ 882713 w 946087"/>
              <a:gd name="connsiteY62" fmla="*/ 466253 h 742384"/>
              <a:gd name="connsiteX63" fmla="*/ 891766 w 946087"/>
              <a:gd name="connsiteY63" fmla="*/ 475307 h 742384"/>
              <a:gd name="connsiteX64" fmla="*/ 909873 w 946087"/>
              <a:gd name="connsiteY64" fmla="*/ 502467 h 742384"/>
              <a:gd name="connsiteX65" fmla="*/ 923453 w 946087"/>
              <a:gd name="connsiteY65" fmla="*/ 506994 h 742384"/>
              <a:gd name="connsiteX66" fmla="*/ 941560 w 946087"/>
              <a:gd name="connsiteY66" fmla="*/ 543208 h 742384"/>
              <a:gd name="connsiteX67" fmla="*/ 946087 w 946087"/>
              <a:gd name="connsiteY67" fmla="*/ 556788 h 742384"/>
              <a:gd name="connsiteX68" fmla="*/ 941560 w 946087"/>
              <a:gd name="connsiteY68" fmla="*/ 593002 h 742384"/>
              <a:gd name="connsiteX69" fmla="*/ 882713 w 946087"/>
              <a:gd name="connsiteY69" fmla="*/ 611109 h 742384"/>
              <a:gd name="connsiteX70" fmla="*/ 873659 w 946087"/>
              <a:gd name="connsiteY70" fmla="*/ 638269 h 742384"/>
              <a:gd name="connsiteX71" fmla="*/ 869133 w 946087"/>
              <a:gd name="connsiteY71" fmla="*/ 674483 h 742384"/>
              <a:gd name="connsiteX72" fmla="*/ 837445 w 946087"/>
              <a:gd name="connsiteY72" fmla="*/ 697117 h 742384"/>
              <a:gd name="connsiteX73" fmla="*/ 823865 w 946087"/>
              <a:gd name="connsiteY73" fmla="*/ 706170 h 742384"/>
              <a:gd name="connsiteX74" fmla="*/ 778598 w 946087"/>
              <a:gd name="connsiteY74" fmla="*/ 719750 h 742384"/>
              <a:gd name="connsiteX75" fmla="*/ 765018 w 946087"/>
              <a:gd name="connsiteY75" fmla="*/ 724277 h 742384"/>
              <a:gd name="connsiteX76" fmla="*/ 746911 w 946087"/>
              <a:gd name="connsiteY76" fmla="*/ 728804 h 742384"/>
              <a:gd name="connsiteX77" fmla="*/ 733331 w 946087"/>
              <a:gd name="connsiteY77" fmla="*/ 733330 h 742384"/>
              <a:gd name="connsiteX78" fmla="*/ 697117 w 946087"/>
              <a:gd name="connsiteY78" fmla="*/ 742384 h 742384"/>
              <a:gd name="connsiteX79" fmla="*/ 556788 w 946087"/>
              <a:gd name="connsiteY79" fmla="*/ 737857 h 742384"/>
              <a:gd name="connsiteX80" fmla="*/ 543208 w 946087"/>
              <a:gd name="connsiteY80" fmla="*/ 724277 h 742384"/>
              <a:gd name="connsiteX81" fmla="*/ 529628 w 946087"/>
              <a:gd name="connsiteY81" fmla="*/ 719750 h 742384"/>
              <a:gd name="connsiteX82" fmla="*/ 511521 w 946087"/>
              <a:gd name="connsiteY82" fmla="*/ 710697 h 742384"/>
              <a:gd name="connsiteX83" fmla="*/ 488887 w 946087"/>
              <a:gd name="connsiteY83" fmla="*/ 692590 h 742384"/>
              <a:gd name="connsiteX84" fmla="*/ 479834 w 946087"/>
              <a:gd name="connsiteY84" fmla="*/ 683536 h 742384"/>
              <a:gd name="connsiteX85" fmla="*/ 475307 w 946087"/>
              <a:gd name="connsiteY85" fmla="*/ 669956 h 742384"/>
              <a:gd name="connsiteX86" fmla="*/ 448146 w 946087"/>
              <a:gd name="connsiteY86" fmla="*/ 660903 h 742384"/>
              <a:gd name="connsiteX87" fmla="*/ 434566 w 946087"/>
              <a:gd name="connsiteY87" fmla="*/ 651849 h 742384"/>
              <a:gd name="connsiteX88" fmla="*/ 407406 w 946087"/>
              <a:gd name="connsiteY88" fmla="*/ 624689 h 742384"/>
              <a:gd name="connsiteX89" fmla="*/ 321398 w 946087"/>
              <a:gd name="connsiteY89" fmla="*/ 611109 h 742384"/>
              <a:gd name="connsiteX90" fmla="*/ 298764 w 946087"/>
              <a:gd name="connsiteY90" fmla="*/ 593002 h 742384"/>
              <a:gd name="connsiteX91" fmla="*/ 289711 w 946087"/>
              <a:gd name="connsiteY91" fmla="*/ 583948 h 742384"/>
              <a:gd name="connsiteX92" fmla="*/ 253497 w 946087"/>
              <a:gd name="connsiteY92" fmla="*/ 579422 h 742384"/>
              <a:gd name="connsiteX93" fmla="*/ 194649 w 946087"/>
              <a:gd name="connsiteY93" fmla="*/ 570368 h 742384"/>
              <a:gd name="connsiteX94" fmla="*/ 167489 w 946087"/>
              <a:gd name="connsiteY94" fmla="*/ 561315 h 742384"/>
              <a:gd name="connsiteX95" fmla="*/ 158436 w 946087"/>
              <a:gd name="connsiteY95" fmla="*/ 547734 h 742384"/>
              <a:gd name="connsiteX96" fmla="*/ 144855 w 946087"/>
              <a:gd name="connsiteY96" fmla="*/ 538681 h 742384"/>
              <a:gd name="connsiteX97" fmla="*/ 135802 w 946087"/>
              <a:gd name="connsiteY97" fmla="*/ 529627 h 742384"/>
              <a:gd name="connsiteX98" fmla="*/ 99588 w 946087"/>
              <a:gd name="connsiteY98" fmla="*/ 502467 h 742384"/>
              <a:gd name="connsiteX99" fmla="*/ 95061 w 946087"/>
              <a:gd name="connsiteY99" fmla="*/ 484360 h 742384"/>
              <a:gd name="connsiteX100" fmla="*/ 90535 w 946087"/>
              <a:gd name="connsiteY100" fmla="*/ 470780 h 742384"/>
              <a:gd name="connsiteX101" fmla="*/ 86008 w 946087"/>
              <a:gd name="connsiteY101" fmla="*/ 448146 h 742384"/>
              <a:gd name="connsiteX102" fmla="*/ 63374 w 946087"/>
              <a:gd name="connsiteY102" fmla="*/ 430039 h 742384"/>
              <a:gd name="connsiteX103" fmla="*/ 36214 w 946087"/>
              <a:gd name="connsiteY103" fmla="*/ 420986 h 742384"/>
              <a:gd name="connsiteX104" fmla="*/ 22634 w 946087"/>
              <a:gd name="connsiteY104" fmla="*/ 411932 h 742384"/>
              <a:gd name="connsiteX105" fmla="*/ 0 w 946087"/>
              <a:gd name="connsiteY105" fmla="*/ 375719 h 74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946087" h="742384">
                <a:moveTo>
                  <a:pt x="0" y="375719"/>
                </a:moveTo>
                <a:cubicBezTo>
                  <a:pt x="0" y="372701"/>
                  <a:pt x="13325" y="391239"/>
                  <a:pt x="22634" y="393825"/>
                </a:cubicBezTo>
                <a:cubicBezTo>
                  <a:pt x="41590" y="399090"/>
                  <a:pt x="62005" y="395570"/>
                  <a:pt x="81481" y="398352"/>
                </a:cubicBezTo>
                <a:cubicBezTo>
                  <a:pt x="99342" y="400904"/>
                  <a:pt x="114703" y="406409"/>
                  <a:pt x="131275" y="411932"/>
                </a:cubicBezTo>
                <a:cubicBezTo>
                  <a:pt x="150891" y="410423"/>
                  <a:pt x="171097" y="412413"/>
                  <a:pt x="190123" y="407406"/>
                </a:cubicBezTo>
                <a:cubicBezTo>
                  <a:pt x="200646" y="404637"/>
                  <a:pt x="217283" y="389299"/>
                  <a:pt x="217283" y="389299"/>
                </a:cubicBezTo>
                <a:cubicBezTo>
                  <a:pt x="220301" y="384772"/>
                  <a:pt x="222937" y="379967"/>
                  <a:pt x="226336" y="375719"/>
                </a:cubicBezTo>
                <a:cubicBezTo>
                  <a:pt x="252136" y="343468"/>
                  <a:pt x="216580" y="394881"/>
                  <a:pt x="244443" y="353085"/>
                </a:cubicBezTo>
                <a:cubicBezTo>
                  <a:pt x="242934" y="330451"/>
                  <a:pt x="243859" y="307523"/>
                  <a:pt x="239917" y="285184"/>
                </a:cubicBezTo>
                <a:cubicBezTo>
                  <a:pt x="239175" y="280981"/>
                  <a:pt x="233529" y="279463"/>
                  <a:pt x="230863" y="276130"/>
                </a:cubicBezTo>
                <a:cubicBezTo>
                  <a:pt x="227464" y="271882"/>
                  <a:pt x="225657" y="266397"/>
                  <a:pt x="221810" y="262550"/>
                </a:cubicBezTo>
                <a:cubicBezTo>
                  <a:pt x="217963" y="258703"/>
                  <a:pt x="212478" y="256896"/>
                  <a:pt x="208230" y="253497"/>
                </a:cubicBezTo>
                <a:cubicBezTo>
                  <a:pt x="204897" y="250831"/>
                  <a:pt x="202194" y="247461"/>
                  <a:pt x="199176" y="244443"/>
                </a:cubicBezTo>
                <a:cubicBezTo>
                  <a:pt x="197667" y="239916"/>
                  <a:pt x="194649" y="235635"/>
                  <a:pt x="194649" y="230863"/>
                </a:cubicBezTo>
                <a:cubicBezTo>
                  <a:pt x="194649" y="220193"/>
                  <a:pt x="192774" y="207712"/>
                  <a:pt x="199176" y="199176"/>
                </a:cubicBezTo>
                <a:cubicBezTo>
                  <a:pt x="203793" y="193021"/>
                  <a:pt x="214240" y="196025"/>
                  <a:pt x="221810" y="194649"/>
                </a:cubicBezTo>
                <a:cubicBezTo>
                  <a:pt x="230840" y="193007"/>
                  <a:pt x="239917" y="191631"/>
                  <a:pt x="248970" y="190122"/>
                </a:cubicBezTo>
                <a:cubicBezTo>
                  <a:pt x="253497" y="187104"/>
                  <a:pt x="259151" y="185317"/>
                  <a:pt x="262550" y="181069"/>
                </a:cubicBezTo>
                <a:cubicBezTo>
                  <a:pt x="265531" y="177343"/>
                  <a:pt x="264622" y="171581"/>
                  <a:pt x="267077" y="167489"/>
                </a:cubicBezTo>
                <a:cubicBezTo>
                  <a:pt x="269273" y="163829"/>
                  <a:pt x="273113" y="161453"/>
                  <a:pt x="276131" y="158435"/>
                </a:cubicBezTo>
                <a:cubicBezTo>
                  <a:pt x="279149" y="149382"/>
                  <a:pt x="284130" y="140760"/>
                  <a:pt x="285184" y="131275"/>
                </a:cubicBezTo>
                <a:cubicBezTo>
                  <a:pt x="286693" y="117695"/>
                  <a:pt x="286397" y="103790"/>
                  <a:pt x="289711" y="90534"/>
                </a:cubicBezTo>
                <a:cubicBezTo>
                  <a:pt x="291615" y="82918"/>
                  <a:pt x="302382" y="73336"/>
                  <a:pt x="307818" y="67901"/>
                </a:cubicBezTo>
                <a:cubicBezTo>
                  <a:pt x="317693" y="38273"/>
                  <a:pt x="303977" y="67352"/>
                  <a:pt x="325925" y="49794"/>
                </a:cubicBezTo>
                <a:cubicBezTo>
                  <a:pt x="341186" y="37585"/>
                  <a:pt x="330134" y="36690"/>
                  <a:pt x="339505" y="22633"/>
                </a:cubicBezTo>
                <a:cubicBezTo>
                  <a:pt x="346476" y="12177"/>
                  <a:pt x="356644" y="6680"/>
                  <a:pt x="366665" y="0"/>
                </a:cubicBezTo>
                <a:cubicBezTo>
                  <a:pt x="377227" y="1509"/>
                  <a:pt x="388809" y="-246"/>
                  <a:pt x="398352" y="4526"/>
                </a:cubicBezTo>
                <a:cubicBezTo>
                  <a:pt x="402620" y="6660"/>
                  <a:pt x="402879" y="13335"/>
                  <a:pt x="402879" y="18107"/>
                </a:cubicBezTo>
                <a:cubicBezTo>
                  <a:pt x="402879" y="55643"/>
                  <a:pt x="406939" y="63958"/>
                  <a:pt x="389299" y="86008"/>
                </a:cubicBezTo>
                <a:cubicBezTo>
                  <a:pt x="386633" y="89341"/>
                  <a:pt x="383263" y="92043"/>
                  <a:pt x="380245" y="95061"/>
                </a:cubicBezTo>
                <a:cubicBezTo>
                  <a:pt x="369472" y="127383"/>
                  <a:pt x="376486" y="114282"/>
                  <a:pt x="362138" y="135802"/>
                </a:cubicBezTo>
                <a:cubicBezTo>
                  <a:pt x="363647" y="149382"/>
                  <a:pt x="361590" y="163856"/>
                  <a:pt x="366665" y="176542"/>
                </a:cubicBezTo>
                <a:cubicBezTo>
                  <a:pt x="368437" y="180972"/>
                  <a:pt x="375473" y="181069"/>
                  <a:pt x="380245" y="181069"/>
                </a:cubicBezTo>
                <a:cubicBezTo>
                  <a:pt x="407448" y="181069"/>
                  <a:pt x="434566" y="178051"/>
                  <a:pt x="461727" y="176542"/>
                </a:cubicBezTo>
                <a:cubicBezTo>
                  <a:pt x="468451" y="166455"/>
                  <a:pt x="470617" y="161283"/>
                  <a:pt x="479834" y="153909"/>
                </a:cubicBezTo>
                <a:cubicBezTo>
                  <a:pt x="484082" y="150510"/>
                  <a:pt x="489235" y="148338"/>
                  <a:pt x="493414" y="144855"/>
                </a:cubicBezTo>
                <a:cubicBezTo>
                  <a:pt x="528260" y="115816"/>
                  <a:pt x="486864" y="144694"/>
                  <a:pt x="520574" y="122222"/>
                </a:cubicBezTo>
                <a:cubicBezTo>
                  <a:pt x="624267" y="129627"/>
                  <a:pt x="568790" y="105486"/>
                  <a:pt x="588475" y="144855"/>
                </a:cubicBezTo>
                <a:cubicBezTo>
                  <a:pt x="590384" y="148672"/>
                  <a:pt x="594511" y="150891"/>
                  <a:pt x="597529" y="153909"/>
                </a:cubicBezTo>
                <a:cubicBezTo>
                  <a:pt x="609600" y="152400"/>
                  <a:pt x="621743" y="151382"/>
                  <a:pt x="633742" y="149382"/>
                </a:cubicBezTo>
                <a:cubicBezTo>
                  <a:pt x="639879" y="148359"/>
                  <a:pt x="647167" y="148952"/>
                  <a:pt x="651849" y="144855"/>
                </a:cubicBezTo>
                <a:cubicBezTo>
                  <a:pt x="696550" y="105742"/>
                  <a:pt x="649132" y="124637"/>
                  <a:pt x="683536" y="113168"/>
                </a:cubicBezTo>
                <a:cubicBezTo>
                  <a:pt x="697116" y="114677"/>
                  <a:pt x="711590" y="112620"/>
                  <a:pt x="724277" y="117695"/>
                </a:cubicBezTo>
                <a:cubicBezTo>
                  <a:pt x="728707" y="119467"/>
                  <a:pt x="725823" y="127549"/>
                  <a:pt x="728804" y="131275"/>
                </a:cubicBezTo>
                <a:cubicBezTo>
                  <a:pt x="732203" y="135523"/>
                  <a:pt x="737857" y="137310"/>
                  <a:pt x="742384" y="140328"/>
                </a:cubicBezTo>
                <a:cubicBezTo>
                  <a:pt x="743893" y="164471"/>
                  <a:pt x="734465" y="192013"/>
                  <a:pt x="746911" y="212756"/>
                </a:cubicBezTo>
                <a:cubicBezTo>
                  <a:pt x="764364" y="241843"/>
                  <a:pt x="787738" y="198725"/>
                  <a:pt x="796705" y="194649"/>
                </a:cubicBezTo>
                <a:cubicBezTo>
                  <a:pt x="808033" y="189500"/>
                  <a:pt x="832919" y="185596"/>
                  <a:pt x="832919" y="185596"/>
                </a:cubicBezTo>
                <a:cubicBezTo>
                  <a:pt x="835937" y="182578"/>
                  <a:pt x="838312" y="178738"/>
                  <a:pt x="841972" y="176542"/>
                </a:cubicBezTo>
                <a:cubicBezTo>
                  <a:pt x="858559" y="166590"/>
                  <a:pt x="879320" y="174656"/>
                  <a:pt x="896293" y="176542"/>
                </a:cubicBezTo>
                <a:cubicBezTo>
                  <a:pt x="899311" y="179560"/>
                  <a:pt x="904992" y="181343"/>
                  <a:pt x="905346" y="185596"/>
                </a:cubicBezTo>
                <a:cubicBezTo>
                  <a:pt x="907680" y="213607"/>
                  <a:pt x="903308" y="223401"/>
                  <a:pt x="896293" y="244443"/>
                </a:cubicBezTo>
                <a:cubicBezTo>
                  <a:pt x="897802" y="258023"/>
                  <a:pt x="891679" y="275028"/>
                  <a:pt x="900820" y="285184"/>
                </a:cubicBezTo>
                <a:cubicBezTo>
                  <a:pt x="908958" y="294226"/>
                  <a:pt x="931594" y="278830"/>
                  <a:pt x="937034" y="289711"/>
                </a:cubicBezTo>
                <a:cubicBezTo>
                  <a:pt x="945832" y="307308"/>
                  <a:pt x="934947" y="329036"/>
                  <a:pt x="932507" y="348558"/>
                </a:cubicBezTo>
                <a:cubicBezTo>
                  <a:pt x="931915" y="353293"/>
                  <a:pt x="930435" y="358046"/>
                  <a:pt x="927980" y="362138"/>
                </a:cubicBezTo>
                <a:cubicBezTo>
                  <a:pt x="925784" y="365798"/>
                  <a:pt x="922587" y="368996"/>
                  <a:pt x="918927" y="371192"/>
                </a:cubicBezTo>
                <a:cubicBezTo>
                  <a:pt x="914835" y="373647"/>
                  <a:pt x="909614" y="373585"/>
                  <a:pt x="905346" y="375719"/>
                </a:cubicBezTo>
                <a:cubicBezTo>
                  <a:pt x="900480" y="378152"/>
                  <a:pt x="896293" y="381754"/>
                  <a:pt x="891766" y="384772"/>
                </a:cubicBezTo>
                <a:cubicBezTo>
                  <a:pt x="865825" y="423685"/>
                  <a:pt x="896924" y="374454"/>
                  <a:pt x="878186" y="411932"/>
                </a:cubicBezTo>
                <a:cubicBezTo>
                  <a:pt x="860636" y="447033"/>
                  <a:pt x="875985" y="404960"/>
                  <a:pt x="864606" y="439093"/>
                </a:cubicBezTo>
                <a:cubicBezTo>
                  <a:pt x="866115" y="446637"/>
                  <a:pt x="864865" y="455324"/>
                  <a:pt x="869133" y="461726"/>
                </a:cubicBezTo>
                <a:cubicBezTo>
                  <a:pt x="871780" y="465696"/>
                  <a:pt x="878622" y="463798"/>
                  <a:pt x="882713" y="466253"/>
                </a:cubicBezTo>
                <a:cubicBezTo>
                  <a:pt x="886373" y="468449"/>
                  <a:pt x="888748" y="472289"/>
                  <a:pt x="891766" y="475307"/>
                </a:cubicBezTo>
                <a:cubicBezTo>
                  <a:pt x="896512" y="489544"/>
                  <a:pt x="895341" y="492779"/>
                  <a:pt x="909873" y="502467"/>
                </a:cubicBezTo>
                <a:cubicBezTo>
                  <a:pt x="913843" y="505114"/>
                  <a:pt x="918926" y="505485"/>
                  <a:pt x="923453" y="506994"/>
                </a:cubicBezTo>
                <a:cubicBezTo>
                  <a:pt x="939256" y="522795"/>
                  <a:pt x="931157" y="511997"/>
                  <a:pt x="941560" y="543208"/>
                </a:cubicBezTo>
                <a:lnTo>
                  <a:pt x="946087" y="556788"/>
                </a:lnTo>
                <a:cubicBezTo>
                  <a:pt x="944578" y="568859"/>
                  <a:pt x="945717" y="581569"/>
                  <a:pt x="941560" y="593002"/>
                </a:cubicBezTo>
                <a:cubicBezTo>
                  <a:pt x="933306" y="615700"/>
                  <a:pt x="896333" y="609747"/>
                  <a:pt x="882713" y="611109"/>
                </a:cubicBezTo>
                <a:cubicBezTo>
                  <a:pt x="879695" y="620162"/>
                  <a:pt x="874842" y="628800"/>
                  <a:pt x="873659" y="638269"/>
                </a:cubicBezTo>
                <a:cubicBezTo>
                  <a:pt x="872150" y="650340"/>
                  <a:pt x="873812" y="663253"/>
                  <a:pt x="869133" y="674483"/>
                </a:cubicBezTo>
                <a:cubicBezTo>
                  <a:pt x="860079" y="696213"/>
                  <a:pt x="852176" y="689752"/>
                  <a:pt x="837445" y="697117"/>
                </a:cubicBezTo>
                <a:cubicBezTo>
                  <a:pt x="832579" y="699550"/>
                  <a:pt x="828836" y="703961"/>
                  <a:pt x="823865" y="706170"/>
                </a:cubicBezTo>
                <a:cubicBezTo>
                  <a:pt x="804503" y="714775"/>
                  <a:pt x="797031" y="714483"/>
                  <a:pt x="778598" y="719750"/>
                </a:cubicBezTo>
                <a:cubicBezTo>
                  <a:pt x="774010" y="721061"/>
                  <a:pt x="769606" y="722966"/>
                  <a:pt x="765018" y="724277"/>
                </a:cubicBezTo>
                <a:cubicBezTo>
                  <a:pt x="759036" y="725986"/>
                  <a:pt x="752893" y="727095"/>
                  <a:pt x="746911" y="728804"/>
                </a:cubicBezTo>
                <a:cubicBezTo>
                  <a:pt x="742323" y="730115"/>
                  <a:pt x="737960" y="732173"/>
                  <a:pt x="733331" y="733330"/>
                </a:cubicBezTo>
                <a:lnTo>
                  <a:pt x="697117" y="742384"/>
                </a:lnTo>
                <a:cubicBezTo>
                  <a:pt x="650341" y="740875"/>
                  <a:pt x="603268" y="743325"/>
                  <a:pt x="556788" y="737857"/>
                </a:cubicBezTo>
                <a:cubicBezTo>
                  <a:pt x="550430" y="737109"/>
                  <a:pt x="548534" y="727828"/>
                  <a:pt x="543208" y="724277"/>
                </a:cubicBezTo>
                <a:cubicBezTo>
                  <a:pt x="539238" y="721630"/>
                  <a:pt x="534014" y="721630"/>
                  <a:pt x="529628" y="719750"/>
                </a:cubicBezTo>
                <a:cubicBezTo>
                  <a:pt x="523426" y="717092"/>
                  <a:pt x="517557" y="713715"/>
                  <a:pt x="511521" y="710697"/>
                </a:cubicBezTo>
                <a:cubicBezTo>
                  <a:pt x="489655" y="688831"/>
                  <a:pt x="517445" y="715437"/>
                  <a:pt x="488887" y="692590"/>
                </a:cubicBezTo>
                <a:cubicBezTo>
                  <a:pt x="485554" y="689924"/>
                  <a:pt x="482852" y="686554"/>
                  <a:pt x="479834" y="683536"/>
                </a:cubicBezTo>
                <a:cubicBezTo>
                  <a:pt x="478325" y="679009"/>
                  <a:pt x="479190" y="672729"/>
                  <a:pt x="475307" y="669956"/>
                </a:cubicBezTo>
                <a:cubicBezTo>
                  <a:pt x="467541" y="664409"/>
                  <a:pt x="448146" y="660903"/>
                  <a:pt x="448146" y="660903"/>
                </a:cubicBezTo>
                <a:cubicBezTo>
                  <a:pt x="443619" y="657885"/>
                  <a:pt x="438632" y="655464"/>
                  <a:pt x="434566" y="651849"/>
                </a:cubicBezTo>
                <a:cubicBezTo>
                  <a:pt x="424997" y="643343"/>
                  <a:pt x="416459" y="633742"/>
                  <a:pt x="407406" y="624689"/>
                </a:cubicBezTo>
                <a:cubicBezTo>
                  <a:pt x="380182" y="597465"/>
                  <a:pt x="402613" y="615886"/>
                  <a:pt x="321398" y="611109"/>
                </a:cubicBezTo>
                <a:cubicBezTo>
                  <a:pt x="299532" y="589243"/>
                  <a:pt x="327322" y="615849"/>
                  <a:pt x="298764" y="593002"/>
                </a:cubicBezTo>
                <a:cubicBezTo>
                  <a:pt x="295431" y="590336"/>
                  <a:pt x="293799" y="585174"/>
                  <a:pt x="289711" y="583948"/>
                </a:cubicBezTo>
                <a:cubicBezTo>
                  <a:pt x="278059" y="580452"/>
                  <a:pt x="265568" y="580931"/>
                  <a:pt x="253497" y="579422"/>
                </a:cubicBezTo>
                <a:cubicBezTo>
                  <a:pt x="216091" y="566952"/>
                  <a:pt x="274666" y="585371"/>
                  <a:pt x="194649" y="570368"/>
                </a:cubicBezTo>
                <a:cubicBezTo>
                  <a:pt x="185269" y="568609"/>
                  <a:pt x="167489" y="561315"/>
                  <a:pt x="167489" y="561315"/>
                </a:cubicBezTo>
                <a:cubicBezTo>
                  <a:pt x="164471" y="556788"/>
                  <a:pt x="162283" y="551581"/>
                  <a:pt x="158436" y="547734"/>
                </a:cubicBezTo>
                <a:cubicBezTo>
                  <a:pt x="154589" y="543887"/>
                  <a:pt x="149103" y="542080"/>
                  <a:pt x="144855" y="538681"/>
                </a:cubicBezTo>
                <a:cubicBezTo>
                  <a:pt x="141522" y="536015"/>
                  <a:pt x="139216" y="532188"/>
                  <a:pt x="135802" y="529627"/>
                </a:cubicBezTo>
                <a:cubicBezTo>
                  <a:pt x="94853" y="498916"/>
                  <a:pt x="120350" y="523231"/>
                  <a:pt x="99588" y="502467"/>
                </a:cubicBezTo>
                <a:cubicBezTo>
                  <a:pt x="98079" y="496431"/>
                  <a:pt x="96770" y="490342"/>
                  <a:pt x="95061" y="484360"/>
                </a:cubicBezTo>
                <a:cubicBezTo>
                  <a:pt x="93750" y="479772"/>
                  <a:pt x="91692" y="475409"/>
                  <a:pt x="90535" y="470780"/>
                </a:cubicBezTo>
                <a:cubicBezTo>
                  <a:pt x="88669" y="463316"/>
                  <a:pt x="89039" y="455218"/>
                  <a:pt x="86008" y="448146"/>
                </a:cubicBezTo>
                <a:cubicBezTo>
                  <a:pt x="83795" y="442984"/>
                  <a:pt x="66879" y="431597"/>
                  <a:pt x="63374" y="430039"/>
                </a:cubicBezTo>
                <a:cubicBezTo>
                  <a:pt x="54654" y="426163"/>
                  <a:pt x="44154" y="426280"/>
                  <a:pt x="36214" y="420986"/>
                </a:cubicBezTo>
                <a:cubicBezTo>
                  <a:pt x="31687" y="417968"/>
                  <a:pt x="26882" y="415331"/>
                  <a:pt x="22634" y="411932"/>
                </a:cubicBezTo>
                <a:cubicBezTo>
                  <a:pt x="19301" y="409266"/>
                  <a:pt x="0" y="378737"/>
                  <a:pt x="0" y="375719"/>
                </a:cubicBez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676638" y="2595327"/>
            <a:ext cx="1173072" cy="847753"/>
          </a:xfrm>
          <a:custGeom>
            <a:avLst/>
            <a:gdLst>
              <a:gd name="connsiteX0" fmla="*/ 384978 w 1173072"/>
              <a:gd name="connsiteY0" fmla="*/ 1215 h 847753"/>
              <a:gd name="connsiteX1" fmla="*/ 380451 w 1173072"/>
              <a:gd name="connsiteY1" fmla="*/ 51009 h 847753"/>
              <a:gd name="connsiteX2" fmla="*/ 362344 w 1173072"/>
              <a:gd name="connsiteY2" fmla="*/ 73642 h 847753"/>
              <a:gd name="connsiteX3" fmla="*/ 339710 w 1173072"/>
              <a:gd name="connsiteY3" fmla="*/ 78169 h 847753"/>
              <a:gd name="connsiteX4" fmla="*/ 326130 w 1173072"/>
              <a:gd name="connsiteY4" fmla="*/ 82696 h 847753"/>
              <a:gd name="connsiteX5" fmla="*/ 77160 w 1173072"/>
              <a:gd name="connsiteY5" fmla="*/ 87223 h 847753"/>
              <a:gd name="connsiteX6" fmla="*/ 81687 w 1173072"/>
              <a:gd name="connsiteY6" fmla="*/ 123436 h 847753"/>
              <a:gd name="connsiteX7" fmla="*/ 99794 w 1173072"/>
              <a:gd name="connsiteY7" fmla="*/ 127963 h 847753"/>
              <a:gd name="connsiteX8" fmla="*/ 113374 w 1173072"/>
              <a:gd name="connsiteY8" fmla="*/ 132490 h 847753"/>
              <a:gd name="connsiteX9" fmla="*/ 222015 w 1173072"/>
              <a:gd name="connsiteY9" fmla="*/ 137017 h 847753"/>
              <a:gd name="connsiteX10" fmla="*/ 258229 w 1173072"/>
              <a:gd name="connsiteY10" fmla="*/ 141543 h 847753"/>
              <a:gd name="connsiteX11" fmla="*/ 258229 w 1173072"/>
              <a:gd name="connsiteY11" fmla="*/ 164177 h 847753"/>
              <a:gd name="connsiteX12" fmla="*/ 244649 w 1173072"/>
              <a:gd name="connsiteY12" fmla="*/ 177757 h 847753"/>
              <a:gd name="connsiteX13" fmla="*/ 231069 w 1173072"/>
              <a:gd name="connsiteY13" fmla="*/ 182284 h 847753"/>
              <a:gd name="connsiteX14" fmla="*/ 222015 w 1173072"/>
              <a:gd name="connsiteY14" fmla="*/ 191337 h 847753"/>
              <a:gd name="connsiteX15" fmla="*/ 208435 w 1173072"/>
              <a:gd name="connsiteY15" fmla="*/ 195864 h 847753"/>
              <a:gd name="connsiteX16" fmla="*/ 172221 w 1173072"/>
              <a:gd name="connsiteY16" fmla="*/ 204918 h 847753"/>
              <a:gd name="connsiteX17" fmla="*/ 136007 w 1173072"/>
              <a:gd name="connsiteY17" fmla="*/ 232078 h 847753"/>
              <a:gd name="connsiteX18" fmla="*/ 113374 w 1173072"/>
              <a:gd name="connsiteY18" fmla="*/ 250185 h 847753"/>
              <a:gd name="connsiteX19" fmla="*/ 99794 w 1173072"/>
              <a:gd name="connsiteY19" fmla="*/ 295452 h 847753"/>
              <a:gd name="connsiteX20" fmla="*/ 90740 w 1173072"/>
              <a:gd name="connsiteY20" fmla="*/ 309032 h 847753"/>
              <a:gd name="connsiteX21" fmla="*/ 77160 w 1173072"/>
              <a:gd name="connsiteY21" fmla="*/ 336193 h 847753"/>
              <a:gd name="connsiteX22" fmla="*/ 68106 w 1173072"/>
              <a:gd name="connsiteY22" fmla="*/ 345246 h 847753"/>
              <a:gd name="connsiteX23" fmla="*/ 40946 w 1173072"/>
              <a:gd name="connsiteY23" fmla="*/ 354300 h 847753"/>
              <a:gd name="connsiteX24" fmla="*/ 36419 w 1173072"/>
              <a:gd name="connsiteY24" fmla="*/ 395040 h 847753"/>
              <a:gd name="connsiteX25" fmla="*/ 31893 w 1173072"/>
              <a:gd name="connsiteY25" fmla="*/ 408621 h 847753"/>
              <a:gd name="connsiteX26" fmla="*/ 18312 w 1173072"/>
              <a:gd name="connsiteY26" fmla="*/ 417674 h 847753"/>
              <a:gd name="connsiteX27" fmla="*/ 9259 w 1173072"/>
              <a:gd name="connsiteY27" fmla="*/ 444834 h 847753"/>
              <a:gd name="connsiteX28" fmla="*/ 205 w 1173072"/>
              <a:gd name="connsiteY28" fmla="*/ 485575 h 847753"/>
              <a:gd name="connsiteX29" fmla="*/ 4732 w 1173072"/>
              <a:gd name="connsiteY29" fmla="*/ 521789 h 847753"/>
              <a:gd name="connsiteX30" fmla="*/ 36419 w 1173072"/>
              <a:gd name="connsiteY30" fmla="*/ 526316 h 847753"/>
              <a:gd name="connsiteX31" fmla="*/ 50000 w 1173072"/>
              <a:gd name="connsiteY31" fmla="*/ 530842 h 847753"/>
              <a:gd name="connsiteX32" fmla="*/ 126954 w 1173072"/>
              <a:gd name="connsiteY32" fmla="*/ 526316 h 847753"/>
              <a:gd name="connsiteX33" fmla="*/ 140534 w 1173072"/>
              <a:gd name="connsiteY33" fmla="*/ 521789 h 847753"/>
              <a:gd name="connsiteX34" fmla="*/ 285390 w 1173072"/>
              <a:gd name="connsiteY34" fmla="*/ 526316 h 847753"/>
              <a:gd name="connsiteX35" fmla="*/ 298970 w 1173072"/>
              <a:gd name="connsiteY35" fmla="*/ 535369 h 847753"/>
              <a:gd name="connsiteX36" fmla="*/ 312550 w 1173072"/>
              <a:gd name="connsiteY36" fmla="*/ 539896 h 847753"/>
              <a:gd name="connsiteX37" fmla="*/ 321604 w 1173072"/>
              <a:gd name="connsiteY37" fmla="*/ 548949 h 847753"/>
              <a:gd name="connsiteX38" fmla="*/ 335184 w 1173072"/>
              <a:gd name="connsiteY38" fmla="*/ 558003 h 847753"/>
              <a:gd name="connsiteX39" fmla="*/ 344237 w 1173072"/>
              <a:gd name="connsiteY39" fmla="*/ 571583 h 847753"/>
              <a:gd name="connsiteX40" fmla="*/ 348764 w 1173072"/>
              <a:gd name="connsiteY40" fmla="*/ 589690 h 847753"/>
              <a:gd name="connsiteX41" fmla="*/ 353291 w 1173072"/>
              <a:gd name="connsiteY41" fmla="*/ 675698 h 847753"/>
              <a:gd name="connsiteX42" fmla="*/ 362344 w 1173072"/>
              <a:gd name="connsiteY42" fmla="*/ 693805 h 847753"/>
              <a:gd name="connsiteX43" fmla="*/ 375924 w 1173072"/>
              <a:gd name="connsiteY43" fmla="*/ 720965 h 847753"/>
              <a:gd name="connsiteX44" fmla="*/ 380451 w 1173072"/>
              <a:gd name="connsiteY44" fmla="*/ 743599 h 847753"/>
              <a:gd name="connsiteX45" fmla="*/ 384978 w 1173072"/>
              <a:gd name="connsiteY45" fmla="*/ 757179 h 847753"/>
              <a:gd name="connsiteX46" fmla="*/ 389505 w 1173072"/>
              <a:gd name="connsiteY46" fmla="*/ 797920 h 847753"/>
              <a:gd name="connsiteX47" fmla="*/ 430245 w 1173072"/>
              <a:gd name="connsiteY47" fmla="*/ 793393 h 847753"/>
              <a:gd name="connsiteX48" fmla="*/ 457405 w 1173072"/>
              <a:gd name="connsiteY48" fmla="*/ 770759 h 847753"/>
              <a:gd name="connsiteX49" fmla="*/ 461932 w 1173072"/>
              <a:gd name="connsiteY49" fmla="*/ 757179 h 847753"/>
              <a:gd name="connsiteX50" fmla="*/ 470986 w 1173072"/>
              <a:gd name="connsiteY50" fmla="*/ 720965 h 847753"/>
              <a:gd name="connsiteX51" fmla="*/ 475512 w 1173072"/>
              <a:gd name="connsiteY51" fmla="*/ 689278 h 847753"/>
              <a:gd name="connsiteX52" fmla="*/ 489093 w 1173072"/>
              <a:gd name="connsiteY52" fmla="*/ 684751 h 847753"/>
              <a:gd name="connsiteX53" fmla="*/ 538887 w 1173072"/>
              <a:gd name="connsiteY53" fmla="*/ 689278 h 847753"/>
              <a:gd name="connsiteX54" fmla="*/ 547940 w 1173072"/>
              <a:gd name="connsiteY54" fmla="*/ 734545 h 847753"/>
              <a:gd name="connsiteX55" fmla="*/ 552467 w 1173072"/>
              <a:gd name="connsiteY55" fmla="*/ 757179 h 847753"/>
              <a:gd name="connsiteX56" fmla="*/ 566047 w 1173072"/>
              <a:gd name="connsiteY56" fmla="*/ 770759 h 847753"/>
              <a:gd name="connsiteX57" fmla="*/ 570574 w 1173072"/>
              <a:gd name="connsiteY57" fmla="*/ 784339 h 847753"/>
              <a:gd name="connsiteX58" fmla="*/ 579627 w 1173072"/>
              <a:gd name="connsiteY58" fmla="*/ 793393 h 847753"/>
              <a:gd name="connsiteX59" fmla="*/ 584154 w 1173072"/>
              <a:gd name="connsiteY59" fmla="*/ 829607 h 847753"/>
              <a:gd name="connsiteX60" fmla="*/ 611314 w 1173072"/>
              <a:gd name="connsiteY60" fmla="*/ 847714 h 847753"/>
              <a:gd name="connsiteX61" fmla="*/ 706376 w 1173072"/>
              <a:gd name="connsiteY61" fmla="*/ 843187 h 847753"/>
              <a:gd name="connsiteX62" fmla="*/ 724483 w 1173072"/>
              <a:gd name="connsiteY62" fmla="*/ 820553 h 847753"/>
              <a:gd name="connsiteX63" fmla="*/ 751643 w 1173072"/>
              <a:gd name="connsiteY63" fmla="*/ 811500 h 847753"/>
              <a:gd name="connsiteX64" fmla="*/ 765223 w 1173072"/>
              <a:gd name="connsiteY64" fmla="*/ 806973 h 847753"/>
              <a:gd name="connsiteX65" fmla="*/ 1014194 w 1173072"/>
              <a:gd name="connsiteY65" fmla="*/ 811500 h 847753"/>
              <a:gd name="connsiteX66" fmla="*/ 1027774 w 1173072"/>
              <a:gd name="connsiteY66" fmla="*/ 825080 h 847753"/>
              <a:gd name="connsiteX67" fmla="*/ 1045881 w 1173072"/>
              <a:gd name="connsiteY67" fmla="*/ 829607 h 847753"/>
              <a:gd name="connsiteX68" fmla="*/ 1059461 w 1173072"/>
              <a:gd name="connsiteY68" fmla="*/ 843187 h 847753"/>
              <a:gd name="connsiteX69" fmla="*/ 1100202 w 1173072"/>
              <a:gd name="connsiteY69" fmla="*/ 843187 h 847753"/>
              <a:gd name="connsiteX70" fmla="*/ 1109255 w 1173072"/>
              <a:gd name="connsiteY70" fmla="*/ 806973 h 847753"/>
              <a:gd name="connsiteX71" fmla="*/ 1118308 w 1173072"/>
              <a:gd name="connsiteY71" fmla="*/ 793393 h 847753"/>
              <a:gd name="connsiteX72" fmla="*/ 1122835 w 1173072"/>
              <a:gd name="connsiteY72" fmla="*/ 779813 h 847753"/>
              <a:gd name="connsiteX73" fmla="*/ 1131889 w 1173072"/>
              <a:gd name="connsiteY73" fmla="*/ 770759 h 847753"/>
              <a:gd name="connsiteX74" fmla="*/ 1140942 w 1173072"/>
              <a:gd name="connsiteY74" fmla="*/ 757179 h 847753"/>
              <a:gd name="connsiteX75" fmla="*/ 1145469 w 1173072"/>
              <a:gd name="connsiteY75" fmla="*/ 680225 h 847753"/>
              <a:gd name="connsiteX76" fmla="*/ 1149996 w 1173072"/>
              <a:gd name="connsiteY76" fmla="*/ 666644 h 847753"/>
              <a:gd name="connsiteX77" fmla="*/ 1154522 w 1173072"/>
              <a:gd name="connsiteY77" fmla="*/ 644011 h 847753"/>
              <a:gd name="connsiteX78" fmla="*/ 1163576 w 1173072"/>
              <a:gd name="connsiteY78" fmla="*/ 634957 h 847753"/>
              <a:gd name="connsiteX79" fmla="*/ 1149996 w 1173072"/>
              <a:gd name="connsiteY79" fmla="*/ 598743 h 847753"/>
              <a:gd name="connsiteX80" fmla="*/ 1054934 w 1173072"/>
              <a:gd name="connsiteY80" fmla="*/ 603270 h 847753"/>
              <a:gd name="connsiteX81" fmla="*/ 1032301 w 1173072"/>
              <a:gd name="connsiteY81" fmla="*/ 625904 h 847753"/>
              <a:gd name="connsiteX82" fmla="*/ 1023247 w 1173072"/>
              <a:gd name="connsiteY82" fmla="*/ 634957 h 847753"/>
              <a:gd name="connsiteX83" fmla="*/ 996087 w 1173072"/>
              <a:gd name="connsiteY83" fmla="*/ 603270 h 847753"/>
              <a:gd name="connsiteX84" fmla="*/ 991560 w 1173072"/>
              <a:gd name="connsiteY84" fmla="*/ 589690 h 847753"/>
              <a:gd name="connsiteX85" fmla="*/ 1005140 w 1173072"/>
              <a:gd name="connsiteY85" fmla="*/ 535369 h 847753"/>
              <a:gd name="connsiteX86" fmla="*/ 896499 w 1173072"/>
              <a:gd name="connsiteY86" fmla="*/ 539896 h 847753"/>
              <a:gd name="connsiteX87" fmla="*/ 878392 w 1173072"/>
              <a:gd name="connsiteY87" fmla="*/ 558003 h 847753"/>
              <a:gd name="connsiteX88" fmla="*/ 846705 w 1173072"/>
              <a:gd name="connsiteY88" fmla="*/ 553476 h 847753"/>
              <a:gd name="connsiteX89" fmla="*/ 851231 w 1173072"/>
              <a:gd name="connsiteY89" fmla="*/ 535369 h 847753"/>
              <a:gd name="connsiteX90" fmla="*/ 869338 w 1173072"/>
              <a:gd name="connsiteY90" fmla="*/ 517262 h 847753"/>
              <a:gd name="connsiteX91" fmla="*/ 887445 w 1173072"/>
              <a:gd name="connsiteY91" fmla="*/ 494628 h 847753"/>
              <a:gd name="connsiteX92" fmla="*/ 901025 w 1173072"/>
              <a:gd name="connsiteY92" fmla="*/ 485575 h 847753"/>
              <a:gd name="connsiteX93" fmla="*/ 905552 w 1173072"/>
              <a:gd name="connsiteY93" fmla="*/ 471995 h 847753"/>
              <a:gd name="connsiteX94" fmla="*/ 923659 w 1173072"/>
              <a:gd name="connsiteY94" fmla="*/ 453888 h 847753"/>
              <a:gd name="connsiteX95" fmla="*/ 932712 w 1173072"/>
              <a:gd name="connsiteY95" fmla="*/ 444834 h 847753"/>
              <a:gd name="connsiteX96" fmla="*/ 941766 w 1173072"/>
              <a:gd name="connsiteY96" fmla="*/ 431254 h 847753"/>
              <a:gd name="connsiteX97" fmla="*/ 946293 w 1173072"/>
              <a:gd name="connsiteY97" fmla="*/ 408621 h 847753"/>
              <a:gd name="connsiteX98" fmla="*/ 950819 w 1173072"/>
              <a:gd name="connsiteY98" fmla="*/ 376933 h 847753"/>
              <a:gd name="connsiteX99" fmla="*/ 959873 w 1173072"/>
              <a:gd name="connsiteY99" fmla="*/ 367880 h 847753"/>
              <a:gd name="connsiteX100" fmla="*/ 964400 w 1173072"/>
              <a:gd name="connsiteY100" fmla="*/ 354300 h 847753"/>
              <a:gd name="connsiteX101" fmla="*/ 1000613 w 1173072"/>
              <a:gd name="connsiteY101" fmla="*/ 336193 h 847753"/>
              <a:gd name="connsiteX102" fmla="*/ 1014194 w 1173072"/>
              <a:gd name="connsiteY102" fmla="*/ 331666 h 847753"/>
              <a:gd name="connsiteX103" fmla="*/ 1018720 w 1173072"/>
              <a:gd name="connsiteY103" fmla="*/ 295452 h 847753"/>
              <a:gd name="connsiteX104" fmla="*/ 1027774 w 1173072"/>
              <a:gd name="connsiteY104" fmla="*/ 281872 h 847753"/>
              <a:gd name="connsiteX105" fmla="*/ 1041354 w 1173072"/>
              <a:gd name="connsiteY105" fmla="*/ 259238 h 847753"/>
              <a:gd name="connsiteX106" fmla="*/ 1032301 w 1173072"/>
              <a:gd name="connsiteY106" fmla="*/ 182284 h 847753"/>
              <a:gd name="connsiteX107" fmla="*/ 1023247 w 1173072"/>
              <a:gd name="connsiteY107" fmla="*/ 173230 h 847753"/>
              <a:gd name="connsiteX108" fmla="*/ 1005140 w 1173072"/>
              <a:gd name="connsiteY108" fmla="*/ 168704 h 847753"/>
              <a:gd name="connsiteX109" fmla="*/ 996087 w 1173072"/>
              <a:gd name="connsiteY109" fmla="*/ 159650 h 847753"/>
              <a:gd name="connsiteX110" fmla="*/ 991560 w 1173072"/>
              <a:gd name="connsiteY110" fmla="*/ 146070 h 847753"/>
              <a:gd name="connsiteX111" fmla="*/ 982506 w 1173072"/>
              <a:gd name="connsiteY111" fmla="*/ 114383 h 847753"/>
              <a:gd name="connsiteX112" fmla="*/ 977980 w 1173072"/>
              <a:gd name="connsiteY112" fmla="*/ 73642 h 847753"/>
              <a:gd name="connsiteX113" fmla="*/ 955346 w 1173072"/>
              <a:gd name="connsiteY113" fmla="*/ 60062 h 847753"/>
              <a:gd name="connsiteX114" fmla="*/ 937239 w 1173072"/>
              <a:gd name="connsiteY114" fmla="*/ 55535 h 847753"/>
              <a:gd name="connsiteX115" fmla="*/ 923659 w 1173072"/>
              <a:gd name="connsiteY115" fmla="*/ 51009 h 847753"/>
              <a:gd name="connsiteX116" fmla="*/ 901025 w 1173072"/>
              <a:gd name="connsiteY116" fmla="*/ 46482 h 847753"/>
              <a:gd name="connsiteX117" fmla="*/ 887445 w 1173072"/>
              <a:gd name="connsiteY117" fmla="*/ 41955 h 847753"/>
              <a:gd name="connsiteX118" fmla="*/ 715429 w 1173072"/>
              <a:gd name="connsiteY118" fmla="*/ 37428 h 847753"/>
              <a:gd name="connsiteX119" fmla="*/ 538887 w 1173072"/>
              <a:gd name="connsiteY119" fmla="*/ 28375 h 847753"/>
              <a:gd name="connsiteX120" fmla="*/ 525306 w 1173072"/>
              <a:gd name="connsiteY120" fmla="*/ 23848 h 847753"/>
              <a:gd name="connsiteX121" fmla="*/ 493619 w 1173072"/>
              <a:gd name="connsiteY121" fmla="*/ 19322 h 847753"/>
              <a:gd name="connsiteX122" fmla="*/ 475512 w 1173072"/>
              <a:gd name="connsiteY122" fmla="*/ 14795 h 847753"/>
              <a:gd name="connsiteX123" fmla="*/ 384978 w 1173072"/>
              <a:gd name="connsiteY123" fmla="*/ 1215 h 847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1173072" h="847753">
                <a:moveTo>
                  <a:pt x="384978" y="1215"/>
                </a:moveTo>
                <a:cubicBezTo>
                  <a:pt x="369134" y="7251"/>
                  <a:pt x="383943" y="34712"/>
                  <a:pt x="380451" y="51009"/>
                </a:cubicBezTo>
                <a:cubicBezTo>
                  <a:pt x="379781" y="54137"/>
                  <a:pt x="366812" y="71727"/>
                  <a:pt x="362344" y="73642"/>
                </a:cubicBezTo>
                <a:cubicBezTo>
                  <a:pt x="355272" y="76673"/>
                  <a:pt x="347174" y="76303"/>
                  <a:pt x="339710" y="78169"/>
                </a:cubicBezTo>
                <a:cubicBezTo>
                  <a:pt x="335081" y="79326"/>
                  <a:pt x="330899" y="82532"/>
                  <a:pt x="326130" y="82696"/>
                </a:cubicBezTo>
                <a:cubicBezTo>
                  <a:pt x="243176" y="85557"/>
                  <a:pt x="160150" y="85714"/>
                  <a:pt x="77160" y="87223"/>
                </a:cubicBezTo>
                <a:cubicBezTo>
                  <a:pt x="78669" y="99294"/>
                  <a:pt x="75779" y="112802"/>
                  <a:pt x="81687" y="123436"/>
                </a:cubicBezTo>
                <a:cubicBezTo>
                  <a:pt x="84708" y="128874"/>
                  <a:pt x="93812" y="126254"/>
                  <a:pt x="99794" y="127963"/>
                </a:cubicBezTo>
                <a:cubicBezTo>
                  <a:pt x="104382" y="129274"/>
                  <a:pt x="108615" y="132137"/>
                  <a:pt x="113374" y="132490"/>
                </a:cubicBezTo>
                <a:cubicBezTo>
                  <a:pt x="149520" y="135168"/>
                  <a:pt x="185801" y="135508"/>
                  <a:pt x="222015" y="137017"/>
                </a:cubicBezTo>
                <a:cubicBezTo>
                  <a:pt x="234086" y="138526"/>
                  <a:pt x="246577" y="138047"/>
                  <a:pt x="258229" y="141543"/>
                </a:cubicBezTo>
                <a:cubicBezTo>
                  <a:pt x="275359" y="146682"/>
                  <a:pt x="264260" y="156940"/>
                  <a:pt x="258229" y="164177"/>
                </a:cubicBezTo>
                <a:cubicBezTo>
                  <a:pt x="254131" y="169095"/>
                  <a:pt x="249975" y="174206"/>
                  <a:pt x="244649" y="177757"/>
                </a:cubicBezTo>
                <a:cubicBezTo>
                  <a:pt x="240679" y="180404"/>
                  <a:pt x="235596" y="180775"/>
                  <a:pt x="231069" y="182284"/>
                </a:cubicBezTo>
                <a:cubicBezTo>
                  <a:pt x="228051" y="185302"/>
                  <a:pt x="225675" y="189141"/>
                  <a:pt x="222015" y="191337"/>
                </a:cubicBezTo>
                <a:cubicBezTo>
                  <a:pt x="217923" y="193792"/>
                  <a:pt x="213064" y="194707"/>
                  <a:pt x="208435" y="195864"/>
                </a:cubicBezTo>
                <a:cubicBezTo>
                  <a:pt x="201138" y="197688"/>
                  <a:pt x="180687" y="200215"/>
                  <a:pt x="172221" y="204918"/>
                </a:cubicBezTo>
                <a:cubicBezTo>
                  <a:pt x="120540" y="233630"/>
                  <a:pt x="160981" y="212101"/>
                  <a:pt x="136007" y="232078"/>
                </a:cubicBezTo>
                <a:cubicBezTo>
                  <a:pt x="107467" y="254909"/>
                  <a:pt x="135224" y="228333"/>
                  <a:pt x="113374" y="250185"/>
                </a:cubicBezTo>
                <a:cubicBezTo>
                  <a:pt x="110844" y="260305"/>
                  <a:pt x="104201" y="288842"/>
                  <a:pt x="99794" y="295452"/>
                </a:cubicBezTo>
                <a:lnTo>
                  <a:pt x="90740" y="309032"/>
                </a:lnTo>
                <a:cubicBezTo>
                  <a:pt x="85959" y="323374"/>
                  <a:pt x="87188" y="323659"/>
                  <a:pt x="77160" y="336193"/>
                </a:cubicBezTo>
                <a:cubicBezTo>
                  <a:pt x="74494" y="339526"/>
                  <a:pt x="71923" y="343337"/>
                  <a:pt x="68106" y="345246"/>
                </a:cubicBezTo>
                <a:cubicBezTo>
                  <a:pt x="59570" y="349514"/>
                  <a:pt x="40946" y="354300"/>
                  <a:pt x="40946" y="354300"/>
                </a:cubicBezTo>
                <a:cubicBezTo>
                  <a:pt x="39437" y="367880"/>
                  <a:pt x="38665" y="381562"/>
                  <a:pt x="36419" y="395040"/>
                </a:cubicBezTo>
                <a:cubicBezTo>
                  <a:pt x="35635" y="399747"/>
                  <a:pt x="34874" y="404895"/>
                  <a:pt x="31893" y="408621"/>
                </a:cubicBezTo>
                <a:cubicBezTo>
                  <a:pt x="28494" y="412869"/>
                  <a:pt x="22839" y="414656"/>
                  <a:pt x="18312" y="417674"/>
                </a:cubicBezTo>
                <a:cubicBezTo>
                  <a:pt x="15294" y="426727"/>
                  <a:pt x="10828" y="435421"/>
                  <a:pt x="9259" y="444834"/>
                </a:cubicBezTo>
                <a:cubicBezTo>
                  <a:pt x="3948" y="476702"/>
                  <a:pt x="7635" y="463288"/>
                  <a:pt x="205" y="485575"/>
                </a:cubicBezTo>
                <a:cubicBezTo>
                  <a:pt x="1714" y="497646"/>
                  <a:pt x="-3350" y="512697"/>
                  <a:pt x="4732" y="521789"/>
                </a:cubicBezTo>
                <a:cubicBezTo>
                  <a:pt x="11820" y="529764"/>
                  <a:pt x="25957" y="524224"/>
                  <a:pt x="36419" y="526316"/>
                </a:cubicBezTo>
                <a:cubicBezTo>
                  <a:pt x="41098" y="527252"/>
                  <a:pt x="45473" y="529333"/>
                  <a:pt x="50000" y="530842"/>
                </a:cubicBezTo>
                <a:cubicBezTo>
                  <a:pt x="75651" y="529333"/>
                  <a:pt x="101386" y="528873"/>
                  <a:pt x="126954" y="526316"/>
                </a:cubicBezTo>
                <a:cubicBezTo>
                  <a:pt x="131702" y="525841"/>
                  <a:pt x="135762" y="521789"/>
                  <a:pt x="140534" y="521789"/>
                </a:cubicBezTo>
                <a:cubicBezTo>
                  <a:pt x="188843" y="521789"/>
                  <a:pt x="237105" y="524807"/>
                  <a:pt x="285390" y="526316"/>
                </a:cubicBezTo>
                <a:cubicBezTo>
                  <a:pt x="289917" y="529334"/>
                  <a:pt x="294104" y="532936"/>
                  <a:pt x="298970" y="535369"/>
                </a:cubicBezTo>
                <a:cubicBezTo>
                  <a:pt x="303238" y="537503"/>
                  <a:pt x="308458" y="537441"/>
                  <a:pt x="312550" y="539896"/>
                </a:cubicBezTo>
                <a:cubicBezTo>
                  <a:pt x="316210" y="542092"/>
                  <a:pt x="318271" y="546283"/>
                  <a:pt x="321604" y="548949"/>
                </a:cubicBezTo>
                <a:cubicBezTo>
                  <a:pt x="325852" y="552348"/>
                  <a:pt x="330657" y="554985"/>
                  <a:pt x="335184" y="558003"/>
                </a:cubicBezTo>
                <a:cubicBezTo>
                  <a:pt x="338202" y="562530"/>
                  <a:pt x="342094" y="566583"/>
                  <a:pt x="344237" y="571583"/>
                </a:cubicBezTo>
                <a:cubicBezTo>
                  <a:pt x="346688" y="577301"/>
                  <a:pt x="348225" y="583492"/>
                  <a:pt x="348764" y="589690"/>
                </a:cubicBezTo>
                <a:cubicBezTo>
                  <a:pt x="351251" y="618291"/>
                  <a:pt x="349578" y="647230"/>
                  <a:pt x="353291" y="675698"/>
                </a:cubicBezTo>
                <a:cubicBezTo>
                  <a:pt x="354164" y="682389"/>
                  <a:pt x="359686" y="687603"/>
                  <a:pt x="362344" y="693805"/>
                </a:cubicBezTo>
                <a:cubicBezTo>
                  <a:pt x="373588" y="720041"/>
                  <a:pt x="358528" y="694870"/>
                  <a:pt x="375924" y="720965"/>
                </a:cubicBezTo>
                <a:cubicBezTo>
                  <a:pt x="377433" y="728510"/>
                  <a:pt x="378585" y="736135"/>
                  <a:pt x="380451" y="743599"/>
                </a:cubicBezTo>
                <a:cubicBezTo>
                  <a:pt x="381608" y="748228"/>
                  <a:pt x="384194" y="752472"/>
                  <a:pt x="384978" y="757179"/>
                </a:cubicBezTo>
                <a:cubicBezTo>
                  <a:pt x="387224" y="770657"/>
                  <a:pt x="387996" y="784340"/>
                  <a:pt x="389505" y="797920"/>
                </a:cubicBezTo>
                <a:cubicBezTo>
                  <a:pt x="403085" y="796411"/>
                  <a:pt x="416989" y="796707"/>
                  <a:pt x="430245" y="793393"/>
                </a:cubicBezTo>
                <a:cubicBezTo>
                  <a:pt x="438647" y="791292"/>
                  <a:pt x="452338" y="775826"/>
                  <a:pt x="457405" y="770759"/>
                </a:cubicBezTo>
                <a:cubicBezTo>
                  <a:pt x="458914" y="766232"/>
                  <a:pt x="460775" y="761808"/>
                  <a:pt x="461932" y="757179"/>
                </a:cubicBezTo>
                <a:lnTo>
                  <a:pt x="470986" y="720965"/>
                </a:lnTo>
                <a:cubicBezTo>
                  <a:pt x="472495" y="710403"/>
                  <a:pt x="470740" y="698821"/>
                  <a:pt x="475512" y="689278"/>
                </a:cubicBezTo>
                <a:cubicBezTo>
                  <a:pt x="477646" y="685010"/>
                  <a:pt x="484321" y="684751"/>
                  <a:pt x="489093" y="684751"/>
                </a:cubicBezTo>
                <a:cubicBezTo>
                  <a:pt x="505759" y="684751"/>
                  <a:pt x="522289" y="687769"/>
                  <a:pt x="538887" y="689278"/>
                </a:cubicBezTo>
                <a:cubicBezTo>
                  <a:pt x="549974" y="766902"/>
                  <a:pt x="537406" y="692412"/>
                  <a:pt x="547940" y="734545"/>
                </a:cubicBezTo>
                <a:cubicBezTo>
                  <a:pt x="549806" y="742009"/>
                  <a:pt x="549026" y="750297"/>
                  <a:pt x="552467" y="757179"/>
                </a:cubicBezTo>
                <a:cubicBezTo>
                  <a:pt x="555330" y="762905"/>
                  <a:pt x="561520" y="766232"/>
                  <a:pt x="566047" y="770759"/>
                </a:cubicBezTo>
                <a:cubicBezTo>
                  <a:pt x="567556" y="775286"/>
                  <a:pt x="568119" y="780247"/>
                  <a:pt x="570574" y="784339"/>
                </a:cubicBezTo>
                <a:cubicBezTo>
                  <a:pt x="572770" y="787999"/>
                  <a:pt x="578401" y="789305"/>
                  <a:pt x="579627" y="793393"/>
                </a:cubicBezTo>
                <a:cubicBezTo>
                  <a:pt x="583123" y="805045"/>
                  <a:pt x="578024" y="819099"/>
                  <a:pt x="584154" y="829607"/>
                </a:cubicBezTo>
                <a:cubicBezTo>
                  <a:pt x="589636" y="839006"/>
                  <a:pt x="611314" y="847714"/>
                  <a:pt x="611314" y="847714"/>
                </a:cubicBezTo>
                <a:cubicBezTo>
                  <a:pt x="643001" y="846205"/>
                  <a:pt x="674919" y="847290"/>
                  <a:pt x="706376" y="843187"/>
                </a:cubicBezTo>
                <a:cubicBezTo>
                  <a:pt x="712442" y="842396"/>
                  <a:pt x="721773" y="822247"/>
                  <a:pt x="724483" y="820553"/>
                </a:cubicBezTo>
                <a:cubicBezTo>
                  <a:pt x="732576" y="815495"/>
                  <a:pt x="742590" y="814518"/>
                  <a:pt x="751643" y="811500"/>
                </a:cubicBezTo>
                <a:lnTo>
                  <a:pt x="765223" y="806973"/>
                </a:lnTo>
                <a:cubicBezTo>
                  <a:pt x="848213" y="808482"/>
                  <a:pt x="931387" y="805789"/>
                  <a:pt x="1014194" y="811500"/>
                </a:cubicBezTo>
                <a:cubicBezTo>
                  <a:pt x="1020581" y="811940"/>
                  <a:pt x="1022216" y="821904"/>
                  <a:pt x="1027774" y="825080"/>
                </a:cubicBezTo>
                <a:cubicBezTo>
                  <a:pt x="1033176" y="828167"/>
                  <a:pt x="1039845" y="828098"/>
                  <a:pt x="1045881" y="829607"/>
                </a:cubicBezTo>
                <a:cubicBezTo>
                  <a:pt x="1050408" y="834134"/>
                  <a:pt x="1054135" y="839636"/>
                  <a:pt x="1059461" y="843187"/>
                </a:cubicBezTo>
                <a:cubicBezTo>
                  <a:pt x="1072834" y="852103"/>
                  <a:pt x="1085482" y="845640"/>
                  <a:pt x="1100202" y="843187"/>
                </a:cubicBezTo>
                <a:cubicBezTo>
                  <a:pt x="1101924" y="834573"/>
                  <a:pt x="1104614" y="816256"/>
                  <a:pt x="1109255" y="806973"/>
                </a:cubicBezTo>
                <a:cubicBezTo>
                  <a:pt x="1111688" y="802107"/>
                  <a:pt x="1115875" y="798259"/>
                  <a:pt x="1118308" y="793393"/>
                </a:cubicBezTo>
                <a:cubicBezTo>
                  <a:pt x="1120442" y="789125"/>
                  <a:pt x="1120380" y="783905"/>
                  <a:pt x="1122835" y="779813"/>
                </a:cubicBezTo>
                <a:cubicBezTo>
                  <a:pt x="1125031" y="776153"/>
                  <a:pt x="1129223" y="774092"/>
                  <a:pt x="1131889" y="770759"/>
                </a:cubicBezTo>
                <a:cubicBezTo>
                  <a:pt x="1135288" y="766511"/>
                  <a:pt x="1137924" y="761706"/>
                  <a:pt x="1140942" y="757179"/>
                </a:cubicBezTo>
                <a:cubicBezTo>
                  <a:pt x="1142451" y="731528"/>
                  <a:pt x="1142912" y="705793"/>
                  <a:pt x="1145469" y="680225"/>
                </a:cubicBezTo>
                <a:cubicBezTo>
                  <a:pt x="1145944" y="675477"/>
                  <a:pt x="1148839" y="671273"/>
                  <a:pt x="1149996" y="666644"/>
                </a:cubicBezTo>
                <a:cubicBezTo>
                  <a:pt x="1151862" y="659180"/>
                  <a:pt x="1151491" y="651083"/>
                  <a:pt x="1154522" y="644011"/>
                </a:cubicBezTo>
                <a:cubicBezTo>
                  <a:pt x="1156203" y="640088"/>
                  <a:pt x="1160558" y="637975"/>
                  <a:pt x="1163576" y="634957"/>
                </a:cubicBezTo>
                <a:cubicBezTo>
                  <a:pt x="1175198" y="600088"/>
                  <a:pt x="1181489" y="611341"/>
                  <a:pt x="1149996" y="598743"/>
                </a:cubicBezTo>
                <a:lnTo>
                  <a:pt x="1054934" y="603270"/>
                </a:lnTo>
                <a:cubicBezTo>
                  <a:pt x="1044538" y="605669"/>
                  <a:pt x="1039846" y="618359"/>
                  <a:pt x="1032301" y="625904"/>
                </a:cubicBezTo>
                <a:lnTo>
                  <a:pt x="1023247" y="634957"/>
                </a:lnTo>
                <a:cubicBezTo>
                  <a:pt x="995882" y="628115"/>
                  <a:pt x="1007108" y="636332"/>
                  <a:pt x="996087" y="603270"/>
                </a:cubicBezTo>
                <a:lnTo>
                  <a:pt x="991560" y="589690"/>
                </a:lnTo>
                <a:cubicBezTo>
                  <a:pt x="1018269" y="562981"/>
                  <a:pt x="1010726" y="580053"/>
                  <a:pt x="1005140" y="535369"/>
                </a:cubicBezTo>
                <a:cubicBezTo>
                  <a:pt x="968926" y="536878"/>
                  <a:pt x="932180" y="533524"/>
                  <a:pt x="896499" y="539896"/>
                </a:cubicBezTo>
                <a:cubicBezTo>
                  <a:pt x="888096" y="541397"/>
                  <a:pt x="878392" y="558003"/>
                  <a:pt x="878392" y="558003"/>
                </a:cubicBezTo>
                <a:cubicBezTo>
                  <a:pt x="867830" y="556494"/>
                  <a:pt x="854902" y="560306"/>
                  <a:pt x="846705" y="553476"/>
                </a:cubicBezTo>
                <a:cubicBezTo>
                  <a:pt x="841926" y="549493"/>
                  <a:pt x="847934" y="540645"/>
                  <a:pt x="851231" y="535369"/>
                </a:cubicBezTo>
                <a:cubicBezTo>
                  <a:pt x="855755" y="528131"/>
                  <a:pt x="864603" y="524364"/>
                  <a:pt x="869338" y="517262"/>
                </a:cubicBezTo>
                <a:cubicBezTo>
                  <a:pt x="876058" y="507182"/>
                  <a:pt x="878233" y="501998"/>
                  <a:pt x="887445" y="494628"/>
                </a:cubicBezTo>
                <a:cubicBezTo>
                  <a:pt x="891693" y="491229"/>
                  <a:pt x="896498" y="488593"/>
                  <a:pt x="901025" y="485575"/>
                </a:cubicBezTo>
                <a:cubicBezTo>
                  <a:pt x="902534" y="481048"/>
                  <a:pt x="902779" y="475878"/>
                  <a:pt x="905552" y="471995"/>
                </a:cubicBezTo>
                <a:cubicBezTo>
                  <a:pt x="910513" y="465049"/>
                  <a:pt x="917623" y="459924"/>
                  <a:pt x="923659" y="453888"/>
                </a:cubicBezTo>
                <a:cubicBezTo>
                  <a:pt x="926677" y="450870"/>
                  <a:pt x="930344" y="448385"/>
                  <a:pt x="932712" y="444834"/>
                </a:cubicBezTo>
                <a:lnTo>
                  <a:pt x="941766" y="431254"/>
                </a:lnTo>
                <a:cubicBezTo>
                  <a:pt x="943275" y="423710"/>
                  <a:pt x="945028" y="416210"/>
                  <a:pt x="946293" y="408621"/>
                </a:cubicBezTo>
                <a:cubicBezTo>
                  <a:pt x="948047" y="398096"/>
                  <a:pt x="947445" y="387055"/>
                  <a:pt x="950819" y="376933"/>
                </a:cubicBezTo>
                <a:cubicBezTo>
                  <a:pt x="952169" y="372884"/>
                  <a:pt x="956855" y="370898"/>
                  <a:pt x="959873" y="367880"/>
                </a:cubicBezTo>
                <a:cubicBezTo>
                  <a:pt x="961382" y="363353"/>
                  <a:pt x="961945" y="358392"/>
                  <a:pt x="964400" y="354300"/>
                </a:cubicBezTo>
                <a:cubicBezTo>
                  <a:pt x="972301" y="341131"/>
                  <a:pt x="987067" y="340708"/>
                  <a:pt x="1000613" y="336193"/>
                </a:cubicBezTo>
                <a:lnTo>
                  <a:pt x="1014194" y="331666"/>
                </a:lnTo>
                <a:cubicBezTo>
                  <a:pt x="1015703" y="319595"/>
                  <a:pt x="1015519" y="307189"/>
                  <a:pt x="1018720" y="295452"/>
                </a:cubicBezTo>
                <a:cubicBezTo>
                  <a:pt x="1020151" y="290203"/>
                  <a:pt x="1025341" y="286738"/>
                  <a:pt x="1027774" y="281872"/>
                </a:cubicBezTo>
                <a:cubicBezTo>
                  <a:pt x="1039528" y="258365"/>
                  <a:pt x="1023670" y="276924"/>
                  <a:pt x="1041354" y="259238"/>
                </a:cubicBezTo>
                <a:cubicBezTo>
                  <a:pt x="1038336" y="233587"/>
                  <a:pt x="1037622" y="207558"/>
                  <a:pt x="1032301" y="182284"/>
                </a:cubicBezTo>
                <a:cubicBezTo>
                  <a:pt x="1031422" y="178107"/>
                  <a:pt x="1027065" y="175139"/>
                  <a:pt x="1023247" y="173230"/>
                </a:cubicBezTo>
                <a:cubicBezTo>
                  <a:pt x="1017682" y="170448"/>
                  <a:pt x="1011176" y="170213"/>
                  <a:pt x="1005140" y="168704"/>
                </a:cubicBezTo>
                <a:cubicBezTo>
                  <a:pt x="1002122" y="165686"/>
                  <a:pt x="998283" y="163310"/>
                  <a:pt x="996087" y="159650"/>
                </a:cubicBezTo>
                <a:cubicBezTo>
                  <a:pt x="993632" y="155558"/>
                  <a:pt x="992871" y="150658"/>
                  <a:pt x="991560" y="146070"/>
                </a:cubicBezTo>
                <a:cubicBezTo>
                  <a:pt x="980191" y="106282"/>
                  <a:pt x="993360" y="146943"/>
                  <a:pt x="982506" y="114383"/>
                </a:cubicBezTo>
                <a:cubicBezTo>
                  <a:pt x="980997" y="100803"/>
                  <a:pt x="981575" y="86824"/>
                  <a:pt x="977980" y="73642"/>
                </a:cubicBezTo>
                <a:cubicBezTo>
                  <a:pt x="975577" y="64831"/>
                  <a:pt x="961767" y="61897"/>
                  <a:pt x="955346" y="60062"/>
                </a:cubicBezTo>
                <a:cubicBezTo>
                  <a:pt x="949364" y="58353"/>
                  <a:pt x="943221" y="57244"/>
                  <a:pt x="937239" y="55535"/>
                </a:cubicBezTo>
                <a:cubicBezTo>
                  <a:pt x="932651" y="54224"/>
                  <a:pt x="928288" y="52166"/>
                  <a:pt x="923659" y="51009"/>
                </a:cubicBezTo>
                <a:cubicBezTo>
                  <a:pt x="916195" y="49143"/>
                  <a:pt x="908489" y="48348"/>
                  <a:pt x="901025" y="46482"/>
                </a:cubicBezTo>
                <a:cubicBezTo>
                  <a:pt x="896396" y="45325"/>
                  <a:pt x="892211" y="42187"/>
                  <a:pt x="887445" y="41955"/>
                </a:cubicBezTo>
                <a:cubicBezTo>
                  <a:pt x="830155" y="39160"/>
                  <a:pt x="772768" y="38937"/>
                  <a:pt x="715429" y="37428"/>
                </a:cubicBezTo>
                <a:cubicBezTo>
                  <a:pt x="638376" y="22019"/>
                  <a:pt x="727778" y="38586"/>
                  <a:pt x="538887" y="28375"/>
                </a:cubicBezTo>
                <a:cubicBezTo>
                  <a:pt x="534122" y="28117"/>
                  <a:pt x="529985" y="24784"/>
                  <a:pt x="525306" y="23848"/>
                </a:cubicBezTo>
                <a:cubicBezTo>
                  <a:pt x="514844" y="21756"/>
                  <a:pt x="504116" y="21231"/>
                  <a:pt x="493619" y="19322"/>
                </a:cubicBezTo>
                <a:cubicBezTo>
                  <a:pt x="487498" y="18209"/>
                  <a:pt x="481728" y="15044"/>
                  <a:pt x="475512" y="14795"/>
                </a:cubicBezTo>
                <a:cubicBezTo>
                  <a:pt x="443850" y="13528"/>
                  <a:pt x="400822" y="-4821"/>
                  <a:pt x="384978" y="121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453065" y="3704686"/>
            <a:ext cx="661273" cy="731749"/>
          </a:xfrm>
          <a:custGeom>
            <a:avLst/>
            <a:gdLst>
              <a:gd name="connsiteX0" fmla="*/ 561 w 661273"/>
              <a:gd name="connsiteY0" fmla="*/ 455302 h 731749"/>
              <a:gd name="connsiteX1" fmla="*/ 21826 w 661273"/>
              <a:gd name="connsiteY1" fmla="*/ 444670 h 731749"/>
              <a:gd name="connsiteX2" fmla="*/ 37775 w 661273"/>
              <a:gd name="connsiteY2" fmla="*/ 428721 h 731749"/>
              <a:gd name="connsiteX3" fmla="*/ 40433 w 661273"/>
              <a:gd name="connsiteY3" fmla="*/ 415430 h 731749"/>
              <a:gd name="connsiteX4" fmla="*/ 43091 w 661273"/>
              <a:gd name="connsiteY4" fmla="*/ 407456 h 731749"/>
              <a:gd name="connsiteX5" fmla="*/ 45749 w 661273"/>
              <a:gd name="connsiteY5" fmla="*/ 388849 h 731749"/>
              <a:gd name="connsiteX6" fmla="*/ 51065 w 661273"/>
              <a:gd name="connsiteY6" fmla="*/ 378216 h 731749"/>
              <a:gd name="connsiteX7" fmla="*/ 59040 w 661273"/>
              <a:gd name="connsiteY7" fmla="*/ 364926 h 731749"/>
              <a:gd name="connsiteX8" fmla="*/ 77647 w 661273"/>
              <a:gd name="connsiteY8" fmla="*/ 362267 h 731749"/>
              <a:gd name="connsiteX9" fmla="*/ 117519 w 661273"/>
              <a:gd name="connsiteY9" fmla="*/ 356951 h 731749"/>
              <a:gd name="connsiteX10" fmla="*/ 125493 w 661273"/>
              <a:gd name="connsiteY10" fmla="*/ 354293 h 731749"/>
              <a:gd name="connsiteX11" fmla="*/ 146758 w 661273"/>
              <a:gd name="connsiteY11" fmla="*/ 351635 h 731749"/>
              <a:gd name="connsiteX12" fmla="*/ 162707 w 661273"/>
              <a:gd name="connsiteY12" fmla="*/ 333028 h 731749"/>
              <a:gd name="connsiteX13" fmla="*/ 165365 w 661273"/>
              <a:gd name="connsiteY13" fmla="*/ 322395 h 731749"/>
              <a:gd name="connsiteX14" fmla="*/ 175998 w 661273"/>
              <a:gd name="connsiteY14" fmla="*/ 253284 h 731749"/>
              <a:gd name="connsiteX15" fmla="*/ 183972 w 661273"/>
              <a:gd name="connsiteY15" fmla="*/ 247967 h 731749"/>
              <a:gd name="connsiteX16" fmla="*/ 199921 w 661273"/>
              <a:gd name="connsiteY16" fmla="*/ 239993 h 731749"/>
              <a:gd name="connsiteX17" fmla="*/ 207895 w 661273"/>
              <a:gd name="connsiteY17" fmla="*/ 232019 h 731749"/>
              <a:gd name="connsiteX18" fmla="*/ 221186 w 661273"/>
              <a:gd name="connsiteY18" fmla="*/ 229361 h 731749"/>
              <a:gd name="connsiteX19" fmla="*/ 255742 w 661273"/>
              <a:gd name="connsiteY19" fmla="*/ 224044 h 731749"/>
              <a:gd name="connsiteX20" fmla="*/ 324854 w 661273"/>
              <a:gd name="connsiteY20" fmla="*/ 218728 h 731749"/>
              <a:gd name="connsiteX21" fmla="*/ 332828 w 661273"/>
              <a:gd name="connsiteY21" fmla="*/ 216070 h 731749"/>
              <a:gd name="connsiteX22" fmla="*/ 385991 w 661273"/>
              <a:gd name="connsiteY22" fmla="*/ 213412 h 731749"/>
              <a:gd name="connsiteX23" fmla="*/ 401940 w 661273"/>
              <a:gd name="connsiteY23" fmla="*/ 205437 h 731749"/>
              <a:gd name="connsiteX24" fmla="*/ 409914 w 661273"/>
              <a:gd name="connsiteY24" fmla="*/ 202779 h 731749"/>
              <a:gd name="connsiteX25" fmla="*/ 420547 w 661273"/>
              <a:gd name="connsiteY25" fmla="*/ 197463 h 731749"/>
              <a:gd name="connsiteX26" fmla="*/ 436495 w 661273"/>
              <a:gd name="connsiteY26" fmla="*/ 192147 h 731749"/>
              <a:gd name="connsiteX27" fmla="*/ 444470 w 661273"/>
              <a:gd name="connsiteY27" fmla="*/ 189488 h 731749"/>
              <a:gd name="connsiteX28" fmla="*/ 465735 w 661273"/>
              <a:gd name="connsiteY28" fmla="*/ 184172 h 731749"/>
              <a:gd name="connsiteX29" fmla="*/ 481684 w 661273"/>
              <a:gd name="connsiteY29" fmla="*/ 178856 h 731749"/>
              <a:gd name="connsiteX30" fmla="*/ 494975 w 661273"/>
              <a:gd name="connsiteY30" fmla="*/ 162907 h 731749"/>
              <a:gd name="connsiteX31" fmla="*/ 513581 w 661273"/>
              <a:gd name="connsiteY31" fmla="*/ 154933 h 731749"/>
              <a:gd name="connsiteX32" fmla="*/ 524214 w 661273"/>
              <a:gd name="connsiteY32" fmla="*/ 141642 h 731749"/>
              <a:gd name="connsiteX33" fmla="*/ 526872 w 661273"/>
              <a:gd name="connsiteY33" fmla="*/ 133667 h 731749"/>
              <a:gd name="connsiteX34" fmla="*/ 534847 w 661273"/>
              <a:gd name="connsiteY34" fmla="*/ 128351 h 731749"/>
              <a:gd name="connsiteX35" fmla="*/ 545479 w 661273"/>
              <a:gd name="connsiteY35" fmla="*/ 117719 h 731749"/>
              <a:gd name="connsiteX36" fmla="*/ 564086 w 661273"/>
              <a:gd name="connsiteY36" fmla="*/ 104428 h 731749"/>
              <a:gd name="connsiteX37" fmla="*/ 572061 w 661273"/>
              <a:gd name="connsiteY37" fmla="*/ 53923 h 731749"/>
              <a:gd name="connsiteX38" fmla="*/ 580035 w 661273"/>
              <a:gd name="connsiteY38" fmla="*/ 45949 h 731749"/>
              <a:gd name="connsiteX39" fmla="*/ 590668 w 661273"/>
              <a:gd name="connsiteY39" fmla="*/ 32658 h 731749"/>
              <a:gd name="connsiteX40" fmla="*/ 593326 w 661273"/>
              <a:gd name="connsiteY40" fmla="*/ 22026 h 731749"/>
              <a:gd name="connsiteX41" fmla="*/ 601300 w 661273"/>
              <a:gd name="connsiteY41" fmla="*/ 16709 h 731749"/>
              <a:gd name="connsiteX42" fmla="*/ 617249 w 661273"/>
              <a:gd name="connsiteY42" fmla="*/ 761 h 731749"/>
              <a:gd name="connsiteX43" fmla="*/ 657121 w 661273"/>
              <a:gd name="connsiteY43" fmla="*/ 24684 h 731749"/>
              <a:gd name="connsiteX44" fmla="*/ 649147 w 661273"/>
              <a:gd name="connsiteY44" fmla="*/ 30000 h 731749"/>
              <a:gd name="connsiteX45" fmla="*/ 646488 w 661273"/>
              <a:gd name="connsiteY45" fmla="*/ 40633 h 731749"/>
              <a:gd name="connsiteX46" fmla="*/ 641172 w 661273"/>
              <a:gd name="connsiteY46" fmla="*/ 56581 h 731749"/>
              <a:gd name="connsiteX47" fmla="*/ 638514 w 661273"/>
              <a:gd name="connsiteY47" fmla="*/ 99112 h 731749"/>
              <a:gd name="connsiteX48" fmla="*/ 635856 w 661273"/>
              <a:gd name="connsiteY48" fmla="*/ 107086 h 731749"/>
              <a:gd name="connsiteX49" fmla="*/ 633198 w 661273"/>
              <a:gd name="connsiteY49" fmla="*/ 138984 h 731749"/>
              <a:gd name="connsiteX50" fmla="*/ 625223 w 661273"/>
              <a:gd name="connsiteY50" fmla="*/ 144300 h 731749"/>
              <a:gd name="connsiteX51" fmla="*/ 619907 w 661273"/>
              <a:gd name="connsiteY51" fmla="*/ 152274 h 731749"/>
              <a:gd name="connsiteX52" fmla="*/ 609275 w 661273"/>
              <a:gd name="connsiteY52" fmla="*/ 165565 h 731749"/>
              <a:gd name="connsiteX53" fmla="*/ 598642 w 661273"/>
              <a:gd name="connsiteY53" fmla="*/ 181514 h 731749"/>
              <a:gd name="connsiteX54" fmla="*/ 595984 w 661273"/>
              <a:gd name="connsiteY54" fmla="*/ 189488 h 731749"/>
              <a:gd name="connsiteX55" fmla="*/ 590668 w 661273"/>
              <a:gd name="connsiteY55" fmla="*/ 197463 h 731749"/>
              <a:gd name="connsiteX56" fmla="*/ 588009 w 661273"/>
              <a:gd name="connsiteY56" fmla="*/ 216070 h 731749"/>
              <a:gd name="connsiteX57" fmla="*/ 582693 w 661273"/>
              <a:gd name="connsiteY57" fmla="*/ 242651 h 731749"/>
              <a:gd name="connsiteX58" fmla="*/ 577377 w 661273"/>
              <a:gd name="connsiteY58" fmla="*/ 255942 h 731749"/>
              <a:gd name="connsiteX59" fmla="*/ 569402 w 661273"/>
              <a:gd name="connsiteY59" fmla="*/ 258600 h 731749"/>
              <a:gd name="connsiteX60" fmla="*/ 561428 w 661273"/>
              <a:gd name="connsiteY60" fmla="*/ 263916 h 731749"/>
              <a:gd name="connsiteX61" fmla="*/ 556112 w 661273"/>
              <a:gd name="connsiteY61" fmla="*/ 269233 h 731749"/>
              <a:gd name="connsiteX62" fmla="*/ 540163 w 661273"/>
              <a:gd name="connsiteY62" fmla="*/ 279865 h 731749"/>
              <a:gd name="connsiteX63" fmla="*/ 537505 w 661273"/>
              <a:gd name="connsiteY63" fmla="*/ 287840 h 731749"/>
              <a:gd name="connsiteX64" fmla="*/ 532188 w 661273"/>
              <a:gd name="connsiteY64" fmla="*/ 293156 h 731749"/>
              <a:gd name="connsiteX65" fmla="*/ 529530 w 661273"/>
              <a:gd name="connsiteY65" fmla="*/ 325054 h 731749"/>
              <a:gd name="connsiteX66" fmla="*/ 524214 w 661273"/>
              <a:gd name="connsiteY66" fmla="*/ 333028 h 731749"/>
              <a:gd name="connsiteX67" fmla="*/ 521556 w 661273"/>
              <a:gd name="connsiteY67" fmla="*/ 341002 h 731749"/>
              <a:gd name="connsiteX68" fmla="*/ 518898 w 661273"/>
              <a:gd name="connsiteY68" fmla="*/ 356951 h 731749"/>
              <a:gd name="connsiteX69" fmla="*/ 513581 w 661273"/>
              <a:gd name="connsiteY69" fmla="*/ 364926 h 731749"/>
              <a:gd name="connsiteX70" fmla="*/ 510923 w 661273"/>
              <a:gd name="connsiteY70" fmla="*/ 372900 h 731749"/>
              <a:gd name="connsiteX71" fmla="*/ 505607 w 661273"/>
              <a:gd name="connsiteY71" fmla="*/ 391507 h 731749"/>
              <a:gd name="connsiteX72" fmla="*/ 497633 w 661273"/>
              <a:gd name="connsiteY72" fmla="*/ 396823 h 731749"/>
              <a:gd name="connsiteX73" fmla="*/ 492316 w 661273"/>
              <a:gd name="connsiteY73" fmla="*/ 402140 h 731749"/>
              <a:gd name="connsiteX74" fmla="*/ 489658 w 661273"/>
              <a:gd name="connsiteY74" fmla="*/ 410114 h 731749"/>
              <a:gd name="connsiteX75" fmla="*/ 487000 w 661273"/>
              <a:gd name="connsiteY75" fmla="*/ 447328 h 731749"/>
              <a:gd name="connsiteX76" fmla="*/ 479026 w 661273"/>
              <a:gd name="connsiteY76" fmla="*/ 449986 h 731749"/>
              <a:gd name="connsiteX77" fmla="*/ 476368 w 661273"/>
              <a:gd name="connsiteY77" fmla="*/ 471251 h 731749"/>
              <a:gd name="connsiteX78" fmla="*/ 460419 w 661273"/>
              <a:gd name="connsiteY78" fmla="*/ 481884 h 731749"/>
              <a:gd name="connsiteX79" fmla="*/ 455102 w 661273"/>
              <a:gd name="connsiteY79" fmla="*/ 487200 h 731749"/>
              <a:gd name="connsiteX80" fmla="*/ 439154 w 661273"/>
              <a:gd name="connsiteY80" fmla="*/ 497833 h 731749"/>
              <a:gd name="connsiteX81" fmla="*/ 436495 w 661273"/>
              <a:gd name="connsiteY81" fmla="*/ 543021 h 731749"/>
              <a:gd name="connsiteX82" fmla="*/ 433837 w 661273"/>
              <a:gd name="connsiteY82" fmla="*/ 550995 h 731749"/>
              <a:gd name="connsiteX83" fmla="*/ 428521 w 661273"/>
              <a:gd name="connsiteY83" fmla="*/ 556312 h 731749"/>
              <a:gd name="connsiteX84" fmla="*/ 425863 w 661273"/>
              <a:gd name="connsiteY84" fmla="*/ 564286 h 731749"/>
              <a:gd name="connsiteX85" fmla="*/ 415230 w 661273"/>
              <a:gd name="connsiteY85" fmla="*/ 577577 h 731749"/>
              <a:gd name="connsiteX86" fmla="*/ 407256 w 661273"/>
              <a:gd name="connsiteY86" fmla="*/ 593526 h 731749"/>
              <a:gd name="connsiteX87" fmla="*/ 401940 w 661273"/>
              <a:gd name="connsiteY87" fmla="*/ 612133 h 731749"/>
              <a:gd name="connsiteX88" fmla="*/ 399281 w 661273"/>
              <a:gd name="connsiteY88" fmla="*/ 620107 h 731749"/>
              <a:gd name="connsiteX89" fmla="*/ 388649 w 661273"/>
              <a:gd name="connsiteY89" fmla="*/ 636056 h 731749"/>
              <a:gd name="connsiteX90" fmla="*/ 383333 w 661273"/>
              <a:gd name="connsiteY90" fmla="*/ 652005 h 731749"/>
              <a:gd name="connsiteX91" fmla="*/ 380675 w 661273"/>
              <a:gd name="connsiteY91" fmla="*/ 670612 h 731749"/>
              <a:gd name="connsiteX92" fmla="*/ 375358 w 661273"/>
              <a:gd name="connsiteY92" fmla="*/ 675928 h 731749"/>
              <a:gd name="connsiteX93" fmla="*/ 367384 w 661273"/>
              <a:gd name="connsiteY93" fmla="*/ 702509 h 731749"/>
              <a:gd name="connsiteX94" fmla="*/ 362068 w 661273"/>
              <a:gd name="connsiteY94" fmla="*/ 710484 h 731749"/>
              <a:gd name="connsiteX95" fmla="*/ 359409 w 661273"/>
              <a:gd name="connsiteY95" fmla="*/ 718458 h 731749"/>
              <a:gd name="connsiteX96" fmla="*/ 351435 w 661273"/>
              <a:gd name="connsiteY96" fmla="*/ 723774 h 731749"/>
              <a:gd name="connsiteX97" fmla="*/ 335486 w 661273"/>
              <a:gd name="connsiteY97" fmla="*/ 731749 h 731749"/>
              <a:gd name="connsiteX98" fmla="*/ 316879 w 661273"/>
              <a:gd name="connsiteY98" fmla="*/ 729091 h 731749"/>
              <a:gd name="connsiteX99" fmla="*/ 308905 w 661273"/>
              <a:gd name="connsiteY99" fmla="*/ 723774 h 731749"/>
              <a:gd name="connsiteX100" fmla="*/ 298272 w 661273"/>
              <a:gd name="connsiteY100" fmla="*/ 710484 h 731749"/>
              <a:gd name="connsiteX101" fmla="*/ 292956 w 661273"/>
              <a:gd name="connsiteY101" fmla="*/ 630740 h 731749"/>
              <a:gd name="connsiteX102" fmla="*/ 287640 w 661273"/>
              <a:gd name="connsiteY102" fmla="*/ 625423 h 731749"/>
              <a:gd name="connsiteX103" fmla="*/ 277007 w 661273"/>
              <a:gd name="connsiteY103" fmla="*/ 622765 h 731749"/>
              <a:gd name="connsiteX104" fmla="*/ 266375 w 661273"/>
              <a:gd name="connsiteY104" fmla="*/ 617449 h 731749"/>
              <a:gd name="connsiteX105" fmla="*/ 250426 w 661273"/>
              <a:gd name="connsiteY105" fmla="*/ 612133 h 731749"/>
              <a:gd name="connsiteX106" fmla="*/ 245109 w 661273"/>
              <a:gd name="connsiteY106" fmla="*/ 606816 h 731749"/>
              <a:gd name="connsiteX107" fmla="*/ 239793 w 661273"/>
              <a:gd name="connsiteY107" fmla="*/ 598842 h 731749"/>
              <a:gd name="connsiteX108" fmla="*/ 229161 w 661273"/>
              <a:gd name="connsiteY108" fmla="*/ 596184 h 731749"/>
              <a:gd name="connsiteX109" fmla="*/ 210554 w 661273"/>
              <a:gd name="connsiteY109" fmla="*/ 582893 h 731749"/>
              <a:gd name="connsiteX110" fmla="*/ 202579 w 661273"/>
              <a:gd name="connsiteY110" fmla="*/ 577577 h 731749"/>
              <a:gd name="connsiteX111" fmla="*/ 189288 w 661273"/>
              <a:gd name="connsiteY111" fmla="*/ 564286 h 731749"/>
              <a:gd name="connsiteX112" fmla="*/ 173340 w 661273"/>
              <a:gd name="connsiteY112" fmla="*/ 558970 h 731749"/>
              <a:gd name="connsiteX113" fmla="*/ 165365 w 661273"/>
              <a:gd name="connsiteY113" fmla="*/ 556312 h 731749"/>
              <a:gd name="connsiteX114" fmla="*/ 152075 w 661273"/>
              <a:gd name="connsiteY114" fmla="*/ 545679 h 731749"/>
              <a:gd name="connsiteX115" fmla="*/ 141442 w 661273"/>
              <a:gd name="connsiteY115" fmla="*/ 543021 h 731749"/>
              <a:gd name="connsiteX116" fmla="*/ 136126 w 661273"/>
              <a:gd name="connsiteY116" fmla="*/ 535047 h 731749"/>
              <a:gd name="connsiteX117" fmla="*/ 120177 w 661273"/>
              <a:gd name="connsiteY117" fmla="*/ 524414 h 731749"/>
              <a:gd name="connsiteX118" fmla="*/ 104228 w 661273"/>
              <a:gd name="connsiteY118" fmla="*/ 516440 h 731749"/>
              <a:gd name="connsiteX119" fmla="*/ 85621 w 661273"/>
              <a:gd name="connsiteY119" fmla="*/ 513781 h 731749"/>
              <a:gd name="connsiteX120" fmla="*/ 77647 w 661273"/>
              <a:gd name="connsiteY120" fmla="*/ 508465 h 731749"/>
              <a:gd name="connsiteX121" fmla="*/ 53723 w 661273"/>
              <a:gd name="connsiteY121" fmla="*/ 503149 h 731749"/>
              <a:gd name="connsiteX122" fmla="*/ 48407 w 661273"/>
              <a:gd name="connsiteY122" fmla="*/ 495174 h 731749"/>
              <a:gd name="connsiteX123" fmla="*/ 40433 w 661273"/>
              <a:gd name="connsiteY123" fmla="*/ 492516 h 731749"/>
              <a:gd name="connsiteX124" fmla="*/ 21826 w 661273"/>
              <a:gd name="connsiteY124" fmla="*/ 484542 h 731749"/>
              <a:gd name="connsiteX125" fmla="*/ 13851 w 661273"/>
              <a:gd name="connsiteY125" fmla="*/ 479226 h 731749"/>
              <a:gd name="connsiteX126" fmla="*/ 5877 w 661273"/>
              <a:gd name="connsiteY126" fmla="*/ 460619 h 731749"/>
              <a:gd name="connsiteX127" fmla="*/ 561 w 661273"/>
              <a:gd name="connsiteY127" fmla="*/ 455302 h 731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61273" h="731749">
                <a:moveTo>
                  <a:pt x="561" y="455302"/>
                </a:moveTo>
                <a:cubicBezTo>
                  <a:pt x="3219" y="452644"/>
                  <a:pt x="15312" y="450460"/>
                  <a:pt x="21826" y="444670"/>
                </a:cubicBezTo>
                <a:cubicBezTo>
                  <a:pt x="27445" y="439675"/>
                  <a:pt x="37775" y="428721"/>
                  <a:pt x="37775" y="428721"/>
                </a:cubicBezTo>
                <a:cubicBezTo>
                  <a:pt x="38661" y="424291"/>
                  <a:pt x="39337" y="419813"/>
                  <a:pt x="40433" y="415430"/>
                </a:cubicBezTo>
                <a:cubicBezTo>
                  <a:pt x="41113" y="412712"/>
                  <a:pt x="42542" y="410203"/>
                  <a:pt x="43091" y="407456"/>
                </a:cubicBezTo>
                <a:cubicBezTo>
                  <a:pt x="44320" y="401312"/>
                  <a:pt x="44101" y="394894"/>
                  <a:pt x="45749" y="388849"/>
                </a:cubicBezTo>
                <a:cubicBezTo>
                  <a:pt x="46792" y="385026"/>
                  <a:pt x="49504" y="381858"/>
                  <a:pt x="51065" y="378216"/>
                </a:cubicBezTo>
                <a:cubicBezTo>
                  <a:pt x="52947" y="373825"/>
                  <a:pt x="53145" y="366891"/>
                  <a:pt x="59040" y="364926"/>
                </a:cubicBezTo>
                <a:cubicBezTo>
                  <a:pt x="64984" y="362945"/>
                  <a:pt x="71445" y="363153"/>
                  <a:pt x="77647" y="362267"/>
                </a:cubicBezTo>
                <a:cubicBezTo>
                  <a:pt x="98020" y="355476"/>
                  <a:pt x="74157" y="362732"/>
                  <a:pt x="117519" y="356951"/>
                </a:cubicBezTo>
                <a:cubicBezTo>
                  <a:pt x="120296" y="356581"/>
                  <a:pt x="122736" y="354794"/>
                  <a:pt x="125493" y="354293"/>
                </a:cubicBezTo>
                <a:cubicBezTo>
                  <a:pt x="132521" y="353015"/>
                  <a:pt x="139670" y="352521"/>
                  <a:pt x="146758" y="351635"/>
                </a:cubicBezTo>
                <a:cubicBezTo>
                  <a:pt x="159650" y="338743"/>
                  <a:pt x="154611" y="345173"/>
                  <a:pt x="162707" y="333028"/>
                </a:cubicBezTo>
                <a:cubicBezTo>
                  <a:pt x="163593" y="329484"/>
                  <a:pt x="165114" y="326040"/>
                  <a:pt x="165365" y="322395"/>
                </a:cubicBezTo>
                <a:cubicBezTo>
                  <a:pt x="170188" y="252458"/>
                  <a:pt x="146732" y="263038"/>
                  <a:pt x="175998" y="253284"/>
                </a:cubicBezTo>
                <a:cubicBezTo>
                  <a:pt x="178656" y="251512"/>
                  <a:pt x="181115" y="249396"/>
                  <a:pt x="183972" y="247967"/>
                </a:cubicBezTo>
                <a:cubicBezTo>
                  <a:pt x="195963" y="241971"/>
                  <a:pt x="188492" y="249517"/>
                  <a:pt x="199921" y="239993"/>
                </a:cubicBezTo>
                <a:cubicBezTo>
                  <a:pt x="202809" y="237587"/>
                  <a:pt x="204533" y="233700"/>
                  <a:pt x="207895" y="232019"/>
                </a:cubicBezTo>
                <a:cubicBezTo>
                  <a:pt x="211936" y="229999"/>
                  <a:pt x="216776" y="230341"/>
                  <a:pt x="221186" y="229361"/>
                </a:cubicBezTo>
                <a:cubicBezTo>
                  <a:pt x="244214" y="224243"/>
                  <a:pt x="218062" y="228230"/>
                  <a:pt x="255742" y="224044"/>
                </a:cubicBezTo>
                <a:cubicBezTo>
                  <a:pt x="287670" y="216063"/>
                  <a:pt x="250099" y="224708"/>
                  <a:pt x="324854" y="218728"/>
                </a:cubicBezTo>
                <a:cubicBezTo>
                  <a:pt x="327647" y="218505"/>
                  <a:pt x="330037" y="216313"/>
                  <a:pt x="332828" y="216070"/>
                </a:cubicBezTo>
                <a:cubicBezTo>
                  <a:pt x="350504" y="214533"/>
                  <a:pt x="368270" y="214298"/>
                  <a:pt x="385991" y="213412"/>
                </a:cubicBezTo>
                <a:cubicBezTo>
                  <a:pt x="406033" y="206731"/>
                  <a:pt x="381329" y="215743"/>
                  <a:pt x="401940" y="205437"/>
                </a:cubicBezTo>
                <a:cubicBezTo>
                  <a:pt x="404446" y="204184"/>
                  <a:pt x="407339" y="203883"/>
                  <a:pt x="409914" y="202779"/>
                </a:cubicBezTo>
                <a:cubicBezTo>
                  <a:pt x="413556" y="201218"/>
                  <a:pt x="416868" y="198935"/>
                  <a:pt x="420547" y="197463"/>
                </a:cubicBezTo>
                <a:cubicBezTo>
                  <a:pt x="425750" y="195382"/>
                  <a:pt x="431179" y="193919"/>
                  <a:pt x="436495" y="192147"/>
                </a:cubicBezTo>
                <a:lnTo>
                  <a:pt x="444470" y="189488"/>
                </a:lnTo>
                <a:cubicBezTo>
                  <a:pt x="468644" y="181429"/>
                  <a:pt x="430484" y="193785"/>
                  <a:pt x="465735" y="184172"/>
                </a:cubicBezTo>
                <a:cubicBezTo>
                  <a:pt x="471141" y="182698"/>
                  <a:pt x="481684" y="178856"/>
                  <a:pt x="481684" y="178856"/>
                </a:cubicBezTo>
                <a:cubicBezTo>
                  <a:pt x="501111" y="165905"/>
                  <a:pt x="478113" y="183142"/>
                  <a:pt x="494975" y="162907"/>
                </a:cubicBezTo>
                <a:cubicBezTo>
                  <a:pt x="499806" y="157110"/>
                  <a:pt x="506920" y="156598"/>
                  <a:pt x="513581" y="154933"/>
                </a:cubicBezTo>
                <a:cubicBezTo>
                  <a:pt x="518526" y="149988"/>
                  <a:pt x="520861" y="148348"/>
                  <a:pt x="524214" y="141642"/>
                </a:cubicBezTo>
                <a:cubicBezTo>
                  <a:pt x="525467" y="139136"/>
                  <a:pt x="525122" y="135855"/>
                  <a:pt x="526872" y="133667"/>
                </a:cubicBezTo>
                <a:cubicBezTo>
                  <a:pt x="528868" y="131172"/>
                  <a:pt x="532189" y="130123"/>
                  <a:pt x="534847" y="128351"/>
                </a:cubicBezTo>
                <a:cubicBezTo>
                  <a:pt x="540163" y="112403"/>
                  <a:pt x="533075" y="126579"/>
                  <a:pt x="545479" y="117719"/>
                </a:cubicBezTo>
                <a:cubicBezTo>
                  <a:pt x="567553" y="101952"/>
                  <a:pt x="546069" y="110434"/>
                  <a:pt x="564086" y="104428"/>
                </a:cubicBezTo>
                <a:cubicBezTo>
                  <a:pt x="579506" y="81299"/>
                  <a:pt x="559312" y="114478"/>
                  <a:pt x="572061" y="53923"/>
                </a:cubicBezTo>
                <a:cubicBezTo>
                  <a:pt x="572835" y="50245"/>
                  <a:pt x="577629" y="48837"/>
                  <a:pt x="580035" y="45949"/>
                </a:cubicBezTo>
                <a:cubicBezTo>
                  <a:pt x="596791" y="25841"/>
                  <a:pt x="575208" y="48115"/>
                  <a:pt x="590668" y="32658"/>
                </a:cubicBezTo>
                <a:cubicBezTo>
                  <a:pt x="591554" y="29114"/>
                  <a:pt x="591300" y="25066"/>
                  <a:pt x="593326" y="22026"/>
                </a:cubicBezTo>
                <a:cubicBezTo>
                  <a:pt x="595098" y="19368"/>
                  <a:pt x="599041" y="18968"/>
                  <a:pt x="601300" y="16709"/>
                </a:cubicBezTo>
                <a:cubicBezTo>
                  <a:pt x="621079" y="-3070"/>
                  <a:pt x="598460" y="13287"/>
                  <a:pt x="617249" y="761"/>
                </a:cubicBezTo>
                <a:cubicBezTo>
                  <a:pt x="648045" y="2686"/>
                  <a:pt x="671027" y="-10083"/>
                  <a:pt x="657121" y="24684"/>
                </a:cubicBezTo>
                <a:cubicBezTo>
                  <a:pt x="655935" y="27650"/>
                  <a:pt x="651805" y="28228"/>
                  <a:pt x="649147" y="30000"/>
                </a:cubicBezTo>
                <a:cubicBezTo>
                  <a:pt x="648261" y="33544"/>
                  <a:pt x="647538" y="37134"/>
                  <a:pt x="646488" y="40633"/>
                </a:cubicBezTo>
                <a:cubicBezTo>
                  <a:pt x="644878" y="46000"/>
                  <a:pt x="641172" y="56581"/>
                  <a:pt x="641172" y="56581"/>
                </a:cubicBezTo>
                <a:cubicBezTo>
                  <a:pt x="640286" y="70758"/>
                  <a:pt x="640001" y="84985"/>
                  <a:pt x="638514" y="99112"/>
                </a:cubicBezTo>
                <a:cubicBezTo>
                  <a:pt x="638221" y="101898"/>
                  <a:pt x="636226" y="104309"/>
                  <a:pt x="635856" y="107086"/>
                </a:cubicBezTo>
                <a:cubicBezTo>
                  <a:pt x="634446" y="117662"/>
                  <a:pt x="636129" y="128725"/>
                  <a:pt x="633198" y="138984"/>
                </a:cubicBezTo>
                <a:cubicBezTo>
                  <a:pt x="632320" y="142056"/>
                  <a:pt x="627881" y="142528"/>
                  <a:pt x="625223" y="144300"/>
                </a:cubicBezTo>
                <a:cubicBezTo>
                  <a:pt x="623451" y="146958"/>
                  <a:pt x="621903" y="149779"/>
                  <a:pt x="619907" y="152274"/>
                </a:cubicBezTo>
                <a:cubicBezTo>
                  <a:pt x="613315" y="160514"/>
                  <a:pt x="614728" y="154659"/>
                  <a:pt x="609275" y="165565"/>
                </a:cubicBezTo>
                <a:cubicBezTo>
                  <a:pt x="601581" y="180952"/>
                  <a:pt x="613757" y="166399"/>
                  <a:pt x="598642" y="181514"/>
                </a:cubicBezTo>
                <a:cubicBezTo>
                  <a:pt x="597756" y="184172"/>
                  <a:pt x="597237" y="186982"/>
                  <a:pt x="595984" y="189488"/>
                </a:cubicBezTo>
                <a:cubicBezTo>
                  <a:pt x="594555" y="192346"/>
                  <a:pt x="591586" y="194403"/>
                  <a:pt x="590668" y="197463"/>
                </a:cubicBezTo>
                <a:cubicBezTo>
                  <a:pt x="588868" y="203464"/>
                  <a:pt x="588962" y="209878"/>
                  <a:pt x="588009" y="216070"/>
                </a:cubicBezTo>
                <a:cubicBezTo>
                  <a:pt x="586887" y="223364"/>
                  <a:pt x="585210" y="235099"/>
                  <a:pt x="582693" y="242651"/>
                </a:cubicBezTo>
                <a:cubicBezTo>
                  <a:pt x="581184" y="247178"/>
                  <a:pt x="580432" y="252276"/>
                  <a:pt x="577377" y="255942"/>
                </a:cubicBezTo>
                <a:cubicBezTo>
                  <a:pt x="575583" y="258095"/>
                  <a:pt x="572060" y="257714"/>
                  <a:pt x="569402" y="258600"/>
                </a:cubicBezTo>
                <a:cubicBezTo>
                  <a:pt x="566744" y="260372"/>
                  <a:pt x="563922" y="261920"/>
                  <a:pt x="561428" y="263916"/>
                </a:cubicBezTo>
                <a:cubicBezTo>
                  <a:pt x="559471" y="265482"/>
                  <a:pt x="558117" y="267729"/>
                  <a:pt x="556112" y="269233"/>
                </a:cubicBezTo>
                <a:cubicBezTo>
                  <a:pt x="551001" y="273067"/>
                  <a:pt x="540163" y="279865"/>
                  <a:pt x="540163" y="279865"/>
                </a:cubicBezTo>
                <a:cubicBezTo>
                  <a:pt x="539277" y="282523"/>
                  <a:pt x="538947" y="285437"/>
                  <a:pt x="537505" y="287840"/>
                </a:cubicBezTo>
                <a:cubicBezTo>
                  <a:pt x="536216" y="289989"/>
                  <a:pt x="532713" y="290705"/>
                  <a:pt x="532188" y="293156"/>
                </a:cubicBezTo>
                <a:cubicBezTo>
                  <a:pt x="529952" y="303589"/>
                  <a:pt x="531622" y="314592"/>
                  <a:pt x="529530" y="325054"/>
                </a:cubicBezTo>
                <a:cubicBezTo>
                  <a:pt x="528904" y="328186"/>
                  <a:pt x="525643" y="330171"/>
                  <a:pt x="524214" y="333028"/>
                </a:cubicBezTo>
                <a:cubicBezTo>
                  <a:pt x="522961" y="335534"/>
                  <a:pt x="522442" y="338344"/>
                  <a:pt x="521556" y="341002"/>
                </a:cubicBezTo>
                <a:cubicBezTo>
                  <a:pt x="520670" y="346318"/>
                  <a:pt x="520602" y="351838"/>
                  <a:pt x="518898" y="356951"/>
                </a:cubicBezTo>
                <a:cubicBezTo>
                  <a:pt x="517888" y="359982"/>
                  <a:pt x="515010" y="362068"/>
                  <a:pt x="513581" y="364926"/>
                </a:cubicBezTo>
                <a:cubicBezTo>
                  <a:pt x="512328" y="367432"/>
                  <a:pt x="511693" y="370206"/>
                  <a:pt x="510923" y="372900"/>
                </a:cubicBezTo>
                <a:cubicBezTo>
                  <a:pt x="510711" y="373643"/>
                  <a:pt x="507024" y="389736"/>
                  <a:pt x="505607" y="391507"/>
                </a:cubicBezTo>
                <a:cubicBezTo>
                  <a:pt x="503611" y="394001"/>
                  <a:pt x="500127" y="394827"/>
                  <a:pt x="497633" y="396823"/>
                </a:cubicBezTo>
                <a:cubicBezTo>
                  <a:pt x="495676" y="398389"/>
                  <a:pt x="494088" y="400368"/>
                  <a:pt x="492316" y="402140"/>
                </a:cubicBezTo>
                <a:cubicBezTo>
                  <a:pt x="491430" y="404798"/>
                  <a:pt x="489985" y="407331"/>
                  <a:pt x="489658" y="410114"/>
                </a:cubicBezTo>
                <a:cubicBezTo>
                  <a:pt x="488205" y="422465"/>
                  <a:pt x="490204" y="435312"/>
                  <a:pt x="487000" y="447328"/>
                </a:cubicBezTo>
                <a:cubicBezTo>
                  <a:pt x="486278" y="450035"/>
                  <a:pt x="481684" y="449100"/>
                  <a:pt x="479026" y="449986"/>
                </a:cubicBezTo>
                <a:cubicBezTo>
                  <a:pt x="478140" y="457074"/>
                  <a:pt x="479967" y="465081"/>
                  <a:pt x="476368" y="471251"/>
                </a:cubicBezTo>
                <a:cubicBezTo>
                  <a:pt x="473149" y="476770"/>
                  <a:pt x="464937" y="477366"/>
                  <a:pt x="460419" y="481884"/>
                </a:cubicBezTo>
                <a:cubicBezTo>
                  <a:pt x="458647" y="483656"/>
                  <a:pt x="457107" y="485696"/>
                  <a:pt x="455102" y="487200"/>
                </a:cubicBezTo>
                <a:cubicBezTo>
                  <a:pt x="449991" y="491034"/>
                  <a:pt x="439154" y="497833"/>
                  <a:pt x="439154" y="497833"/>
                </a:cubicBezTo>
                <a:cubicBezTo>
                  <a:pt x="438268" y="512896"/>
                  <a:pt x="437997" y="528007"/>
                  <a:pt x="436495" y="543021"/>
                </a:cubicBezTo>
                <a:cubicBezTo>
                  <a:pt x="436216" y="545809"/>
                  <a:pt x="435278" y="548592"/>
                  <a:pt x="433837" y="550995"/>
                </a:cubicBezTo>
                <a:cubicBezTo>
                  <a:pt x="432548" y="553144"/>
                  <a:pt x="430293" y="554540"/>
                  <a:pt x="428521" y="556312"/>
                </a:cubicBezTo>
                <a:cubicBezTo>
                  <a:pt x="427635" y="558970"/>
                  <a:pt x="427116" y="561780"/>
                  <a:pt x="425863" y="564286"/>
                </a:cubicBezTo>
                <a:cubicBezTo>
                  <a:pt x="422508" y="570995"/>
                  <a:pt x="420177" y="572631"/>
                  <a:pt x="415230" y="577577"/>
                </a:cubicBezTo>
                <a:cubicBezTo>
                  <a:pt x="408549" y="597619"/>
                  <a:pt x="417561" y="572915"/>
                  <a:pt x="407256" y="593526"/>
                </a:cubicBezTo>
                <a:cubicBezTo>
                  <a:pt x="405131" y="597777"/>
                  <a:pt x="403076" y="608156"/>
                  <a:pt x="401940" y="612133"/>
                </a:cubicBezTo>
                <a:cubicBezTo>
                  <a:pt x="401170" y="614827"/>
                  <a:pt x="400642" y="617658"/>
                  <a:pt x="399281" y="620107"/>
                </a:cubicBezTo>
                <a:cubicBezTo>
                  <a:pt x="396178" y="625692"/>
                  <a:pt x="390669" y="629995"/>
                  <a:pt x="388649" y="636056"/>
                </a:cubicBezTo>
                <a:lnTo>
                  <a:pt x="383333" y="652005"/>
                </a:lnTo>
                <a:cubicBezTo>
                  <a:pt x="382447" y="658207"/>
                  <a:pt x="382656" y="664668"/>
                  <a:pt x="380675" y="670612"/>
                </a:cubicBezTo>
                <a:cubicBezTo>
                  <a:pt x="379882" y="672990"/>
                  <a:pt x="376479" y="673686"/>
                  <a:pt x="375358" y="675928"/>
                </a:cubicBezTo>
                <a:cubicBezTo>
                  <a:pt x="357504" y="711635"/>
                  <a:pt x="378822" y="675820"/>
                  <a:pt x="367384" y="702509"/>
                </a:cubicBezTo>
                <a:cubicBezTo>
                  <a:pt x="366126" y="705446"/>
                  <a:pt x="363497" y="707627"/>
                  <a:pt x="362068" y="710484"/>
                </a:cubicBezTo>
                <a:cubicBezTo>
                  <a:pt x="360815" y="712990"/>
                  <a:pt x="361159" y="716270"/>
                  <a:pt x="359409" y="718458"/>
                </a:cubicBezTo>
                <a:cubicBezTo>
                  <a:pt x="357413" y="720952"/>
                  <a:pt x="353929" y="721778"/>
                  <a:pt x="351435" y="723774"/>
                </a:cubicBezTo>
                <a:cubicBezTo>
                  <a:pt x="340662" y="732393"/>
                  <a:pt x="352739" y="727436"/>
                  <a:pt x="335486" y="731749"/>
                </a:cubicBezTo>
                <a:cubicBezTo>
                  <a:pt x="329284" y="730863"/>
                  <a:pt x="322880" y="730891"/>
                  <a:pt x="316879" y="729091"/>
                </a:cubicBezTo>
                <a:cubicBezTo>
                  <a:pt x="313819" y="728173"/>
                  <a:pt x="311400" y="725770"/>
                  <a:pt x="308905" y="723774"/>
                </a:cubicBezTo>
                <a:cubicBezTo>
                  <a:pt x="303491" y="719443"/>
                  <a:pt x="302222" y="716409"/>
                  <a:pt x="298272" y="710484"/>
                </a:cubicBezTo>
                <a:cubicBezTo>
                  <a:pt x="287204" y="677276"/>
                  <a:pt x="302898" y="726854"/>
                  <a:pt x="292956" y="630740"/>
                </a:cubicBezTo>
                <a:cubicBezTo>
                  <a:pt x="292698" y="628247"/>
                  <a:pt x="289882" y="626544"/>
                  <a:pt x="287640" y="625423"/>
                </a:cubicBezTo>
                <a:cubicBezTo>
                  <a:pt x="284372" y="623789"/>
                  <a:pt x="280551" y="623651"/>
                  <a:pt x="277007" y="622765"/>
                </a:cubicBezTo>
                <a:cubicBezTo>
                  <a:pt x="273463" y="620993"/>
                  <a:pt x="270054" y="618921"/>
                  <a:pt x="266375" y="617449"/>
                </a:cubicBezTo>
                <a:cubicBezTo>
                  <a:pt x="261172" y="615368"/>
                  <a:pt x="250426" y="612133"/>
                  <a:pt x="250426" y="612133"/>
                </a:cubicBezTo>
                <a:cubicBezTo>
                  <a:pt x="248654" y="610361"/>
                  <a:pt x="246675" y="608773"/>
                  <a:pt x="245109" y="606816"/>
                </a:cubicBezTo>
                <a:cubicBezTo>
                  <a:pt x="243113" y="604322"/>
                  <a:pt x="242451" y="600614"/>
                  <a:pt x="239793" y="598842"/>
                </a:cubicBezTo>
                <a:cubicBezTo>
                  <a:pt x="236753" y="596816"/>
                  <a:pt x="232705" y="597070"/>
                  <a:pt x="229161" y="596184"/>
                </a:cubicBezTo>
                <a:cubicBezTo>
                  <a:pt x="210347" y="583640"/>
                  <a:pt x="233660" y="599397"/>
                  <a:pt x="210554" y="582893"/>
                </a:cubicBezTo>
                <a:cubicBezTo>
                  <a:pt x="207954" y="581036"/>
                  <a:pt x="204983" y="579681"/>
                  <a:pt x="202579" y="577577"/>
                </a:cubicBezTo>
                <a:cubicBezTo>
                  <a:pt x="197864" y="573451"/>
                  <a:pt x="195232" y="566267"/>
                  <a:pt x="189288" y="564286"/>
                </a:cubicBezTo>
                <a:lnTo>
                  <a:pt x="173340" y="558970"/>
                </a:lnTo>
                <a:lnTo>
                  <a:pt x="165365" y="556312"/>
                </a:lnTo>
                <a:cubicBezTo>
                  <a:pt x="161078" y="552024"/>
                  <a:pt x="157944" y="548194"/>
                  <a:pt x="152075" y="545679"/>
                </a:cubicBezTo>
                <a:cubicBezTo>
                  <a:pt x="148717" y="544240"/>
                  <a:pt x="144986" y="543907"/>
                  <a:pt x="141442" y="543021"/>
                </a:cubicBezTo>
                <a:cubicBezTo>
                  <a:pt x="139670" y="540363"/>
                  <a:pt x="138530" y="537151"/>
                  <a:pt x="136126" y="535047"/>
                </a:cubicBezTo>
                <a:cubicBezTo>
                  <a:pt x="131317" y="530839"/>
                  <a:pt x="125493" y="527958"/>
                  <a:pt x="120177" y="524414"/>
                </a:cubicBezTo>
                <a:cubicBezTo>
                  <a:pt x="113457" y="519934"/>
                  <a:pt x="112088" y="518012"/>
                  <a:pt x="104228" y="516440"/>
                </a:cubicBezTo>
                <a:cubicBezTo>
                  <a:pt x="98084" y="515211"/>
                  <a:pt x="91823" y="514667"/>
                  <a:pt x="85621" y="513781"/>
                </a:cubicBezTo>
                <a:cubicBezTo>
                  <a:pt x="82963" y="512009"/>
                  <a:pt x="80504" y="509894"/>
                  <a:pt x="77647" y="508465"/>
                </a:cubicBezTo>
                <a:cubicBezTo>
                  <a:pt x="71104" y="505194"/>
                  <a:pt x="59847" y="504170"/>
                  <a:pt x="53723" y="503149"/>
                </a:cubicBezTo>
                <a:cubicBezTo>
                  <a:pt x="51951" y="500491"/>
                  <a:pt x="50902" y="497170"/>
                  <a:pt x="48407" y="495174"/>
                </a:cubicBezTo>
                <a:cubicBezTo>
                  <a:pt x="46219" y="493424"/>
                  <a:pt x="42939" y="493769"/>
                  <a:pt x="40433" y="492516"/>
                </a:cubicBezTo>
                <a:cubicBezTo>
                  <a:pt x="22077" y="483338"/>
                  <a:pt x="43952" y="490074"/>
                  <a:pt x="21826" y="484542"/>
                </a:cubicBezTo>
                <a:cubicBezTo>
                  <a:pt x="19168" y="482770"/>
                  <a:pt x="15896" y="481680"/>
                  <a:pt x="13851" y="479226"/>
                </a:cubicBezTo>
                <a:cubicBezTo>
                  <a:pt x="11577" y="476497"/>
                  <a:pt x="6751" y="464992"/>
                  <a:pt x="5877" y="460619"/>
                </a:cubicBezTo>
                <a:cubicBezTo>
                  <a:pt x="5529" y="458881"/>
                  <a:pt x="-2097" y="457960"/>
                  <a:pt x="561" y="455302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879148" y="4110316"/>
            <a:ext cx="827100" cy="496614"/>
          </a:xfrm>
          <a:custGeom>
            <a:avLst/>
            <a:gdLst>
              <a:gd name="connsiteX0" fmla="*/ 561187 w 827100"/>
              <a:gd name="connsiteY0" fmla="*/ 480291 h 496614"/>
              <a:gd name="connsiteX1" fmla="*/ 587768 w 827100"/>
              <a:gd name="connsiteY1" fmla="*/ 485607 h 496614"/>
              <a:gd name="connsiteX2" fmla="*/ 593085 w 827100"/>
              <a:gd name="connsiteY2" fmla="*/ 490924 h 496614"/>
              <a:gd name="connsiteX3" fmla="*/ 609033 w 827100"/>
              <a:gd name="connsiteY3" fmla="*/ 496240 h 496614"/>
              <a:gd name="connsiteX4" fmla="*/ 680803 w 827100"/>
              <a:gd name="connsiteY4" fmla="*/ 493582 h 496614"/>
              <a:gd name="connsiteX5" fmla="*/ 678145 w 827100"/>
              <a:gd name="connsiteY5" fmla="*/ 480291 h 496614"/>
              <a:gd name="connsiteX6" fmla="*/ 670171 w 827100"/>
              <a:gd name="connsiteY6" fmla="*/ 474975 h 496614"/>
              <a:gd name="connsiteX7" fmla="*/ 667512 w 827100"/>
              <a:gd name="connsiteY7" fmla="*/ 451051 h 496614"/>
              <a:gd name="connsiteX8" fmla="*/ 664854 w 827100"/>
              <a:gd name="connsiteY8" fmla="*/ 443077 h 496614"/>
              <a:gd name="connsiteX9" fmla="*/ 667512 w 827100"/>
              <a:gd name="connsiteY9" fmla="*/ 403205 h 496614"/>
              <a:gd name="connsiteX10" fmla="*/ 670171 w 827100"/>
              <a:gd name="connsiteY10" fmla="*/ 395231 h 496614"/>
              <a:gd name="connsiteX11" fmla="*/ 678145 w 827100"/>
              <a:gd name="connsiteY11" fmla="*/ 392572 h 496614"/>
              <a:gd name="connsiteX12" fmla="*/ 686119 w 827100"/>
              <a:gd name="connsiteY12" fmla="*/ 381940 h 496614"/>
              <a:gd name="connsiteX13" fmla="*/ 688778 w 827100"/>
              <a:gd name="connsiteY13" fmla="*/ 373965 h 496614"/>
              <a:gd name="connsiteX14" fmla="*/ 712701 w 827100"/>
              <a:gd name="connsiteY14" fmla="*/ 376624 h 496614"/>
              <a:gd name="connsiteX15" fmla="*/ 718017 w 827100"/>
              <a:gd name="connsiteY15" fmla="*/ 384598 h 496614"/>
              <a:gd name="connsiteX16" fmla="*/ 736624 w 827100"/>
              <a:gd name="connsiteY16" fmla="*/ 405863 h 496614"/>
              <a:gd name="connsiteX17" fmla="*/ 749915 w 827100"/>
              <a:gd name="connsiteY17" fmla="*/ 429786 h 496614"/>
              <a:gd name="connsiteX18" fmla="*/ 757889 w 827100"/>
              <a:gd name="connsiteY18" fmla="*/ 432444 h 496614"/>
              <a:gd name="connsiteX19" fmla="*/ 797761 w 827100"/>
              <a:gd name="connsiteY19" fmla="*/ 421812 h 496614"/>
              <a:gd name="connsiteX20" fmla="*/ 803078 w 827100"/>
              <a:gd name="connsiteY20" fmla="*/ 416496 h 496614"/>
              <a:gd name="connsiteX21" fmla="*/ 805736 w 827100"/>
              <a:gd name="connsiteY21" fmla="*/ 397889 h 496614"/>
              <a:gd name="connsiteX22" fmla="*/ 808394 w 827100"/>
              <a:gd name="connsiteY22" fmla="*/ 363333 h 496614"/>
              <a:gd name="connsiteX23" fmla="*/ 813710 w 827100"/>
              <a:gd name="connsiteY23" fmla="*/ 355358 h 496614"/>
              <a:gd name="connsiteX24" fmla="*/ 821685 w 827100"/>
              <a:gd name="connsiteY24" fmla="*/ 339410 h 496614"/>
              <a:gd name="connsiteX25" fmla="*/ 824343 w 827100"/>
              <a:gd name="connsiteY25" fmla="*/ 328777 h 496614"/>
              <a:gd name="connsiteX26" fmla="*/ 827001 w 827100"/>
              <a:gd name="connsiteY26" fmla="*/ 320803 h 496614"/>
              <a:gd name="connsiteX27" fmla="*/ 821685 w 827100"/>
              <a:gd name="connsiteY27" fmla="*/ 270298 h 496614"/>
              <a:gd name="connsiteX28" fmla="*/ 819026 w 827100"/>
              <a:gd name="connsiteY28" fmla="*/ 246375 h 496614"/>
              <a:gd name="connsiteX29" fmla="*/ 800419 w 827100"/>
              <a:gd name="connsiteY29" fmla="*/ 227768 h 496614"/>
              <a:gd name="connsiteX30" fmla="*/ 577136 w 827100"/>
              <a:gd name="connsiteY30" fmla="*/ 217135 h 496614"/>
              <a:gd name="connsiteX31" fmla="*/ 563845 w 827100"/>
              <a:gd name="connsiteY31" fmla="*/ 209161 h 496614"/>
              <a:gd name="connsiteX32" fmla="*/ 545238 w 827100"/>
              <a:gd name="connsiteY32" fmla="*/ 193212 h 496614"/>
              <a:gd name="connsiteX33" fmla="*/ 529289 w 827100"/>
              <a:gd name="connsiteY33" fmla="*/ 187896 h 496614"/>
              <a:gd name="connsiteX34" fmla="*/ 505366 w 827100"/>
              <a:gd name="connsiteY34" fmla="*/ 182579 h 496614"/>
              <a:gd name="connsiteX35" fmla="*/ 497392 w 827100"/>
              <a:gd name="connsiteY35" fmla="*/ 179921 h 496614"/>
              <a:gd name="connsiteX36" fmla="*/ 470810 w 827100"/>
              <a:gd name="connsiteY36" fmla="*/ 177263 h 496614"/>
              <a:gd name="connsiteX37" fmla="*/ 462836 w 827100"/>
              <a:gd name="connsiteY37" fmla="*/ 171947 h 496614"/>
              <a:gd name="connsiteX38" fmla="*/ 446887 w 827100"/>
              <a:gd name="connsiteY38" fmla="*/ 166631 h 496614"/>
              <a:gd name="connsiteX39" fmla="*/ 433596 w 827100"/>
              <a:gd name="connsiteY39" fmla="*/ 158656 h 496614"/>
              <a:gd name="connsiteX40" fmla="*/ 417647 w 827100"/>
              <a:gd name="connsiteY40" fmla="*/ 155998 h 496614"/>
              <a:gd name="connsiteX41" fmla="*/ 407015 w 827100"/>
              <a:gd name="connsiteY41" fmla="*/ 153340 h 496614"/>
              <a:gd name="connsiteX42" fmla="*/ 313980 w 827100"/>
              <a:gd name="connsiteY42" fmla="*/ 150682 h 496614"/>
              <a:gd name="connsiteX43" fmla="*/ 308664 w 827100"/>
              <a:gd name="connsiteY43" fmla="*/ 145365 h 496614"/>
              <a:gd name="connsiteX44" fmla="*/ 300689 w 827100"/>
              <a:gd name="connsiteY44" fmla="*/ 142707 h 496614"/>
              <a:gd name="connsiteX45" fmla="*/ 292715 w 827100"/>
              <a:gd name="connsiteY45" fmla="*/ 137391 h 496614"/>
              <a:gd name="connsiteX46" fmla="*/ 287398 w 827100"/>
              <a:gd name="connsiteY46" fmla="*/ 129417 h 496614"/>
              <a:gd name="connsiteX47" fmla="*/ 282082 w 827100"/>
              <a:gd name="connsiteY47" fmla="*/ 97519 h 496614"/>
              <a:gd name="connsiteX48" fmla="*/ 279424 w 827100"/>
              <a:gd name="connsiteY48" fmla="*/ 89544 h 496614"/>
              <a:gd name="connsiteX49" fmla="*/ 276766 w 827100"/>
              <a:gd name="connsiteY49" fmla="*/ 76254 h 496614"/>
              <a:gd name="connsiteX50" fmla="*/ 266133 w 827100"/>
              <a:gd name="connsiteY50" fmla="*/ 73596 h 496614"/>
              <a:gd name="connsiteX51" fmla="*/ 244868 w 827100"/>
              <a:gd name="connsiteY51" fmla="*/ 54989 h 496614"/>
              <a:gd name="connsiteX52" fmla="*/ 236894 w 827100"/>
              <a:gd name="connsiteY52" fmla="*/ 52331 h 496614"/>
              <a:gd name="connsiteX53" fmla="*/ 218287 w 827100"/>
              <a:gd name="connsiteY53" fmla="*/ 33724 h 496614"/>
              <a:gd name="connsiteX54" fmla="*/ 212971 w 827100"/>
              <a:gd name="connsiteY54" fmla="*/ 28407 h 496614"/>
              <a:gd name="connsiteX55" fmla="*/ 194364 w 827100"/>
              <a:gd name="connsiteY55" fmla="*/ 23091 h 496614"/>
              <a:gd name="connsiteX56" fmla="*/ 178415 w 827100"/>
              <a:gd name="connsiteY56" fmla="*/ 17775 h 496614"/>
              <a:gd name="connsiteX57" fmla="*/ 170440 w 827100"/>
              <a:gd name="connsiteY57" fmla="*/ 12458 h 496614"/>
              <a:gd name="connsiteX58" fmla="*/ 141201 w 827100"/>
              <a:gd name="connsiteY58" fmla="*/ 4484 h 496614"/>
              <a:gd name="connsiteX59" fmla="*/ 133226 w 827100"/>
              <a:gd name="connsiteY59" fmla="*/ 1826 h 496614"/>
              <a:gd name="connsiteX60" fmla="*/ 58798 w 827100"/>
              <a:gd name="connsiteY60" fmla="*/ 4484 h 496614"/>
              <a:gd name="connsiteX61" fmla="*/ 56140 w 827100"/>
              <a:gd name="connsiteY61" fmla="*/ 31065 h 496614"/>
              <a:gd name="connsiteX62" fmla="*/ 53482 w 827100"/>
              <a:gd name="connsiteY62" fmla="*/ 39040 h 496614"/>
              <a:gd name="connsiteX63" fmla="*/ 48166 w 827100"/>
              <a:gd name="connsiteY63" fmla="*/ 57647 h 496614"/>
              <a:gd name="connsiteX64" fmla="*/ 29559 w 827100"/>
              <a:gd name="connsiteY64" fmla="*/ 70937 h 496614"/>
              <a:gd name="connsiteX65" fmla="*/ 13610 w 827100"/>
              <a:gd name="connsiteY65" fmla="*/ 92203 h 496614"/>
              <a:gd name="connsiteX66" fmla="*/ 5636 w 827100"/>
              <a:gd name="connsiteY66" fmla="*/ 100177 h 496614"/>
              <a:gd name="connsiteX67" fmla="*/ 2978 w 827100"/>
              <a:gd name="connsiteY67" fmla="*/ 108151 h 496614"/>
              <a:gd name="connsiteX68" fmla="*/ 2978 w 827100"/>
              <a:gd name="connsiteY68" fmla="*/ 145365 h 496614"/>
              <a:gd name="connsiteX69" fmla="*/ 8294 w 827100"/>
              <a:gd name="connsiteY69" fmla="*/ 150682 h 496614"/>
              <a:gd name="connsiteX70" fmla="*/ 16268 w 827100"/>
              <a:gd name="connsiteY70" fmla="*/ 153340 h 496614"/>
              <a:gd name="connsiteX71" fmla="*/ 21585 w 827100"/>
              <a:gd name="connsiteY71" fmla="*/ 158656 h 496614"/>
              <a:gd name="connsiteX72" fmla="*/ 26901 w 827100"/>
              <a:gd name="connsiteY72" fmla="*/ 166631 h 496614"/>
              <a:gd name="connsiteX73" fmla="*/ 45508 w 827100"/>
              <a:gd name="connsiteY73" fmla="*/ 179921 h 496614"/>
              <a:gd name="connsiteX74" fmla="*/ 56140 w 827100"/>
              <a:gd name="connsiteY74" fmla="*/ 182579 h 496614"/>
              <a:gd name="connsiteX75" fmla="*/ 61457 w 827100"/>
              <a:gd name="connsiteY75" fmla="*/ 187896 h 496614"/>
              <a:gd name="connsiteX76" fmla="*/ 77405 w 827100"/>
              <a:gd name="connsiteY76" fmla="*/ 198528 h 496614"/>
              <a:gd name="connsiteX77" fmla="*/ 90696 w 827100"/>
              <a:gd name="connsiteY77" fmla="*/ 209161 h 496614"/>
              <a:gd name="connsiteX78" fmla="*/ 103987 w 827100"/>
              <a:gd name="connsiteY78" fmla="*/ 219793 h 496614"/>
              <a:gd name="connsiteX79" fmla="*/ 119936 w 827100"/>
              <a:gd name="connsiteY79" fmla="*/ 230426 h 496614"/>
              <a:gd name="connsiteX80" fmla="*/ 127910 w 827100"/>
              <a:gd name="connsiteY80" fmla="*/ 238400 h 496614"/>
              <a:gd name="connsiteX81" fmla="*/ 143859 w 827100"/>
              <a:gd name="connsiteY81" fmla="*/ 259665 h 496614"/>
              <a:gd name="connsiteX82" fmla="*/ 159808 w 827100"/>
              <a:gd name="connsiteY82" fmla="*/ 264982 h 496614"/>
              <a:gd name="connsiteX83" fmla="*/ 175757 w 827100"/>
              <a:gd name="connsiteY83" fmla="*/ 275614 h 496614"/>
              <a:gd name="connsiteX84" fmla="*/ 181073 w 827100"/>
              <a:gd name="connsiteY84" fmla="*/ 283589 h 496614"/>
              <a:gd name="connsiteX85" fmla="*/ 191705 w 827100"/>
              <a:gd name="connsiteY85" fmla="*/ 286247 h 496614"/>
              <a:gd name="connsiteX86" fmla="*/ 199680 w 827100"/>
              <a:gd name="connsiteY86" fmla="*/ 288905 h 496614"/>
              <a:gd name="connsiteX87" fmla="*/ 212971 w 827100"/>
              <a:gd name="connsiteY87" fmla="*/ 304854 h 496614"/>
              <a:gd name="connsiteX88" fmla="*/ 228919 w 827100"/>
              <a:gd name="connsiteY88" fmla="*/ 318144 h 496614"/>
              <a:gd name="connsiteX89" fmla="*/ 234236 w 827100"/>
              <a:gd name="connsiteY89" fmla="*/ 323461 h 496614"/>
              <a:gd name="connsiteX90" fmla="*/ 236894 w 827100"/>
              <a:gd name="connsiteY90" fmla="*/ 376624 h 496614"/>
              <a:gd name="connsiteX91" fmla="*/ 244868 w 827100"/>
              <a:gd name="connsiteY91" fmla="*/ 384598 h 496614"/>
              <a:gd name="connsiteX92" fmla="*/ 260817 w 827100"/>
              <a:gd name="connsiteY92" fmla="*/ 389914 h 496614"/>
              <a:gd name="connsiteX93" fmla="*/ 271450 w 827100"/>
              <a:gd name="connsiteY93" fmla="*/ 395231 h 496614"/>
              <a:gd name="connsiteX94" fmla="*/ 290057 w 827100"/>
              <a:gd name="connsiteY94" fmla="*/ 403205 h 496614"/>
              <a:gd name="connsiteX95" fmla="*/ 345878 w 827100"/>
              <a:gd name="connsiteY95" fmla="*/ 400547 h 496614"/>
              <a:gd name="connsiteX96" fmla="*/ 348536 w 827100"/>
              <a:gd name="connsiteY96" fmla="*/ 392572 h 496614"/>
              <a:gd name="connsiteX97" fmla="*/ 359168 w 827100"/>
              <a:gd name="connsiteY97" fmla="*/ 363333 h 496614"/>
              <a:gd name="connsiteX98" fmla="*/ 388408 w 827100"/>
              <a:gd name="connsiteY98" fmla="*/ 365991 h 496614"/>
              <a:gd name="connsiteX99" fmla="*/ 401698 w 827100"/>
              <a:gd name="connsiteY99" fmla="*/ 379282 h 496614"/>
              <a:gd name="connsiteX100" fmla="*/ 409673 w 827100"/>
              <a:gd name="connsiteY100" fmla="*/ 381940 h 496614"/>
              <a:gd name="connsiteX101" fmla="*/ 449545 w 827100"/>
              <a:gd name="connsiteY101" fmla="*/ 379282 h 496614"/>
              <a:gd name="connsiteX102" fmla="*/ 454861 w 827100"/>
              <a:gd name="connsiteY102" fmla="*/ 373965 h 496614"/>
              <a:gd name="connsiteX103" fmla="*/ 473468 w 827100"/>
              <a:gd name="connsiteY103" fmla="*/ 376624 h 496614"/>
              <a:gd name="connsiteX104" fmla="*/ 497392 w 827100"/>
              <a:gd name="connsiteY104" fmla="*/ 395231 h 496614"/>
              <a:gd name="connsiteX105" fmla="*/ 510682 w 827100"/>
              <a:gd name="connsiteY105" fmla="*/ 411179 h 496614"/>
              <a:gd name="connsiteX106" fmla="*/ 523973 w 827100"/>
              <a:gd name="connsiteY106" fmla="*/ 437761 h 496614"/>
              <a:gd name="connsiteX107" fmla="*/ 531947 w 827100"/>
              <a:gd name="connsiteY107" fmla="*/ 443077 h 496614"/>
              <a:gd name="connsiteX108" fmla="*/ 539922 w 827100"/>
              <a:gd name="connsiteY108" fmla="*/ 456368 h 496614"/>
              <a:gd name="connsiteX109" fmla="*/ 545238 w 827100"/>
              <a:gd name="connsiteY109" fmla="*/ 464342 h 496614"/>
              <a:gd name="connsiteX110" fmla="*/ 561187 w 827100"/>
              <a:gd name="connsiteY110" fmla="*/ 469658 h 496614"/>
              <a:gd name="connsiteX111" fmla="*/ 569161 w 827100"/>
              <a:gd name="connsiteY111" fmla="*/ 472317 h 496614"/>
              <a:gd name="connsiteX112" fmla="*/ 561187 w 827100"/>
              <a:gd name="connsiteY112" fmla="*/ 480291 h 49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827100" h="496614">
                <a:moveTo>
                  <a:pt x="561187" y="480291"/>
                </a:moveTo>
                <a:cubicBezTo>
                  <a:pt x="564288" y="482506"/>
                  <a:pt x="581969" y="482128"/>
                  <a:pt x="587768" y="485607"/>
                </a:cubicBezTo>
                <a:cubicBezTo>
                  <a:pt x="589917" y="486897"/>
                  <a:pt x="590843" y="489803"/>
                  <a:pt x="593085" y="490924"/>
                </a:cubicBezTo>
                <a:cubicBezTo>
                  <a:pt x="598097" y="493430"/>
                  <a:pt x="609033" y="496240"/>
                  <a:pt x="609033" y="496240"/>
                </a:cubicBezTo>
                <a:cubicBezTo>
                  <a:pt x="632956" y="495354"/>
                  <a:pt x="657476" y="498965"/>
                  <a:pt x="680803" y="493582"/>
                </a:cubicBezTo>
                <a:cubicBezTo>
                  <a:pt x="685205" y="492566"/>
                  <a:pt x="680386" y="484214"/>
                  <a:pt x="678145" y="480291"/>
                </a:cubicBezTo>
                <a:cubicBezTo>
                  <a:pt x="676560" y="477517"/>
                  <a:pt x="672829" y="476747"/>
                  <a:pt x="670171" y="474975"/>
                </a:cubicBezTo>
                <a:cubicBezTo>
                  <a:pt x="669285" y="467000"/>
                  <a:pt x="668831" y="458966"/>
                  <a:pt x="667512" y="451051"/>
                </a:cubicBezTo>
                <a:cubicBezTo>
                  <a:pt x="667051" y="448287"/>
                  <a:pt x="664854" y="445879"/>
                  <a:pt x="664854" y="443077"/>
                </a:cubicBezTo>
                <a:cubicBezTo>
                  <a:pt x="664854" y="429757"/>
                  <a:pt x="666041" y="416444"/>
                  <a:pt x="667512" y="403205"/>
                </a:cubicBezTo>
                <a:cubicBezTo>
                  <a:pt x="667821" y="400420"/>
                  <a:pt x="668190" y="397212"/>
                  <a:pt x="670171" y="395231"/>
                </a:cubicBezTo>
                <a:cubicBezTo>
                  <a:pt x="672152" y="393250"/>
                  <a:pt x="675487" y="393458"/>
                  <a:pt x="678145" y="392572"/>
                </a:cubicBezTo>
                <a:cubicBezTo>
                  <a:pt x="680803" y="389028"/>
                  <a:pt x="683921" y="385786"/>
                  <a:pt x="686119" y="381940"/>
                </a:cubicBezTo>
                <a:cubicBezTo>
                  <a:pt x="687509" y="379507"/>
                  <a:pt x="686030" y="374515"/>
                  <a:pt x="688778" y="373965"/>
                </a:cubicBezTo>
                <a:cubicBezTo>
                  <a:pt x="696646" y="372392"/>
                  <a:pt x="704727" y="375738"/>
                  <a:pt x="712701" y="376624"/>
                </a:cubicBezTo>
                <a:cubicBezTo>
                  <a:pt x="714473" y="379282"/>
                  <a:pt x="715758" y="382339"/>
                  <a:pt x="718017" y="384598"/>
                </a:cubicBezTo>
                <a:cubicBezTo>
                  <a:pt x="728872" y="395452"/>
                  <a:pt x="729093" y="383267"/>
                  <a:pt x="736624" y="405863"/>
                </a:cubicBezTo>
                <a:cubicBezTo>
                  <a:pt x="740587" y="417754"/>
                  <a:pt x="739682" y="422964"/>
                  <a:pt x="749915" y="429786"/>
                </a:cubicBezTo>
                <a:cubicBezTo>
                  <a:pt x="752246" y="431340"/>
                  <a:pt x="755231" y="431558"/>
                  <a:pt x="757889" y="432444"/>
                </a:cubicBezTo>
                <a:cubicBezTo>
                  <a:pt x="804671" y="428846"/>
                  <a:pt x="783537" y="439591"/>
                  <a:pt x="797761" y="421812"/>
                </a:cubicBezTo>
                <a:cubicBezTo>
                  <a:pt x="799327" y="419855"/>
                  <a:pt x="801306" y="418268"/>
                  <a:pt x="803078" y="416496"/>
                </a:cubicBezTo>
                <a:cubicBezTo>
                  <a:pt x="803964" y="410294"/>
                  <a:pt x="805113" y="404123"/>
                  <a:pt x="805736" y="397889"/>
                </a:cubicBezTo>
                <a:cubicBezTo>
                  <a:pt x="806885" y="386394"/>
                  <a:pt x="806265" y="374688"/>
                  <a:pt x="808394" y="363333"/>
                </a:cubicBezTo>
                <a:cubicBezTo>
                  <a:pt x="808983" y="360193"/>
                  <a:pt x="812281" y="358216"/>
                  <a:pt x="813710" y="355358"/>
                </a:cubicBezTo>
                <a:cubicBezTo>
                  <a:pt x="824708" y="333361"/>
                  <a:pt x="806456" y="362249"/>
                  <a:pt x="821685" y="339410"/>
                </a:cubicBezTo>
                <a:cubicBezTo>
                  <a:pt x="822571" y="335866"/>
                  <a:pt x="823339" y="332290"/>
                  <a:pt x="824343" y="328777"/>
                </a:cubicBezTo>
                <a:cubicBezTo>
                  <a:pt x="825113" y="326083"/>
                  <a:pt x="827001" y="323605"/>
                  <a:pt x="827001" y="320803"/>
                </a:cubicBezTo>
                <a:cubicBezTo>
                  <a:pt x="827001" y="283974"/>
                  <a:pt x="828276" y="290071"/>
                  <a:pt x="821685" y="270298"/>
                </a:cubicBezTo>
                <a:cubicBezTo>
                  <a:pt x="820799" y="262324"/>
                  <a:pt x="822187" y="253750"/>
                  <a:pt x="819026" y="246375"/>
                </a:cubicBezTo>
                <a:cubicBezTo>
                  <a:pt x="813432" y="233323"/>
                  <a:pt x="806379" y="236709"/>
                  <a:pt x="800419" y="227768"/>
                </a:cubicBezTo>
                <a:cubicBezTo>
                  <a:pt x="754801" y="159333"/>
                  <a:pt x="798298" y="219832"/>
                  <a:pt x="577136" y="217135"/>
                </a:cubicBezTo>
                <a:cubicBezTo>
                  <a:pt x="557482" y="197485"/>
                  <a:pt x="588009" y="226421"/>
                  <a:pt x="563845" y="209161"/>
                </a:cubicBezTo>
                <a:cubicBezTo>
                  <a:pt x="552998" y="201413"/>
                  <a:pt x="556080" y="198030"/>
                  <a:pt x="545238" y="193212"/>
                </a:cubicBezTo>
                <a:cubicBezTo>
                  <a:pt x="540117" y="190936"/>
                  <a:pt x="534605" y="189668"/>
                  <a:pt x="529289" y="187896"/>
                </a:cubicBezTo>
                <a:cubicBezTo>
                  <a:pt x="516194" y="183531"/>
                  <a:pt x="524093" y="185700"/>
                  <a:pt x="505366" y="182579"/>
                </a:cubicBezTo>
                <a:cubicBezTo>
                  <a:pt x="502708" y="181693"/>
                  <a:pt x="500161" y="180347"/>
                  <a:pt x="497392" y="179921"/>
                </a:cubicBezTo>
                <a:cubicBezTo>
                  <a:pt x="488591" y="178567"/>
                  <a:pt x="479487" y="179265"/>
                  <a:pt x="470810" y="177263"/>
                </a:cubicBezTo>
                <a:cubicBezTo>
                  <a:pt x="467697" y="176545"/>
                  <a:pt x="465755" y="173244"/>
                  <a:pt x="462836" y="171947"/>
                </a:cubicBezTo>
                <a:cubicBezTo>
                  <a:pt x="457715" y="169671"/>
                  <a:pt x="446887" y="166631"/>
                  <a:pt x="446887" y="166631"/>
                </a:cubicBezTo>
                <a:cubicBezTo>
                  <a:pt x="440912" y="160655"/>
                  <a:pt x="442470" y="160628"/>
                  <a:pt x="433596" y="158656"/>
                </a:cubicBezTo>
                <a:cubicBezTo>
                  <a:pt x="428335" y="157487"/>
                  <a:pt x="422932" y="157055"/>
                  <a:pt x="417647" y="155998"/>
                </a:cubicBezTo>
                <a:cubicBezTo>
                  <a:pt x="414065" y="155282"/>
                  <a:pt x="410663" y="153527"/>
                  <a:pt x="407015" y="153340"/>
                </a:cubicBezTo>
                <a:cubicBezTo>
                  <a:pt x="376031" y="151751"/>
                  <a:pt x="344992" y="151568"/>
                  <a:pt x="313980" y="150682"/>
                </a:cubicBezTo>
                <a:cubicBezTo>
                  <a:pt x="312208" y="148910"/>
                  <a:pt x="310813" y="146654"/>
                  <a:pt x="308664" y="145365"/>
                </a:cubicBezTo>
                <a:cubicBezTo>
                  <a:pt x="306261" y="143923"/>
                  <a:pt x="303195" y="143960"/>
                  <a:pt x="300689" y="142707"/>
                </a:cubicBezTo>
                <a:cubicBezTo>
                  <a:pt x="297832" y="141278"/>
                  <a:pt x="295373" y="139163"/>
                  <a:pt x="292715" y="137391"/>
                </a:cubicBezTo>
                <a:cubicBezTo>
                  <a:pt x="290943" y="134733"/>
                  <a:pt x="288827" y="132274"/>
                  <a:pt x="287398" y="129417"/>
                </a:cubicBezTo>
                <a:cubicBezTo>
                  <a:pt x="282725" y="120072"/>
                  <a:pt x="283555" y="106355"/>
                  <a:pt x="282082" y="97519"/>
                </a:cubicBezTo>
                <a:cubicBezTo>
                  <a:pt x="281621" y="94755"/>
                  <a:pt x="280104" y="92262"/>
                  <a:pt x="279424" y="89544"/>
                </a:cubicBezTo>
                <a:cubicBezTo>
                  <a:pt x="278328" y="85161"/>
                  <a:pt x="279658" y="79725"/>
                  <a:pt x="276766" y="76254"/>
                </a:cubicBezTo>
                <a:cubicBezTo>
                  <a:pt x="274427" y="73447"/>
                  <a:pt x="269677" y="74482"/>
                  <a:pt x="266133" y="73596"/>
                </a:cubicBezTo>
                <a:cubicBezTo>
                  <a:pt x="259200" y="66663"/>
                  <a:pt x="253662" y="59386"/>
                  <a:pt x="244868" y="54989"/>
                </a:cubicBezTo>
                <a:cubicBezTo>
                  <a:pt x="242362" y="53736"/>
                  <a:pt x="239552" y="53217"/>
                  <a:pt x="236894" y="52331"/>
                </a:cubicBezTo>
                <a:cubicBezTo>
                  <a:pt x="224707" y="34051"/>
                  <a:pt x="232323" y="38403"/>
                  <a:pt x="218287" y="33724"/>
                </a:cubicBezTo>
                <a:cubicBezTo>
                  <a:pt x="216515" y="31952"/>
                  <a:pt x="215120" y="29696"/>
                  <a:pt x="212971" y="28407"/>
                </a:cubicBezTo>
                <a:cubicBezTo>
                  <a:pt x="209995" y="26621"/>
                  <a:pt x="196679" y="23785"/>
                  <a:pt x="194364" y="23091"/>
                </a:cubicBezTo>
                <a:cubicBezTo>
                  <a:pt x="188996" y="21481"/>
                  <a:pt x="178415" y="17775"/>
                  <a:pt x="178415" y="17775"/>
                </a:cubicBezTo>
                <a:cubicBezTo>
                  <a:pt x="175757" y="16003"/>
                  <a:pt x="173360" y="13756"/>
                  <a:pt x="170440" y="12458"/>
                </a:cubicBezTo>
                <a:cubicBezTo>
                  <a:pt x="155779" y="5942"/>
                  <a:pt x="155493" y="8057"/>
                  <a:pt x="141201" y="4484"/>
                </a:cubicBezTo>
                <a:cubicBezTo>
                  <a:pt x="138483" y="3804"/>
                  <a:pt x="135884" y="2712"/>
                  <a:pt x="133226" y="1826"/>
                </a:cubicBezTo>
                <a:cubicBezTo>
                  <a:pt x="108417" y="2712"/>
                  <a:pt x="82010" y="-4320"/>
                  <a:pt x="58798" y="4484"/>
                </a:cubicBezTo>
                <a:cubicBezTo>
                  <a:pt x="50472" y="7642"/>
                  <a:pt x="57494" y="22264"/>
                  <a:pt x="56140" y="31065"/>
                </a:cubicBezTo>
                <a:cubicBezTo>
                  <a:pt x="55714" y="33835"/>
                  <a:pt x="54252" y="36346"/>
                  <a:pt x="53482" y="39040"/>
                </a:cubicBezTo>
                <a:cubicBezTo>
                  <a:pt x="53039" y="40590"/>
                  <a:pt x="49759" y="55258"/>
                  <a:pt x="48166" y="57647"/>
                </a:cubicBezTo>
                <a:cubicBezTo>
                  <a:pt x="42778" y="65729"/>
                  <a:pt x="37874" y="66780"/>
                  <a:pt x="29559" y="70937"/>
                </a:cubicBezTo>
                <a:cubicBezTo>
                  <a:pt x="24920" y="84856"/>
                  <a:pt x="28882" y="76931"/>
                  <a:pt x="13610" y="92203"/>
                </a:cubicBezTo>
                <a:lnTo>
                  <a:pt x="5636" y="100177"/>
                </a:lnTo>
                <a:cubicBezTo>
                  <a:pt x="4750" y="102835"/>
                  <a:pt x="3658" y="105433"/>
                  <a:pt x="2978" y="108151"/>
                </a:cubicBezTo>
                <a:cubicBezTo>
                  <a:pt x="-570" y="122341"/>
                  <a:pt x="-1396" y="129326"/>
                  <a:pt x="2978" y="145365"/>
                </a:cubicBezTo>
                <a:cubicBezTo>
                  <a:pt x="3637" y="147783"/>
                  <a:pt x="6145" y="149392"/>
                  <a:pt x="8294" y="150682"/>
                </a:cubicBezTo>
                <a:cubicBezTo>
                  <a:pt x="10696" y="152124"/>
                  <a:pt x="13610" y="152454"/>
                  <a:pt x="16268" y="153340"/>
                </a:cubicBezTo>
                <a:cubicBezTo>
                  <a:pt x="18040" y="155112"/>
                  <a:pt x="20019" y="156699"/>
                  <a:pt x="21585" y="158656"/>
                </a:cubicBezTo>
                <a:cubicBezTo>
                  <a:pt x="23581" y="161151"/>
                  <a:pt x="24642" y="164372"/>
                  <a:pt x="26901" y="166631"/>
                </a:cubicBezTo>
                <a:cubicBezTo>
                  <a:pt x="27584" y="167314"/>
                  <a:pt x="42865" y="178788"/>
                  <a:pt x="45508" y="179921"/>
                </a:cubicBezTo>
                <a:cubicBezTo>
                  <a:pt x="48866" y="181360"/>
                  <a:pt x="52596" y="181693"/>
                  <a:pt x="56140" y="182579"/>
                </a:cubicBezTo>
                <a:cubicBezTo>
                  <a:pt x="57912" y="184351"/>
                  <a:pt x="59452" y="186392"/>
                  <a:pt x="61457" y="187896"/>
                </a:cubicBezTo>
                <a:cubicBezTo>
                  <a:pt x="66568" y="191729"/>
                  <a:pt x="72887" y="194011"/>
                  <a:pt x="77405" y="198528"/>
                </a:cubicBezTo>
                <a:cubicBezTo>
                  <a:pt x="87610" y="208731"/>
                  <a:pt x="77286" y="199103"/>
                  <a:pt x="90696" y="209161"/>
                </a:cubicBezTo>
                <a:cubicBezTo>
                  <a:pt x="95235" y="212565"/>
                  <a:pt x="99399" y="216456"/>
                  <a:pt x="103987" y="219793"/>
                </a:cubicBezTo>
                <a:cubicBezTo>
                  <a:pt x="109154" y="223551"/>
                  <a:pt x="115418" y="225908"/>
                  <a:pt x="119936" y="230426"/>
                </a:cubicBezTo>
                <a:lnTo>
                  <a:pt x="127910" y="238400"/>
                </a:lnTo>
                <a:cubicBezTo>
                  <a:pt x="130842" y="247197"/>
                  <a:pt x="132404" y="255846"/>
                  <a:pt x="143859" y="259665"/>
                </a:cubicBezTo>
                <a:lnTo>
                  <a:pt x="159808" y="264982"/>
                </a:lnTo>
                <a:cubicBezTo>
                  <a:pt x="165124" y="268526"/>
                  <a:pt x="172213" y="270298"/>
                  <a:pt x="175757" y="275614"/>
                </a:cubicBezTo>
                <a:cubicBezTo>
                  <a:pt x="177529" y="278272"/>
                  <a:pt x="178415" y="281817"/>
                  <a:pt x="181073" y="283589"/>
                </a:cubicBezTo>
                <a:cubicBezTo>
                  <a:pt x="184112" y="285615"/>
                  <a:pt x="188192" y="285243"/>
                  <a:pt x="191705" y="286247"/>
                </a:cubicBezTo>
                <a:cubicBezTo>
                  <a:pt x="194399" y="287017"/>
                  <a:pt x="197022" y="288019"/>
                  <a:pt x="199680" y="288905"/>
                </a:cubicBezTo>
                <a:cubicBezTo>
                  <a:pt x="222974" y="312199"/>
                  <a:pt x="194468" y="282650"/>
                  <a:pt x="212971" y="304854"/>
                </a:cubicBezTo>
                <a:cubicBezTo>
                  <a:pt x="222443" y="316220"/>
                  <a:pt x="218464" y="309780"/>
                  <a:pt x="228919" y="318144"/>
                </a:cubicBezTo>
                <a:cubicBezTo>
                  <a:pt x="230876" y="319710"/>
                  <a:pt x="232464" y="321689"/>
                  <a:pt x="234236" y="323461"/>
                </a:cubicBezTo>
                <a:cubicBezTo>
                  <a:pt x="235122" y="341182"/>
                  <a:pt x="233854" y="359143"/>
                  <a:pt x="236894" y="376624"/>
                </a:cubicBezTo>
                <a:cubicBezTo>
                  <a:pt x="237538" y="380327"/>
                  <a:pt x="241582" y="382773"/>
                  <a:pt x="244868" y="384598"/>
                </a:cubicBezTo>
                <a:cubicBezTo>
                  <a:pt x="249767" y="387319"/>
                  <a:pt x="255805" y="387408"/>
                  <a:pt x="260817" y="389914"/>
                </a:cubicBezTo>
                <a:cubicBezTo>
                  <a:pt x="264361" y="391686"/>
                  <a:pt x="267808" y="393670"/>
                  <a:pt x="271450" y="395231"/>
                </a:cubicBezTo>
                <a:cubicBezTo>
                  <a:pt x="298850" y="406975"/>
                  <a:pt x="254761" y="385558"/>
                  <a:pt x="290057" y="403205"/>
                </a:cubicBezTo>
                <a:cubicBezTo>
                  <a:pt x="308664" y="402319"/>
                  <a:pt x="327550" y="403879"/>
                  <a:pt x="345878" y="400547"/>
                </a:cubicBezTo>
                <a:cubicBezTo>
                  <a:pt x="348635" y="400046"/>
                  <a:pt x="348075" y="395336"/>
                  <a:pt x="348536" y="392572"/>
                </a:cubicBezTo>
                <a:cubicBezTo>
                  <a:pt x="353240" y="364345"/>
                  <a:pt x="343844" y="373549"/>
                  <a:pt x="359168" y="363333"/>
                </a:cubicBezTo>
                <a:cubicBezTo>
                  <a:pt x="368915" y="364219"/>
                  <a:pt x="379244" y="362555"/>
                  <a:pt x="388408" y="365991"/>
                </a:cubicBezTo>
                <a:cubicBezTo>
                  <a:pt x="394274" y="368191"/>
                  <a:pt x="395754" y="377301"/>
                  <a:pt x="401698" y="379282"/>
                </a:cubicBezTo>
                <a:lnTo>
                  <a:pt x="409673" y="381940"/>
                </a:lnTo>
                <a:cubicBezTo>
                  <a:pt x="422964" y="381054"/>
                  <a:pt x="436428" y="381597"/>
                  <a:pt x="449545" y="379282"/>
                </a:cubicBezTo>
                <a:cubicBezTo>
                  <a:pt x="452013" y="378846"/>
                  <a:pt x="452370" y="374242"/>
                  <a:pt x="454861" y="373965"/>
                </a:cubicBezTo>
                <a:cubicBezTo>
                  <a:pt x="461088" y="373273"/>
                  <a:pt x="467266" y="375738"/>
                  <a:pt x="473468" y="376624"/>
                </a:cubicBezTo>
                <a:cubicBezTo>
                  <a:pt x="488576" y="381659"/>
                  <a:pt x="479462" y="377301"/>
                  <a:pt x="497392" y="395231"/>
                </a:cubicBezTo>
                <a:cubicBezTo>
                  <a:pt x="507625" y="405464"/>
                  <a:pt x="503281" y="400077"/>
                  <a:pt x="510682" y="411179"/>
                </a:cubicBezTo>
                <a:cubicBezTo>
                  <a:pt x="515009" y="424162"/>
                  <a:pt x="514525" y="428313"/>
                  <a:pt x="523973" y="437761"/>
                </a:cubicBezTo>
                <a:cubicBezTo>
                  <a:pt x="526232" y="440020"/>
                  <a:pt x="529289" y="441305"/>
                  <a:pt x="531947" y="443077"/>
                </a:cubicBezTo>
                <a:cubicBezTo>
                  <a:pt x="536563" y="456925"/>
                  <a:pt x="531581" y="445942"/>
                  <a:pt x="539922" y="456368"/>
                </a:cubicBezTo>
                <a:cubicBezTo>
                  <a:pt x="541918" y="458862"/>
                  <a:pt x="542529" y="462649"/>
                  <a:pt x="545238" y="464342"/>
                </a:cubicBezTo>
                <a:cubicBezTo>
                  <a:pt x="549990" y="467312"/>
                  <a:pt x="555871" y="467886"/>
                  <a:pt x="561187" y="469658"/>
                </a:cubicBezTo>
                <a:lnTo>
                  <a:pt x="569161" y="472317"/>
                </a:lnTo>
                <a:cubicBezTo>
                  <a:pt x="578326" y="475372"/>
                  <a:pt x="558086" y="478076"/>
                  <a:pt x="561187" y="480291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727414" y="4819207"/>
            <a:ext cx="305686" cy="709825"/>
          </a:xfrm>
          <a:custGeom>
            <a:avLst/>
            <a:gdLst>
              <a:gd name="connsiteX0" fmla="*/ 10632 w 305686"/>
              <a:gd name="connsiteY0" fmla="*/ 707065 h 709825"/>
              <a:gd name="connsiteX1" fmla="*/ 23923 w 305686"/>
              <a:gd name="connsiteY1" fmla="*/ 709723 h 709825"/>
              <a:gd name="connsiteX2" fmla="*/ 34556 w 305686"/>
              <a:gd name="connsiteY2" fmla="*/ 704407 h 709825"/>
              <a:gd name="connsiteX3" fmla="*/ 50505 w 305686"/>
              <a:gd name="connsiteY3" fmla="*/ 693774 h 709825"/>
              <a:gd name="connsiteX4" fmla="*/ 58479 w 305686"/>
              <a:gd name="connsiteY4" fmla="*/ 685800 h 709825"/>
              <a:gd name="connsiteX5" fmla="*/ 66453 w 305686"/>
              <a:gd name="connsiteY5" fmla="*/ 683142 h 709825"/>
              <a:gd name="connsiteX6" fmla="*/ 85060 w 305686"/>
              <a:gd name="connsiteY6" fmla="*/ 664535 h 709825"/>
              <a:gd name="connsiteX7" fmla="*/ 90377 w 305686"/>
              <a:gd name="connsiteY7" fmla="*/ 659219 h 709825"/>
              <a:gd name="connsiteX8" fmla="*/ 98351 w 305686"/>
              <a:gd name="connsiteY8" fmla="*/ 653902 h 709825"/>
              <a:gd name="connsiteX9" fmla="*/ 114300 w 305686"/>
              <a:gd name="connsiteY9" fmla="*/ 643270 h 709825"/>
              <a:gd name="connsiteX10" fmla="*/ 122274 w 305686"/>
              <a:gd name="connsiteY10" fmla="*/ 637953 h 709825"/>
              <a:gd name="connsiteX11" fmla="*/ 130249 w 305686"/>
              <a:gd name="connsiteY11" fmla="*/ 635295 h 709825"/>
              <a:gd name="connsiteX12" fmla="*/ 146198 w 305686"/>
              <a:gd name="connsiteY12" fmla="*/ 624663 h 709825"/>
              <a:gd name="connsiteX13" fmla="*/ 164805 w 305686"/>
              <a:gd name="connsiteY13" fmla="*/ 619346 h 709825"/>
              <a:gd name="connsiteX14" fmla="*/ 172779 w 305686"/>
              <a:gd name="connsiteY14" fmla="*/ 614030 h 709825"/>
              <a:gd name="connsiteX15" fmla="*/ 188728 w 305686"/>
              <a:gd name="connsiteY15" fmla="*/ 611372 h 709825"/>
              <a:gd name="connsiteX16" fmla="*/ 194044 w 305686"/>
              <a:gd name="connsiteY16" fmla="*/ 603398 h 709825"/>
              <a:gd name="connsiteX17" fmla="*/ 212651 w 305686"/>
              <a:gd name="connsiteY17" fmla="*/ 587449 h 709825"/>
              <a:gd name="connsiteX18" fmla="*/ 215309 w 305686"/>
              <a:gd name="connsiteY18" fmla="*/ 558209 h 709825"/>
              <a:gd name="connsiteX19" fmla="*/ 239232 w 305686"/>
              <a:gd name="connsiteY19" fmla="*/ 542260 h 709825"/>
              <a:gd name="connsiteX20" fmla="*/ 247207 w 305686"/>
              <a:gd name="connsiteY20" fmla="*/ 539602 h 709825"/>
              <a:gd name="connsiteX21" fmla="*/ 255181 w 305686"/>
              <a:gd name="connsiteY21" fmla="*/ 534286 h 709825"/>
              <a:gd name="connsiteX22" fmla="*/ 265814 w 305686"/>
              <a:gd name="connsiteY22" fmla="*/ 531628 h 709825"/>
              <a:gd name="connsiteX23" fmla="*/ 249865 w 305686"/>
              <a:gd name="connsiteY23" fmla="*/ 523653 h 709825"/>
              <a:gd name="connsiteX24" fmla="*/ 247207 w 305686"/>
              <a:gd name="connsiteY24" fmla="*/ 483781 h 709825"/>
              <a:gd name="connsiteX25" fmla="*/ 244549 w 305686"/>
              <a:gd name="connsiteY25" fmla="*/ 475807 h 709825"/>
              <a:gd name="connsiteX26" fmla="*/ 241891 w 305686"/>
              <a:gd name="connsiteY26" fmla="*/ 451884 h 709825"/>
              <a:gd name="connsiteX27" fmla="*/ 236574 w 305686"/>
              <a:gd name="connsiteY27" fmla="*/ 406695 h 709825"/>
              <a:gd name="connsiteX28" fmla="*/ 239232 w 305686"/>
              <a:gd name="connsiteY28" fmla="*/ 356191 h 709825"/>
              <a:gd name="connsiteX29" fmla="*/ 255181 w 305686"/>
              <a:gd name="connsiteY29" fmla="*/ 329609 h 709825"/>
              <a:gd name="connsiteX30" fmla="*/ 260498 w 305686"/>
              <a:gd name="connsiteY30" fmla="*/ 321635 h 709825"/>
              <a:gd name="connsiteX31" fmla="*/ 271130 w 305686"/>
              <a:gd name="connsiteY31" fmla="*/ 308344 h 709825"/>
              <a:gd name="connsiteX32" fmla="*/ 273788 w 305686"/>
              <a:gd name="connsiteY32" fmla="*/ 297712 h 709825"/>
              <a:gd name="connsiteX33" fmla="*/ 279105 w 305686"/>
              <a:gd name="connsiteY33" fmla="*/ 281763 h 709825"/>
              <a:gd name="connsiteX34" fmla="*/ 281763 w 305686"/>
              <a:gd name="connsiteY34" fmla="*/ 220626 h 709825"/>
              <a:gd name="connsiteX35" fmla="*/ 284421 w 305686"/>
              <a:gd name="connsiteY35" fmla="*/ 212651 h 709825"/>
              <a:gd name="connsiteX36" fmla="*/ 289737 w 305686"/>
              <a:gd name="connsiteY36" fmla="*/ 186070 h 709825"/>
              <a:gd name="connsiteX37" fmla="*/ 292395 w 305686"/>
              <a:gd name="connsiteY37" fmla="*/ 140881 h 709825"/>
              <a:gd name="connsiteX38" fmla="*/ 295053 w 305686"/>
              <a:gd name="connsiteY38" fmla="*/ 132907 h 709825"/>
              <a:gd name="connsiteX39" fmla="*/ 297712 w 305686"/>
              <a:gd name="connsiteY39" fmla="*/ 122274 h 709825"/>
              <a:gd name="connsiteX40" fmla="*/ 300370 w 305686"/>
              <a:gd name="connsiteY40" fmla="*/ 114300 h 709825"/>
              <a:gd name="connsiteX41" fmla="*/ 305686 w 305686"/>
              <a:gd name="connsiteY41" fmla="*/ 95693 h 709825"/>
              <a:gd name="connsiteX42" fmla="*/ 303028 w 305686"/>
              <a:gd name="connsiteY42" fmla="*/ 77086 h 709825"/>
              <a:gd name="connsiteX43" fmla="*/ 292395 w 305686"/>
              <a:gd name="connsiteY43" fmla="*/ 63795 h 709825"/>
              <a:gd name="connsiteX44" fmla="*/ 287079 w 305686"/>
              <a:gd name="connsiteY44" fmla="*/ 55821 h 709825"/>
              <a:gd name="connsiteX45" fmla="*/ 279105 w 305686"/>
              <a:gd name="connsiteY45" fmla="*/ 53163 h 709825"/>
              <a:gd name="connsiteX46" fmla="*/ 276446 w 305686"/>
              <a:gd name="connsiteY46" fmla="*/ 45188 h 709825"/>
              <a:gd name="connsiteX47" fmla="*/ 257839 w 305686"/>
              <a:gd name="connsiteY47" fmla="*/ 23923 h 709825"/>
              <a:gd name="connsiteX48" fmla="*/ 249865 w 305686"/>
              <a:gd name="connsiteY48" fmla="*/ 18607 h 709825"/>
              <a:gd name="connsiteX49" fmla="*/ 231258 w 305686"/>
              <a:gd name="connsiteY49" fmla="*/ 7974 h 709825"/>
              <a:gd name="connsiteX50" fmla="*/ 223284 w 305686"/>
              <a:gd name="connsiteY50" fmla="*/ 0 h 709825"/>
              <a:gd name="connsiteX51" fmla="*/ 204677 w 305686"/>
              <a:gd name="connsiteY51" fmla="*/ 10633 h 709825"/>
              <a:gd name="connsiteX52" fmla="*/ 194044 w 305686"/>
              <a:gd name="connsiteY52" fmla="*/ 31898 h 709825"/>
              <a:gd name="connsiteX53" fmla="*/ 191386 w 305686"/>
              <a:gd name="connsiteY53" fmla="*/ 85060 h 709825"/>
              <a:gd name="connsiteX54" fmla="*/ 188728 w 305686"/>
              <a:gd name="connsiteY54" fmla="*/ 93035 h 709825"/>
              <a:gd name="connsiteX55" fmla="*/ 180753 w 305686"/>
              <a:gd name="connsiteY55" fmla="*/ 119616 h 709825"/>
              <a:gd name="connsiteX56" fmla="*/ 175437 w 305686"/>
              <a:gd name="connsiteY56" fmla="*/ 138223 h 709825"/>
              <a:gd name="connsiteX57" fmla="*/ 170121 w 305686"/>
              <a:gd name="connsiteY57" fmla="*/ 143540 h 709825"/>
              <a:gd name="connsiteX58" fmla="*/ 164805 w 305686"/>
              <a:gd name="connsiteY58" fmla="*/ 151514 h 709825"/>
              <a:gd name="connsiteX59" fmla="*/ 156830 w 305686"/>
              <a:gd name="connsiteY59" fmla="*/ 164805 h 709825"/>
              <a:gd name="connsiteX60" fmla="*/ 154172 w 305686"/>
              <a:gd name="connsiteY60" fmla="*/ 183412 h 709825"/>
              <a:gd name="connsiteX61" fmla="*/ 151514 w 305686"/>
              <a:gd name="connsiteY61" fmla="*/ 194044 h 709825"/>
              <a:gd name="connsiteX62" fmla="*/ 148856 w 305686"/>
              <a:gd name="connsiteY62" fmla="*/ 260498 h 709825"/>
              <a:gd name="connsiteX63" fmla="*/ 138223 w 305686"/>
              <a:gd name="connsiteY63" fmla="*/ 279105 h 709825"/>
              <a:gd name="connsiteX64" fmla="*/ 135565 w 305686"/>
              <a:gd name="connsiteY64" fmla="*/ 287079 h 709825"/>
              <a:gd name="connsiteX65" fmla="*/ 124932 w 305686"/>
              <a:gd name="connsiteY65" fmla="*/ 303028 h 709825"/>
              <a:gd name="connsiteX66" fmla="*/ 116958 w 305686"/>
              <a:gd name="connsiteY66" fmla="*/ 329609 h 709825"/>
              <a:gd name="connsiteX67" fmla="*/ 111642 w 305686"/>
              <a:gd name="connsiteY67" fmla="*/ 334926 h 709825"/>
              <a:gd name="connsiteX68" fmla="*/ 108984 w 305686"/>
              <a:gd name="connsiteY68" fmla="*/ 342900 h 709825"/>
              <a:gd name="connsiteX69" fmla="*/ 103667 w 305686"/>
              <a:gd name="connsiteY69" fmla="*/ 374798 h 709825"/>
              <a:gd name="connsiteX70" fmla="*/ 101009 w 305686"/>
              <a:gd name="connsiteY70" fmla="*/ 382772 h 709825"/>
              <a:gd name="connsiteX71" fmla="*/ 87719 w 305686"/>
              <a:gd name="connsiteY71" fmla="*/ 398721 h 709825"/>
              <a:gd name="connsiteX72" fmla="*/ 82402 w 305686"/>
              <a:gd name="connsiteY72" fmla="*/ 414670 h 709825"/>
              <a:gd name="connsiteX73" fmla="*/ 74428 w 305686"/>
              <a:gd name="connsiteY73" fmla="*/ 438593 h 709825"/>
              <a:gd name="connsiteX74" fmla="*/ 71770 w 305686"/>
              <a:gd name="connsiteY74" fmla="*/ 446567 h 709825"/>
              <a:gd name="connsiteX75" fmla="*/ 69112 w 305686"/>
              <a:gd name="connsiteY75" fmla="*/ 454542 h 709825"/>
              <a:gd name="connsiteX76" fmla="*/ 63795 w 305686"/>
              <a:gd name="connsiteY76" fmla="*/ 465174 h 709825"/>
              <a:gd name="connsiteX77" fmla="*/ 53163 w 305686"/>
              <a:gd name="connsiteY77" fmla="*/ 481123 h 709825"/>
              <a:gd name="connsiteX78" fmla="*/ 39872 w 305686"/>
              <a:gd name="connsiteY78" fmla="*/ 499730 h 709825"/>
              <a:gd name="connsiteX79" fmla="*/ 29239 w 305686"/>
              <a:gd name="connsiteY79" fmla="*/ 518337 h 709825"/>
              <a:gd name="connsiteX80" fmla="*/ 26581 w 305686"/>
              <a:gd name="connsiteY80" fmla="*/ 526312 h 709825"/>
              <a:gd name="connsiteX81" fmla="*/ 15949 w 305686"/>
              <a:gd name="connsiteY81" fmla="*/ 544919 h 709825"/>
              <a:gd name="connsiteX82" fmla="*/ 13291 w 305686"/>
              <a:gd name="connsiteY82" fmla="*/ 563526 h 709825"/>
              <a:gd name="connsiteX83" fmla="*/ 10632 w 305686"/>
              <a:gd name="connsiteY83" fmla="*/ 571500 h 709825"/>
              <a:gd name="connsiteX84" fmla="*/ 7974 w 305686"/>
              <a:gd name="connsiteY84" fmla="*/ 622005 h 709825"/>
              <a:gd name="connsiteX85" fmla="*/ 2658 w 305686"/>
              <a:gd name="connsiteY85" fmla="*/ 637953 h 709825"/>
              <a:gd name="connsiteX86" fmla="*/ 0 w 305686"/>
              <a:gd name="connsiteY86" fmla="*/ 645928 h 709825"/>
              <a:gd name="connsiteX87" fmla="*/ 2658 w 305686"/>
              <a:gd name="connsiteY87" fmla="*/ 699091 h 709825"/>
              <a:gd name="connsiteX88" fmla="*/ 10632 w 305686"/>
              <a:gd name="connsiteY88" fmla="*/ 707065 h 70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05686" h="709825">
                <a:moveTo>
                  <a:pt x="10632" y="707065"/>
                </a:moveTo>
                <a:cubicBezTo>
                  <a:pt x="14176" y="708837"/>
                  <a:pt x="19433" y="710222"/>
                  <a:pt x="23923" y="709723"/>
                </a:cubicBezTo>
                <a:cubicBezTo>
                  <a:pt x="27861" y="709285"/>
                  <a:pt x="31158" y="706446"/>
                  <a:pt x="34556" y="704407"/>
                </a:cubicBezTo>
                <a:cubicBezTo>
                  <a:pt x="40035" y="701120"/>
                  <a:pt x="45987" y="698292"/>
                  <a:pt x="50505" y="693774"/>
                </a:cubicBezTo>
                <a:cubicBezTo>
                  <a:pt x="53163" y="691116"/>
                  <a:pt x="55351" y="687885"/>
                  <a:pt x="58479" y="685800"/>
                </a:cubicBezTo>
                <a:cubicBezTo>
                  <a:pt x="60810" y="684246"/>
                  <a:pt x="63795" y="684028"/>
                  <a:pt x="66453" y="683142"/>
                </a:cubicBezTo>
                <a:lnTo>
                  <a:pt x="85060" y="664535"/>
                </a:lnTo>
                <a:cubicBezTo>
                  <a:pt x="86832" y="662763"/>
                  <a:pt x="88292" y="660609"/>
                  <a:pt x="90377" y="659219"/>
                </a:cubicBezTo>
                <a:cubicBezTo>
                  <a:pt x="93035" y="657447"/>
                  <a:pt x="95897" y="655947"/>
                  <a:pt x="98351" y="653902"/>
                </a:cubicBezTo>
                <a:cubicBezTo>
                  <a:pt x="111623" y="642842"/>
                  <a:pt x="100288" y="647941"/>
                  <a:pt x="114300" y="643270"/>
                </a:cubicBezTo>
                <a:cubicBezTo>
                  <a:pt x="116958" y="641498"/>
                  <a:pt x="119417" y="639382"/>
                  <a:pt x="122274" y="637953"/>
                </a:cubicBezTo>
                <a:cubicBezTo>
                  <a:pt x="124780" y="636700"/>
                  <a:pt x="127799" y="636656"/>
                  <a:pt x="130249" y="635295"/>
                </a:cubicBezTo>
                <a:cubicBezTo>
                  <a:pt x="135834" y="632192"/>
                  <a:pt x="140137" y="626683"/>
                  <a:pt x="146198" y="624663"/>
                </a:cubicBezTo>
                <a:cubicBezTo>
                  <a:pt x="157638" y="620850"/>
                  <a:pt x="151454" y="622685"/>
                  <a:pt x="164805" y="619346"/>
                </a:cubicBezTo>
                <a:cubicBezTo>
                  <a:pt x="167463" y="617574"/>
                  <a:pt x="169748" y="615040"/>
                  <a:pt x="172779" y="614030"/>
                </a:cubicBezTo>
                <a:cubicBezTo>
                  <a:pt x="177892" y="612326"/>
                  <a:pt x="183907" y="613782"/>
                  <a:pt x="188728" y="611372"/>
                </a:cubicBezTo>
                <a:cubicBezTo>
                  <a:pt x="191585" y="609943"/>
                  <a:pt x="191965" y="605823"/>
                  <a:pt x="194044" y="603398"/>
                </a:cubicBezTo>
                <a:cubicBezTo>
                  <a:pt x="202639" y="593371"/>
                  <a:pt x="203245" y="593720"/>
                  <a:pt x="212651" y="587449"/>
                </a:cubicBezTo>
                <a:cubicBezTo>
                  <a:pt x="213537" y="577702"/>
                  <a:pt x="211873" y="567373"/>
                  <a:pt x="215309" y="558209"/>
                </a:cubicBezTo>
                <a:cubicBezTo>
                  <a:pt x="220500" y="544367"/>
                  <a:pt x="228751" y="545255"/>
                  <a:pt x="239232" y="542260"/>
                </a:cubicBezTo>
                <a:cubicBezTo>
                  <a:pt x="241926" y="541490"/>
                  <a:pt x="244549" y="540488"/>
                  <a:pt x="247207" y="539602"/>
                </a:cubicBezTo>
                <a:cubicBezTo>
                  <a:pt x="249865" y="537830"/>
                  <a:pt x="252245" y="535544"/>
                  <a:pt x="255181" y="534286"/>
                </a:cubicBezTo>
                <a:cubicBezTo>
                  <a:pt x="258539" y="532847"/>
                  <a:pt x="264659" y="535094"/>
                  <a:pt x="265814" y="531628"/>
                </a:cubicBezTo>
                <a:cubicBezTo>
                  <a:pt x="266844" y="528538"/>
                  <a:pt x="250928" y="524007"/>
                  <a:pt x="249865" y="523653"/>
                </a:cubicBezTo>
                <a:cubicBezTo>
                  <a:pt x="248979" y="510362"/>
                  <a:pt x="248678" y="497020"/>
                  <a:pt x="247207" y="483781"/>
                </a:cubicBezTo>
                <a:cubicBezTo>
                  <a:pt x="246898" y="480996"/>
                  <a:pt x="245010" y="478571"/>
                  <a:pt x="244549" y="475807"/>
                </a:cubicBezTo>
                <a:cubicBezTo>
                  <a:pt x="243230" y="467893"/>
                  <a:pt x="242586" y="459877"/>
                  <a:pt x="241891" y="451884"/>
                </a:cubicBezTo>
                <a:cubicBezTo>
                  <a:pt x="238192" y="409355"/>
                  <a:pt x="243354" y="427036"/>
                  <a:pt x="236574" y="406695"/>
                </a:cubicBezTo>
                <a:cubicBezTo>
                  <a:pt x="237460" y="389860"/>
                  <a:pt x="236162" y="372767"/>
                  <a:pt x="239232" y="356191"/>
                </a:cubicBezTo>
                <a:cubicBezTo>
                  <a:pt x="243434" y="333499"/>
                  <a:pt x="246650" y="340273"/>
                  <a:pt x="255181" y="329609"/>
                </a:cubicBezTo>
                <a:cubicBezTo>
                  <a:pt x="257177" y="327114"/>
                  <a:pt x="258726" y="324293"/>
                  <a:pt x="260498" y="321635"/>
                </a:cubicBezTo>
                <a:cubicBezTo>
                  <a:pt x="269187" y="295565"/>
                  <a:pt x="255101" y="332388"/>
                  <a:pt x="271130" y="308344"/>
                </a:cubicBezTo>
                <a:cubicBezTo>
                  <a:pt x="273156" y="305304"/>
                  <a:pt x="272738" y="301211"/>
                  <a:pt x="273788" y="297712"/>
                </a:cubicBezTo>
                <a:cubicBezTo>
                  <a:pt x="275398" y="292344"/>
                  <a:pt x="279105" y="281763"/>
                  <a:pt x="279105" y="281763"/>
                </a:cubicBezTo>
                <a:cubicBezTo>
                  <a:pt x="279991" y="261384"/>
                  <a:pt x="280199" y="240964"/>
                  <a:pt x="281763" y="220626"/>
                </a:cubicBezTo>
                <a:cubicBezTo>
                  <a:pt x="281978" y="217832"/>
                  <a:pt x="283872" y="215399"/>
                  <a:pt x="284421" y="212651"/>
                </a:cubicBezTo>
                <a:cubicBezTo>
                  <a:pt x="290529" y="182109"/>
                  <a:pt x="283732" y="204084"/>
                  <a:pt x="289737" y="186070"/>
                </a:cubicBezTo>
                <a:cubicBezTo>
                  <a:pt x="290623" y="171007"/>
                  <a:pt x="290894" y="155895"/>
                  <a:pt x="292395" y="140881"/>
                </a:cubicBezTo>
                <a:cubicBezTo>
                  <a:pt x="292674" y="138093"/>
                  <a:pt x="294283" y="135601"/>
                  <a:pt x="295053" y="132907"/>
                </a:cubicBezTo>
                <a:cubicBezTo>
                  <a:pt x="296057" y="129394"/>
                  <a:pt x="296708" y="125787"/>
                  <a:pt x="297712" y="122274"/>
                </a:cubicBezTo>
                <a:cubicBezTo>
                  <a:pt x="298482" y="119580"/>
                  <a:pt x="299600" y="116994"/>
                  <a:pt x="300370" y="114300"/>
                </a:cubicBezTo>
                <a:cubicBezTo>
                  <a:pt x="307045" y="90936"/>
                  <a:pt x="299313" y="114811"/>
                  <a:pt x="305686" y="95693"/>
                </a:cubicBezTo>
                <a:cubicBezTo>
                  <a:pt x="304800" y="89491"/>
                  <a:pt x="304828" y="83087"/>
                  <a:pt x="303028" y="77086"/>
                </a:cubicBezTo>
                <a:cubicBezTo>
                  <a:pt x="301065" y="70542"/>
                  <a:pt x="296249" y="68613"/>
                  <a:pt x="292395" y="63795"/>
                </a:cubicBezTo>
                <a:cubicBezTo>
                  <a:pt x="290399" y="61301"/>
                  <a:pt x="289573" y="57817"/>
                  <a:pt x="287079" y="55821"/>
                </a:cubicBezTo>
                <a:cubicBezTo>
                  <a:pt x="284891" y="54071"/>
                  <a:pt x="281763" y="54049"/>
                  <a:pt x="279105" y="53163"/>
                </a:cubicBezTo>
                <a:cubicBezTo>
                  <a:pt x="278219" y="50505"/>
                  <a:pt x="277699" y="47694"/>
                  <a:pt x="276446" y="45188"/>
                </a:cubicBezTo>
                <a:cubicBezTo>
                  <a:pt x="272933" y="38163"/>
                  <a:pt x="263036" y="27388"/>
                  <a:pt x="257839" y="23923"/>
                </a:cubicBezTo>
                <a:lnTo>
                  <a:pt x="249865" y="18607"/>
                </a:lnTo>
                <a:cubicBezTo>
                  <a:pt x="238560" y="1649"/>
                  <a:pt x="252608" y="18649"/>
                  <a:pt x="231258" y="7974"/>
                </a:cubicBezTo>
                <a:cubicBezTo>
                  <a:pt x="227896" y="6293"/>
                  <a:pt x="225942" y="2658"/>
                  <a:pt x="223284" y="0"/>
                </a:cubicBezTo>
                <a:cubicBezTo>
                  <a:pt x="209116" y="2833"/>
                  <a:pt x="210904" y="-782"/>
                  <a:pt x="204677" y="10633"/>
                </a:cubicBezTo>
                <a:cubicBezTo>
                  <a:pt x="200882" y="17590"/>
                  <a:pt x="194044" y="31898"/>
                  <a:pt x="194044" y="31898"/>
                </a:cubicBezTo>
                <a:cubicBezTo>
                  <a:pt x="193158" y="49619"/>
                  <a:pt x="192923" y="67384"/>
                  <a:pt x="191386" y="85060"/>
                </a:cubicBezTo>
                <a:cubicBezTo>
                  <a:pt x="191143" y="87852"/>
                  <a:pt x="189277" y="90287"/>
                  <a:pt x="188728" y="93035"/>
                </a:cubicBezTo>
                <a:cubicBezTo>
                  <a:pt x="183842" y="117469"/>
                  <a:pt x="190452" y="105071"/>
                  <a:pt x="180753" y="119616"/>
                </a:cubicBezTo>
                <a:cubicBezTo>
                  <a:pt x="180256" y="121603"/>
                  <a:pt x="177072" y="135498"/>
                  <a:pt x="175437" y="138223"/>
                </a:cubicBezTo>
                <a:cubicBezTo>
                  <a:pt x="174148" y="140372"/>
                  <a:pt x="171687" y="141583"/>
                  <a:pt x="170121" y="143540"/>
                </a:cubicBezTo>
                <a:cubicBezTo>
                  <a:pt x="168125" y="146035"/>
                  <a:pt x="166234" y="148657"/>
                  <a:pt x="164805" y="151514"/>
                </a:cubicBezTo>
                <a:cubicBezTo>
                  <a:pt x="157903" y="165316"/>
                  <a:pt x="167213" y="154420"/>
                  <a:pt x="156830" y="164805"/>
                </a:cubicBezTo>
                <a:cubicBezTo>
                  <a:pt x="155944" y="171007"/>
                  <a:pt x="155293" y="177248"/>
                  <a:pt x="154172" y="183412"/>
                </a:cubicBezTo>
                <a:cubicBezTo>
                  <a:pt x="153519" y="187006"/>
                  <a:pt x="151765" y="190400"/>
                  <a:pt x="151514" y="194044"/>
                </a:cubicBezTo>
                <a:cubicBezTo>
                  <a:pt x="149989" y="216161"/>
                  <a:pt x="151137" y="238447"/>
                  <a:pt x="148856" y="260498"/>
                </a:cubicBezTo>
                <a:cubicBezTo>
                  <a:pt x="148249" y="266368"/>
                  <a:pt x="140787" y="273976"/>
                  <a:pt x="138223" y="279105"/>
                </a:cubicBezTo>
                <a:cubicBezTo>
                  <a:pt x="136970" y="281611"/>
                  <a:pt x="136926" y="284630"/>
                  <a:pt x="135565" y="287079"/>
                </a:cubicBezTo>
                <a:cubicBezTo>
                  <a:pt x="132462" y="292664"/>
                  <a:pt x="124932" y="303028"/>
                  <a:pt x="124932" y="303028"/>
                </a:cubicBezTo>
                <a:cubicBezTo>
                  <a:pt x="123727" y="307847"/>
                  <a:pt x="119115" y="327452"/>
                  <a:pt x="116958" y="329609"/>
                </a:cubicBezTo>
                <a:lnTo>
                  <a:pt x="111642" y="334926"/>
                </a:lnTo>
                <a:cubicBezTo>
                  <a:pt x="110756" y="337584"/>
                  <a:pt x="109533" y="340153"/>
                  <a:pt x="108984" y="342900"/>
                </a:cubicBezTo>
                <a:cubicBezTo>
                  <a:pt x="104480" y="365421"/>
                  <a:pt x="108426" y="355767"/>
                  <a:pt x="103667" y="374798"/>
                </a:cubicBezTo>
                <a:cubicBezTo>
                  <a:pt x="102987" y="377516"/>
                  <a:pt x="102563" y="380441"/>
                  <a:pt x="101009" y="382772"/>
                </a:cubicBezTo>
                <a:cubicBezTo>
                  <a:pt x="92659" y="395296"/>
                  <a:pt x="93519" y="385671"/>
                  <a:pt x="87719" y="398721"/>
                </a:cubicBezTo>
                <a:cubicBezTo>
                  <a:pt x="85443" y="403842"/>
                  <a:pt x="84174" y="409354"/>
                  <a:pt x="82402" y="414670"/>
                </a:cubicBezTo>
                <a:lnTo>
                  <a:pt x="74428" y="438593"/>
                </a:lnTo>
                <a:lnTo>
                  <a:pt x="71770" y="446567"/>
                </a:lnTo>
                <a:cubicBezTo>
                  <a:pt x="70884" y="449225"/>
                  <a:pt x="70365" y="452036"/>
                  <a:pt x="69112" y="454542"/>
                </a:cubicBezTo>
                <a:cubicBezTo>
                  <a:pt x="67340" y="458086"/>
                  <a:pt x="65834" y="461776"/>
                  <a:pt x="63795" y="465174"/>
                </a:cubicBezTo>
                <a:cubicBezTo>
                  <a:pt x="60508" y="470653"/>
                  <a:pt x="56021" y="475408"/>
                  <a:pt x="53163" y="481123"/>
                </a:cubicBezTo>
                <a:cubicBezTo>
                  <a:pt x="46165" y="495118"/>
                  <a:pt x="50648" y="488954"/>
                  <a:pt x="39872" y="499730"/>
                </a:cubicBezTo>
                <a:cubicBezTo>
                  <a:pt x="34006" y="529062"/>
                  <a:pt x="42799" y="501388"/>
                  <a:pt x="29239" y="518337"/>
                </a:cubicBezTo>
                <a:cubicBezTo>
                  <a:pt x="27489" y="520525"/>
                  <a:pt x="27685" y="523736"/>
                  <a:pt x="26581" y="526312"/>
                </a:cubicBezTo>
                <a:cubicBezTo>
                  <a:pt x="22535" y="535752"/>
                  <a:pt x="21286" y="536912"/>
                  <a:pt x="15949" y="544919"/>
                </a:cubicBezTo>
                <a:cubicBezTo>
                  <a:pt x="15063" y="551121"/>
                  <a:pt x="14520" y="557382"/>
                  <a:pt x="13291" y="563526"/>
                </a:cubicBezTo>
                <a:cubicBezTo>
                  <a:pt x="12741" y="566273"/>
                  <a:pt x="10886" y="568710"/>
                  <a:pt x="10632" y="571500"/>
                </a:cubicBezTo>
                <a:cubicBezTo>
                  <a:pt x="9106" y="588289"/>
                  <a:pt x="9982" y="605267"/>
                  <a:pt x="7974" y="622005"/>
                </a:cubicBezTo>
                <a:cubicBezTo>
                  <a:pt x="7306" y="627569"/>
                  <a:pt x="4430" y="632637"/>
                  <a:pt x="2658" y="637953"/>
                </a:cubicBezTo>
                <a:lnTo>
                  <a:pt x="0" y="645928"/>
                </a:lnTo>
                <a:cubicBezTo>
                  <a:pt x="886" y="663649"/>
                  <a:pt x="-516" y="681634"/>
                  <a:pt x="2658" y="699091"/>
                </a:cubicBezTo>
                <a:cubicBezTo>
                  <a:pt x="3229" y="702234"/>
                  <a:pt x="7088" y="705293"/>
                  <a:pt x="10632" y="70706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489874" y="5366535"/>
            <a:ext cx="183423" cy="183660"/>
          </a:xfrm>
          <a:custGeom>
            <a:avLst/>
            <a:gdLst>
              <a:gd name="connsiteX0" fmla="*/ 3624 w 183423"/>
              <a:gd name="connsiteY0" fmla="*/ 114549 h 183660"/>
              <a:gd name="connsiteX1" fmla="*/ 3624 w 183423"/>
              <a:gd name="connsiteY1" fmla="*/ 50753 h 183660"/>
              <a:gd name="connsiteX2" fmla="*/ 11598 w 183423"/>
              <a:gd name="connsiteY2" fmla="*/ 42779 h 183660"/>
              <a:gd name="connsiteX3" fmla="*/ 19572 w 183423"/>
              <a:gd name="connsiteY3" fmla="*/ 24172 h 183660"/>
              <a:gd name="connsiteX4" fmla="*/ 30205 w 183423"/>
              <a:gd name="connsiteY4" fmla="*/ 13539 h 183660"/>
              <a:gd name="connsiteX5" fmla="*/ 32863 w 183423"/>
              <a:gd name="connsiteY5" fmla="*/ 5565 h 183660"/>
              <a:gd name="connsiteX6" fmla="*/ 59445 w 183423"/>
              <a:gd name="connsiteY6" fmla="*/ 2907 h 183660"/>
              <a:gd name="connsiteX7" fmla="*/ 91342 w 183423"/>
              <a:gd name="connsiteY7" fmla="*/ 13539 h 183660"/>
              <a:gd name="connsiteX8" fmla="*/ 99317 w 183423"/>
              <a:gd name="connsiteY8" fmla="*/ 16198 h 183660"/>
              <a:gd name="connsiteX9" fmla="*/ 173745 w 183423"/>
              <a:gd name="connsiteY9" fmla="*/ 18856 h 183660"/>
              <a:gd name="connsiteX10" fmla="*/ 181719 w 183423"/>
              <a:gd name="connsiteY10" fmla="*/ 26830 h 183660"/>
              <a:gd name="connsiteX11" fmla="*/ 176403 w 183423"/>
              <a:gd name="connsiteY11" fmla="*/ 87967 h 183660"/>
              <a:gd name="connsiteX12" fmla="*/ 173745 w 183423"/>
              <a:gd name="connsiteY12" fmla="*/ 103916 h 183660"/>
              <a:gd name="connsiteX13" fmla="*/ 171086 w 183423"/>
              <a:gd name="connsiteY13" fmla="*/ 111891 h 183660"/>
              <a:gd name="connsiteX14" fmla="*/ 163112 w 183423"/>
              <a:gd name="connsiteY14" fmla="*/ 159737 h 183660"/>
              <a:gd name="connsiteX15" fmla="*/ 157796 w 183423"/>
              <a:gd name="connsiteY15" fmla="*/ 170370 h 183660"/>
              <a:gd name="connsiteX16" fmla="*/ 155138 w 183423"/>
              <a:gd name="connsiteY16" fmla="*/ 181002 h 183660"/>
              <a:gd name="connsiteX17" fmla="*/ 147163 w 183423"/>
              <a:gd name="connsiteY17" fmla="*/ 183660 h 183660"/>
              <a:gd name="connsiteX18" fmla="*/ 120582 w 183423"/>
              <a:gd name="connsiteY18" fmla="*/ 181002 h 183660"/>
              <a:gd name="connsiteX19" fmla="*/ 104633 w 183423"/>
              <a:gd name="connsiteY19" fmla="*/ 170370 h 183660"/>
              <a:gd name="connsiteX20" fmla="*/ 91342 w 183423"/>
              <a:gd name="connsiteY20" fmla="*/ 159737 h 183660"/>
              <a:gd name="connsiteX21" fmla="*/ 75393 w 183423"/>
              <a:gd name="connsiteY21" fmla="*/ 146446 h 183660"/>
              <a:gd name="connsiteX22" fmla="*/ 51470 w 183423"/>
              <a:gd name="connsiteY22" fmla="*/ 138472 h 183660"/>
              <a:gd name="connsiteX23" fmla="*/ 43496 w 183423"/>
              <a:gd name="connsiteY23" fmla="*/ 135814 h 183660"/>
              <a:gd name="connsiteX24" fmla="*/ 27547 w 183423"/>
              <a:gd name="connsiteY24" fmla="*/ 127839 h 183660"/>
              <a:gd name="connsiteX25" fmla="*/ 19572 w 183423"/>
              <a:gd name="connsiteY25" fmla="*/ 122523 h 183660"/>
              <a:gd name="connsiteX26" fmla="*/ 3624 w 183423"/>
              <a:gd name="connsiteY26" fmla="*/ 114549 h 18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3423" h="183660">
                <a:moveTo>
                  <a:pt x="3624" y="114549"/>
                </a:moveTo>
                <a:cubicBezTo>
                  <a:pt x="966" y="102587"/>
                  <a:pt x="-2994" y="87155"/>
                  <a:pt x="3624" y="50753"/>
                </a:cubicBezTo>
                <a:cubicBezTo>
                  <a:pt x="4296" y="47055"/>
                  <a:pt x="8940" y="45437"/>
                  <a:pt x="11598" y="42779"/>
                </a:cubicBezTo>
                <a:cubicBezTo>
                  <a:pt x="14043" y="32998"/>
                  <a:pt x="13093" y="31731"/>
                  <a:pt x="19572" y="24172"/>
                </a:cubicBezTo>
                <a:cubicBezTo>
                  <a:pt x="22834" y="20366"/>
                  <a:pt x="30205" y="13539"/>
                  <a:pt x="30205" y="13539"/>
                </a:cubicBezTo>
                <a:cubicBezTo>
                  <a:pt x="31091" y="10881"/>
                  <a:pt x="31113" y="7753"/>
                  <a:pt x="32863" y="5565"/>
                </a:cubicBezTo>
                <a:cubicBezTo>
                  <a:pt x="40528" y="-4015"/>
                  <a:pt x="48507" y="1345"/>
                  <a:pt x="59445" y="2907"/>
                </a:cubicBezTo>
                <a:lnTo>
                  <a:pt x="91342" y="13539"/>
                </a:lnTo>
                <a:cubicBezTo>
                  <a:pt x="94000" y="14425"/>
                  <a:pt x="96517" y="16098"/>
                  <a:pt x="99317" y="16198"/>
                </a:cubicBezTo>
                <a:lnTo>
                  <a:pt x="173745" y="18856"/>
                </a:lnTo>
                <a:cubicBezTo>
                  <a:pt x="176403" y="21514"/>
                  <a:pt x="181393" y="23085"/>
                  <a:pt x="181719" y="26830"/>
                </a:cubicBezTo>
                <a:cubicBezTo>
                  <a:pt x="184999" y="64556"/>
                  <a:pt x="183712" y="66040"/>
                  <a:pt x="176403" y="87967"/>
                </a:cubicBezTo>
                <a:cubicBezTo>
                  <a:pt x="175517" y="93283"/>
                  <a:pt x="174914" y="98655"/>
                  <a:pt x="173745" y="103916"/>
                </a:cubicBezTo>
                <a:cubicBezTo>
                  <a:pt x="173137" y="106651"/>
                  <a:pt x="171456" y="109113"/>
                  <a:pt x="171086" y="111891"/>
                </a:cubicBezTo>
                <a:cubicBezTo>
                  <a:pt x="168415" y="131924"/>
                  <a:pt x="171564" y="142831"/>
                  <a:pt x="163112" y="159737"/>
                </a:cubicBezTo>
                <a:cubicBezTo>
                  <a:pt x="161340" y="163281"/>
                  <a:pt x="159187" y="166660"/>
                  <a:pt x="157796" y="170370"/>
                </a:cubicBezTo>
                <a:cubicBezTo>
                  <a:pt x="156513" y="173790"/>
                  <a:pt x="157420" y="178150"/>
                  <a:pt x="155138" y="181002"/>
                </a:cubicBezTo>
                <a:cubicBezTo>
                  <a:pt x="153387" y="183190"/>
                  <a:pt x="149821" y="182774"/>
                  <a:pt x="147163" y="183660"/>
                </a:cubicBezTo>
                <a:cubicBezTo>
                  <a:pt x="138303" y="182774"/>
                  <a:pt x="129081" y="183658"/>
                  <a:pt x="120582" y="181002"/>
                </a:cubicBezTo>
                <a:cubicBezTo>
                  <a:pt x="114484" y="179096"/>
                  <a:pt x="104633" y="170370"/>
                  <a:pt x="104633" y="170370"/>
                </a:cubicBezTo>
                <a:cubicBezTo>
                  <a:pt x="99465" y="154863"/>
                  <a:pt x="106460" y="168376"/>
                  <a:pt x="91342" y="159737"/>
                </a:cubicBezTo>
                <a:cubicBezTo>
                  <a:pt x="73871" y="149754"/>
                  <a:pt x="92647" y="153635"/>
                  <a:pt x="75393" y="146446"/>
                </a:cubicBezTo>
                <a:cubicBezTo>
                  <a:pt x="67634" y="143213"/>
                  <a:pt x="59444" y="141130"/>
                  <a:pt x="51470" y="138472"/>
                </a:cubicBezTo>
                <a:cubicBezTo>
                  <a:pt x="48812" y="137586"/>
                  <a:pt x="45827" y="137368"/>
                  <a:pt x="43496" y="135814"/>
                </a:cubicBezTo>
                <a:cubicBezTo>
                  <a:pt x="20640" y="120579"/>
                  <a:pt x="49558" y="138845"/>
                  <a:pt x="27547" y="127839"/>
                </a:cubicBezTo>
                <a:cubicBezTo>
                  <a:pt x="24690" y="126410"/>
                  <a:pt x="22312" y="124167"/>
                  <a:pt x="19572" y="122523"/>
                </a:cubicBezTo>
                <a:cubicBezTo>
                  <a:pt x="17873" y="121504"/>
                  <a:pt x="6282" y="126511"/>
                  <a:pt x="3624" y="114549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5186145" y="5268433"/>
            <a:ext cx="222292" cy="178849"/>
          </a:xfrm>
          <a:custGeom>
            <a:avLst/>
            <a:gdLst>
              <a:gd name="connsiteX0" fmla="*/ 118625 w 222292"/>
              <a:gd name="connsiteY0" fmla="*/ 170120 h 178849"/>
              <a:gd name="connsiteX1" fmla="*/ 131915 w 222292"/>
              <a:gd name="connsiteY1" fmla="*/ 167462 h 178849"/>
              <a:gd name="connsiteX2" fmla="*/ 201027 w 222292"/>
              <a:gd name="connsiteY2" fmla="*/ 164804 h 178849"/>
              <a:gd name="connsiteX3" fmla="*/ 203685 w 222292"/>
              <a:gd name="connsiteY3" fmla="*/ 156830 h 178849"/>
              <a:gd name="connsiteX4" fmla="*/ 211660 w 222292"/>
              <a:gd name="connsiteY4" fmla="*/ 148855 h 178849"/>
              <a:gd name="connsiteX5" fmla="*/ 214318 w 222292"/>
              <a:gd name="connsiteY5" fmla="*/ 85060 h 178849"/>
              <a:gd name="connsiteX6" fmla="*/ 216976 w 222292"/>
              <a:gd name="connsiteY6" fmla="*/ 77086 h 178849"/>
              <a:gd name="connsiteX7" fmla="*/ 222292 w 222292"/>
              <a:gd name="connsiteY7" fmla="*/ 55820 h 178849"/>
              <a:gd name="connsiteX8" fmla="*/ 219634 w 222292"/>
              <a:gd name="connsiteY8" fmla="*/ 23923 h 178849"/>
              <a:gd name="connsiteX9" fmla="*/ 211660 w 222292"/>
              <a:gd name="connsiteY9" fmla="*/ 21265 h 178849"/>
              <a:gd name="connsiteX10" fmla="*/ 139890 w 222292"/>
              <a:gd name="connsiteY10" fmla="*/ 18607 h 178849"/>
              <a:gd name="connsiteX11" fmla="*/ 131915 w 222292"/>
              <a:gd name="connsiteY11" fmla="*/ 13290 h 178849"/>
              <a:gd name="connsiteX12" fmla="*/ 123941 w 222292"/>
              <a:gd name="connsiteY12" fmla="*/ 10632 h 178849"/>
              <a:gd name="connsiteX13" fmla="*/ 107992 w 222292"/>
              <a:gd name="connsiteY13" fmla="*/ 0 h 178849"/>
              <a:gd name="connsiteX14" fmla="*/ 41539 w 222292"/>
              <a:gd name="connsiteY14" fmla="*/ 2658 h 178849"/>
              <a:gd name="connsiteX15" fmla="*/ 36222 w 222292"/>
              <a:gd name="connsiteY15" fmla="*/ 7974 h 178849"/>
              <a:gd name="connsiteX16" fmla="*/ 28248 w 222292"/>
              <a:gd name="connsiteY16" fmla="*/ 13290 h 178849"/>
              <a:gd name="connsiteX17" fmla="*/ 17615 w 222292"/>
              <a:gd name="connsiteY17" fmla="*/ 23923 h 178849"/>
              <a:gd name="connsiteX18" fmla="*/ 14957 w 222292"/>
              <a:gd name="connsiteY18" fmla="*/ 34555 h 178849"/>
              <a:gd name="connsiteX19" fmla="*/ 12299 w 222292"/>
              <a:gd name="connsiteY19" fmla="*/ 42530 h 178849"/>
              <a:gd name="connsiteX20" fmla="*/ 4325 w 222292"/>
              <a:gd name="connsiteY20" fmla="*/ 95693 h 178849"/>
              <a:gd name="connsiteX21" fmla="*/ 4325 w 222292"/>
              <a:gd name="connsiteY21" fmla="*/ 132907 h 178849"/>
              <a:gd name="connsiteX22" fmla="*/ 12299 w 222292"/>
              <a:gd name="connsiteY22" fmla="*/ 135565 h 178849"/>
              <a:gd name="connsiteX23" fmla="*/ 20274 w 222292"/>
              <a:gd name="connsiteY23" fmla="*/ 140881 h 178849"/>
              <a:gd name="connsiteX24" fmla="*/ 36222 w 222292"/>
              <a:gd name="connsiteY24" fmla="*/ 146197 h 178849"/>
              <a:gd name="connsiteX25" fmla="*/ 44197 w 222292"/>
              <a:gd name="connsiteY25" fmla="*/ 148855 h 178849"/>
              <a:gd name="connsiteX26" fmla="*/ 52171 w 222292"/>
              <a:gd name="connsiteY26" fmla="*/ 151514 h 178849"/>
              <a:gd name="connsiteX27" fmla="*/ 76095 w 222292"/>
              <a:gd name="connsiteY27" fmla="*/ 156830 h 178849"/>
              <a:gd name="connsiteX28" fmla="*/ 92043 w 222292"/>
              <a:gd name="connsiteY28" fmla="*/ 167462 h 178849"/>
              <a:gd name="connsiteX29" fmla="*/ 97360 w 222292"/>
              <a:gd name="connsiteY29" fmla="*/ 172779 h 178849"/>
              <a:gd name="connsiteX30" fmla="*/ 113308 w 222292"/>
              <a:gd name="connsiteY30" fmla="*/ 178095 h 178849"/>
              <a:gd name="connsiteX31" fmla="*/ 118625 w 222292"/>
              <a:gd name="connsiteY31" fmla="*/ 170120 h 17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2292" h="178849">
                <a:moveTo>
                  <a:pt x="118625" y="170120"/>
                </a:moveTo>
                <a:cubicBezTo>
                  <a:pt x="121726" y="168348"/>
                  <a:pt x="127407" y="167753"/>
                  <a:pt x="131915" y="167462"/>
                </a:cubicBezTo>
                <a:cubicBezTo>
                  <a:pt x="154922" y="165978"/>
                  <a:pt x="178222" y="168182"/>
                  <a:pt x="201027" y="164804"/>
                </a:cubicBezTo>
                <a:cubicBezTo>
                  <a:pt x="203799" y="164393"/>
                  <a:pt x="202131" y="159161"/>
                  <a:pt x="203685" y="156830"/>
                </a:cubicBezTo>
                <a:cubicBezTo>
                  <a:pt x="205770" y="153702"/>
                  <a:pt x="209002" y="151513"/>
                  <a:pt x="211660" y="148855"/>
                </a:cubicBezTo>
                <a:cubicBezTo>
                  <a:pt x="212546" y="127590"/>
                  <a:pt x="212746" y="106285"/>
                  <a:pt x="214318" y="85060"/>
                </a:cubicBezTo>
                <a:cubicBezTo>
                  <a:pt x="214525" y="82266"/>
                  <a:pt x="216296" y="79804"/>
                  <a:pt x="216976" y="77086"/>
                </a:cubicBezTo>
                <a:cubicBezTo>
                  <a:pt x="223392" y="51420"/>
                  <a:pt x="216215" y="74052"/>
                  <a:pt x="222292" y="55820"/>
                </a:cubicBezTo>
                <a:cubicBezTo>
                  <a:pt x="221406" y="45188"/>
                  <a:pt x="222772" y="34120"/>
                  <a:pt x="219634" y="23923"/>
                </a:cubicBezTo>
                <a:cubicBezTo>
                  <a:pt x="218810" y="21245"/>
                  <a:pt x="214456" y="21451"/>
                  <a:pt x="211660" y="21265"/>
                </a:cubicBezTo>
                <a:cubicBezTo>
                  <a:pt x="187773" y="19673"/>
                  <a:pt x="163813" y="19493"/>
                  <a:pt x="139890" y="18607"/>
                </a:cubicBezTo>
                <a:cubicBezTo>
                  <a:pt x="137232" y="16835"/>
                  <a:pt x="134773" y="14719"/>
                  <a:pt x="131915" y="13290"/>
                </a:cubicBezTo>
                <a:cubicBezTo>
                  <a:pt x="129409" y="12037"/>
                  <a:pt x="126272" y="12186"/>
                  <a:pt x="123941" y="10632"/>
                </a:cubicBezTo>
                <a:cubicBezTo>
                  <a:pt x="104031" y="-2641"/>
                  <a:pt x="126953" y="6320"/>
                  <a:pt x="107992" y="0"/>
                </a:cubicBezTo>
                <a:cubicBezTo>
                  <a:pt x="85841" y="886"/>
                  <a:pt x="63572" y="210"/>
                  <a:pt x="41539" y="2658"/>
                </a:cubicBezTo>
                <a:cubicBezTo>
                  <a:pt x="39048" y="2935"/>
                  <a:pt x="38179" y="6408"/>
                  <a:pt x="36222" y="7974"/>
                </a:cubicBezTo>
                <a:cubicBezTo>
                  <a:pt x="33727" y="9970"/>
                  <a:pt x="30673" y="11211"/>
                  <a:pt x="28248" y="13290"/>
                </a:cubicBezTo>
                <a:cubicBezTo>
                  <a:pt x="24442" y="16552"/>
                  <a:pt x="17615" y="23923"/>
                  <a:pt x="17615" y="23923"/>
                </a:cubicBezTo>
                <a:cubicBezTo>
                  <a:pt x="16729" y="27467"/>
                  <a:pt x="15961" y="31042"/>
                  <a:pt x="14957" y="34555"/>
                </a:cubicBezTo>
                <a:cubicBezTo>
                  <a:pt x="14187" y="37249"/>
                  <a:pt x="12565" y="39741"/>
                  <a:pt x="12299" y="42530"/>
                </a:cubicBezTo>
                <a:cubicBezTo>
                  <a:pt x="7294" y="95087"/>
                  <a:pt x="21281" y="78734"/>
                  <a:pt x="4325" y="95693"/>
                </a:cubicBezTo>
                <a:cubicBezTo>
                  <a:pt x="-316" y="109617"/>
                  <a:pt x="-2469" y="112524"/>
                  <a:pt x="4325" y="132907"/>
                </a:cubicBezTo>
                <a:cubicBezTo>
                  <a:pt x="5211" y="135565"/>
                  <a:pt x="9793" y="134312"/>
                  <a:pt x="12299" y="135565"/>
                </a:cubicBezTo>
                <a:cubicBezTo>
                  <a:pt x="15157" y="136994"/>
                  <a:pt x="17355" y="139584"/>
                  <a:pt x="20274" y="140881"/>
                </a:cubicBezTo>
                <a:cubicBezTo>
                  <a:pt x="25395" y="143157"/>
                  <a:pt x="30906" y="144425"/>
                  <a:pt x="36222" y="146197"/>
                </a:cubicBezTo>
                <a:lnTo>
                  <a:pt x="44197" y="148855"/>
                </a:lnTo>
                <a:cubicBezTo>
                  <a:pt x="46855" y="149741"/>
                  <a:pt x="49407" y="151053"/>
                  <a:pt x="52171" y="151514"/>
                </a:cubicBezTo>
                <a:cubicBezTo>
                  <a:pt x="70884" y="154633"/>
                  <a:pt x="63007" y="152468"/>
                  <a:pt x="76095" y="156830"/>
                </a:cubicBezTo>
                <a:cubicBezTo>
                  <a:pt x="81411" y="160374"/>
                  <a:pt x="87525" y="162944"/>
                  <a:pt x="92043" y="167462"/>
                </a:cubicBezTo>
                <a:cubicBezTo>
                  <a:pt x="93815" y="169234"/>
                  <a:pt x="95118" y="171658"/>
                  <a:pt x="97360" y="172779"/>
                </a:cubicBezTo>
                <a:cubicBezTo>
                  <a:pt x="102372" y="175285"/>
                  <a:pt x="107992" y="176323"/>
                  <a:pt x="113308" y="178095"/>
                </a:cubicBezTo>
                <a:cubicBezTo>
                  <a:pt x="123804" y="181593"/>
                  <a:pt x="115524" y="171892"/>
                  <a:pt x="118625" y="170120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284825" y="4829840"/>
            <a:ext cx="586128" cy="647900"/>
          </a:xfrm>
          <a:custGeom>
            <a:avLst/>
            <a:gdLst>
              <a:gd name="connsiteX0" fmla="*/ 3996 w 586128"/>
              <a:gd name="connsiteY0" fmla="*/ 396062 h 647900"/>
              <a:gd name="connsiteX1" fmla="*/ 107663 w 586128"/>
              <a:gd name="connsiteY1" fmla="*/ 398720 h 647900"/>
              <a:gd name="connsiteX2" fmla="*/ 131587 w 586128"/>
              <a:gd name="connsiteY2" fmla="*/ 412011 h 647900"/>
              <a:gd name="connsiteX3" fmla="*/ 139561 w 586128"/>
              <a:gd name="connsiteY3" fmla="*/ 417327 h 647900"/>
              <a:gd name="connsiteX4" fmla="*/ 150194 w 586128"/>
              <a:gd name="connsiteY4" fmla="*/ 427960 h 647900"/>
              <a:gd name="connsiteX5" fmla="*/ 155510 w 586128"/>
              <a:gd name="connsiteY5" fmla="*/ 438593 h 647900"/>
              <a:gd name="connsiteX6" fmla="*/ 163484 w 586128"/>
              <a:gd name="connsiteY6" fmla="*/ 454541 h 647900"/>
              <a:gd name="connsiteX7" fmla="*/ 166142 w 586128"/>
              <a:gd name="connsiteY7" fmla="*/ 494413 h 647900"/>
              <a:gd name="connsiteX8" fmla="*/ 160826 w 586128"/>
              <a:gd name="connsiteY8" fmla="*/ 510362 h 647900"/>
              <a:gd name="connsiteX9" fmla="*/ 152852 w 586128"/>
              <a:gd name="connsiteY9" fmla="*/ 513020 h 647900"/>
              <a:gd name="connsiteX10" fmla="*/ 136903 w 586128"/>
              <a:gd name="connsiteY10" fmla="*/ 526311 h 647900"/>
              <a:gd name="connsiteX11" fmla="*/ 131587 w 586128"/>
              <a:gd name="connsiteY11" fmla="*/ 534286 h 647900"/>
              <a:gd name="connsiteX12" fmla="*/ 128928 w 586128"/>
              <a:gd name="connsiteY12" fmla="*/ 544918 h 647900"/>
              <a:gd name="connsiteX13" fmla="*/ 126270 w 586128"/>
              <a:gd name="connsiteY13" fmla="*/ 558209 h 647900"/>
              <a:gd name="connsiteX14" fmla="*/ 123612 w 586128"/>
              <a:gd name="connsiteY14" fmla="*/ 566183 h 647900"/>
              <a:gd name="connsiteX15" fmla="*/ 120954 w 586128"/>
              <a:gd name="connsiteY15" fmla="*/ 576816 h 647900"/>
              <a:gd name="connsiteX16" fmla="*/ 115638 w 586128"/>
              <a:gd name="connsiteY16" fmla="*/ 584790 h 647900"/>
              <a:gd name="connsiteX17" fmla="*/ 112980 w 586128"/>
              <a:gd name="connsiteY17" fmla="*/ 598081 h 647900"/>
              <a:gd name="connsiteX18" fmla="*/ 110321 w 586128"/>
              <a:gd name="connsiteY18" fmla="*/ 606055 h 647900"/>
              <a:gd name="connsiteX19" fmla="*/ 99689 w 586128"/>
              <a:gd name="connsiteY19" fmla="*/ 643269 h 647900"/>
              <a:gd name="connsiteX20" fmla="*/ 150194 w 586128"/>
              <a:gd name="connsiteY20" fmla="*/ 643269 h 647900"/>
              <a:gd name="connsiteX21" fmla="*/ 158168 w 586128"/>
              <a:gd name="connsiteY21" fmla="*/ 637953 h 647900"/>
              <a:gd name="connsiteX22" fmla="*/ 187408 w 586128"/>
              <a:gd name="connsiteY22" fmla="*/ 635295 h 647900"/>
              <a:gd name="connsiteX23" fmla="*/ 192724 w 586128"/>
              <a:gd name="connsiteY23" fmla="*/ 627320 h 647900"/>
              <a:gd name="connsiteX24" fmla="*/ 200698 w 586128"/>
              <a:gd name="connsiteY24" fmla="*/ 622004 h 647900"/>
              <a:gd name="connsiteX25" fmla="*/ 206015 w 586128"/>
              <a:gd name="connsiteY25" fmla="*/ 616688 h 647900"/>
              <a:gd name="connsiteX26" fmla="*/ 211331 w 586128"/>
              <a:gd name="connsiteY26" fmla="*/ 531627 h 647900"/>
              <a:gd name="connsiteX27" fmla="*/ 219305 w 586128"/>
              <a:gd name="connsiteY27" fmla="*/ 526311 h 647900"/>
              <a:gd name="connsiteX28" fmla="*/ 221963 w 586128"/>
              <a:gd name="connsiteY28" fmla="*/ 475807 h 647900"/>
              <a:gd name="connsiteX29" fmla="*/ 248545 w 586128"/>
              <a:gd name="connsiteY29" fmla="*/ 478465 h 647900"/>
              <a:gd name="connsiteX30" fmla="*/ 256519 w 586128"/>
              <a:gd name="connsiteY30" fmla="*/ 486439 h 647900"/>
              <a:gd name="connsiteX31" fmla="*/ 264494 w 586128"/>
              <a:gd name="connsiteY31" fmla="*/ 491755 h 647900"/>
              <a:gd name="connsiteX32" fmla="*/ 277784 w 586128"/>
              <a:gd name="connsiteY32" fmla="*/ 502388 h 647900"/>
              <a:gd name="connsiteX33" fmla="*/ 280442 w 586128"/>
              <a:gd name="connsiteY33" fmla="*/ 513020 h 647900"/>
              <a:gd name="connsiteX34" fmla="*/ 293733 w 586128"/>
              <a:gd name="connsiteY34" fmla="*/ 528969 h 647900"/>
              <a:gd name="connsiteX35" fmla="*/ 317656 w 586128"/>
              <a:gd name="connsiteY35" fmla="*/ 526311 h 647900"/>
              <a:gd name="connsiteX36" fmla="*/ 322973 w 586128"/>
              <a:gd name="connsiteY36" fmla="*/ 520995 h 647900"/>
              <a:gd name="connsiteX37" fmla="*/ 386768 w 586128"/>
              <a:gd name="connsiteY37" fmla="*/ 518337 h 647900"/>
              <a:gd name="connsiteX38" fmla="*/ 400059 w 586128"/>
              <a:gd name="connsiteY38" fmla="*/ 510362 h 647900"/>
              <a:gd name="connsiteX39" fmla="*/ 408033 w 586128"/>
              <a:gd name="connsiteY39" fmla="*/ 507704 h 647900"/>
              <a:gd name="connsiteX40" fmla="*/ 423982 w 586128"/>
              <a:gd name="connsiteY40" fmla="*/ 494413 h 647900"/>
              <a:gd name="connsiteX41" fmla="*/ 423982 w 586128"/>
              <a:gd name="connsiteY41" fmla="*/ 459858 h 647900"/>
              <a:gd name="connsiteX42" fmla="*/ 426640 w 586128"/>
              <a:gd name="connsiteY42" fmla="*/ 427960 h 647900"/>
              <a:gd name="connsiteX43" fmla="*/ 431956 w 586128"/>
              <a:gd name="connsiteY43" fmla="*/ 419986 h 647900"/>
              <a:gd name="connsiteX44" fmla="*/ 445247 w 586128"/>
              <a:gd name="connsiteY44" fmla="*/ 409353 h 647900"/>
              <a:gd name="connsiteX45" fmla="*/ 455880 w 586128"/>
              <a:gd name="connsiteY45" fmla="*/ 401379 h 647900"/>
              <a:gd name="connsiteX46" fmla="*/ 469170 w 586128"/>
              <a:gd name="connsiteY46" fmla="*/ 380113 h 647900"/>
              <a:gd name="connsiteX47" fmla="*/ 471828 w 586128"/>
              <a:gd name="connsiteY47" fmla="*/ 364165 h 647900"/>
              <a:gd name="connsiteX48" fmla="*/ 479803 w 586128"/>
              <a:gd name="connsiteY48" fmla="*/ 361507 h 647900"/>
              <a:gd name="connsiteX49" fmla="*/ 482461 w 586128"/>
              <a:gd name="connsiteY49" fmla="*/ 350874 h 647900"/>
              <a:gd name="connsiteX50" fmla="*/ 485119 w 586128"/>
              <a:gd name="connsiteY50" fmla="*/ 305686 h 647900"/>
              <a:gd name="connsiteX51" fmla="*/ 490435 w 586128"/>
              <a:gd name="connsiteY51" fmla="*/ 300369 h 647900"/>
              <a:gd name="connsiteX52" fmla="*/ 498410 w 586128"/>
              <a:gd name="connsiteY52" fmla="*/ 295053 h 647900"/>
              <a:gd name="connsiteX53" fmla="*/ 517017 w 586128"/>
              <a:gd name="connsiteY53" fmla="*/ 289737 h 647900"/>
              <a:gd name="connsiteX54" fmla="*/ 522333 w 586128"/>
              <a:gd name="connsiteY54" fmla="*/ 284420 h 647900"/>
              <a:gd name="connsiteX55" fmla="*/ 543598 w 586128"/>
              <a:gd name="connsiteY55" fmla="*/ 281762 h 647900"/>
              <a:gd name="connsiteX56" fmla="*/ 546256 w 586128"/>
              <a:gd name="connsiteY56" fmla="*/ 271130 h 647900"/>
              <a:gd name="connsiteX57" fmla="*/ 548915 w 586128"/>
              <a:gd name="connsiteY57" fmla="*/ 209993 h 647900"/>
              <a:gd name="connsiteX58" fmla="*/ 554231 w 586128"/>
              <a:gd name="connsiteY58" fmla="*/ 202018 h 647900"/>
              <a:gd name="connsiteX59" fmla="*/ 559547 w 586128"/>
              <a:gd name="connsiteY59" fmla="*/ 180753 h 647900"/>
              <a:gd name="connsiteX60" fmla="*/ 562205 w 586128"/>
              <a:gd name="connsiteY60" fmla="*/ 172779 h 647900"/>
              <a:gd name="connsiteX61" fmla="*/ 564863 w 586128"/>
              <a:gd name="connsiteY61" fmla="*/ 106325 h 647900"/>
              <a:gd name="connsiteX62" fmla="*/ 567521 w 586128"/>
              <a:gd name="connsiteY62" fmla="*/ 98351 h 647900"/>
              <a:gd name="connsiteX63" fmla="*/ 570180 w 586128"/>
              <a:gd name="connsiteY63" fmla="*/ 69111 h 647900"/>
              <a:gd name="connsiteX64" fmla="*/ 580812 w 586128"/>
              <a:gd name="connsiteY64" fmla="*/ 45188 h 647900"/>
              <a:gd name="connsiteX65" fmla="*/ 583470 w 586128"/>
              <a:gd name="connsiteY65" fmla="*/ 23923 h 647900"/>
              <a:gd name="connsiteX66" fmla="*/ 586128 w 586128"/>
              <a:gd name="connsiteY66" fmla="*/ 15948 h 647900"/>
              <a:gd name="connsiteX67" fmla="*/ 583470 w 586128"/>
              <a:gd name="connsiteY67" fmla="*/ 0 h 647900"/>
              <a:gd name="connsiteX68" fmla="*/ 522333 w 586128"/>
              <a:gd name="connsiteY68" fmla="*/ 2658 h 647900"/>
              <a:gd name="connsiteX69" fmla="*/ 517017 w 586128"/>
              <a:gd name="connsiteY69" fmla="*/ 10632 h 647900"/>
              <a:gd name="connsiteX70" fmla="*/ 514359 w 586128"/>
              <a:gd name="connsiteY70" fmla="*/ 31897 h 647900"/>
              <a:gd name="connsiteX71" fmla="*/ 501068 w 586128"/>
              <a:gd name="connsiteY71" fmla="*/ 47846 h 647900"/>
              <a:gd name="connsiteX72" fmla="*/ 490435 w 586128"/>
              <a:gd name="connsiteY72" fmla="*/ 61137 h 647900"/>
              <a:gd name="connsiteX73" fmla="*/ 477145 w 586128"/>
              <a:gd name="connsiteY73" fmla="*/ 74427 h 647900"/>
              <a:gd name="connsiteX74" fmla="*/ 474487 w 586128"/>
              <a:gd name="connsiteY74" fmla="*/ 98351 h 647900"/>
              <a:gd name="connsiteX75" fmla="*/ 466512 w 586128"/>
              <a:gd name="connsiteY75" fmla="*/ 103667 h 647900"/>
              <a:gd name="connsiteX76" fmla="*/ 455880 w 586128"/>
              <a:gd name="connsiteY76" fmla="*/ 124932 h 647900"/>
              <a:gd name="connsiteX77" fmla="*/ 453221 w 586128"/>
              <a:gd name="connsiteY77" fmla="*/ 154172 h 647900"/>
              <a:gd name="connsiteX78" fmla="*/ 445247 w 586128"/>
              <a:gd name="connsiteY78" fmla="*/ 159488 h 647900"/>
              <a:gd name="connsiteX79" fmla="*/ 437273 w 586128"/>
              <a:gd name="connsiteY79" fmla="*/ 199360 h 647900"/>
              <a:gd name="connsiteX80" fmla="*/ 434615 w 586128"/>
              <a:gd name="connsiteY80" fmla="*/ 209993 h 647900"/>
              <a:gd name="connsiteX81" fmla="*/ 423982 w 586128"/>
              <a:gd name="connsiteY81" fmla="*/ 225941 h 647900"/>
              <a:gd name="connsiteX82" fmla="*/ 421324 w 586128"/>
              <a:gd name="connsiteY82" fmla="*/ 233916 h 647900"/>
              <a:gd name="connsiteX83" fmla="*/ 410691 w 586128"/>
              <a:gd name="connsiteY83" fmla="*/ 249865 h 647900"/>
              <a:gd name="connsiteX84" fmla="*/ 408033 w 586128"/>
              <a:gd name="connsiteY84" fmla="*/ 257839 h 647900"/>
              <a:gd name="connsiteX85" fmla="*/ 397401 w 586128"/>
              <a:gd name="connsiteY85" fmla="*/ 271130 h 647900"/>
              <a:gd name="connsiteX86" fmla="*/ 389426 w 586128"/>
              <a:gd name="connsiteY86" fmla="*/ 276446 h 647900"/>
              <a:gd name="connsiteX87" fmla="*/ 378794 w 586128"/>
              <a:gd name="connsiteY87" fmla="*/ 289737 h 647900"/>
              <a:gd name="connsiteX88" fmla="*/ 370819 w 586128"/>
              <a:gd name="connsiteY88" fmla="*/ 292395 h 647900"/>
              <a:gd name="connsiteX89" fmla="*/ 362845 w 586128"/>
              <a:gd name="connsiteY89" fmla="*/ 297711 h 647900"/>
              <a:gd name="connsiteX90" fmla="*/ 357528 w 586128"/>
              <a:gd name="connsiteY90" fmla="*/ 303027 h 647900"/>
              <a:gd name="connsiteX91" fmla="*/ 344238 w 586128"/>
              <a:gd name="connsiteY91" fmla="*/ 305686 h 647900"/>
              <a:gd name="connsiteX92" fmla="*/ 336263 w 586128"/>
              <a:gd name="connsiteY92" fmla="*/ 311002 h 647900"/>
              <a:gd name="connsiteX93" fmla="*/ 288417 w 586128"/>
              <a:gd name="connsiteY93" fmla="*/ 311002 h 647900"/>
              <a:gd name="connsiteX94" fmla="*/ 280442 w 586128"/>
              <a:gd name="connsiteY94" fmla="*/ 305686 h 647900"/>
              <a:gd name="connsiteX95" fmla="*/ 272468 w 586128"/>
              <a:gd name="connsiteY95" fmla="*/ 303027 h 647900"/>
              <a:gd name="connsiteX96" fmla="*/ 256519 w 586128"/>
              <a:gd name="connsiteY96" fmla="*/ 292395 h 647900"/>
              <a:gd name="connsiteX97" fmla="*/ 240570 w 586128"/>
              <a:gd name="connsiteY97" fmla="*/ 284420 h 647900"/>
              <a:gd name="connsiteX98" fmla="*/ 232596 w 586128"/>
              <a:gd name="connsiteY98" fmla="*/ 279104 h 647900"/>
              <a:gd name="connsiteX99" fmla="*/ 187408 w 586128"/>
              <a:gd name="connsiteY99" fmla="*/ 276446 h 647900"/>
              <a:gd name="connsiteX100" fmla="*/ 171459 w 586128"/>
              <a:gd name="connsiteY100" fmla="*/ 268472 h 647900"/>
              <a:gd name="connsiteX101" fmla="*/ 155510 w 586128"/>
              <a:gd name="connsiteY101" fmla="*/ 260497 h 647900"/>
              <a:gd name="connsiteX102" fmla="*/ 134245 w 586128"/>
              <a:gd name="connsiteY102" fmla="*/ 263155 h 647900"/>
              <a:gd name="connsiteX103" fmla="*/ 128928 w 586128"/>
              <a:gd name="connsiteY103" fmla="*/ 279104 h 647900"/>
              <a:gd name="connsiteX104" fmla="*/ 126270 w 586128"/>
              <a:gd name="connsiteY104" fmla="*/ 297711 h 647900"/>
              <a:gd name="connsiteX105" fmla="*/ 118296 w 586128"/>
              <a:gd name="connsiteY105" fmla="*/ 300369 h 647900"/>
              <a:gd name="connsiteX106" fmla="*/ 112980 w 586128"/>
              <a:gd name="connsiteY106" fmla="*/ 305686 h 647900"/>
              <a:gd name="connsiteX107" fmla="*/ 110321 w 586128"/>
              <a:gd name="connsiteY107" fmla="*/ 316318 h 647900"/>
              <a:gd name="connsiteX108" fmla="*/ 97031 w 586128"/>
              <a:gd name="connsiteY108" fmla="*/ 332267 h 647900"/>
              <a:gd name="connsiteX109" fmla="*/ 83740 w 586128"/>
              <a:gd name="connsiteY109" fmla="*/ 350874 h 647900"/>
              <a:gd name="connsiteX110" fmla="*/ 67791 w 586128"/>
              <a:gd name="connsiteY110" fmla="*/ 361507 h 647900"/>
              <a:gd name="connsiteX111" fmla="*/ 51842 w 586128"/>
              <a:gd name="connsiteY111" fmla="*/ 372139 h 647900"/>
              <a:gd name="connsiteX112" fmla="*/ 41210 w 586128"/>
              <a:gd name="connsiteY112" fmla="*/ 374797 h 647900"/>
              <a:gd name="connsiteX113" fmla="*/ 25261 w 586128"/>
              <a:gd name="connsiteY113" fmla="*/ 380113 h 647900"/>
              <a:gd name="connsiteX114" fmla="*/ 3996 w 586128"/>
              <a:gd name="connsiteY114" fmla="*/ 396062 h 6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586128" h="647900">
                <a:moveTo>
                  <a:pt x="3996" y="396062"/>
                </a:moveTo>
                <a:cubicBezTo>
                  <a:pt x="17730" y="399163"/>
                  <a:pt x="73135" y="397076"/>
                  <a:pt x="107663" y="398720"/>
                </a:cubicBezTo>
                <a:cubicBezTo>
                  <a:pt x="115219" y="399080"/>
                  <a:pt x="128083" y="409675"/>
                  <a:pt x="131587" y="412011"/>
                </a:cubicBezTo>
                <a:lnTo>
                  <a:pt x="139561" y="417327"/>
                </a:lnTo>
                <a:cubicBezTo>
                  <a:pt x="146649" y="438594"/>
                  <a:pt x="136017" y="413783"/>
                  <a:pt x="150194" y="427960"/>
                </a:cubicBezTo>
                <a:cubicBezTo>
                  <a:pt x="152996" y="430762"/>
                  <a:pt x="153544" y="435152"/>
                  <a:pt x="155510" y="438593"/>
                </a:cubicBezTo>
                <a:cubicBezTo>
                  <a:pt x="163755" y="453022"/>
                  <a:pt x="158610" y="439919"/>
                  <a:pt x="163484" y="454541"/>
                </a:cubicBezTo>
                <a:cubicBezTo>
                  <a:pt x="164370" y="467832"/>
                  <a:pt x="166776" y="481108"/>
                  <a:pt x="166142" y="494413"/>
                </a:cubicBezTo>
                <a:cubicBezTo>
                  <a:pt x="165875" y="500011"/>
                  <a:pt x="166142" y="508590"/>
                  <a:pt x="160826" y="510362"/>
                </a:cubicBezTo>
                <a:lnTo>
                  <a:pt x="152852" y="513020"/>
                </a:lnTo>
                <a:cubicBezTo>
                  <a:pt x="145012" y="518247"/>
                  <a:pt x="143298" y="518637"/>
                  <a:pt x="136903" y="526311"/>
                </a:cubicBezTo>
                <a:cubicBezTo>
                  <a:pt x="134858" y="528765"/>
                  <a:pt x="133359" y="531628"/>
                  <a:pt x="131587" y="534286"/>
                </a:cubicBezTo>
                <a:cubicBezTo>
                  <a:pt x="130701" y="537830"/>
                  <a:pt x="129721" y="541352"/>
                  <a:pt x="128928" y="544918"/>
                </a:cubicBezTo>
                <a:cubicBezTo>
                  <a:pt x="127948" y="549328"/>
                  <a:pt x="127366" y="553826"/>
                  <a:pt x="126270" y="558209"/>
                </a:cubicBezTo>
                <a:cubicBezTo>
                  <a:pt x="125590" y="560927"/>
                  <a:pt x="124382" y="563489"/>
                  <a:pt x="123612" y="566183"/>
                </a:cubicBezTo>
                <a:cubicBezTo>
                  <a:pt x="122608" y="569696"/>
                  <a:pt x="122393" y="573458"/>
                  <a:pt x="120954" y="576816"/>
                </a:cubicBezTo>
                <a:cubicBezTo>
                  <a:pt x="119696" y="579752"/>
                  <a:pt x="117410" y="582132"/>
                  <a:pt x="115638" y="584790"/>
                </a:cubicBezTo>
                <a:cubicBezTo>
                  <a:pt x="114752" y="589220"/>
                  <a:pt x="114076" y="593698"/>
                  <a:pt x="112980" y="598081"/>
                </a:cubicBezTo>
                <a:cubicBezTo>
                  <a:pt x="112300" y="600799"/>
                  <a:pt x="110691" y="603278"/>
                  <a:pt x="110321" y="606055"/>
                </a:cubicBezTo>
                <a:cubicBezTo>
                  <a:pt x="105472" y="642421"/>
                  <a:pt x="117117" y="631650"/>
                  <a:pt x="99689" y="643269"/>
                </a:cubicBezTo>
                <a:cubicBezTo>
                  <a:pt x="119403" y="649840"/>
                  <a:pt x="113669" y="649036"/>
                  <a:pt x="150194" y="643269"/>
                </a:cubicBezTo>
                <a:cubicBezTo>
                  <a:pt x="153349" y="642771"/>
                  <a:pt x="155044" y="638622"/>
                  <a:pt x="158168" y="637953"/>
                </a:cubicBezTo>
                <a:cubicBezTo>
                  <a:pt x="167738" y="635902"/>
                  <a:pt x="177661" y="636181"/>
                  <a:pt x="187408" y="635295"/>
                </a:cubicBezTo>
                <a:cubicBezTo>
                  <a:pt x="189180" y="632637"/>
                  <a:pt x="190465" y="629579"/>
                  <a:pt x="192724" y="627320"/>
                </a:cubicBezTo>
                <a:cubicBezTo>
                  <a:pt x="194983" y="625061"/>
                  <a:pt x="198203" y="624000"/>
                  <a:pt x="200698" y="622004"/>
                </a:cubicBezTo>
                <a:cubicBezTo>
                  <a:pt x="202655" y="620438"/>
                  <a:pt x="204243" y="618460"/>
                  <a:pt x="206015" y="616688"/>
                </a:cubicBezTo>
                <a:cubicBezTo>
                  <a:pt x="218146" y="580292"/>
                  <a:pt x="196253" y="648489"/>
                  <a:pt x="211331" y="531627"/>
                </a:cubicBezTo>
                <a:cubicBezTo>
                  <a:pt x="211740" y="528459"/>
                  <a:pt x="216647" y="528083"/>
                  <a:pt x="219305" y="526311"/>
                </a:cubicBezTo>
                <a:cubicBezTo>
                  <a:pt x="220191" y="509476"/>
                  <a:pt x="213172" y="490191"/>
                  <a:pt x="221963" y="475807"/>
                </a:cubicBezTo>
                <a:cubicBezTo>
                  <a:pt x="226607" y="468209"/>
                  <a:pt x="240034" y="475846"/>
                  <a:pt x="248545" y="478465"/>
                </a:cubicBezTo>
                <a:cubicBezTo>
                  <a:pt x="252138" y="479570"/>
                  <a:pt x="253631" y="484033"/>
                  <a:pt x="256519" y="486439"/>
                </a:cubicBezTo>
                <a:cubicBezTo>
                  <a:pt x="258973" y="488484"/>
                  <a:pt x="261999" y="489759"/>
                  <a:pt x="264494" y="491755"/>
                </a:cubicBezTo>
                <a:cubicBezTo>
                  <a:pt x="283439" y="506911"/>
                  <a:pt x="253231" y="486020"/>
                  <a:pt x="277784" y="502388"/>
                </a:cubicBezTo>
                <a:cubicBezTo>
                  <a:pt x="278670" y="505932"/>
                  <a:pt x="279003" y="509662"/>
                  <a:pt x="280442" y="513020"/>
                </a:cubicBezTo>
                <a:cubicBezTo>
                  <a:pt x="283218" y="519496"/>
                  <a:pt x="288943" y="524179"/>
                  <a:pt x="293733" y="528969"/>
                </a:cubicBezTo>
                <a:cubicBezTo>
                  <a:pt x="301707" y="528083"/>
                  <a:pt x="309915" y="528422"/>
                  <a:pt x="317656" y="526311"/>
                </a:cubicBezTo>
                <a:cubicBezTo>
                  <a:pt x="320074" y="525652"/>
                  <a:pt x="320483" y="521282"/>
                  <a:pt x="322973" y="520995"/>
                </a:cubicBezTo>
                <a:cubicBezTo>
                  <a:pt x="344116" y="518556"/>
                  <a:pt x="365503" y="519223"/>
                  <a:pt x="386768" y="518337"/>
                </a:cubicBezTo>
                <a:cubicBezTo>
                  <a:pt x="409355" y="510808"/>
                  <a:pt x="381816" y="521309"/>
                  <a:pt x="400059" y="510362"/>
                </a:cubicBezTo>
                <a:cubicBezTo>
                  <a:pt x="402461" y="508920"/>
                  <a:pt x="405527" y="508957"/>
                  <a:pt x="408033" y="507704"/>
                </a:cubicBezTo>
                <a:cubicBezTo>
                  <a:pt x="415437" y="504002"/>
                  <a:pt x="418101" y="500295"/>
                  <a:pt x="423982" y="494413"/>
                </a:cubicBezTo>
                <a:cubicBezTo>
                  <a:pt x="429980" y="470422"/>
                  <a:pt x="423982" y="499657"/>
                  <a:pt x="423982" y="459858"/>
                </a:cubicBezTo>
                <a:cubicBezTo>
                  <a:pt x="423982" y="449188"/>
                  <a:pt x="424548" y="438422"/>
                  <a:pt x="426640" y="427960"/>
                </a:cubicBezTo>
                <a:cubicBezTo>
                  <a:pt x="427266" y="424828"/>
                  <a:pt x="429960" y="422480"/>
                  <a:pt x="431956" y="419986"/>
                </a:cubicBezTo>
                <a:cubicBezTo>
                  <a:pt x="436698" y="414059"/>
                  <a:pt x="438799" y="413958"/>
                  <a:pt x="445247" y="409353"/>
                </a:cubicBezTo>
                <a:cubicBezTo>
                  <a:pt x="448852" y="406778"/>
                  <a:pt x="452336" y="404037"/>
                  <a:pt x="455880" y="401379"/>
                </a:cubicBezTo>
                <a:cubicBezTo>
                  <a:pt x="462206" y="382399"/>
                  <a:pt x="456534" y="388539"/>
                  <a:pt x="469170" y="380113"/>
                </a:cubicBezTo>
                <a:cubicBezTo>
                  <a:pt x="470056" y="374797"/>
                  <a:pt x="469154" y="368844"/>
                  <a:pt x="471828" y="364165"/>
                </a:cubicBezTo>
                <a:cubicBezTo>
                  <a:pt x="473218" y="361732"/>
                  <a:pt x="478053" y="363695"/>
                  <a:pt x="479803" y="361507"/>
                </a:cubicBezTo>
                <a:cubicBezTo>
                  <a:pt x="482085" y="358654"/>
                  <a:pt x="481575" y="354418"/>
                  <a:pt x="482461" y="350874"/>
                </a:cubicBezTo>
                <a:cubicBezTo>
                  <a:pt x="483347" y="335811"/>
                  <a:pt x="482766" y="320590"/>
                  <a:pt x="485119" y="305686"/>
                </a:cubicBezTo>
                <a:cubicBezTo>
                  <a:pt x="485510" y="303210"/>
                  <a:pt x="488478" y="301935"/>
                  <a:pt x="490435" y="300369"/>
                </a:cubicBezTo>
                <a:cubicBezTo>
                  <a:pt x="492930" y="298373"/>
                  <a:pt x="495552" y="296482"/>
                  <a:pt x="498410" y="295053"/>
                </a:cubicBezTo>
                <a:cubicBezTo>
                  <a:pt x="502225" y="293146"/>
                  <a:pt x="513609" y="290589"/>
                  <a:pt x="517017" y="289737"/>
                </a:cubicBezTo>
                <a:cubicBezTo>
                  <a:pt x="518789" y="287965"/>
                  <a:pt x="519932" y="285140"/>
                  <a:pt x="522333" y="284420"/>
                </a:cubicBezTo>
                <a:cubicBezTo>
                  <a:pt x="529175" y="282367"/>
                  <a:pt x="537353" y="285231"/>
                  <a:pt x="543598" y="281762"/>
                </a:cubicBezTo>
                <a:cubicBezTo>
                  <a:pt x="546791" y="279988"/>
                  <a:pt x="545370" y="274674"/>
                  <a:pt x="546256" y="271130"/>
                </a:cubicBezTo>
                <a:cubicBezTo>
                  <a:pt x="547142" y="250751"/>
                  <a:pt x="546577" y="230257"/>
                  <a:pt x="548915" y="209993"/>
                </a:cubicBezTo>
                <a:cubicBezTo>
                  <a:pt x="549281" y="206819"/>
                  <a:pt x="552802" y="204876"/>
                  <a:pt x="554231" y="202018"/>
                </a:cubicBezTo>
                <a:cubicBezTo>
                  <a:pt x="557269" y="195941"/>
                  <a:pt x="558030" y="186821"/>
                  <a:pt x="559547" y="180753"/>
                </a:cubicBezTo>
                <a:cubicBezTo>
                  <a:pt x="560227" y="178035"/>
                  <a:pt x="561319" y="175437"/>
                  <a:pt x="562205" y="172779"/>
                </a:cubicBezTo>
                <a:cubicBezTo>
                  <a:pt x="563091" y="150628"/>
                  <a:pt x="563284" y="128438"/>
                  <a:pt x="564863" y="106325"/>
                </a:cubicBezTo>
                <a:cubicBezTo>
                  <a:pt x="565063" y="103530"/>
                  <a:pt x="567125" y="101125"/>
                  <a:pt x="567521" y="98351"/>
                </a:cubicBezTo>
                <a:cubicBezTo>
                  <a:pt x="568905" y="88663"/>
                  <a:pt x="568479" y="78749"/>
                  <a:pt x="570180" y="69111"/>
                </a:cubicBezTo>
                <a:cubicBezTo>
                  <a:pt x="572458" y="56204"/>
                  <a:pt x="574695" y="54363"/>
                  <a:pt x="580812" y="45188"/>
                </a:cubicBezTo>
                <a:cubicBezTo>
                  <a:pt x="581698" y="38100"/>
                  <a:pt x="582192" y="30951"/>
                  <a:pt x="583470" y="23923"/>
                </a:cubicBezTo>
                <a:cubicBezTo>
                  <a:pt x="583971" y="21166"/>
                  <a:pt x="586128" y="18750"/>
                  <a:pt x="586128" y="15948"/>
                </a:cubicBezTo>
                <a:cubicBezTo>
                  <a:pt x="586128" y="10559"/>
                  <a:pt x="584356" y="5316"/>
                  <a:pt x="583470" y="0"/>
                </a:cubicBezTo>
                <a:cubicBezTo>
                  <a:pt x="563091" y="886"/>
                  <a:pt x="542475" y="-565"/>
                  <a:pt x="522333" y="2658"/>
                </a:cubicBezTo>
                <a:cubicBezTo>
                  <a:pt x="519179" y="3163"/>
                  <a:pt x="517858" y="7550"/>
                  <a:pt x="517017" y="10632"/>
                </a:cubicBezTo>
                <a:cubicBezTo>
                  <a:pt x="515137" y="17524"/>
                  <a:pt x="516239" y="25005"/>
                  <a:pt x="514359" y="31897"/>
                </a:cubicBezTo>
                <a:cubicBezTo>
                  <a:pt x="512971" y="36985"/>
                  <a:pt x="504225" y="44689"/>
                  <a:pt x="501068" y="47846"/>
                </a:cubicBezTo>
                <a:cubicBezTo>
                  <a:pt x="495894" y="63369"/>
                  <a:pt x="502459" y="49113"/>
                  <a:pt x="490435" y="61137"/>
                </a:cubicBezTo>
                <a:cubicBezTo>
                  <a:pt x="472715" y="78857"/>
                  <a:pt x="498409" y="60251"/>
                  <a:pt x="477145" y="74427"/>
                </a:cubicBezTo>
                <a:cubicBezTo>
                  <a:pt x="476259" y="82402"/>
                  <a:pt x="477229" y="90810"/>
                  <a:pt x="474487" y="98351"/>
                </a:cubicBezTo>
                <a:cubicBezTo>
                  <a:pt x="473395" y="101353"/>
                  <a:pt x="468097" y="100893"/>
                  <a:pt x="466512" y="103667"/>
                </a:cubicBezTo>
                <a:cubicBezTo>
                  <a:pt x="448401" y="135360"/>
                  <a:pt x="479292" y="101520"/>
                  <a:pt x="455880" y="124932"/>
                </a:cubicBezTo>
                <a:cubicBezTo>
                  <a:pt x="454994" y="134679"/>
                  <a:pt x="456099" y="144818"/>
                  <a:pt x="453221" y="154172"/>
                </a:cubicBezTo>
                <a:cubicBezTo>
                  <a:pt x="452282" y="157225"/>
                  <a:pt x="446125" y="156416"/>
                  <a:pt x="445247" y="159488"/>
                </a:cubicBezTo>
                <a:cubicBezTo>
                  <a:pt x="429900" y="213205"/>
                  <a:pt x="452227" y="176929"/>
                  <a:pt x="437273" y="199360"/>
                </a:cubicBezTo>
                <a:cubicBezTo>
                  <a:pt x="436387" y="202904"/>
                  <a:pt x="436249" y="206725"/>
                  <a:pt x="434615" y="209993"/>
                </a:cubicBezTo>
                <a:cubicBezTo>
                  <a:pt x="431758" y="215708"/>
                  <a:pt x="423982" y="225941"/>
                  <a:pt x="423982" y="225941"/>
                </a:cubicBezTo>
                <a:cubicBezTo>
                  <a:pt x="423096" y="228599"/>
                  <a:pt x="422685" y="231467"/>
                  <a:pt x="421324" y="233916"/>
                </a:cubicBezTo>
                <a:cubicBezTo>
                  <a:pt x="418221" y="239501"/>
                  <a:pt x="410691" y="249865"/>
                  <a:pt x="410691" y="249865"/>
                </a:cubicBezTo>
                <a:cubicBezTo>
                  <a:pt x="409805" y="252523"/>
                  <a:pt x="409286" y="255333"/>
                  <a:pt x="408033" y="257839"/>
                </a:cubicBezTo>
                <a:cubicBezTo>
                  <a:pt x="405732" y="262442"/>
                  <a:pt x="401520" y="267835"/>
                  <a:pt x="397401" y="271130"/>
                </a:cubicBezTo>
                <a:cubicBezTo>
                  <a:pt x="394906" y="273126"/>
                  <a:pt x="392084" y="274674"/>
                  <a:pt x="389426" y="276446"/>
                </a:cubicBezTo>
                <a:cubicBezTo>
                  <a:pt x="387013" y="280066"/>
                  <a:pt x="383001" y="287213"/>
                  <a:pt x="378794" y="289737"/>
                </a:cubicBezTo>
                <a:cubicBezTo>
                  <a:pt x="376391" y="291179"/>
                  <a:pt x="373477" y="291509"/>
                  <a:pt x="370819" y="292395"/>
                </a:cubicBezTo>
                <a:cubicBezTo>
                  <a:pt x="368161" y="294167"/>
                  <a:pt x="365340" y="295715"/>
                  <a:pt x="362845" y="297711"/>
                </a:cubicBezTo>
                <a:cubicBezTo>
                  <a:pt x="360888" y="299277"/>
                  <a:pt x="359832" y="302040"/>
                  <a:pt x="357528" y="303027"/>
                </a:cubicBezTo>
                <a:cubicBezTo>
                  <a:pt x="353376" y="304807"/>
                  <a:pt x="348668" y="304800"/>
                  <a:pt x="344238" y="305686"/>
                </a:cubicBezTo>
                <a:cubicBezTo>
                  <a:pt x="341580" y="307458"/>
                  <a:pt x="339121" y="309573"/>
                  <a:pt x="336263" y="311002"/>
                </a:cubicBezTo>
                <a:cubicBezTo>
                  <a:pt x="321714" y="318276"/>
                  <a:pt x="302269" y="311925"/>
                  <a:pt x="288417" y="311002"/>
                </a:cubicBezTo>
                <a:cubicBezTo>
                  <a:pt x="285759" y="309230"/>
                  <a:pt x="283299" y="307115"/>
                  <a:pt x="280442" y="305686"/>
                </a:cubicBezTo>
                <a:cubicBezTo>
                  <a:pt x="277936" y="304433"/>
                  <a:pt x="274799" y="304581"/>
                  <a:pt x="272468" y="303027"/>
                </a:cubicBezTo>
                <a:cubicBezTo>
                  <a:pt x="252562" y="289755"/>
                  <a:pt x="275478" y="298714"/>
                  <a:pt x="256519" y="292395"/>
                </a:cubicBezTo>
                <a:cubicBezTo>
                  <a:pt x="233669" y="277161"/>
                  <a:pt x="262580" y="295426"/>
                  <a:pt x="240570" y="284420"/>
                </a:cubicBezTo>
                <a:cubicBezTo>
                  <a:pt x="237713" y="282991"/>
                  <a:pt x="235755" y="279578"/>
                  <a:pt x="232596" y="279104"/>
                </a:cubicBezTo>
                <a:cubicBezTo>
                  <a:pt x="217674" y="276866"/>
                  <a:pt x="202471" y="277332"/>
                  <a:pt x="187408" y="276446"/>
                </a:cubicBezTo>
                <a:cubicBezTo>
                  <a:pt x="164542" y="261204"/>
                  <a:pt x="193478" y="279482"/>
                  <a:pt x="171459" y="268472"/>
                </a:cubicBezTo>
                <a:cubicBezTo>
                  <a:pt x="150848" y="258166"/>
                  <a:pt x="175552" y="267178"/>
                  <a:pt x="155510" y="260497"/>
                </a:cubicBezTo>
                <a:cubicBezTo>
                  <a:pt x="148422" y="261383"/>
                  <a:pt x="140097" y="259059"/>
                  <a:pt x="134245" y="263155"/>
                </a:cubicBezTo>
                <a:cubicBezTo>
                  <a:pt x="129654" y="266369"/>
                  <a:pt x="128928" y="279104"/>
                  <a:pt x="128928" y="279104"/>
                </a:cubicBezTo>
                <a:cubicBezTo>
                  <a:pt x="128042" y="285306"/>
                  <a:pt x="129072" y="292107"/>
                  <a:pt x="126270" y="297711"/>
                </a:cubicBezTo>
                <a:cubicBezTo>
                  <a:pt x="125017" y="300217"/>
                  <a:pt x="120698" y="298927"/>
                  <a:pt x="118296" y="300369"/>
                </a:cubicBezTo>
                <a:cubicBezTo>
                  <a:pt x="116147" y="301659"/>
                  <a:pt x="114752" y="303914"/>
                  <a:pt x="112980" y="305686"/>
                </a:cubicBezTo>
                <a:cubicBezTo>
                  <a:pt x="112094" y="309230"/>
                  <a:pt x="112134" y="313146"/>
                  <a:pt x="110321" y="316318"/>
                </a:cubicBezTo>
                <a:cubicBezTo>
                  <a:pt x="97810" y="338211"/>
                  <a:pt x="106368" y="311257"/>
                  <a:pt x="97031" y="332267"/>
                </a:cubicBezTo>
                <a:cubicBezTo>
                  <a:pt x="88402" y="351683"/>
                  <a:pt x="98245" y="346040"/>
                  <a:pt x="83740" y="350874"/>
                </a:cubicBezTo>
                <a:cubicBezTo>
                  <a:pt x="66047" y="368567"/>
                  <a:pt x="85100" y="351891"/>
                  <a:pt x="67791" y="361507"/>
                </a:cubicBezTo>
                <a:cubicBezTo>
                  <a:pt x="62206" y="364610"/>
                  <a:pt x="58041" y="370589"/>
                  <a:pt x="51842" y="372139"/>
                </a:cubicBezTo>
                <a:cubicBezTo>
                  <a:pt x="48298" y="373025"/>
                  <a:pt x="44709" y="373747"/>
                  <a:pt x="41210" y="374797"/>
                </a:cubicBezTo>
                <a:cubicBezTo>
                  <a:pt x="35842" y="376407"/>
                  <a:pt x="25261" y="380113"/>
                  <a:pt x="25261" y="380113"/>
                </a:cubicBezTo>
                <a:cubicBezTo>
                  <a:pt x="15560" y="389816"/>
                  <a:pt x="-9738" y="392961"/>
                  <a:pt x="3996" y="396062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613304" y="6246628"/>
            <a:ext cx="236278" cy="382903"/>
          </a:xfrm>
          <a:custGeom>
            <a:avLst/>
            <a:gdLst>
              <a:gd name="connsiteX0" fmla="*/ 201829 w 236278"/>
              <a:gd name="connsiteY0" fmla="*/ 382772 h 382903"/>
              <a:gd name="connsiteX1" fmla="*/ 220436 w 236278"/>
              <a:gd name="connsiteY1" fmla="*/ 369481 h 382903"/>
              <a:gd name="connsiteX2" fmla="*/ 231068 w 236278"/>
              <a:gd name="connsiteY2" fmla="*/ 353532 h 382903"/>
              <a:gd name="connsiteX3" fmla="*/ 231068 w 236278"/>
              <a:gd name="connsiteY3" fmla="*/ 300370 h 382903"/>
              <a:gd name="connsiteX4" fmla="*/ 223094 w 236278"/>
              <a:gd name="connsiteY4" fmla="*/ 295053 h 382903"/>
              <a:gd name="connsiteX5" fmla="*/ 220436 w 236278"/>
              <a:gd name="connsiteY5" fmla="*/ 287079 h 382903"/>
              <a:gd name="connsiteX6" fmla="*/ 215119 w 236278"/>
              <a:gd name="connsiteY6" fmla="*/ 279105 h 382903"/>
              <a:gd name="connsiteX7" fmla="*/ 212461 w 236278"/>
              <a:gd name="connsiteY7" fmla="*/ 268472 h 382903"/>
              <a:gd name="connsiteX8" fmla="*/ 209803 w 236278"/>
              <a:gd name="connsiteY8" fmla="*/ 260498 h 382903"/>
              <a:gd name="connsiteX9" fmla="*/ 207145 w 236278"/>
              <a:gd name="connsiteY9" fmla="*/ 196702 h 382903"/>
              <a:gd name="connsiteX10" fmla="*/ 204487 w 236278"/>
              <a:gd name="connsiteY10" fmla="*/ 186070 h 382903"/>
              <a:gd name="connsiteX11" fmla="*/ 199170 w 236278"/>
              <a:gd name="connsiteY11" fmla="*/ 180753 h 382903"/>
              <a:gd name="connsiteX12" fmla="*/ 193854 w 236278"/>
              <a:gd name="connsiteY12" fmla="*/ 146198 h 382903"/>
              <a:gd name="connsiteX13" fmla="*/ 188538 w 236278"/>
              <a:gd name="connsiteY13" fmla="*/ 140881 h 382903"/>
              <a:gd name="connsiteX14" fmla="*/ 185880 w 236278"/>
              <a:gd name="connsiteY14" fmla="*/ 114300 h 382903"/>
              <a:gd name="connsiteX15" fmla="*/ 183222 w 236278"/>
              <a:gd name="connsiteY15" fmla="*/ 106325 h 382903"/>
              <a:gd name="connsiteX16" fmla="*/ 180563 w 236278"/>
              <a:gd name="connsiteY16" fmla="*/ 13291 h 382903"/>
              <a:gd name="connsiteX17" fmla="*/ 90187 w 236278"/>
              <a:gd name="connsiteY17" fmla="*/ 10632 h 382903"/>
              <a:gd name="connsiteX18" fmla="*/ 82212 w 236278"/>
              <a:gd name="connsiteY18" fmla="*/ 7974 h 382903"/>
              <a:gd name="connsiteX19" fmla="*/ 66263 w 236278"/>
              <a:gd name="connsiteY19" fmla="*/ 0 h 382903"/>
              <a:gd name="connsiteX20" fmla="*/ 26391 w 236278"/>
              <a:gd name="connsiteY20" fmla="*/ 2658 h 382903"/>
              <a:gd name="connsiteX21" fmla="*/ 23733 w 236278"/>
              <a:gd name="connsiteY21" fmla="*/ 10632 h 382903"/>
              <a:gd name="connsiteX22" fmla="*/ 21075 w 236278"/>
              <a:gd name="connsiteY22" fmla="*/ 103667 h 382903"/>
              <a:gd name="connsiteX23" fmla="*/ 18417 w 236278"/>
              <a:gd name="connsiteY23" fmla="*/ 111642 h 382903"/>
              <a:gd name="connsiteX24" fmla="*/ 15759 w 236278"/>
              <a:gd name="connsiteY24" fmla="*/ 151514 h 382903"/>
              <a:gd name="connsiteX25" fmla="*/ 13101 w 236278"/>
              <a:gd name="connsiteY25" fmla="*/ 159488 h 382903"/>
              <a:gd name="connsiteX26" fmla="*/ 7784 w 236278"/>
              <a:gd name="connsiteY26" fmla="*/ 199360 h 382903"/>
              <a:gd name="connsiteX27" fmla="*/ 5126 w 236278"/>
              <a:gd name="connsiteY27" fmla="*/ 220625 h 382903"/>
              <a:gd name="connsiteX28" fmla="*/ 5126 w 236278"/>
              <a:gd name="connsiteY28" fmla="*/ 252523 h 382903"/>
              <a:gd name="connsiteX29" fmla="*/ 13101 w 236278"/>
              <a:gd name="connsiteY29" fmla="*/ 255181 h 382903"/>
              <a:gd name="connsiteX30" fmla="*/ 31708 w 236278"/>
              <a:gd name="connsiteY30" fmla="*/ 263156 h 382903"/>
              <a:gd name="connsiteX31" fmla="*/ 39682 w 236278"/>
              <a:gd name="connsiteY31" fmla="*/ 268472 h 382903"/>
              <a:gd name="connsiteX32" fmla="*/ 47656 w 236278"/>
              <a:gd name="connsiteY32" fmla="*/ 271130 h 382903"/>
              <a:gd name="connsiteX33" fmla="*/ 58289 w 236278"/>
              <a:gd name="connsiteY33" fmla="*/ 281763 h 382903"/>
              <a:gd name="connsiteX34" fmla="*/ 74238 w 236278"/>
              <a:gd name="connsiteY34" fmla="*/ 292395 h 382903"/>
              <a:gd name="connsiteX35" fmla="*/ 82212 w 236278"/>
              <a:gd name="connsiteY35" fmla="*/ 297712 h 382903"/>
              <a:gd name="connsiteX36" fmla="*/ 95503 w 236278"/>
              <a:gd name="connsiteY36" fmla="*/ 308344 h 382903"/>
              <a:gd name="connsiteX37" fmla="*/ 106136 w 236278"/>
              <a:gd name="connsiteY37" fmla="*/ 311002 h 382903"/>
              <a:gd name="connsiteX38" fmla="*/ 127401 w 236278"/>
              <a:gd name="connsiteY38" fmla="*/ 326951 h 382903"/>
              <a:gd name="connsiteX39" fmla="*/ 140691 w 236278"/>
              <a:gd name="connsiteY39" fmla="*/ 329609 h 382903"/>
              <a:gd name="connsiteX40" fmla="*/ 148666 w 236278"/>
              <a:gd name="connsiteY40" fmla="*/ 334925 h 382903"/>
              <a:gd name="connsiteX41" fmla="*/ 161956 w 236278"/>
              <a:gd name="connsiteY41" fmla="*/ 345558 h 382903"/>
              <a:gd name="connsiteX42" fmla="*/ 172589 w 236278"/>
              <a:gd name="connsiteY42" fmla="*/ 348216 h 382903"/>
              <a:gd name="connsiteX43" fmla="*/ 180563 w 236278"/>
              <a:gd name="connsiteY43" fmla="*/ 356191 h 382903"/>
              <a:gd name="connsiteX44" fmla="*/ 196512 w 236278"/>
              <a:gd name="connsiteY44" fmla="*/ 361507 h 382903"/>
              <a:gd name="connsiteX45" fmla="*/ 201829 w 236278"/>
              <a:gd name="connsiteY45" fmla="*/ 382772 h 38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6278" h="382903">
                <a:moveTo>
                  <a:pt x="201829" y="382772"/>
                </a:moveTo>
                <a:cubicBezTo>
                  <a:pt x="205816" y="384101"/>
                  <a:pt x="217072" y="375087"/>
                  <a:pt x="220436" y="369481"/>
                </a:cubicBezTo>
                <a:cubicBezTo>
                  <a:pt x="231979" y="350243"/>
                  <a:pt x="210786" y="373816"/>
                  <a:pt x="231068" y="353532"/>
                </a:cubicBezTo>
                <a:cubicBezTo>
                  <a:pt x="237669" y="333729"/>
                  <a:pt x="238352" y="334971"/>
                  <a:pt x="231068" y="300370"/>
                </a:cubicBezTo>
                <a:cubicBezTo>
                  <a:pt x="230410" y="297244"/>
                  <a:pt x="225752" y="296825"/>
                  <a:pt x="223094" y="295053"/>
                </a:cubicBezTo>
                <a:cubicBezTo>
                  <a:pt x="222208" y="292395"/>
                  <a:pt x="221689" y="289585"/>
                  <a:pt x="220436" y="287079"/>
                </a:cubicBezTo>
                <a:cubicBezTo>
                  <a:pt x="219007" y="284222"/>
                  <a:pt x="216378" y="282041"/>
                  <a:pt x="215119" y="279105"/>
                </a:cubicBezTo>
                <a:cubicBezTo>
                  <a:pt x="213680" y="275747"/>
                  <a:pt x="213465" y="271985"/>
                  <a:pt x="212461" y="268472"/>
                </a:cubicBezTo>
                <a:cubicBezTo>
                  <a:pt x="211691" y="265778"/>
                  <a:pt x="210689" y="263156"/>
                  <a:pt x="209803" y="260498"/>
                </a:cubicBezTo>
                <a:cubicBezTo>
                  <a:pt x="208917" y="239233"/>
                  <a:pt x="208661" y="217932"/>
                  <a:pt x="207145" y="196702"/>
                </a:cubicBezTo>
                <a:cubicBezTo>
                  <a:pt x="206885" y="193058"/>
                  <a:pt x="206121" y="189337"/>
                  <a:pt x="204487" y="186070"/>
                </a:cubicBezTo>
                <a:cubicBezTo>
                  <a:pt x="203366" y="183828"/>
                  <a:pt x="200942" y="182525"/>
                  <a:pt x="199170" y="180753"/>
                </a:cubicBezTo>
                <a:cubicBezTo>
                  <a:pt x="199016" y="179217"/>
                  <a:pt x="198452" y="153862"/>
                  <a:pt x="193854" y="146198"/>
                </a:cubicBezTo>
                <a:cubicBezTo>
                  <a:pt x="192565" y="144049"/>
                  <a:pt x="190310" y="142653"/>
                  <a:pt x="188538" y="140881"/>
                </a:cubicBezTo>
                <a:cubicBezTo>
                  <a:pt x="187652" y="132021"/>
                  <a:pt x="187234" y="123101"/>
                  <a:pt x="185880" y="114300"/>
                </a:cubicBezTo>
                <a:cubicBezTo>
                  <a:pt x="185454" y="111530"/>
                  <a:pt x="183369" y="109123"/>
                  <a:pt x="183222" y="106325"/>
                </a:cubicBezTo>
                <a:cubicBezTo>
                  <a:pt x="181591" y="75344"/>
                  <a:pt x="202189" y="35535"/>
                  <a:pt x="180563" y="13291"/>
                </a:cubicBezTo>
                <a:cubicBezTo>
                  <a:pt x="159554" y="-8318"/>
                  <a:pt x="120312" y="11518"/>
                  <a:pt x="90187" y="10632"/>
                </a:cubicBezTo>
                <a:cubicBezTo>
                  <a:pt x="87529" y="9746"/>
                  <a:pt x="84718" y="9227"/>
                  <a:pt x="82212" y="7974"/>
                </a:cubicBezTo>
                <a:cubicBezTo>
                  <a:pt x="61600" y="-2331"/>
                  <a:pt x="86309" y="6681"/>
                  <a:pt x="66263" y="0"/>
                </a:cubicBezTo>
                <a:cubicBezTo>
                  <a:pt x="52972" y="886"/>
                  <a:pt x="39313" y="-572"/>
                  <a:pt x="26391" y="2658"/>
                </a:cubicBezTo>
                <a:cubicBezTo>
                  <a:pt x="23673" y="3338"/>
                  <a:pt x="23880" y="7834"/>
                  <a:pt x="23733" y="10632"/>
                </a:cubicBezTo>
                <a:cubicBezTo>
                  <a:pt x="22102" y="41613"/>
                  <a:pt x="22706" y="72686"/>
                  <a:pt x="21075" y="103667"/>
                </a:cubicBezTo>
                <a:cubicBezTo>
                  <a:pt x="20928" y="106465"/>
                  <a:pt x="19303" y="108984"/>
                  <a:pt x="18417" y="111642"/>
                </a:cubicBezTo>
                <a:cubicBezTo>
                  <a:pt x="17531" y="124933"/>
                  <a:pt x="17230" y="138275"/>
                  <a:pt x="15759" y="151514"/>
                </a:cubicBezTo>
                <a:cubicBezTo>
                  <a:pt x="15450" y="154299"/>
                  <a:pt x="13497" y="156714"/>
                  <a:pt x="13101" y="159488"/>
                </a:cubicBezTo>
                <a:cubicBezTo>
                  <a:pt x="6126" y="208307"/>
                  <a:pt x="14303" y="173283"/>
                  <a:pt x="7784" y="199360"/>
                </a:cubicBezTo>
                <a:cubicBezTo>
                  <a:pt x="6898" y="206448"/>
                  <a:pt x="6404" y="213597"/>
                  <a:pt x="5126" y="220625"/>
                </a:cubicBezTo>
                <a:cubicBezTo>
                  <a:pt x="2397" y="235638"/>
                  <a:pt x="-4901" y="227457"/>
                  <a:pt x="5126" y="252523"/>
                </a:cubicBezTo>
                <a:cubicBezTo>
                  <a:pt x="6167" y="255125"/>
                  <a:pt x="10525" y="254077"/>
                  <a:pt x="13101" y="255181"/>
                </a:cubicBezTo>
                <a:cubicBezTo>
                  <a:pt x="36094" y="265036"/>
                  <a:pt x="13005" y="256922"/>
                  <a:pt x="31708" y="263156"/>
                </a:cubicBezTo>
                <a:cubicBezTo>
                  <a:pt x="34366" y="264928"/>
                  <a:pt x="36825" y="267043"/>
                  <a:pt x="39682" y="268472"/>
                </a:cubicBezTo>
                <a:cubicBezTo>
                  <a:pt x="42188" y="269725"/>
                  <a:pt x="45376" y="269501"/>
                  <a:pt x="47656" y="271130"/>
                </a:cubicBezTo>
                <a:cubicBezTo>
                  <a:pt x="51735" y="274043"/>
                  <a:pt x="54118" y="278983"/>
                  <a:pt x="58289" y="281763"/>
                </a:cubicBezTo>
                <a:lnTo>
                  <a:pt x="74238" y="292395"/>
                </a:lnTo>
                <a:cubicBezTo>
                  <a:pt x="76896" y="294167"/>
                  <a:pt x="79953" y="295453"/>
                  <a:pt x="82212" y="297712"/>
                </a:cubicBezTo>
                <a:cubicBezTo>
                  <a:pt x="86499" y="301998"/>
                  <a:pt x="89637" y="305830"/>
                  <a:pt x="95503" y="308344"/>
                </a:cubicBezTo>
                <a:cubicBezTo>
                  <a:pt x="98861" y="309783"/>
                  <a:pt x="102592" y="310116"/>
                  <a:pt x="106136" y="311002"/>
                </a:cubicBezTo>
                <a:cubicBezTo>
                  <a:pt x="111844" y="316711"/>
                  <a:pt x="119883" y="325447"/>
                  <a:pt x="127401" y="326951"/>
                </a:cubicBezTo>
                <a:lnTo>
                  <a:pt x="140691" y="329609"/>
                </a:lnTo>
                <a:cubicBezTo>
                  <a:pt x="143349" y="331381"/>
                  <a:pt x="146171" y="332929"/>
                  <a:pt x="148666" y="334925"/>
                </a:cubicBezTo>
                <a:cubicBezTo>
                  <a:pt x="155264" y="340203"/>
                  <a:pt x="153142" y="341781"/>
                  <a:pt x="161956" y="345558"/>
                </a:cubicBezTo>
                <a:cubicBezTo>
                  <a:pt x="165314" y="346997"/>
                  <a:pt x="169045" y="347330"/>
                  <a:pt x="172589" y="348216"/>
                </a:cubicBezTo>
                <a:cubicBezTo>
                  <a:pt x="175247" y="350874"/>
                  <a:pt x="177277" y="354365"/>
                  <a:pt x="180563" y="356191"/>
                </a:cubicBezTo>
                <a:cubicBezTo>
                  <a:pt x="185462" y="358913"/>
                  <a:pt x="196512" y="361507"/>
                  <a:pt x="196512" y="361507"/>
                </a:cubicBezTo>
                <a:cubicBezTo>
                  <a:pt x="202456" y="367449"/>
                  <a:pt x="197842" y="381443"/>
                  <a:pt x="201829" y="382772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684789" y="6079165"/>
            <a:ext cx="322852" cy="146198"/>
          </a:xfrm>
          <a:custGeom>
            <a:avLst/>
            <a:gdLst>
              <a:gd name="connsiteX0" fmla="*/ 37309 w 322852"/>
              <a:gd name="connsiteY0" fmla="*/ 2658 h 146198"/>
              <a:gd name="connsiteX1" fmla="*/ 61232 w 322852"/>
              <a:gd name="connsiteY1" fmla="*/ 10633 h 146198"/>
              <a:gd name="connsiteX2" fmla="*/ 77181 w 322852"/>
              <a:gd name="connsiteY2" fmla="*/ 15949 h 146198"/>
              <a:gd name="connsiteX3" fmla="*/ 101104 w 322852"/>
              <a:gd name="connsiteY3" fmla="*/ 26582 h 146198"/>
              <a:gd name="connsiteX4" fmla="*/ 117053 w 322852"/>
              <a:gd name="connsiteY4" fmla="*/ 31898 h 146198"/>
              <a:gd name="connsiteX5" fmla="*/ 151609 w 322852"/>
              <a:gd name="connsiteY5" fmla="*/ 34556 h 146198"/>
              <a:gd name="connsiteX6" fmla="*/ 247302 w 322852"/>
              <a:gd name="connsiteY6" fmla="*/ 34556 h 146198"/>
              <a:gd name="connsiteX7" fmla="*/ 255276 w 322852"/>
              <a:gd name="connsiteY7" fmla="*/ 29240 h 146198"/>
              <a:gd name="connsiteX8" fmla="*/ 260592 w 322852"/>
              <a:gd name="connsiteY8" fmla="*/ 21265 h 146198"/>
              <a:gd name="connsiteX9" fmla="*/ 263251 w 322852"/>
              <a:gd name="connsiteY9" fmla="*/ 13291 h 146198"/>
              <a:gd name="connsiteX10" fmla="*/ 287174 w 322852"/>
              <a:gd name="connsiteY10" fmla="*/ 5316 h 146198"/>
              <a:gd name="connsiteX11" fmla="*/ 295148 w 322852"/>
              <a:gd name="connsiteY11" fmla="*/ 2658 h 146198"/>
              <a:gd name="connsiteX12" fmla="*/ 305781 w 322852"/>
              <a:gd name="connsiteY12" fmla="*/ 0 h 146198"/>
              <a:gd name="connsiteX13" fmla="*/ 321730 w 322852"/>
              <a:gd name="connsiteY13" fmla="*/ 2658 h 146198"/>
              <a:gd name="connsiteX14" fmla="*/ 313755 w 322852"/>
              <a:gd name="connsiteY14" fmla="*/ 34556 h 146198"/>
              <a:gd name="connsiteX15" fmla="*/ 297806 w 322852"/>
              <a:gd name="connsiteY15" fmla="*/ 45188 h 146198"/>
              <a:gd name="connsiteX16" fmla="*/ 289832 w 322852"/>
              <a:gd name="connsiteY16" fmla="*/ 50505 h 146198"/>
              <a:gd name="connsiteX17" fmla="*/ 281857 w 322852"/>
              <a:gd name="connsiteY17" fmla="*/ 55821 h 146198"/>
              <a:gd name="connsiteX18" fmla="*/ 268567 w 322852"/>
              <a:gd name="connsiteY18" fmla="*/ 69112 h 146198"/>
              <a:gd name="connsiteX19" fmla="*/ 260592 w 322852"/>
              <a:gd name="connsiteY19" fmla="*/ 77086 h 146198"/>
              <a:gd name="connsiteX20" fmla="*/ 255276 w 322852"/>
              <a:gd name="connsiteY20" fmla="*/ 85061 h 146198"/>
              <a:gd name="connsiteX21" fmla="*/ 241985 w 322852"/>
              <a:gd name="connsiteY21" fmla="*/ 103668 h 146198"/>
              <a:gd name="connsiteX22" fmla="*/ 236669 w 322852"/>
              <a:gd name="connsiteY22" fmla="*/ 119616 h 146198"/>
              <a:gd name="connsiteX23" fmla="*/ 231353 w 322852"/>
              <a:gd name="connsiteY23" fmla="*/ 124933 h 146198"/>
              <a:gd name="connsiteX24" fmla="*/ 215404 w 322852"/>
              <a:gd name="connsiteY24" fmla="*/ 143540 h 146198"/>
              <a:gd name="connsiteX25" fmla="*/ 207430 w 322852"/>
              <a:gd name="connsiteY25" fmla="*/ 146198 h 146198"/>
              <a:gd name="connsiteX26" fmla="*/ 172874 w 322852"/>
              <a:gd name="connsiteY26" fmla="*/ 143540 h 146198"/>
              <a:gd name="connsiteX27" fmla="*/ 156925 w 322852"/>
              <a:gd name="connsiteY27" fmla="*/ 132907 h 146198"/>
              <a:gd name="connsiteX28" fmla="*/ 146292 w 322852"/>
              <a:gd name="connsiteY28" fmla="*/ 130249 h 146198"/>
              <a:gd name="connsiteX29" fmla="*/ 130344 w 322852"/>
              <a:gd name="connsiteY29" fmla="*/ 119616 h 146198"/>
              <a:gd name="connsiteX30" fmla="*/ 122369 w 322852"/>
              <a:gd name="connsiteY30" fmla="*/ 114300 h 146198"/>
              <a:gd name="connsiteX31" fmla="*/ 114395 w 322852"/>
              <a:gd name="connsiteY31" fmla="*/ 111642 h 146198"/>
              <a:gd name="connsiteX32" fmla="*/ 106420 w 322852"/>
              <a:gd name="connsiteY32" fmla="*/ 106326 h 146198"/>
              <a:gd name="connsiteX33" fmla="*/ 77181 w 322852"/>
              <a:gd name="connsiteY33" fmla="*/ 101009 h 146198"/>
              <a:gd name="connsiteX34" fmla="*/ 58574 w 322852"/>
              <a:gd name="connsiteY34" fmla="*/ 93035 h 146198"/>
              <a:gd name="connsiteX35" fmla="*/ 50599 w 322852"/>
              <a:gd name="connsiteY35" fmla="*/ 87719 h 146198"/>
              <a:gd name="connsiteX36" fmla="*/ 34651 w 322852"/>
              <a:gd name="connsiteY36" fmla="*/ 82402 h 146198"/>
              <a:gd name="connsiteX37" fmla="*/ 29334 w 322852"/>
              <a:gd name="connsiteY37" fmla="*/ 77086 h 146198"/>
              <a:gd name="connsiteX38" fmla="*/ 10727 w 322852"/>
              <a:gd name="connsiteY38" fmla="*/ 71770 h 146198"/>
              <a:gd name="connsiteX39" fmla="*/ 2753 w 322852"/>
              <a:gd name="connsiteY39" fmla="*/ 66454 h 146198"/>
              <a:gd name="connsiteX40" fmla="*/ 2753 w 322852"/>
              <a:gd name="connsiteY40" fmla="*/ 37214 h 146198"/>
              <a:gd name="connsiteX41" fmla="*/ 5411 w 322852"/>
              <a:gd name="connsiteY41" fmla="*/ 23923 h 146198"/>
              <a:gd name="connsiteX42" fmla="*/ 13385 w 322852"/>
              <a:gd name="connsiteY42" fmla="*/ 21265 h 146198"/>
              <a:gd name="connsiteX43" fmla="*/ 37309 w 322852"/>
              <a:gd name="connsiteY43" fmla="*/ 2658 h 146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22852" h="146198">
                <a:moveTo>
                  <a:pt x="37309" y="2658"/>
                </a:moveTo>
                <a:cubicBezTo>
                  <a:pt x="45283" y="886"/>
                  <a:pt x="38804" y="665"/>
                  <a:pt x="61232" y="10633"/>
                </a:cubicBezTo>
                <a:cubicBezTo>
                  <a:pt x="66353" y="12909"/>
                  <a:pt x="77181" y="15949"/>
                  <a:pt x="77181" y="15949"/>
                </a:cubicBezTo>
                <a:cubicBezTo>
                  <a:pt x="89817" y="24373"/>
                  <a:pt x="82125" y="20255"/>
                  <a:pt x="101104" y="26582"/>
                </a:cubicBezTo>
                <a:cubicBezTo>
                  <a:pt x="101106" y="26583"/>
                  <a:pt x="117051" y="31898"/>
                  <a:pt x="117053" y="31898"/>
                </a:cubicBezTo>
                <a:lnTo>
                  <a:pt x="151609" y="34556"/>
                </a:lnTo>
                <a:cubicBezTo>
                  <a:pt x="186232" y="46097"/>
                  <a:pt x="168303" y="41139"/>
                  <a:pt x="247302" y="34556"/>
                </a:cubicBezTo>
                <a:cubicBezTo>
                  <a:pt x="250485" y="34291"/>
                  <a:pt x="252618" y="31012"/>
                  <a:pt x="255276" y="29240"/>
                </a:cubicBezTo>
                <a:cubicBezTo>
                  <a:pt x="257048" y="26582"/>
                  <a:pt x="259163" y="24122"/>
                  <a:pt x="260592" y="21265"/>
                </a:cubicBezTo>
                <a:cubicBezTo>
                  <a:pt x="261845" y="18759"/>
                  <a:pt x="261501" y="15479"/>
                  <a:pt x="263251" y="13291"/>
                </a:cubicBezTo>
                <a:cubicBezTo>
                  <a:pt x="269251" y="5792"/>
                  <a:pt x="278971" y="7139"/>
                  <a:pt x="287174" y="5316"/>
                </a:cubicBezTo>
                <a:cubicBezTo>
                  <a:pt x="289909" y="4708"/>
                  <a:pt x="292454" y="3428"/>
                  <a:pt x="295148" y="2658"/>
                </a:cubicBezTo>
                <a:cubicBezTo>
                  <a:pt x="298661" y="1654"/>
                  <a:pt x="302237" y="886"/>
                  <a:pt x="305781" y="0"/>
                </a:cubicBezTo>
                <a:lnTo>
                  <a:pt x="321730" y="2658"/>
                </a:lnTo>
                <a:cubicBezTo>
                  <a:pt x="324906" y="9010"/>
                  <a:pt x="321058" y="28166"/>
                  <a:pt x="313755" y="34556"/>
                </a:cubicBezTo>
                <a:cubicBezTo>
                  <a:pt x="308946" y="38763"/>
                  <a:pt x="303122" y="41644"/>
                  <a:pt x="297806" y="45188"/>
                </a:cubicBezTo>
                <a:lnTo>
                  <a:pt x="289832" y="50505"/>
                </a:lnTo>
                <a:cubicBezTo>
                  <a:pt x="287174" y="52277"/>
                  <a:pt x="284116" y="53562"/>
                  <a:pt x="281857" y="55821"/>
                </a:cubicBezTo>
                <a:lnTo>
                  <a:pt x="268567" y="69112"/>
                </a:lnTo>
                <a:cubicBezTo>
                  <a:pt x="265909" y="71770"/>
                  <a:pt x="262677" y="73958"/>
                  <a:pt x="260592" y="77086"/>
                </a:cubicBezTo>
                <a:cubicBezTo>
                  <a:pt x="258820" y="79744"/>
                  <a:pt x="257133" y="82461"/>
                  <a:pt x="255276" y="85061"/>
                </a:cubicBezTo>
                <a:cubicBezTo>
                  <a:pt x="238772" y="108167"/>
                  <a:pt x="254529" y="84854"/>
                  <a:pt x="241985" y="103668"/>
                </a:cubicBezTo>
                <a:cubicBezTo>
                  <a:pt x="240213" y="108984"/>
                  <a:pt x="240631" y="115653"/>
                  <a:pt x="236669" y="119616"/>
                </a:cubicBezTo>
                <a:cubicBezTo>
                  <a:pt x="234897" y="121388"/>
                  <a:pt x="232919" y="122976"/>
                  <a:pt x="231353" y="124933"/>
                </a:cubicBezTo>
                <a:cubicBezTo>
                  <a:pt x="227024" y="130344"/>
                  <a:pt x="222384" y="141213"/>
                  <a:pt x="215404" y="143540"/>
                </a:cubicBezTo>
                <a:lnTo>
                  <a:pt x="207430" y="146198"/>
                </a:lnTo>
                <a:cubicBezTo>
                  <a:pt x="195911" y="145312"/>
                  <a:pt x="184046" y="146480"/>
                  <a:pt x="172874" y="143540"/>
                </a:cubicBezTo>
                <a:cubicBezTo>
                  <a:pt x="166695" y="141914"/>
                  <a:pt x="163124" y="134457"/>
                  <a:pt x="156925" y="132907"/>
                </a:cubicBezTo>
                <a:lnTo>
                  <a:pt x="146292" y="130249"/>
                </a:lnTo>
                <a:cubicBezTo>
                  <a:pt x="131179" y="115136"/>
                  <a:pt x="145729" y="127309"/>
                  <a:pt x="130344" y="119616"/>
                </a:cubicBezTo>
                <a:cubicBezTo>
                  <a:pt x="127487" y="118187"/>
                  <a:pt x="125227" y="115729"/>
                  <a:pt x="122369" y="114300"/>
                </a:cubicBezTo>
                <a:cubicBezTo>
                  <a:pt x="119863" y="113047"/>
                  <a:pt x="116901" y="112895"/>
                  <a:pt x="114395" y="111642"/>
                </a:cubicBezTo>
                <a:cubicBezTo>
                  <a:pt x="111537" y="110213"/>
                  <a:pt x="109357" y="107584"/>
                  <a:pt x="106420" y="106326"/>
                </a:cubicBezTo>
                <a:cubicBezTo>
                  <a:pt x="100155" y="103641"/>
                  <a:pt x="81490" y="101625"/>
                  <a:pt x="77181" y="101009"/>
                </a:cubicBezTo>
                <a:cubicBezTo>
                  <a:pt x="57159" y="87662"/>
                  <a:pt x="82605" y="103334"/>
                  <a:pt x="58574" y="93035"/>
                </a:cubicBezTo>
                <a:cubicBezTo>
                  <a:pt x="55637" y="91777"/>
                  <a:pt x="53518" y="89017"/>
                  <a:pt x="50599" y="87719"/>
                </a:cubicBezTo>
                <a:cubicBezTo>
                  <a:pt x="45478" y="85443"/>
                  <a:pt x="34651" y="82402"/>
                  <a:pt x="34651" y="82402"/>
                </a:cubicBezTo>
                <a:cubicBezTo>
                  <a:pt x="32879" y="80630"/>
                  <a:pt x="31483" y="78375"/>
                  <a:pt x="29334" y="77086"/>
                </a:cubicBezTo>
                <a:cubicBezTo>
                  <a:pt x="26609" y="75451"/>
                  <a:pt x="12714" y="72267"/>
                  <a:pt x="10727" y="71770"/>
                </a:cubicBezTo>
                <a:cubicBezTo>
                  <a:pt x="8069" y="69998"/>
                  <a:pt x="4749" y="68949"/>
                  <a:pt x="2753" y="66454"/>
                </a:cubicBezTo>
                <a:cubicBezTo>
                  <a:pt x="-3046" y="59205"/>
                  <a:pt x="1996" y="42132"/>
                  <a:pt x="2753" y="37214"/>
                </a:cubicBezTo>
                <a:cubicBezTo>
                  <a:pt x="3440" y="32748"/>
                  <a:pt x="2905" y="27682"/>
                  <a:pt x="5411" y="23923"/>
                </a:cubicBezTo>
                <a:cubicBezTo>
                  <a:pt x="6965" y="21592"/>
                  <a:pt x="10682" y="22002"/>
                  <a:pt x="13385" y="21265"/>
                </a:cubicBezTo>
                <a:cubicBezTo>
                  <a:pt x="38892" y="14309"/>
                  <a:pt x="29335" y="4430"/>
                  <a:pt x="37309" y="2658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011835" y="6045823"/>
            <a:ext cx="432315" cy="211478"/>
          </a:xfrm>
          <a:custGeom>
            <a:avLst/>
            <a:gdLst>
              <a:gd name="connsiteX0" fmla="*/ 156830 w 432315"/>
              <a:gd name="connsiteY0" fmla="*/ 182198 h 211478"/>
              <a:gd name="connsiteX1" fmla="*/ 55821 w 432315"/>
              <a:gd name="connsiteY1" fmla="*/ 184856 h 211478"/>
              <a:gd name="connsiteX2" fmla="*/ 45188 w 432315"/>
              <a:gd name="connsiteY2" fmla="*/ 179540 h 211478"/>
              <a:gd name="connsiteX3" fmla="*/ 31898 w 432315"/>
              <a:gd name="connsiteY3" fmla="*/ 168907 h 211478"/>
              <a:gd name="connsiteX4" fmla="*/ 15949 w 432315"/>
              <a:gd name="connsiteY4" fmla="*/ 160933 h 211478"/>
              <a:gd name="connsiteX5" fmla="*/ 7974 w 432315"/>
              <a:gd name="connsiteY5" fmla="*/ 155617 h 211478"/>
              <a:gd name="connsiteX6" fmla="*/ 0 w 432315"/>
              <a:gd name="connsiteY6" fmla="*/ 137010 h 211478"/>
              <a:gd name="connsiteX7" fmla="*/ 2658 w 432315"/>
              <a:gd name="connsiteY7" fmla="*/ 123719 h 211478"/>
              <a:gd name="connsiteX8" fmla="*/ 5316 w 432315"/>
              <a:gd name="connsiteY8" fmla="*/ 105112 h 211478"/>
              <a:gd name="connsiteX9" fmla="*/ 15949 w 432315"/>
              <a:gd name="connsiteY9" fmla="*/ 89163 h 211478"/>
              <a:gd name="connsiteX10" fmla="*/ 18607 w 432315"/>
              <a:gd name="connsiteY10" fmla="*/ 81189 h 211478"/>
              <a:gd name="connsiteX11" fmla="*/ 23923 w 432315"/>
              <a:gd name="connsiteY11" fmla="*/ 75872 h 211478"/>
              <a:gd name="connsiteX12" fmla="*/ 29239 w 432315"/>
              <a:gd name="connsiteY12" fmla="*/ 67898 h 211478"/>
              <a:gd name="connsiteX13" fmla="*/ 34556 w 432315"/>
              <a:gd name="connsiteY13" fmla="*/ 62582 h 211478"/>
              <a:gd name="connsiteX14" fmla="*/ 39872 w 432315"/>
              <a:gd name="connsiteY14" fmla="*/ 54607 h 211478"/>
              <a:gd name="connsiteX15" fmla="*/ 47846 w 432315"/>
              <a:gd name="connsiteY15" fmla="*/ 51949 h 211478"/>
              <a:gd name="connsiteX16" fmla="*/ 61137 w 432315"/>
              <a:gd name="connsiteY16" fmla="*/ 38658 h 211478"/>
              <a:gd name="connsiteX17" fmla="*/ 69111 w 432315"/>
              <a:gd name="connsiteY17" fmla="*/ 30684 h 211478"/>
              <a:gd name="connsiteX18" fmla="*/ 87718 w 432315"/>
              <a:gd name="connsiteY18" fmla="*/ 9419 h 211478"/>
              <a:gd name="connsiteX19" fmla="*/ 122274 w 432315"/>
              <a:gd name="connsiteY19" fmla="*/ 4103 h 211478"/>
              <a:gd name="connsiteX20" fmla="*/ 151514 w 432315"/>
              <a:gd name="connsiteY20" fmla="*/ 4103 h 211478"/>
              <a:gd name="connsiteX21" fmla="*/ 154172 w 432315"/>
              <a:gd name="connsiteY21" fmla="*/ 17393 h 211478"/>
              <a:gd name="connsiteX22" fmla="*/ 156830 w 432315"/>
              <a:gd name="connsiteY22" fmla="*/ 25368 h 211478"/>
              <a:gd name="connsiteX23" fmla="*/ 167463 w 432315"/>
              <a:gd name="connsiteY23" fmla="*/ 67898 h 211478"/>
              <a:gd name="connsiteX24" fmla="*/ 175437 w 432315"/>
              <a:gd name="connsiteY24" fmla="*/ 73214 h 211478"/>
              <a:gd name="connsiteX25" fmla="*/ 231258 w 432315"/>
              <a:gd name="connsiteY25" fmla="*/ 67898 h 211478"/>
              <a:gd name="connsiteX26" fmla="*/ 239232 w 432315"/>
              <a:gd name="connsiteY26" fmla="*/ 62582 h 211478"/>
              <a:gd name="connsiteX27" fmla="*/ 244549 w 432315"/>
              <a:gd name="connsiteY27" fmla="*/ 54607 h 211478"/>
              <a:gd name="connsiteX28" fmla="*/ 276446 w 432315"/>
              <a:gd name="connsiteY28" fmla="*/ 38658 h 211478"/>
              <a:gd name="connsiteX29" fmla="*/ 295053 w 432315"/>
              <a:gd name="connsiteY29" fmla="*/ 36000 h 211478"/>
              <a:gd name="connsiteX30" fmla="*/ 316318 w 432315"/>
              <a:gd name="connsiteY30" fmla="*/ 38658 h 211478"/>
              <a:gd name="connsiteX31" fmla="*/ 321635 w 432315"/>
              <a:gd name="connsiteY31" fmla="*/ 46633 h 211478"/>
              <a:gd name="connsiteX32" fmla="*/ 329609 w 432315"/>
              <a:gd name="connsiteY32" fmla="*/ 49291 h 211478"/>
              <a:gd name="connsiteX33" fmla="*/ 427960 w 432315"/>
              <a:gd name="connsiteY33" fmla="*/ 46633 h 211478"/>
              <a:gd name="connsiteX34" fmla="*/ 425302 w 432315"/>
              <a:gd name="connsiteY34" fmla="*/ 78530 h 211478"/>
              <a:gd name="connsiteX35" fmla="*/ 419986 w 432315"/>
              <a:gd name="connsiteY35" fmla="*/ 83847 h 211478"/>
              <a:gd name="connsiteX36" fmla="*/ 414670 w 432315"/>
              <a:gd name="connsiteY36" fmla="*/ 94479 h 211478"/>
              <a:gd name="connsiteX37" fmla="*/ 409353 w 432315"/>
              <a:gd name="connsiteY37" fmla="*/ 110428 h 211478"/>
              <a:gd name="connsiteX38" fmla="*/ 406695 w 432315"/>
              <a:gd name="connsiteY38" fmla="*/ 118403 h 211478"/>
              <a:gd name="connsiteX39" fmla="*/ 401379 w 432315"/>
              <a:gd name="connsiteY39" fmla="*/ 139668 h 211478"/>
              <a:gd name="connsiteX40" fmla="*/ 398721 w 432315"/>
              <a:gd name="connsiteY40" fmla="*/ 147642 h 211478"/>
              <a:gd name="connsiteX41" fmla="*/ 396063 w 432315"/>
              <a:gd name="connsiteY41" fmla="*/ 160933 h 211478"/>
              <a:gd name="connsiteX42" fmla="*/ 393405 w 432315"/>
              <a:gd name="connsiteY42" fmla="*/ 171565 h 211478"/>
              <a:gd name="connsiteX43" fmla="*/ 396063 w 432315"/>
              <a:gd name="connsiteY43" fmla="*/ 203463 h 211478"/>
              <a:gd name="connsiteX44" fmla="*/ 388088 w 432315"/>
              <a:gd name="connsiteY44" fmla="*/ 206121 h 211478"/>
              <a:gd name="connsiteX45" fmla="*/ 215309 w 432315"/>
              <a:gd name="connsiteY45" fmla="*/ 208779 h 211478"/>
              <a:gd name="connsiteX46" fmla="*/ 204677 w 432315"/>
              <a:gd name="connsiteY46" fmla="*/ 211437 h 211478"/>
              <a:gd name="connsiteX47" fmla="*/ 180753 w 432315"/>
              <a:gd name="connsiteY47" fmla="*/ 200805 h 211478"/>
              <a:gd name="connsiteX48" fmla="*/ 170121 w 432315"/>
              <a:gd name="connsiteY48" fmla="*/ 198147 h 211478"/>
              <a:gd name="connsiteX49" fmla="*/ 156830 w 432315"/>
              <a:gd name="connsiteY49" fmla="*/ 182198 h 211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32315" h="211478">
                <a:moveTo>
                  <a:pt x="156830" y="182198"/>
                </a:moveTo>
                <a:cubicBezTo>
                  <a:pt x="137780" y="179983"/>
                  <a:pt x="103033" y="190757"/>
                  <a:pt x="55821" y="184856"/>
                </a:cubicBezTo>
                <a:cubicBezTo>
                  <a:pt x="51889" y="184365"/>
                  <a:pt x="48629" y="181506"/>
                  <a:pt x="45188" y="179540"/>
                </a:cubicBezTo>
                <a:cubicBezTo>
                  <a:pt x="30867" y="171357"/>
                  <a:pt x="42816" y="177642"/>
                  <a:pt x="31898" y="168907"/>
                </a:cubicBezTo>
                <a:cubicBezTo>
                  <a:pt x="19206" y="158753"/>
                  <a:pt x="29046" y="167481"/>
                  <a:pt x="15949" y="160933"/>
                </a:cubicBezTo>
                <a:cubicBezTo>
                  <a:pt x="13091" y="159504"/>
                  <a:pt x="10632" y="157389"/>
                  <a:pt x="7974" y="155617"/>
                </a:cubicBezTo>
                <a:cubicBezTo>
                  <a:pt x="3634" y="149106"/>
                  <a:pt x="0" y="145591"/>
                  <a:pt x="0" y="137010"/>
                </a:cubicBezTo>
                <a:cubicBezTo>
                  <a:pt x="0" y="132492"/>
                  <a:pt x="1915" y="128176"/>
                  <a:pt x="2658" y="123719"/>
                </a:cubicBezTo>
                <a:cubicBezTo>
                  <a:pt x="3688" y="117539"/>
                  <a:pt x="3067" y="110960"/>
                  <a:pt x="5316" y="105112"/>
                </a:cubicBezTo>
                <a:cubicBezTo>
                  <a:pt x="7610" y="99148"/>
                  <a:pt x="15949" y="89163"/>
                  <a:pt x="15949" y="89163"/>
                </a:cubicBezTo>
                <a:cubicBezTo>
                  <a:pt x="16835" y="86505"/>
                  <a:pt x="17166" y="83592"/>
                  <a:pt x="18607" y="81189"/>
                </a:cubicBezTo>
                <a:cubicBezTo>
                  <a:pt x="19896" y="79040"/>
                  <a:pt x="22357" y="77829"/>
                  <a:pt x="23923" y="75872"/>
                </a:cubicBezTo>
                <a:cubicBezTo>
                  <a:pt x="25919" y="73377"/>
                  <a:pt x="27243" y="70392"/>
                  <a:pt x="29239" y="67898"/>
                </a:cubicBezTo>
                <a:cubicBezTo>
                  <a:pt x="30805" y="65941"/>
                  <a:pt x="32990" y="64539"/>
                  <a:pt x="34556" y="62582"/>
                </a:cubicBezTo>
                <a:cubicBezTo>
                  <a:pt x="36552" y="60087"/>
                  <a:pt x="37377" y="56603"/>
                  <a:pt x="39872" y="54607"/>
                </a:cubicBezTo>
                <a:cubicBezTo>
                  <a:pt x="42060" y="52857"/>
                  <a:pt x="45188" y="52835"/>
                  <a:pt x="47846" y="51949"/>
                </a:cubicBezTo>
                <a:lnTo>
                  <a:pt x="61137" y="38658"/>
                </a:lnTo>
                <a:cubicBezTo>
                  <a:pt x="63795" y="36000"/>
                  <a:pt x="67026" y="33812"/>
                  <a:pt x="69111" y="30684"/>
                </a:cubicBezTo>
                <a:cubicBezTo>
                  <a:pt x="77085" y="18724"/>
                  <a:pt x="76643" y="14956"/>
                  <a:pt x="87718" y="9419"/>
                </a:cubicBezTo>
                <a:cubicBezTo>
                  <a:pt x="97297" y="4630"/>
                  <a:pt x="114653" y="4865"/>
                  <a:pt x="122274" y="4103"/>
                </a:cubicBezTo>
                <a:cubicBezTo>
                  <a:pt x="131917" y="888"/>
                  <a:pt x="140491" y="-3246"/>
                  <a:pt x="151514" y="4103"/>
                </a:cubicBezTo>
                <a:cubicBezTo>
                  <a:pt x="155273" y="6609"/>
                  <a:pt x="153076" y="13010"/>
                  <a:pt x="154172" y="17393"/>
                </a:cubicBezTo>
                <a:cubicBezTo>
                  <a:pt x="154852" y="20111"/>
                  <a:pt x="155944" y="22710"/>
                  <a:pt x="156830" y="25368"/>
                </a:cubicBezTo>
                <a:cubicBezTo>
                  <a:pt x="160801" y="84930"/>
                  <a:pt x="146614" y="57474"/>
                  <a:pt x="167463" y="67898"/>
                </a:cubicBezTo>
                <a:cubicBezTo>
                  <a:pt x="170320" y="69327"/>
                  <a:pt x="172779" y="71442"/>
                  <a:pt x="175437" y="73214"/>
                </a:cubicBezTo>
                <a:cubicBezTo>
                  <a:pt x="176635" y="73147"/>
                  <a:pt x="216803" y="75125"/>
                  <a:pt x="231258" y="67898"/>
                </a:cubicBezTo>
                <a:cubicBezTo>
                  <a:pt x="234115" y="66469"/>
                  <a:pt x="236574" y="64354"/>
                  <a:pt x="239232" y="62582"/>
                </a:cubicBezTo>
                <a:cubicBezTo>
                  <a:pt x="241004" y="59924"/>
                  <a:pt x="242144" y="56711"/>
                  <a:pt x="244549" y="54607"/>
                </a:cubicBezTo>
                <a:cubicBezTo>
                  <a:pt x="252764" y="47419"/>
                  <a:pt x="265309" y="40249"/>
                  <a:pt x="276446" y="38658"/>
                </a:cubicBezTo>
                <a:lnTo>
                  <a:pt x="295053" y="36000"/>
                </a:lnTo>
                <a:cubicBezTo>
                  <a:pt x="302141" y="36886"/>
                  <a:pt x="309685" y="36005"/>
                  <a:pt x="316318" y="38658"/>
                </a:cubicBezTo>
                <a:cubicBezTo>
                  <a:pt x="319284" y="39845"/>
                  <a:pt x="319140" y="44637"/>
                  <a:pt x="321635" y="46633"/>
                </a:cubicBezTo>
                <a:cubicBezTo>
                  <a:pt x="323823" y="48383"/>
                  <a:pt x="326951" y="48405"/>
                  <a:pt x="329609" y="49291"/>
                </a:cubicBezTo>
                <a:cubicBezTo>
                  <a:pt x="362393" y="48405"/>
                  <a:pt x="396596" y="37050"/>
                  <a:pt x="427960" y="46633"/>
                </a:cubicBezTo>
                <a:cubicBezTo>
                  <a:pt x="438164" y="49751"/>
                  <a:pt x="427537" y="68098"/>
                  <a:pt x="425302" y="78530"/>
                </a:cubicBezTo>
                <a:cubicBezTo>
                  <a:pt x="424777" y="80981"/>
                  <a:pt x="421376" y="81762"/>
                  <a:pt x="419986" y="83847"/>
                </a:cubicBezTo>
                <a:cubicBezTo>
                  <a:pt x="417788" y="87144"/>
                  <a:pt x="416142" y="90800"/>
                  <a:pt x="414670" y="94479"/>
                </a:cubicBezTo>
                <a:cubicBezTo>
                  <a:pt x="412589" y="99682"/>
                  <a:pt x="411125" y="105112"/>
                  <a:pt x="409353" y="110428"/>
                </a:cubicBezTo>
                <a:cubicBezTo>
                  <a:pt x="408467" y="113086"/>
                  <a:pt x="407375" y="115685"/>
                  <a:pt x="406695" y="118403"/>
                </a:cubicBezTo>
                <a:cubicBezTo>
                  <a:pt x="404923" y="125491"/>
                  <a:pt x="403690" y="132736"/>
                  <a:pt x="401379" y="139668"/>
                </a:cubicBezTo>
                <a:cubicBezTo>
                  <a:pt x="400493" y="142326"/>
                  <a:pt x="399401" y="144924"/>
                  <a:pt x="398721" y="147642"/>
                </a:cubicBezTo>
                <a:cubicBezTo>
                  <a:pt x="397625" y="152025"/>
                  <a:pt x="397043" y="156523"/>
                  <a:pt x="396063" y="160933"/>
                </a:cubicBezTo>
                <a:cubicBezTo>
                  <a:pt x="395271" y="164499"/>
                  <a:pt x="394291" y="168021"/>
                  <a:pt x="393405" y="171565"/>
                </a:cubicBezTo>
                <a:cubicBezTo>
                  <a:pt x="394291" y="182198"/>
                  <a:pt x="397686" y="192918"/>
                  <a:pt x="396063" y="203463"/>
                </a:cubicBezTo>
                <a:cubicBezTo>
                  <a:pt x="395637" y="206233"/>
                  <a:pt x="390889" y="206039"/>
                  <a:pt x="388088" y="206121"/>
                </a:cubicBezTo>
                <a:cubicBezTo>
                  <a:pt x="330513" y="207814"/>
                  <a:pt x="272902" y="207893"/>
                  <a:pt x="215309" y="208779"/>
                </a:cubicBezTo>
                <a:cubicBezTo>
                  <a:pt x="211765" y="209665"/>
                  <a:pt x="208312" y="211800"/>
                  <a:pt x="204677" y="211437"/>
                </a:cubicBezTo>
                <a:cubicBezTo>
                  <a:pt x="183115" y="209281"/>
                  <a:pt x="194863" y="206852"/>
                  <a:pt x="180753" y="200805"/>
                </a:cubicBezTo>
                <a:cubicBezTo>
                  <a:pt x="177395" y="199366"/>
                  <a:pt x="173634" y="199151"/>
                  <a:pt x="170121" y="198147"/>
                </a:cubicBezTo>
                <a:cubicBezTo>
                  <a:pt x="157876" y="194649"/>
                  <a:pt x="175880" y="184413"/>
                  <a:pt x="156830" y="18219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785353" y="6169542"/>
            <a:ext cx="404038" cy="435935"/>
          </a:xfrm>
          <a:custGeom>
            <a:avLst/>
            <a:gdLst>
              <a:gd name="connsiteX0" fmla="*/ 300370 w 404038"/>
              <a:gd name="connsiteY0" fmla="*/ 417328 h 435935"/>
              <a:gd name="connsiteX1" fmla="*/ 271131 w 404038"/>
              <a:gd name="connsiteY1" fmla="*/ 419986 h 435935"/>
              <a:gd name="connsiteX2" fmla="*/ 255182 w 404038"/>
              <a:gd name="connsiteY2" fmla="*/ 433277 h 435935"/>
              <a:gd name="connsiteX3" fmla="*/ 244549 w 404038"/>
              <a:gd name="connsiteY3" fmla="*/ 435935 h 435935"/>
              <a:gd name="connsiteX4" fmla="*/ 212652 w 404038"/>
              <a:gd name="connsiteY4" fmla="*/ 430618 h 435935"/>
              <a:gd name="connsiteX5" fmla="*/ 209993 w 404038"/>
              <a:gd name="connsiteY5" fmla="*/ 422644 h 435935"/>
              <a:gd name="connsiteX6" fmla="*/ 207335 w 404038"/>
              <a:gd name="connsiteY6" fmla="*/ 334925 h 435935"/>
              <a:gd name="connsiteX7" fmla="*/ 204677 w 404038"/>
              <a:gd name="connsiteY7" fmla="*/ 326951 h 435935"/>
              <a:gd name="connsiteX8" fmla="*/ 199361 w 404038"/>
              <a:gd name="connsiteY8" fmla="*/ 318977 h 435935"/>
              <a:gd name="connsiteX9" fmla="*/ 194045 w 404038"/>
              <a:gd name="connsiteY9" fmla="*/ 303028 h 435935"/>
              <a:gd name="connsiteX10" fmla="*/ 186070 w 404038"/>
              <a:gd name="connsiteY10" fmla="*/ 289737 h 435935"/>
              <a:gd name="connsiteX11" fmla="*/ 164805 w 404038"/>
              <a:gd name="connsiteY11" fmla="*/ 287079 h 435935"/>
              <a:gd name="connsiteX12" fmla="*/ 101010 w 404038"/>
              <a:gd name="connsiteY12" fmla="*/ 284421 h 435935"/>
              <a:gd name="connsiteX13" fmla="*/ 82403 w 404038"/>
              <a:gd name="connsiteY13" fmla="*/ 276446 h 435935"/>
              <a:gd name="connsiteX14" fmla="*/ 74428 w 404038"/>
              <a:gd name="connsiteY14" fmla="*/ 268472 h 435935"/>
              <a:gd name="connsiteX15" fmla="*/ 66454 w 404038"/>
              <a:gd name="connsiteY15" fmla="*/ 265814 h 435935"/>
              <a:gd name="connsiteX16" fmla="*/ 50505 w 404038"/>
              <a:gd name="connsiteY16" fmla="*/ 257839 h 435935"/>
              <a:gd name="connsiteX17" fmla="*/ 42531 w 404038"/>
              <a:gd name="connsiteY17" fmla="*/ 249865 h 435935"/>
              <a:gd name="connsiteX18" fmla="*/ 26582 w 404038"/>
              <a:gd name="connsiteY18" fmla="*/ 244549 h 435935"/>
              <a:gd name="connsiteX19" fmla="*/ 18607 w 404038"/>
              <a:gd name="connsiteY19" fmla="*/ 239232 h 435935"/>
              <a:gd name="connsiteX20" fmla="*/ 10633 w 404038"/>
              <a:gd name="connsiteY20" fmla="*/ 223284 h 435935"/>
              <a:gd name="connsiteX21" fmla="*/ 5317 w 404038"/>
              <a:gd name="connsiteY21" fmla="*/ 215309 h 435935"/>
              <a:gd name="connsiteX22" fmla="*/ 2659 w 404038"/>
              <a:gd name="connsiteY22" fmla="*/ 172779 h 435935"/>
              <a:gd name="connsiteX23" fmla="*/ 0 w 404038"/>
              <a:gd name="connsiteY23" fmla="*/ 164805 h 435935"/>
              <a:gd name="connsiteX24" fmla="*/ 2659 w 404038"/>
              <a:gd name="connsiteY24" fmla="*/ 13291 h 435935"/>
              <a:gd name="connsiteX25" fmla="*/ 15949 w 404038"/>
              <a:gd name="connsiteY25" fmla="*/ 0 h 435935"/>
              <a:gd name="connsiteX26" fmla="*/ 58480 w 404038"/>
              <a:gd name="connsiteY26" fmla="*/ 2658 h 435935"/>
              <a:gd name="connsiteX27" fmla="*/ 77087 w 404038"/>
              <a:gd name="connsiteY27" fmla="*/ 13291 h 435935"/>
              <a:gd name="connsiteX28" fmla="*/ 101010 w 404038"/>
              <a:gd name="connsiteY28" fmla="*/ 26581 h 435935"/>
              <a:gd name="connsiteX29" fmla="*/ 106326 w 404038"/>
              <a:gd name="connsiteY29" fmla="*/ 31898 h 435935"/>
              <a:gd name="connsiteX30" fmla="*/ 178096 w 404038"/>
              <a:gd name="connsiteY30" fmla="*/ 135565 h 435935"/>
              <a:gd name="connsiteX31" fmla="*/ 172780 w 404038"/>
              <a:gd name="connsiteY31" fmla="*/ 146198 h 435935"/>
              <a:gd name="connsiteX32" fmla="*/ 175438 w 404038"/>
              <a:gd name="connsiteY32" fmla="*/ 162146 h 435935"/>
              <a:gd name="connsiteX33" fmla="*/ 207335 w 404038"/>
              <a:gd name="connsiteY33" fmla="*/ 164805 h 435935"/>
              <a:gd name="connsiteX34" fmla="*/ 212652 w 404038"/>
              <a:gd name="connsiteY34" fmla="*/ 159488 h 435935"/>
              <a:gd name="connsiteX35" fmla="*/ 223284 w 404038"/>
              <a:gd name="connsiteY35" fmla="*/ 156830 h 435935"/>
              <a:gd name="connsiteX36" fmla="*/ 225942 w 404038"/>
              <a:gd name="connsiteY36" fmla="*/ 148856 h 435935"/>
              <a:gd name="connsiteX37" fmla="*/ 231259 w 404038"/>
              <a:gd name="connsiteY37" fmla="*/ 140881 h 435935"/>
              <a:gd name="connsiteX38" fmla="*/ 244549 w 404038"/>
              <a:gd name="connsiteY38" fmla="*/ 119616 h 435935"/>
              <a:gd name="connsiteX39" fmla="*/ 249866 w 404038"/>
              <a:gd name="connsiteY39" fmla="*/ 114300 h 435935"/>
              <a:gd name="connsiteX40" fmla="*/ 297712 w 404038"/>
              <a:gd name="connsiteY40" fmla="*/ 124932 h 435935"/>
              <a:gd name="connsiteX41" fmla="*/ 300370 w 404038"/>
              <a:gd name="connsiteY41" fmla="*/ 132907 h 435935"/>
              <a:gd name="connsiteX42" fmla="*/ 303028 w 404038"/>
              <a:gd name="connsiteY42" fmla="*/ 175437 h 435935"/>
              <a:gd name="connsiteX43" fmla="*/ 311003 w 404038"/>
              <a:gd name="connsiteY43" fmla="*/ 178095 h 435935"/>
              <a:gd name="connsiteX44" fmla="*/ 340242 w 404038"/>
              <a:gd name="connsiteY44" fmla="*/ 180753 h 435935"/>
              <a:gd name="connsiteX45" fmla="*/ 364166 w 404038"/>
              <a:gd name="connsiteY45" fmla="*/ 199360 h 435935"/>
              <a:gd name="connsiteX46" fmla="*/ 366824 w 404038"/>
              <a:gd name="connsiteY46" fmla="*/ 209993 h 435935"/>
              <a:gd name="connsiteX47" fmla="*/ 369482 w 404038"/>
              <a:gd name="connsiteY47" fmla="*/ 217967 h 435935"/>
              <a:gd name="connsiteX48" fmla="*/ 372140 w 404038"/>
              <a:gd name="connsiteY48" fmla="*/ 231258 h 435935"/>
              <a:gd name="connsiteX49" fmla="*/ 380114 w 404038"/>
              <a:gd name="connsiteY49" fmla="*/ 239232 h 435935"/>
              <a:gd name="connsiteX50" fmla="*/ 390747 w 404038"/>
              <a:gd name="connsiteY50" fmla="*/ 252523 h 435935"/>
              <a:gd name="connsiteX51" fmla="*/ 396063 w 404038"/>
              <a:gd name="connsiteY51" fmla="*/ 260498 h 435935"/>
              <a:gd name="connsiteX52" fmla="*/ 401380 w 404038"/>
              <a:gd name="connsiteY52" fmla="*/ 265814 h 435935"/>
              <a:gd name="connsiteX53" fmla="*/ 404038 w 404038"/>
              <a:gd name="connsiteY53" fmla="*/ 273788 h 435935"/>
              <a:gd name="connsiteX54" fmla="*/ 401380 w 404038"/>
              <a:gd name="connsiteY54" fmla="*/ 284421 h 435935"/>
              <a:gd name="connsiteX55" fmla="*/ 388089 w 404038"/>
              <a:gd name="connsiteY55" fmla="*/ 295053 h 435935"/>
              <a:gd name="connsiteX56" fmla="*/ 382773 w 404038"/>
              <a:gd name="connsiteY56" fmla="*/ 303028 h 435935"/>
              <a:gd name="connsiteX57" fmla="*/ 380114 w 404038"/>
              <a:gd name="connsiteY57" fmla="*/ 311002 h 435935"/>
              <a:gd name="connsiteX58" fmla="*/ 372140 w 404038"/>
              <a:gd name="connsiteY58" fmla="*/ 316318 h 435935"/>
              <a:gd name="connsiteX59" fmla="*/ 361507 w 404038"/>
              <a:gd name="connsiteY59" fmla="*/ 332267 h 435935"/>
              <a:gd name="connsiteX60" fmla="*/ 356191 w 404038"/>
              <a:gd name="connsiteY60" fmla="*/ 340242 h 435935"/>
              <a:gd name="connsiteX61" fmla="*/ 348217 w 404038"/>
              <a:gd name="connsiteY61" fmla="*/ 345558 h 435935"/>
              <a:gd name="connsiteX62" fmla="*/ 345559 w 404038"/>
              <a:gd name="connsiteY62" fmla="*/ 356191 h 435935"/>
              <a:gd name="connsiteX63" fmla="*/ 340242 w 404038"/>
              <a:gd name="connsiteY63" fmla="*/ 361507 h 435935"/>
              <a:gd name="connsiteX64" fmla="*/ 334926 w 404038"/>
              <a:gd name="connsiteY64" fmla="*/ 369481 h 435935"/>
              <a:gd name="connsiteX65" fmla="*/ 332268 w 404038"/>
              <a:gd name="connsiteY65" fmla="*/ 377456 h 435935"/>
              <a:gd name="connsiteX66" fmla="*/ 324293 w 404038"/>
              <a:gd name="connsiteY66" fmla="*/ 385430 h 435935"/>
              <a:gd name="connsiteX67" fmla="*/ 316319 w 404038"/>
              <a:gd name="connsiteY67" fmla="*/ 409353 h 435935"/>
              <a:gd name="connsiteX68" fmla="*/ 300370 w 404038"/>
              <a:gd name="connsiteY68" fmla="*/ 417328 h 43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404038" h="435935">
                <a:moveTo>
                  <a:pt x="300370" y="417328"/>
                </a:moveTo>
                <a:cubicBezTo>
                  <a:pt x="292839" y="419100"/>
                  <a:pt x="280700" y="417936"/>
                  <a:pt x="271131" y="419986"/>
                </a:cubicBezTo>
                <a:cubicBezTo>
                  <a:pt x="263651" y="421589"/>
                  <a:pt x="261152" y="429865"/>
                  <a:pt x="255182" y="433277"/>
                </a:cubicBezTo>
                <a:cubicBezTo>
                  <a:pt x="252010" y="435090"/>
                  <a:pt x="248093" y="435049"/>
                  <a:pt x="244549" y="435935"/>
                </a:cubicBezTo>
                <a:cubicBezTo>
                  <a:pt x="233917" y="434163"/>
                  <a:pt x="222713" y="434488"/>
                  <a:pt x="212652" y="430618"/>
                </a:cubicBezTo>
                <a:cubicBezTo>
                  <a:pt x="210037" y="429612"/>
                  <a:pt x="210148" y="425442"/>
                  <a:pt x="209993" y="422644"/>
                </a:cubicBezTo>
                <a:cubicBezTo>
                  <a:pt x="208370" y="393436"/>
                  <a:pt x="208958" y="364133"/>
                  <a:pt x="207335" y="334925"/>
                </a:cubicBezTo>
                <a:cubicBezTo>
                  <a:pt x="207180" y="332128"/>
                  <a:pt x="205930" y="329457"/>
                  <a:pt x="204677" y="326951"/>
                </a:cubicBezTo>
                <a:cubicBezTo>
                  <a:pt x="203248" y="324094"/>
                  <a:pt x="201133" y="321635"/>
                  <a:pt x="199361" y="318977"/>
                </a:cubicBezTo>
                <a:lnTo>
                  <a:pt x="194045" y="303028"/>
                </a:lnTo>
                <a:cubicBezTo>
                  <a:pt x="192709" y="299021"/>
                  <a:pt x="191477" y="291359"/>
                  <a:pt x="186070" y="289737"/>
                </a:cubicBezTo>
                <a:cubicBezTo>
                  <a:pt x="179228" y="287684"/>
                  <a:pt x="171935" y="287525"/>
                  <a:pt x="164805" y="287079"/>
                </a:cubicBezTo>
                <a:cubicBezTo>
                  <a:pt x="143563" y="285751"/>
                  <a:pt x="122275" y="285307"/>
                  <a:pt x="101010" y="284421"/>
                </a:cubicBezTo>
                <a:cubicBezTo>
                  <a:pt x="94499" y="282251"/>
                  <a:pt x="88155" y="280554"/>
                  <a:pt x="82403" y="276446"/>
                </a:cubicBezTo>
                <a:cubicBezTo>
                  <a:pt x="79344" y="274261"/>
                  <a:pt x="77556" y="270557"/>
                  <a:pt x="74428" y="268472"/>
                </a:cubicBezTo>
                <a:cubicBezTo>
                  <a:pt x="72097" y="266918"/>
                  <a:pt x="68960" y="267067"/>
                  <a:pt x="66454" y="265814"/>
                </a:cubicBezTo>
                <a:cubicBezTo>
                  <a:pt x="45838" y="255506"/>
                  <a:pt x="70555" y="264524"/>
                  <a:pt x="50505" y="257839"/>
                </a:cubicBezTo>
                <a:cubicBezTo>
                  <a:pt x="47847" y="255181"/>
                  <a:pt x="45817" y="251690"/>
                  <a:pt x="42531" y="249865"/>
                </a:cubicBezTo>
                <a:cubicBezTo>
                  <a:pt x="37632" y="247144"/>
                  <a:pt x="26582" y="244549"/>
                  <a:pt x="26582" y="244549"/>
                </a:cubicBezTo>
                <a:cubicBezTo>
                  <a:pt x="23924" y="242777"/>
                  <a:pt x="20866" y="241491"/>
                  <a:pt x="18607" y="239232"/>
                </a:cubicBezTo>
                <a:cubicBezTo>
                  <a:pt x="10990" y="231615"/>
                  <a:pt x="14956" y="231931"/>
                  <a:pt x="10633" y="223284"/>
                </a:cubicBezTo>
                <a:cubicBezTo>
                  <a:pt x="9204" y="220426"/>
                  <a:pt x="7089" y="217967"/>
                  <a:pt x="5317" y="215309"/>
                </a:cubicBezTo>
                <a:cubicBezTo>
                  <a:pt x="4431" y="201132"/>
                  <a:pt x="4146" y="186905"/>
                  <a:pt x="2659" y="172779"/>
                </a:cubicBezTo>
                <a:cubicBezTo>
                  <a:pt x="2366" y="169993"/>
                  <a:pt x="0" y="167607"/>
                  <a:pt x="0" y="164805"/>
                </a:cubicBezTo>
                <a:cubicBezTo>
                  <a:pt x="0" y="114293"/>
                  <a:pt x="976" y="63775"/>
                  <a:pt x="2659" y="13291"/>
                </a:cubicBezTo>
                <a:cubicBezTo>
                  <a:pt x="2991" y="3347"/>
                  <a:pt x="7872" y="4038"/>
                  <a:pt x="15949" y="0"/>
                </a:cubicBezTo>
                <a:cubicBezTo>
                  <a:pt x="30126" y="886"/>
                  <a:pt x="44353" y="1171"/>
                  <a:pt x="58480" y="2658"/>
                </a:cubicBezTo>
                <a:cubicBezTo>
                  <a:pt x="66672" y="3520"/>
                  <a:pt x="70514" y="8690"/>
                  <a:pt x="77087" y="13291"/>
                </a:cubicBezTo>
                <a:cubicBezTo>
                  <a:pt x="93704" y="24923"/>
                  <a:pt x="87703" y="22146"/>
                  <a:pt x="101010" y="26581"/>
                </a:cubicBezTo>
                <a:cubicBezTo>
                  <a:pt x="102782" y="28353"/>
                  <a:pt x="103832" y="31649"/>
                  <a:pt x="106326" y="31898"/>
                </a:cubicBezTo>
                <a:cubicBezTo>
                  <a:pt x="209767" y="42243"/>
                  <a:pt x="187711" y="941"/>
                  <a:pt x="178096" y="135565"/>
                </a:cubicBezTo>
                <a:cubicBezTo>
                  <a:pt x="177814" y="139518"/>
                  <a:pt x="174552" y="142654"/>
                  <a:pt x="172780" y="146198"/>
                </a:cubicBezTo>
                <a:cubicBezTo>
                  <a:pt x="173666" y="151514"/>
                  <a:pt x="173028" y="157326"/>
                  <a:pt x="175438" y="162146"/>
                </a:cubicBezTo>
                <a:cubicBezTo>
                  <a:pt x="180836" y="172942"/>
                  <a:pt x="203472" y="165234"/>
                  <a:pt x="207335" y="164805"/>
                </a:cubicBezTo>
                <a:cubicBezTo>
                  <a:pt x="209107" y="163033"/>
                  <a:pt x="210410" y="160609"/>
                  <a:pt x="212652" y="159488"/>
                </a:cubicBezTo>
                <a:cubicBezTo>
                  <a:pt x="215919" y="157854"/>
                  <a:pt x="220431" y="159112"/>
                  <a:pt x="223284" y="156830"/>
                </a:cubicBezTo>
                <a:cubicBezTo>
                  <a:pt x="225472" y="155080"/>
                  <a:pt x="224689" y="151362"/>
                  <a:pt x="225942" y="148856"/>
                </a:cubicBezTo>
                <a:cubicBezTo>
                  <a:pt x="227371" y="145998"/>
                  <a:pt x="229487" y="143539"/>
                  <a:pt x="231259" y="140881"/>
                </a:cubicBezTo>
                <a:cubicBezTo>
                  <a:pt x="238928" y="117873"/>
                  <a:pt x="231147" y="130337"/>
                  <a:pt x="244549" y="119616"/>
                </a:cubicBezTo>
                <a:cubicBezTo>
                  <a:pt x="246506" y="118050"/>
                  <a:pt x="248094" y="116072"/>
                  <a:pt x="249866" y="114300"/>
                </a:cubicBezTo>
                <a:cubicBezTo>
                  <a:pt x="280440" y="116211"/>
                  <a:pt x="287923" y="105352"/>
                  <a:pt x="297712" y="124932"/>
                </a:cubicBezTo>
                <a:cubicBezTo>
                  <a:pt x="298965" y="127438"/>
                  <a:pt x="299484" y="130249"/>
                  <a:pt x="300370" y="132907"/>
                </a:cubicBezTo>
                <a:cubicBezTo>
                  <a:pt x="301256" y="147084"/>
                  <a:pt x="299774" y="161610"/>
                  <a:pt x="303028" y="175437"/>
                </a:cubicBezTo>
                <a:cubicBezTo>
                  <a:pt x="303670" y="178165"/>
                  <a:pt x="308229" y="177699"/>
                  <a:pt x="311003" y="178095"/>
                </a:cubicBezTo>
                <a:cubicBezTo>
                  <a:pt x="320691" y="179479"/>
                  <a:pt x="330496" y="179867"/>
                  <a:pt x="340242" y="180753"/>
                </a:cubicBezTo>
                <a:cubicBezTo>
                  <a:pt x="359319" y="193471"/>
                  <a:pt x="351673" y="186868"/>
                  <a:pt x="364166" y="199360"/>
                </a:cubicBezTo>
                <a:cubicBezTo>
                  <a:pt x="365052" y="202904"/>
                  <a:pt x="365820" y="206480"/>
                  <a:pt x="366824" y="209993"/>
                </a:cubicBezTo>
                <a:cubicBezTo>
                  <a:pt x="367594" y="212687"/>
                  <a:pt x="368802" y="215249"/>
                  <a:pt x="369482" y="217967"/>
                </a:cubicBezTo>
                <a:cubicBezTo>
                  <a:pt x="370578" y="222350"/>
                  <a:pt x="370120" y="227217"/>
                  <a:pt x="372140" y="231258"/>
                </a:cubicBezTo>
                <a:cubicBezTo>
                  <a:pt x="373821" y="234620"/>
                  <a:pt x="377456" y="236574"/>
                  <a:pt x="380114" y="239232"/>
                </a:cubicBezTo>
                <a:cubicBezTo>
                  <a:pt x="385291" y="254759"/>
                  <a:pt x="378723" y="240498"/>
                  <a:pt x="390747" y="252523"/>
                </a:cubicBezTo>
                <a:cubicBezTo>
                  <a:pt x="393006" y="254782"/>
                  <a:pt x="394067" y="258003"/>
                  <a:pt x="396063" y="260498"/>
                </a:cubicBezTo>
                <a:cubicBezTo>
                  <a:pt x="397629" y="262455"/>
                  <a:pt x="399608" y="264042"/>
                  <a:pt x="401380" y="265814"/>
                </a:cubicBezTo>
                <a:cubicBezTo>
                  <a:pt x="402266" y="268472"/>
                  <a:pt x="404038" y="270986"/>
                  <a:pt x="404038" y="273788"/>
                </a:cubicBezTo>
                <a:cubicBezTo>
                  <a:pt x="404038" y="277441"/>
                  <a:pt x="403014" y="281153"/>
                  <a:pt x="401380" y="284421"/>
                </a:cubicBezTo>
                <a:cubicBezTo>
                  <a:pt x="399487" y="288207"/>
                  <a:pt x="390905" y="293176"/>
                  <a:pt x="388089" y="295053"/>
                </a:cubicBezTo>
                <a:cubicBezTo>
                  <a:pt x="386317" y="297711"/>
                  <a:pt x="384202" y="300171"/>
                  <a:pt x="382773" y="303028"/>
                </a:cubicBezTo>
                <a:cubicBezTo>
                  <a:pt x="381520" y="305534"/>
                  <a:pt x="381864" y="308814"/>
                  <a:pt x="380114" y="311002"/>
                </a:cubicBezTo>
                <a:cubicBezTo>
                  <a:pt x="378118" y="313496"/>
                  <a:pt x="374798" y="314546"/>
                  <a:pt x="372140" y="316318"/>
                </a:cubicBezTo>
                <a:lnTo>
                  <a:pt x="361507" y="332267"/>
                </a:lnTo>
                <a:cubicBezTo>
                  <a:pt x="359735" y="334925"/>
                  <a:pt x="358849" y="338470"/>
                  <a:pt x="356191" y="340242"/>
                </a:cubicBezTo>
                <a:lnTo>
                  <a:pt x="348217" y="345558"/>
                </a:lnTo>
                <a:cubicBezTo>
                  <a:pt x="347331" y="349102"/>
                  <a:pt x="347193" y="352923"/>
                  <a:pt x="345559" y="356191"/>
                </a:cubicBezTo>
                <a:cubicBezTo>
                  <a:pt x="344438" y="358433"/>
                  <a:pt x="341808" y="359550"/>
                  <a:pt x="340242" y="361507"/>
                </a:cubicBezTo>
                <a:cubicBezTo>
                  <a:pt x="338246" y="364001"/>
                  <a:pt x="336698" y="366823"/>
                  <a:pt x="334926" y="369481"/>
                </a:cubicBezTo>
                <a:cubicBezTo>
                  <a:pt x="334040" y="372139"/>
                  <a:pt x="333822" y="375125"/>
                  <a:pt x="332268" y="377456"/>
                </a:cubicBezTo>
                <a:cubicBezTo>
                  <a:pt x="330183" y="380584"/>
                  <a:pt x="325820" y="381995"/>
                  <a:pt x="324293" y="385430"/>
                </a:cubicBezTo>
                <a:cubicBezTo>
                  <a:pt x="321308" y="392145"/>
                  <a:pt x="324507" y="404235"/>
                  <a:pt x="316319" y="409353"/>
                </a:cubicBezTo>
                <a:cubicBezTo>
                  <a:pt x="285852" y="428395"/>
                  <a:pt x="307901" y="415556"/>
                  <a:pt x="300370" y="417328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7888462" y="5498947"/>
            <a:ext cx="653937" cy="476721"/>
          </a:xfrm>
          <a:custGeom>
            <a:avLst/>
            <a:gdLst>
              <a:gd name="connsiteX0" fmla="*/ 19 w 653937"/>
              <a:gd name="connsiteY0" fmla="*/ 449969 h 476721"/>
              <a:gd name="connsiteX1" fmla="*/ 13310 w 653937"/>
              <a:gd name="connsiteY1" fmla="*/ 457944 h 476721"/>
              <a:gd name="connsiteX2" fmla="*/ 21284 w 653937"/>
              <a:gd name="connsiteY2" fmla="*/ 460602 h 476721"/>
              <a:gd name="connsiteX3" fmla="*/ 196722 w 653937"/>
              <a:gd name="connsiteY3" fmla="*/ 457944 h 476721"/>
              <a:gd name="connsiteX4" fmla="*/ 446587 w 653937"/>
              <a:gd name="connsiteY4" fmla="*/ 460602 h 476721"/>
              <a:gd name="connsiteX5" fmla="*/ 454561 w 653937"/>
              <a:gd name="connsiteY5" fmla="*/ 465918 h 476721"/>
              <a:gd name="connsiteX6" fmla="*/ 470510 w 653937"/>
              <a:gd name="connsiteY6" fmla="*/ 471234 h 476721"/>
              <a:gd name="connsiteX7" fmla="*/ 539622 w 653937"/>
              <a:gd name="connsiteY7" fmla="*/ 468576 h 476721"/>
              <a:gd name="connsiteX8" fmla="*/ 555571 w 653937"/>
              <a:gd name="connsiteY8" fmla="*/ 388832 h 476721"/>
              <a:gd name="connsiteX9" fmla="*/ 571519 w 653937"/>
              <a:gd name="connsiteY9" fmla="*/ 362251 h 476721"/>
              <a:gd name="connsiteX10" fmla="*/ 576836 w 653937"/>
              <a:gd name="connsiteY10" fmla="*/ 354276 h 476721"/>
              <a:gd name="connsiteX11" fmla="*/ 579494 w 653937"/>
              <a:gd name="connsiteY11" fmla="*/ 346302 h 476721"/>
              <a:gd name="connsiteX12" fmla="*/ 590126 w 653937"/>
              <a:gd name="connsiteY12" fmla="*/ 330353 h 476721"/>
              <a:gd name="connsiteX13" fmla="*/ 592784 w 653937"/>
              <a:gd name="connsiteY13" fmla="*/ 306430 h 476721"/>
              <a:gd name="connsiteX14" fmla="*/ 598101 w 653937"/>
              <a:gd name="connsiteY14" fmla="*/ 301113 h 476721"/>
              <a:gd name="connsiteX15" fmla="*/ 608733 w 653937"/>
              <a:gd name="connsiteY15" fmla="*/ 271874 h 476721"/>
              <a:gd name="connsiteX16" fmla="*/ 611391 w 653937"/>
              <a:gd name="connsiteY16" fmla="*/ 247951 h 476721"/>
              <a:gd name="connsiteX17" fmla="*/ 614050 w 653937"/>
              <a:gd name="connsiteY17" fmla="*/ 239976 h 476721"/>
              <a:gd name="connsiteX18" fmla="*/ 619366 w 653937"/>
              <a:gd name="connsiteY18" fmla="*/ 200104 h 476721"/>
              <a:gd name="connsiteX19" fmla="*/ 624682 w 653937"/>
              <a:gd name="connsiteY19" fmla="*/ 146941 h 476721"/>
              <a:gd name="connsiteX20" fmla="*/ 629998 w 653937"/>
              <a:gd name="connsiteY20" fmla="*/ 112386 h 476721"/>
              <a:gd name="connsiteX21" fmla="*/ 635315 w 653937"/>
              <a:gd name="connsiteY21" fmla="*/ 75172 h 476721"/>
              <a:gd name="connsiteX22" fmla="*/ 645947 w 653937"/>
              <a:gd name="connsiteY22" fmla="*/ 59223 h 476721"/>
              <a:gd name="connsiteX23" fmla="*/ 648605 w 653937"/>
              <a:gd name="connsiteY23" fmla="*/ 48590 h 476721"/>
              <a:gd name="connsiteX24" fmla="*/ 653922 w 653937"/>
              <a:gd name="connsiteY24" fmla="*/ 43274 h 476721"/>
              <a:gd name="connsiteX25" fmla="*/ 645947 w 653937"/>
              <a:gd name="connsiteY25" fmla="*/ 27325 h 476721"/>
              <a:gd name="connsiteX26" fmla="*/ 640631 w 653937"/>
              <a:gd name="connsiteY26" fmla="*/ 19351 h 476721"/>
              <a:gd name="connsiteX27" fmla="*/ 598101 w 653937"/>
              <a:gd name="connsiteY27" fmla="*/ 8718 h 476721"/>
              <a:gd name="connsiteX28" fmla="*/ 475826 w 653937"/>
              <a:gd name="connsiteY28" fmla="*/ 8718 h 476721"/>
              <a:gd name="connsiteX29" fmla="*/ 467852 w 653937"/>
              <a:gd name="connsiteY29" fmla="*/ 16693 h 476721"/>
              <a:gd name="connsiteX30" fmla="*/ 462536 w 653937"/>
              <a:gd name="connsiteY30" fmla="*/ 37958 h 476721"/>
              <a:gd name="connsiteX31" fmla="*/ 457219 w 653937"/>
              <a:gd name="connsiteY31" fmla="*/ 53906 h 476721"/>
              <a:gd name="connsiteX32" fmla="*/ 433296 w 653937"/>
              <a:gd name="connsiteY32" fmla="*/ 61881 h 476721"/>
              <a:gd name="connsiteX33" fmla="*/ 425322 w 653937"/>
              <a:gd name="connsiteY33" fmla="*/ 64539 h 476721"/>
              <a:gd name="connsiteX34" fmla="*/ 372159 w 653937"/>
              <a:gd name="connsiteY34" fmla="*/ 67197 h 476721"/>
              <a:gd name="connsiteX35" fmla="*/ 348236 w 653937"/>
              <a:gd name="connsiteY35" fmla="*/ 80488 h 476721"/>
              <a:gd name="connsiteX36" fmla="*/ 340261 w 653937"/>
              <a:gd name="connsiteY36" fmla="*/ 85804 h 476721"/>
              <a:gd name="connsiteX37" fmla="*/ 326971 w 653937"/>
              <a:gd name="connsiteY37" fmla="*/ 101753 h 476721"/>
              <a:gd name="connsiteX38" fmla="*/ 321654 w 653937"/>
              <a:gd name="connsiteY38" fmla="*/ 109727 h 476721"/>
              <a:gd name="connsiteX39" fmla="*/ 305705 w 653937"/>
              <a:gd name="connsiteY39" fmla="*/ 115044 h 476721"/>
              <a:gd name="connsiteX40" fmla="*/ 295073 w 653937"/>
              <a:gd name="connsiteY40" fmla="*/ 120360 h 476721"/>
              <a:gd name="connsiteX41" fmla="*/ 279124 w 653937"/>
              <a:gd name="connsiteY41" fmla="*/ 125676 h 476721"/>
              <a:gd name="connsiteX42" fmla="*/ 271150 w 653937"/>
              <a:gd name="connsiteY42" fmla="*/ 128334 h 476721"/>
              <a:gd name="connsiteX43" fmla="*/ 263175 w 653937"/>
              <a:gd name="connsiteY43" fmla="*/ 130993 h 476721"/>
              <a:gd name="connsiteX44" fmla="*/ 255201 w 653937"/>
              <a:gd name="connsiteY44" fmla="*/ 133651 h 476721"/>
              <a:gd name="connsiteX45" fmla="*/ 249884 w 653937"/>
              <a:gd name="connsiteY45" fmla="*/ 138967 h 476721"/>
              <a:gd name="connsiteX46" fmla="*/ 239252 w 653937"/>
              <a:gd name="connsiteY46" fmla="*/ 141625 h 476721"/>
              <a:gd name="connsiteX47" fmla="*/ 231278 w 653937"/>
              <a:gd name="connsiteY47" fmla="*/ 144283 h 476721"/>
              <a:gd name="connsiteX48" fmla="*/ 217987 w 653937"/>
              <a:gd name="connsiteY48" fmla="*/ 154916 h 476721"/>
              <a:gd name="connsiteX49" fmla="*/ 199380 w 653937"/>
              <a:gd name="connsiteY49" fmla="*/ 160232 h 476721"/>
              <a:gd name="connsiteX50" fmla="*/ 183431 w 653937"/>
              <a:gd name="connsiteY50" fmla="*/ 165548 h 476721"/>
              <a:gd name="connsiteX51" fmla="*/ 175457 w 653937"/>
              <a:gd name="connsiteY51" fmla="*/ 181497 h 476721"/>
              <a:gd name="connsiteX52" fmla="*/ 162166 w 653937"/>
              <a:gd name="connsiteY52" fmla="*/ 192130 h 476721"/>
              <a:gd name="connsiteX53" fmla="*/ 154191 w 653937"/>
              <a:gd name="connsiteY53" fmla="*/ 200104 h 476721"/>
              <a:gd name="connsiteX54" fmla="*/ 143559 w 653937"/>
              <a:gd name="connsiteY54" fmla="*/ 216053 h 476721"/>
              <a:gd name="connsiteX55" fmla="*/ 140901 w 653937"/>
              <a:gd name="connsiteY55" fmla="*/ 224027 h 476721"/>
              <a:gd name="connsiteX56" fmla="*/ 135584 w 653937"/>
              <a:gd name="connsiteY56" fmla="*/ 229344 h 476721"/>
              <a:gd name="connsiteX57" fmla="*/ 116978 w 653937"/>
              <a:gd name="connsiteY57" fmla="*/ 253267 h 476721"/>
              <a:gd name="connsiteX58" fmla="*/ 111661 w 653937"/>
              <a:gd name="connsiteY58" fmla="*/ 258583 h 476721"/>
              <a:gd name="connsiteX59" fmla="*/ 101029 w 653937"/>
              <a:gd name="connsiteY59" fmla="*/ 274532 h 476721"/>
              <a:gd name="connsiteX60" fmla="*/ 98371 w 653937"/>
              <a:gd name="connsiteY60" fmla="*/ 282506 h 476721"/>
              <a:gd name="connsiteX61" fmla="*/ 93054 w 653937"/>
              <a:gd name="connsiteY61" fmla="*/ 287823 h 476721"/>
              <a:gd name="connsiteX62" fmla="*/ 87738 w 653937"/>
              <a:gd name="connsiteY62" fmla="*/ 295797 h 476721"/>
              <a:gd name="connsiteX63" fmla="*/ 77105 w 653937"/>
              <a:gd name="connsiteY63" fmla="*/ 314404 h 476721"/>
              <a:gd name="connsiteX64" fmla="*/ 66473 w 653937"/>
              <a:gd name="connsiteY64" fmla="*/ 330353 h 476721"/>
              <a:gd name="connsiteX65" fmla="*/ 63815 w 653937"/>
              <a:gd name="connsiteY65" fmla="*/ 340986 h 476721"/>
              <a:gd name="connsiteX66" fmla="*/ 58498 w 653937"/>
              <a:gd name="connsiteY66" fmla="*/ 346302 h 476721"/>
              <a:gd name="connsiteX67" fmla="*/ 47866 w 653937"/>
              <a:gd name="connsiteY67" fmla="*/ 359593 h 476721"/>
              <a:gd name="connsiteX68" fmla="*/ 37233 w 653937"/>
              <a:gd name="connsiteY68" fmla="*/ 386174 h 476721"/>
              <a:gd name="connsiteX69" fmla="*/ 29259 w 653937"/>
              <a:gd name="connsiteY69" fmla="*/ 388832 h 476721"/>
              <a:gd name="connsiteX70" fmla="*/ 23943 w 653937"/>
              <a:gd name="connsiteY70" fmla="*/ 404781 h 476721"/>
              <a:gd name="connsiteX71" fmla="*/ 13310 w 653937"/>
              <a:gd name="connsiteY71" fmla="*/ 418072 h 476721"/>
              <a:gd name="connsiteX72" fmla="*/ 10652 w 653937"/>
              <a:gd name="connsiteY72" fmla="*/ 428704 h 476721"/>
              <a:gd name="connsiteX73" fmla="*/ 19 w 653937"/>
              <a:gd name="connsiteY73" fmla="*/ 449969 h 47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53937" h="476721">
                <a:moveTo>
                  <a:pt x="19" y="449969"/>
                </a:moveTo>
                <a:cubicBezTo>
                  <a:pt x="462" y="454842"/>
                  <a:pt x="8689" y="455633"/>
                  <a:pt x="13310" y="457944"/>
                </a:cubicBezTo>
                <a:cubicBezTo>
                  <a:pt x="15816" y="459197"/>
                  <a:pt x="18482" y="460602"/>
                  <a:pt x="21284" y="460602"/>
                </a:cubicBezTo>
                <a:cubicBezTo>
                  <a:pt x="79770" y="460602"/>
                  <a:pt x="138243" y="458830"/>
                  <a:pt x="196722" y="457944"/>
                </a:cubicBezTo>
                <a:cubicBezTo>
                  <a:pt x="275964" y="431530"/>
                  <a:pt x="367395" y="434208"/>
                  <a:pt x="446587" y="460602"/>
                </a:cubicBezTo>
                <a:cubicBezTo>
                  <a:pt x="449245" y="462374"/>
                  <a:pt x="451642" y="464621"/>
                  <a:pt x="454561" y="465918"/>
                </a:cubicBezTo>
                <a:cubicBezTo>
                  <a:pt x="459682" y="468194"/>
                  <a:pt x="470510" y="471234"/>
                  <a:pt x="470510" y="471234"/>
                </a:cubicBezTo>
                <a:cubicBezTo>
                  <a:pt x="493547" y="470348"/>
                  <a:pt x="524199" y="485712"/>
                  <a:pt x="539622" y="468576"/>
                </a:cubicBezTo>
                <a:cubicBezTo>
                  <a:pt x="628566" y="369750"/>
                  <a:pt x="501933" y="399559"/>
                  <a:pt x="555571" y="388832"/>
                </a:cubicBezTo>
                <a:cubicBezTo>
                  <a:pt x="563743" y="372487"/>
                  <a:pt x="558691" y="381494"/>
                  <a:pt x="571519" y="362251"/>
                </a:cubicBezTo>
                <a:lnTo>
                  <a:pt x="576836" y="354276"/>
                </a:lnTo>
                <a:cubicBezTo>
                  <a:pt x="577722" y="351618"/>
                  <a:pt x="578133" y="348751"/>
                  <a:pt x="579494" y="346302"/>
                </a:cubicBezTo>
                <a:cubicBezTo>
                  <a:pt x="582597" y="340717"/>
                  <a:pt x="590126" y="330353"/>
                  <a:pt x="590126" y="330353"/>
                </a:cubicBezTo>
                <a:cubicBezTo>
                  <a:pt x="591012" y="322379"/>
                  <a:pt x="590673" y="314171"/>
                  <a:pt x="592784" y="306430"/>
                </a:cubicBezTo>
                <a:cubicBezTo>
                  <a:pt x="593444" y="304012"/>
                  <a:pt x="597441" y="303531"/>
                  <a:pt x="598101" y="301113"/>
                </a:cubicBezTo>
                <a:cubicBezTo>
                  <a:pt x="606465" y="270446"/>
                  <a:pt x="591952" y="283062"/>
                  <a:pt x="608733" y="271874"/>
                </a:cubicBezTo>
                <a:cubicBezTo>
                  <a:pt x="609619" y="263900"/>
                  <a:pt x="610072" y="255865"/>
                  <a:pt x="611391" y="247951"/>
                </a:cubicBezTo>
                <a:cubicBezTo>
                  <a:pt x="611852" y="245187"/>
                  <a:pt x="613654" y="242750"/>
                  <a:pt x="614050" y="239976"/>
                </a:cubicBezTo>
                <a:cubicBezTo>
                  <a:pt x="621027" y="191145"/>
                  <a:pt x="612846" y="226187"/>
                  <a:pt x="619366" y="200104"/>
                </a:cubicBezTo>
                <a:cubicBezTo>
                  <a:pt x="624912" y="122459"/>
                  <a:pt x="618895" y="190349"/>
                  <a:pt x="624682" y="146941"/>
                </a:cubicBezTo>
                <a:cubicBezTo>
                  <a:pt x="629055" y="114140"/>
                  <a:pt x="624797" y="133191"/>
                  <a:pt x="629998" y="112386"/>
                </a:cubicBezTo>
                <a:cubicBezTo>
                  <a:pt x="630289" y="109188"/>
                  <a:pt x="630313" y="84176"/>
                  <a:pt x="635315" y="75172"/>
                </a:cubicBezTo>
                <a:cubicBezTo>
                  <a:pt x="638418" y="69587"/>
                  <a:pt x="645947" y="59223"/>
                  <a:pt x="645947" y="59223"/>
                </a:cubicBezTo>
                <a:cubicBezTo>
                  <a:pt x="646833" y="55679"/>
                  <a:pt x="646971" y="51858"/>
                  <a:pt x="648605" y="48590"/>
                </a:cubicBezTo>
                <a:cubicBezTo>
                  <a:pt x="649726" y="46348"/>
                  <a:pt x="654233" y="45761"/>
                  <a:pt x="653922" y="43274"/>
                </a:cubicBezTo>
                <a:cubicBezTo>
                  <a:pt x="653185" y="37376"/>
                  <a:pt x="648834" y="32521"/>
                  <a:pt x="645947" y="27325"/>
                </a:cubicBezTo>
                <a:cubicBezTo>
                  <a:pt x="644396" y="24533"/>
                  <a:pt x="642890" y="21610"/>
                  <a:pt x="640631" y="19351"/>
                </a:cubicBezTo>
                <a:cubicBezTo>
                  <a:pt x="630051" y="8770"/>
                  <a:pt x="610760" y="9984"/>
                  <a:pt x="598101" y="8718"/>
                </a:cubicBezTo>
                <a:cubicBezTo>
                  <a:pt x="555276" y="-5555"/>
                  <a:pt x="575176" y="78"/>
                  <a:pt x="475826" y="8718"/>
                </a:cubicBezTo>
                <a:cubicBezTo>
                  <a:pt x="472081" y="9044"/>
                  <a:pt x="470510" y="14035"/>
                  <a:pt x="467852" y="16693"/>
                </a:cubicBezTo>
                <a:cubicBezTo>
                  <a:pt x="459783" y="40900"/>
                  <a:pt x="472165" y="2655"/>
                  <a:pt x="462536" y="37958"/>
                </a:cubicBezTo>
                <a:cubicBezTo>
                  <a:pt x="461061" y="43364"/>
                  <a:pt x="462535" y="52134"/>
                  <a:pt x="457219" y="53906"/>
                </a:cubicBezTo>
                <a:lnTo>
                  <a:pt x="433296" y="61881"/>
                </a:lnTo>
                <a:cubicBezTo>
                  <a:pt x="430638" y="62767"/>
                  <a:pt x="428120" y="64399"/>
                  <a:pt x="425322" y="64539"/>
                </a:cubicBezTo>
                <a:lnTo>
                  <a:pt x="372159" y="67197"/>
                </a:lnTo>
                <a:cubicBezTo>
                  <a:pt x="358121" y="71876"/>
                  <a:pt x="366518" y="68300"/>
                  <a:pt x="348236" y="80488"/>
                </a:cubicBezTo>
                <a:lnTo>
                  <a:pt x="340261" y="85804"/>
                </a:lnTo>
                <a:cubicBezTo>
                  <a:pt x="327070" y="105593"/>
                  <a:pt x="344017" y="81300"/>
                  <a:pt x="326971" y="101753"/>
                </a:cubicBezTo>
                <a:cubicBezTo>
                  <a:pt x="324926" y="104207"/>
                  <a:pt x="324363" y="108034"/>
                  <a:pt x="321654" y="109727"/>
                </a:cubicBezTo>
                <a:cubicBezTo>
                  <a:pt x="316902" y="112697"/>
                  <a:pt x="310717" y="112538"/>
                  <a:pt x="305705" y="115044"/>
                </a:cubicBezTo>
                <a:cubicBezTo>
                  <a:pt x="302161" y="116816"/>
                  <a:pt x="298752" y="118888"/>
                  <a:pt x="295073" y="120360"/>
                </a:cubicBezTo>
                <a:cubicBezTo>
                  <a:pt x="289870" y="122441"/>
                  <a:pt x="284440" y="123904"/>
                  <a:pt x="279124" y="125676"/>
                </a:cubicBezTo>
                <a:lnTo>
                  <a:pt x="271150" y="128334"/>
                </a:lnTo>
                <a:lnTo>
                  <a:pt x="263175" y="130993"/>
                </a:lnTo>
                <a:lnTo>
                  <a:pt x="255201" y="133651"/>
                </a:lnTo>
                <a:cubicBezTo>
                  <a:pt x="253429" y="135423"/>
                  <a:pt x="252126" y="137846"/>
                  <a:pt x="249884" y="138967"/>
                </a:cubicBezTo>
                <a:cubicBezTo>
                  <a:pt x="246617" y="140601"/>
                  <a:pt x="242765" y="140621"/>
                  <a:pt x="239252" y="141625"/>
                </a:cubicBezTo>
                <a:cubicBezTo>
                  <a:pt x="236558" y="142395"/>
                  <a:pt x="233936" y="143397"/>
                  <a:pt x="231278" y="144283"/>
                </a:cubicBezTo>
                <a:cubicBezTo>
                  <a:pt x="226333" y="149228"/>
                  <a:pt x="224693" y="151563"/>
                  <a:pt x="217987" y="154916"/>
                </a:cubicBezTo>
                <a:cubicBezTo>
                  <a:pt x="213522" y="157148"/>
                  <a:pt x="203636" y="158955"/>
                  <a:pt x="199380" y="160232"/>
                </a:cubicBezTo>
                <a:cubicBezTo>
                  <a:pt x="194012" y="161842"/>
                  <a:pt x="183431" y="165548"/>
                  <a:pt x="183431" y="165548"/>
                </a:cubicBezTo>
                <a:cubicBezTo>
                  <a:pt x="180624" y="173970"/>
                  <a:pt x="181346" y="174137"/>
                  <a:pt x="175457" y="181497"/>
                </a:cubicBezTo>
                <a:cubicBezTo>
                  <a:pt x="169274" y="189225"/>
                  <a:pt x="170449" y="185227"/>
                  <a:pt x="162166" y="192130"/>
                </a:cubicBezTo>
                <a:cubicBezTo>
                  <a:pt x="159278" y="194537"/>
                  <a:pt x="156849" y="197446"/>
                  <a:pt x="154191" y="200104"/>
                </a:cubicBezTo>
                <a:cubicBezTo>
                  <a:pt x="148087" y="224523"/>
                  <a:pt x="156909" y="199366"/>
                  <a:pt x="143559" y="216053"/>
                </a:cubicBezTo>
                <a:cubicBezTo>
                  <a:pt x="141809" y="218241"/>
                  <a:pt x="142343" y="221625"/>
                  <a:pt x="140901" y="224027"/>
                </a:cubicBezTo>
                <a:cubicBezTo>
                  <a:pt x="139611" y="226176"/>
                  <a:pt x="137356" y="227572"/>
                  <a:pt x="135584" y="229344"/>
                </a:cubicBezTo>
                <a:cubicBezTo>
                  <a:pt x="130549" y="244450"/>
                  <a:pt x="134907" y="235338"/>
                  <a:pt x="116978" y="253267"/>
                </a:cubicBezTo>
                <a:lnTo>
                  <a:pt x="111661" y="258583"/>
                </a:lnTo>
                <a:cubicBezTo>
                  <a:pt x="105341" y="277544"/>
                  <a:pt x="114302" y="254622"/>
                  <a:pt x="101029" y="274532"/>
                </a:cubicBezTo>
                <a:cubicBezTo>
                  <a:pt x="99475" y="276863"/>
                  <a:pt x="99813" y="280104"/>
                  <a:pt x="98371" y="282506"/>
                </a:cubicBezTo>
                <a:cubicBezTo>
                  <a:pt x="97081" y="284655"/>
                  <a:pt x="94620" y="285866"/>
                  <a:pt x="93054" y="287823"/>
                </a:cubicBezTo>
                <a:cubicBezTo>
                  <a:pt x="91058" y="290317"/>
                  <a:pt x="89510" y="293139"/>
                  <a:pt x="87738" y="295797"/>
                </a:cubicBezTo>
                <a:cubicBezTo>
                  <a:pt x="82405" y="322466"/>
                  <a:pt x="90288" y="299338"/>
                  <a:pt x="77105" y="314404"/>
                </a:cubicBezTo>
                <a:cubicBezTo>
                  <a:pt x="72898" y="319212"/>
                  <a:pt x="66473" y="330353"/>
                  <a:pt x="66473" y="330353"/>
                </a:cubicBezTo>
                <a:cubicBezTo>
                  <a:pt x="65587" y="333897"/>
                  <a:pt x="65449" y="337718"/>
                  <a:pt x="63815" y="340986"/>
                </a:cubicBezTo>
                <a:cubicBezTo>
                  <a:pt x="62694" y="343228"/>
                  <a:pt x="60064" y="344345"/>
                  <a:pt x="58498" y="346302"/>
                </a:cubicBezTo>
                <a:cubicBezTo>
                  <a:pt x="45074" y="363080"/>
                  <a:pt x="60711" y="346746"/>
                  <a:pt x="47866" y="359593"/>
                </a:cubicBezTo>
                <a:cubicBezTo>
                  <a:pt x="46827" y="362710"/>
                  <a:pt x="41145" y="382262"/>
                  <a:pt x="37233" y="386174"/>
                </a:cubicBezTo>
                <a:cubicBezTo>
                  <a:pt x="35252" y="388155"/>
                  <a:pt x="31917" y="387946"/>
                  <a:pt x="29259" y="388832"/>
                </a:cubicBezTo>
                <a:cubicBezTo>
                  <a:pt x="27487" y="394148"/>
                  <a:pt x="27906" y="400819"/>
                  <a:pt x="23943" y="404781"/>
                </a:cubicBezTo>
                <a:cubicBezTo>
                  <a:pt x="16367" y="412356"/>
                  <a:pt x="20016" y="408012"/>
                  <a:pt x="13310" y="418072"/>
                </a:cubicBezTo>
                <a:cubicBezTo>
                  <a:pt x="12424" y="421616"/>
                  <a:pt x="11253" y="425101"/>
                  <a:pt x="10652" y="428704"/>
                </a:cubicBezTo>
                <a:cubicBezTo>
                  <a:pt x="6713" y="452338"/>
                  <a:pt x="-424" y="445096"/>
                  <a:pt x="19" y="449969"/>
                </a:cubicBezTo>
                <a:close/>
              </a:path>
            </a:pathLst>
          </a:custGeom>
          <a:solidFill>
            <a:schemeClr val="bg1">
              <a:lumMod val="6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858257" y="5600554"/>
            <a:ext cx="381623" cy="599449"/>
          </a:xfrm>
          <a:custGeom>
            <a:avLst/>
            <a:gdLst>
              <a:gd name="connsiteX0" fmla="*/ 220404 w 381623"/>
              <a:gd name="connsiteY0" fmla="*/ 586181 h 599449"/>
              <a:gd name="connsiteX1" fmla="*/ 204547 w 381623"/>
              <a:gd name="connsiteY1" fmla="*/ 583538 h 599449"/>
              <a:gd name="connsiteX2" fmla="*/ 199261 w 381623"/>
              <a:gd name="connsiteY2" fmla="*/ 575610 h 599449"/>
              <a:gd name="connsiteX3" fmla="*/ 201904 w 381623"/>
              <a:gd name="connsiteY3" fmla="*/ 528040 h 599449"/>
              <a:gd name="connsiteX4" fmla="*/ 209833 w 381623"/>
              <a:gd name="connsiteY4" fmla="*/ 509541 h 599449"/>
              <a:gd name="connsiteX5" fmla="*/ 217761 w 381623"/>
              <a:gd name="connsiteY5" fmla="*/ 501612 h 599449"/>
              <a:gd name="connsiteX6" fmla="*/ 223046 w 381623"/>
              <a:gd name="connsiteY6" fmla="*/ 491041 h 599449"/>
              <a:gd name="connsiteX7" fmla="*/ 230975 w 381623"/>
              <a:gd name="connsiteY7" fmla="*/ 480470 h 599449"/>
              <a:gd name="connsiteX8" fmla="*/ 238903 w 381623"/>
              <a:gd name="connsiteY8" fmla="*/ 464614 h 599449"/>
              <a:gd name="connsiteX9" fmla="*/ 246831 w 381623"/>
              <a:gd name="connsiteY9" fmla="*/ 461971 h 599449"/>
              <a:gd name="connsiteX10" fmla="*/ 257402 w 381623"/>
              <a:gd name="connsiteY10" fmla="*/ 454043 h 599449"/>
              <a:gd name="connsiteX11" fmla="*/ 265331 w 381623"/>
              <a:gd name="connsiteY11" fmla="*/ 448757 h 599449"/>
              <a:gd name="connsiteX12" fmla="*/ 270616 w 381623"/>
              <a:gd name="connsiteY12" fmla="*/ 440829 h 599449"/>
              <a:gd name="connsiteX13" fmla="*/ 278545 w 381623"/>
              <a:gd name="connsiteY13" fmla="*/ 435543 h 599449"/>
              <a:gd name="connsiteX14" fmla="*/ 294401 w 381623"/>
              <a:gd name="connsiteY14" fmla="*/ 419686 h 599449"/>
              <a:gd name="connsiteX15" fmla="*/ 297044 w 381623"/>
              <a:gd name="connsiteY15" fmla="*/ 409115 h 599449"/>
              <a:gd name="connsiteX16" fmla="*/ 302330 w 381623"/>
              <a:gd name="connsiteY16" fmla="*/ 393259 h 599449"/>
              <a:gd name="connsiteX17" fmla="*/ 304972 w 381623"/>
              <a:gd name="connsiteY17" fmla="*/ 319261 h 599449"/>
              <a:gd name="connsiteX18" fmla="*/ 312901 w 381623"/>
              <a:gd name="connsiteY18" fmla="*/ 298119 h 599449"/>
              <a:gd name="connsiteX19" fmla="*/ 320829 w 381623"/>
              <a:gd name="connsiteY19" fmla="*/ 292833 h 599449"/>
              <a:gd name="connsiteX20" fmla="*/ 323472 w 381623"/>
              <a:gd name="connsiteY20" fmla="*/ 284905 h 599449"/>
              <a:gd name="connsiteX21" fmla="*/ 326115 w 381623"/>
              <a:gd name="connsiteY21" fmla="*/ 274334 h 599449"/>
              <a:gd name="connsiteX22" fmla="*/ 331400 w 381623"/>
              <a:gd name="connsiteY22" fmla="*/ 266406 h 599449"/>
              <a:gd name="connsiteX23" fmla="*/ 334043 w 381623"/>
              <a:gd name="connsiteY23" fmla="*/ 258477 h 599449"/>
              <a:gd name="connsiteX24" fmla="*/ 341971 w 381623"/>
              <a:gd name="connsiteY24" fmla="*/ 253192 h 599449"/>
              <a:gd name="connsiteX25" fmla="*/ 352542 w 381623"/>
              <a:gd name="connsiteY25" fmla="*/ 229407 h 599449"/>
              <a:gd name="connsiteX26" fmla="*/ 357828 w 381623"/>
              <a:gd name="connsiteY26" fmla="*/ 200336 h 599449"/>
              <a:gd name="connsiteX27" fmla="*/ 363113 w 381623"/>
              <a:gd name="connsiteY27" fmla="*/ 192408 h 599449"/>
              <a:gd name="connsiteX28" fmla="*/ 371042 w 381623"/>
              <a:gd name="connsiteY28" fmla="*/ 165980 h 599449"/>
              <a:gd name="connsiteX29" fmla="*/ 378970 w 381623"/>
              <a:gd name="connsiteY29" fmla="*/ 160695 h 599449"/>
              <a:gd name="connsiteX30" fmla="*/ 381613 w 381623"/>
              <a:gd name="connsiteY30" fmla="*/ 150123 h 599449"/>
              <a:gd name="connsiteX31" fmla="*/ 378970 w 381623"/>
              <a:gd name="connsiteY31" fmla="*/ 102554 h 599449"/>
              <a:gd name="connsiteX32" fmla="*/ 355185 w 381623"/>
              <a:gd name="connsiteY32" fmla="*/ 89340 h 599449"/>
              <a:gd name="connsiteX33" fmla="*/ 286473 w 381623"/>
              <a:gd name="connsiteY33" fmla="*/ 86697 h 599449"/>
              <a:gd name="connsiteX34" fmla="*/ 257402 w 381623"/>
              <a:gd name="connsiteY34" fmla="*/ 78769 h 599449"/>
              <a:gd name="connsiteX35" fmla="*/ 249474 w 381623"/>
              <a:gd name="connsiteY35" fmla="*/ 76126 h 599449"/>
              <a:gd name="connsiteX36" fmla="*/ 241546 w 381623"/>
              <a:gd name="connsiteY36" fmla="*/ 70840 h 599449"/>
              <a:gd name="connsiteX37" fmla="*/ 220404 w 381623"/>
              <a:gd name="connsiteY37" fmla="*/ 68197 h 599449"/>
              <a:gd name="connsiteX38" fmla="*/ 212475 w 381623"/>
              <a:gd name="connsiteY38" fmla="*/ 62912 h 599449"/>
              <a:gd name="connsiteX39" fmla="*/ 196619 w 381623"/>
              <a:gd name="connsiteY39" fmla="*/ 49698 h 599449"/>
              <a:gd name="connsiteX40" fmla="*/ 191333 w 381623"/>
              <a:gd name="connsiteY40" fmla="*/ 41770 h 599449"/>
              <a:gd name="connsiteX41" fmla="*/ 175476 w 381623"/>
              <a:gd name="connsiteY41" fmla="*/ 31199 h 599449"/>
              <a:gd name="connsiteX42" fmla="*/ 172834 w 381623"/>
              <a:gd name="connsiteY42" fmla="*/ 23270 h 599449"/>
              <a:gd name="connsiteX43" fmla="*/ 170191 w 381623"/>
              <a:gd name="connsiteY43" fmla="*/ 10056 h 599449"/>
              <a:gd name="connsiteX44" fmla="*/ 162263 w 381623"/>
              <a:gd name="connsiteY44" fmla="*/ 7414 h 599449"/>
              <a:gd name="connsiteX45" fmla="*/ 133192 w 381623"/>
              <a:gd name="connsiteY45" fmla="*/ 4771 h 599449"/>
              <a:gd name="connsiteX46" fmla="*/ 130549 w 381623"/>
              <a:gd name="connsiteY46" fmla="*/ 15342 h 599449"/>
              <a:gd name="connsiteX47" fmla="*/ 125264 w 381623"/>
              <a:gd name="connsiteY47" fmla="*/ 23270 h 599449"/>
              <a:gd name="connsiteX48" fmla="*/ 122621 w 381623"/>
              <a:gd name="connsiteY48" fmla="*/ 41770 h 599449"/>
              <a:gd name="connsiteX49" fmla="*/ 114693 w 381623"/>
              <a:gd name="connsiteY49" fmla="*/ 44412 h 599449"/>
              <a:gd name="connsiteX50" fmla="*/ 106764 w 381623"/>
              <a:gd name="connsiteY50" fmla="*/ 49698 h 599449"/>
              <a:gd name="connsiteX51" fmla="*/ 93550 w 381623"/>
              <a:gd name="connsiteY51" fmla="*/ 68197 h 599449"/>
              <a:gd name="connsiteX52" fmla="*/ 93550 w 381623"/>
              <a:gd name="connsiteY52" fmla="*/ 121053 h 599449"/>
              <a:gd name="connsiteX53" fmla="*/ 109407 w 381623"/>
              <a:gd name="connsiteY53" fmla="*/ 126338 h 599449"/>
              <a:gd name="connsiteX54" fmla="*/ 112050 w 381623"/>
              <a:gd name="connsiteY54" fmla="*/ 142195 h 599449"/>
              <a:gd name="connsiteX55" fmla="*/ 114693 w 381623"/>
              <a:gd name="connsiteY55" fmla="*/ 150123 h 599449"/>
              <a:gd name="connsiteX56" fmla="*/ 112050 w 381623"/>
              <a:gd name="connsiteY56" fmla="*/ 213550 h 599449"/>
              <a:gd name="connsiteX57" fmla="*/ 104122 w 381623"/>
              <a:gd name="connsiteY57" fmla="*/ 216193 h 599449"/>
              <a:gd name="connsiteX58" fmla="*/ 80337 w 381623"/>
              <a:gd name="connsiteY58" fmla="*/ 229407 h 599449"/>
              <a:gd name="connsiteX59" fmla="*/ 61837 w 381623"/>
              <a:gd name="connsiteY59" fmla="*/ 255834 h 599449"/>
              <a:gd name="connsiteX60" fmla="*/ 59194 w 381623"/>
              <a:gd name="connsiteY60" fmla="*/ 263763 h 599449"/>
              <a:gd name="connsiteX61" fmla="*/ 56552 w 381623"/>
              <a:gd name="connsiteY61" fmla="*/ 390616 h 599449"/>
              <a:gd name="connsiteX62" fmla="*/ 51266 w 381623"/>
              <a:gd name="connsiteY62" fmla="*/ 398544 h 599449"/>
              <a:gd name="connsiteX63" fmla="*/ 43338 w 381623"/>
              <a:gd name="connsiteY63" fmla="*/ 414401 h 599449"/>
              <a:gd name="connsiteX64" fmla="*/ 40695 w 381623"/>
              <a:gd name="connsiteY64" fmla="*/ 430258 h 599449"/>
              <a:gd name="connsiteX65" fmla="*/ 32767 w 381623"/>
              <a:gd name="connsiteY65" fmla="*/ 438186 h 599449"/>
              <a:gd name="connsiteX66" fmla="*/ 22196 w 381623"/>
              <a:gd name="connsiteY66" fmla="*/ 454043 h 599449"/>
              <a:gd name="connsiteX67" fmla="*/ 11624 w 381623"/>
              <a:gd name="connsiteY67" fmla="*/ 469899 h 599449"/>
              <a:gd name="connsiteX68" fmla="*/ 6339 w 381623"/>
              <a:gd name="connsiteY68" fmla="*/ 477828 h 599449"/>
              <a:gd name="connsiteX69" fmla="*/ 3696 w 381623"/>
              <a:gd name="connsiteY69" fmla="*/ 512184 h 599449"/>
              <a:gd name="connsiteX70" fmla="*/ 3696 w 381623"/>
              <a:gd name="connsiteY70" fmla="*/ 533326 h 599449"/>
              <a:gd name="connsiteX71" fmla="*/ 11624 w 381623"/>
              <a:gd name="connsiteY71" fmla="*/ 538611 h 599449"/>
              <a:gd name="connsiteX72" fmla="*/ 75051 w 381623"/>
              <a:gd name="connsiteY72" fmla="*/ 543897 h 599449"/>
              <a:gd name="connsiteX73" fmla="*/ 85622 w 381623"/>
              <a:gd name="connsiteY73" fmla="*/ 549182 h 599449"/>
              <a:gd name="connsiteX74" fmla="*/ 93550 w 381623"/>
              <a:gd name="connsiteY74" fmla="*/ 554468 h 599449"/>
              <a:gd name="connsiteX75" fmla="*/ 101479 w 381623"/>
              <a:gd name="connsiteY75" fmla="*/ 557111 h 599449"/>
              <a:gd name="connsiteX76" fmla="*/ 119978 w 381623"/>
              <a:gd name="connsiteY76" fmla="*/ 570325 h 599449"/>
              <a:gd name="connsiteX77" fmla="*/ 130549 w 381623"/>
              <a:gd name="connsiteY77" fmla="*/ 575610 h 599449"/>
              <a:gd name="connsiteX78" fmla="*/ 138478 w 381623"/>
              <a:gd name="connsiteY78" fmla="*/ 578253 h 599449"/>
              <a:gd name="connsiteX79" fmla="*/ 151691 w 381623"/>
              <a:gd name="connsiteY79" fmla="*/ 583538 h 599449"/>
              <a:gd name="connsiteX80" fmla="*/ 186048 w 381623"/>
              <a:gd name="connsiteY80" fmla="*/ 591467 h 599449"/>
              <a:gd name="connsiteX81" fmla="*/ 201904 w 381623"/>
              <a:gd name="connsiteY81" fmla="*/ 599395 h 599449"/>
              <a:gd name="connsiteX82" fmla="*/ 220404 w 381623"/>
              <a:gd name="connsiteY82" fmla="*/ 586181 h 59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81623" h="599449">
                <a:moveTo>
                  <a:pt x="220404" y="586181"/>
                </a:moveTo>
                <a:cubicBezTo>
                  <a:pt x="220844" y="583538"/>
                  <a:pt x="209340" y="585934"/>
                  <a:pt x="204547" y="583538"/>
                </a:cubicBezTo>
                <a:cubicBezTo>
                  <a:pt x="201706" y="582118"/>
                  <a:pt x="199412" y="578783"/>
                  <a:pt x="199261" y="575610"/>
                </a:cubicBezTo>
                <a:cubicBezTo>
                  <a:pt x="198506" y="559747"/>
                  <a:pt x="200398" y="543850"/>
                  <a:pt x="201904" y="528040"/>
                </a:cubicBezTo>
                <a:cubicBezTo>
                  <a:pt x="202283" y="524058"/>
                  <a:pt x="208265" y="511736"/>
                  <a:pt x="209833" y="509541"/>
                </a:cubicBezTo>
                <a:cubicBezTo>
                  <a:pt x="212005" y="506500"/>
                  <a:pt x="215589" y="504653"/>
                  <a:pt x="217761" y="501612"/>
                </a:cubicBezTo>
                <a:cubicBezTo>
                  <a:pt x="220051" y="498406"/>
                  <a:pt x="220958" y="494382"/>
                  <a:pt x="223046" y="491041"/>
                </a:cubicBezTo>
                <a:cubicBezTo>
                  <a:pt x="225381" y="487306"/>
                  <a:pt x="228332" y="483994"/>
                  <a:pt x="230975" y="480470"/>
                </a:cubicBezTo>
                <a:cubicBezTo>
                  <a:pt x="232716" y="475248"/>
                  <a:pt x="234247" y="468339"/>
                  <a:pt x="238903" y="464614"/>
                </a:cubicBezTo>
                <a:cubicBezTo>
                  <a:pt x="241078" y="462874"/>
                  <a:pt x="244188" y="462852"/>
                  <a:pt x="246831" y="461971"/>
                </a:cubicBezTo>
                <a:cubicBezTo>
                  <a:pt x="250355" y="459328"/>
                  <a:pt x="253818" y="456603"/>
                  <a:pt x="257402" y="454043"/>
                </a:cubicBezTo>
                <a:cubicBezTo>
                  <a:pt x="259987" y="452197"/>
                  <a:pt x="263085" y="451003"/>
                  <a:pt x="265331" y="448757"/>
                </a:cubicBezTo>
                <a:cubicBezTo>
                  <a:pt x="267577" y="446511"/>
                  <a:pt x="268370" y="443075"/>
                  <a:pt x="270616" y="440829"/>
                </a:cubicBezTo>
                <a:cubicBezTo>
                  <a:pt x="272862" y="438583"/>
                  <a:pt x="276171" y="437653"/>
                  <a:pt x="278545" y="435543"/>
                </a:cubicBezTo>
                <a:cubicBezTo>
                  <a:pt x="284132" y="430577"/>
                  <a:pt x="294401" y="419686"/>
                  <a:pt x="294401" y="419686"/>
                </a:cubicBezTo>
                <a:cubicBezTo>
                  <a:pt x="295282" y="416162"/>
                  <a:pt x="296000" y="412594"/>
                  <a:pt x="297044" y="409115"/>
                </a:cubicBezTo>
                <a:cubicBezTo>
                  <a:pt x="298645" y="403779"/>
                  <a:pt x="302330" y="393259"/>
                  <a:pt x="302330" y="393259"/>
                </a:cubicBezTo>
                <a:cubicBezTo>
                  <a:pt x="303211" y="368593"/>
                  <a:pt x="303479" y="343898"/>
                  <a:pt x="304972" y="319261"/>
                </a:cubicBezTo>
                <a:cubicBezTo>
                  <a:pt x="305460" y="311208"/>
                  <a:pt x="307087" y="303933"/>
                  <a:pt x="312901" y="298119"/>
                </a:cubicBezTo>
                <a:cubicBezTo>
                  <a:pt x="315147" y="295873"/>
                  <a:pt x="318186" y="294595"/>
                  <a:pt x="320829" y="292833"/>
                </a:cubicBezTo>
                <a:cubicBezTo>
                  <a:pt x="321710" y="290190"/>
                  <a:pt x="322707" y="287583"/>
                  <a:pt x="323472" y="284905"/>
                </a:cubicBezTo>
                <a:cubicBezTo>
                  <a:pt x="324470" y="281413"/>
                  <a:pt x="324684" y="277672"/>
                  <a:pt x="326115" y="274334"/>
                </a:cubicBezTo>
                <a:cubicBezTo>
                  <a:pt x="327366" y="271415"/>
                  <a:pt x="329980" y="269247"/>
                  <a:pt x="331400" y="266406"/>
                </a:cubicBezTo>
                <a:cubicBezTo>
                  <a:pt x="332646" y="263914"/>
                  <a:pt x="332303" y="260652"/>
                  <a:pt x="334043" y="258477"/>
                </a:cubicBezTo>
                <a:cubicBezTo>
                  <a:pt x="336027" y="255997"/>
                  <a:pt x="339328" y="254954"/>
                  <a:pt x="341971" y="253192"/>
                </a:cubicBezTo>
                <a:cubicBezTo>
                  <a:pt x="348261" y="234322"/>
                  <a:pt x="344167" y="241971"/>
                  <a:pt x="352542" y="229407"/>
                </a:cubicBezTo>
                <a:cubicBezTo>
                  <a:pt x="353454" y="222115"/>
                  <a:pt x="353753" y="208485"/>
                  <a:pt x="357828" y="200336"/>
                </a:cubicBezTo>
                <a:cubicBezTo>
                  <a:pt x="359248" y="197495"/>
                  <a:pt x="361351" y="195051"/>
                  <a:pt x="363113" y="192408"/>
                </a:cubicBezTo>
                <a:cubicBezTo>
                  <a:pt x="364777" y="180762"/>
                  <a:pt x="363029" y="173993"/>
                  <a:pt x="371042" y="165980"/>
                </a:cubicBezTo>
                <a:cubicBezTo>
                  <a:pt x="373288" y="163734"/>
                  <a:pt x="376327" y="162457"/>
                  <a:pt x="378970" y="160695"/>
                </a:cubicBezTo>
                <a:cubicBezTo>
                  <a:pt x="379851" y="157171"/>
                  <a:pt x="381613" y="153755"/>
                  <a:pt x="381613" y="150123"/>
                </a:cubicBezTo>
                <a:cubicBezTo>
                  <a:pt x="381613" y="134242"/>
                  <a:pt x="381941" y="118154"/>
                  <a:pt x="378970" y="102554"/>
                </a:cubicBezTo>
                <a:cubicBezTo>
                  <a:pt x="377517" y="94923"/>
                  <a:pt x="359064" y="89489"/>
                  <a:pt x="355185" y="89340"/>
                </a:cubicBezTo>
                <a:lnTo>
                  <a:pt x="286473" y="86697"/>
                </a:lnTo>
                <a:cubicBezTo>
                  <a:pt x="252452" y="75356"/>
                  <a:pt x="287288" y="86240"/>
                  <a:pt x="257402" y="78769"/>
                </a:cubicBezTo>
                <a:cubicBezTo>
                  <a:pt x="254700" y="78093"/>
                  <a:pt x="251965" y="77372"/>
                  <a:pt x="249474" y="76126"/>
                </a:cubicBezTo>
                <a:cubicBezTo>
                  <a:pt x="246633" y="74705"/>
                  <a:pt x="244610" y="71676"/>
                  <a:pt x="241546" y="70840"/>
                </a:cubicBezTo>
                <a:cubicBezTo>
                  <a:pt x="234694" y="68971"/>
                  <a:pt x="227451" y="69078"/>
                  <a:pt x="220404" y="68197"/>
                </a:cubicBezTo>
                <a:cubicBezTo>
                  <a:pt x="217761" y="66435"/>
                  <a:pt x="214915" y="64945"/>
                  <a:pt x="212475" y="62912"/>
                </a:cubicBezTo>
                <a:cubicBezTo>
                  <a:pt x="192113" y="45945"/>
                  <a:pt x="216315" y="62830"/>
                  <a:pt x="196619" y="49698"/>
                </a:cubicBezTo>
                <a:cubicBezTo>
                  <a:pt x="194857" y="47055"/>
                  <a:pt x="193976" y="43532"/>
                  <a:pt x="191333" y="41770"/>
                </a:cubicBezTo>
                <a:cubicBezTo>
                  <a:pt x="170854" y="28118"/>
                  <a:pt x="188747" y="51103"/>
                  <a:pt x="175476" y="31199"/>
                </a:cubicBezTo>
                <a:cubicBezTo>
                  <a:pt x="174595" y="28556"/>
                  <a:pt x="173510" y="25973"/>
                  <a:pt x="172834" y="23270"/>
                </a:cubicBezTo>
                <a:cubicBezTo>
                  <a:pt x="171745" y="18912"/>
                  <a:pt x="172683" y="13793"/>
                  <a:pt x="170191" y="10056"/>
                </a:cubicBezTo>
                <a:cubicBezTo>
                  <a:pt x="168646" y="7738"/>
                  <a:pt x="164906" y="8295"/>
                  <a:pt x="162263" y="7414"/>
                </a:cubicBezTo>
                <a:cubicBezTo>
                  <a:pt x="152252" y="740"/>
                  <a:pt x="148928" y="-3971"/>
                  <a:pt x="133192" y="4771"/>
                </a:cubicBezTo>
                <a:cubicBezTo>
                  <a:pt x="130017" y="6535"/>
                  <a:pt x="131980" y="12004"/>
                  <a:pt x="130549" y="15342"/>
                </a:cubicBezTo>
                <a:cubicBezTo>
                  <a:pt x="129298" y="18261"/>
                  <a:pt x="127026" y="20627"/>
                  <a:pt x="125264" y="23270"/>
                </a:cubicBezTo>
                <a:cubicBezTo>
                  <a:pt x="124383" y="29437"/>
                  <a:pt x="125407" y="36198"/>
                  <a:pt x="122621" y="41770"/>
                </a:cubicBezTo>
                <a:cubicBezTo>
                  <a:pt x="121375" y="44261"/>
                  <a:pt x="117184" y="43166"/>
                  <a:pt x="114693" y="44412"/>
                </a:cubicBezTo>
                <a:cubicBezTo>
                  <a:pt x="111852" y="45832"/>
                  <a:pt x="109407" y="47936"/>
                  <a:pt x="106764" y="49698"/>
                </a:cubicBezTo>
                <a:cubicBezTo>
                  <a:pt x="100598" y="68198"/>
                  <a:pt x="106765" y="63794"/>
                  <a:pt x="93550" y="68197"/>
                </a:cubicBezTo>
                <a:cubicBezTo>
                  <a:pt x="90729" y="85130"/>
                  <a:pt x="86251" y="104369"/>
                  <a:pt x="93550" y="121053"/>
                </a:cubicBezTo>
                <a:cubicBezTo>
                  <a:pt x="95783" y="126157"/>
                  <a:pt x="109407" y="126338"/>
                  <a:pt x="109407" y="126338"/>
                </a:cubicBezTo>
                <a:cubicBezTo>
                  <a:pt x="110288" y="131624"/>
                  <a:pt x="110887" y="136964"/>
                  <a:pt x="112050" y="142195"/>
                </a:cubicBezTo>
                <a:cubicBezTo>
                  <a:pt x="112654" y="144914"/>
                  <a:pt x="114693" y="147337"/>
                  <a:pt x="114693" y="150123"/>
                </a:cubicBezTo>
                <a:cubicBezTo>
                  <a:pt x="114693" y="171284"/>
                  <a:pt x="115393" y="192655"/>
                  <a:pt x="112050" y="213550"/>
                </a:cubicBezTo>
                <a:cubicBezTo>
                  <a:pt x="111610" y="216301"/>
                  <a:pt x="106557" y="214840"/>
                  <a:pt x="104122" y="216193"/>
                </a:cubicBezTo>
                <a:cubicBezTo>
                  <a:pt x="76860" y="231338"/>
                  <a:pt x="98276" y="223427"/>
                  <a:pt x="80337" y="229407"/>
                </a:cubicBezTo>
                <a:cubicBezTo>
                  <a:pt x="60078" y="249665"/>
                  <a:pt x="67184" y="237121"/>
                  <a:pt x="61837" y="255834"/>
                </a:cubicBezTo>
                <a:cubicBezTo>
                  <a:pt x="61072" y="258513"/>
                  <a:pt x="60075" y="261120"/>
                  <a:pt x="59194" y="263763"/>
                </a:cubicBezTo>
                <a:cubicBezTo>
                  <a:pt x="58313" y="306047"/>
                  <a:pt x="59035" y="348395"/>
                  <a:pt x="56552" y="390616"/>
                </a:cubicBezTo>
                <a:cubicBezTo>
                  <a:pt x="56365" y="393787"/>
                  <a:pt x="52687" y="395703"/>
                  <a:pt x="51266" y="398544"/>
                </a:cubicBezTo>
                <a:cubicBezTo>
                  <a:pt x="40320" y="420435"/>
                  <a:pt x="58489" y="391673"/>
                  <a:pt x="43338" y="414401"/>
                </a:cubicBezTo>
                <a:cubicBezTo>
                  <a:pt x="42457" y="419687"/>
                  <a:pt x="42871" y="425361"/>
                  <a:pt x="40695" y="430258"/>
                </a:cubicBezTo>
                <a:cubicBezTo>
                  <a:pt x="39177" y="433673"/>
                  <a:pt x="35061" y="435236"/>
                  <a:pt x="32767" y="438186"/>
                </a:cubicBezTo>
                <a:cubicBezTo>
                  <a:pt x="28867" y="443200"/>
                  <a:pt x="25720" y="448757"/>
                  <a:pt x="22196" y="454043"/>
                </a:cubicBezTo>
                <a:lnTo>
                  <a:pt x="11624" y="469899"/>
                </a:lnTo>
                <a:lnTo>
                  <a:pt x="6339" y="477828"/>
                </a:lnTo>
                <a:cubicBezTo>
                  <a:pt x="5458" y="489280"/>
                  <a:pt x="5121" y="500787"/>
                  <a:pt x="3696" y="512184"/>
                </a:cubicBezTo>
                <a:cubicBezTo>
                  <a:pt x="2376" y="522746"/>
                  <a:pt x="-3917" y="520004"/>
                  <a:pt x="3696" y="533326"/>
                </a:cubicBezTo>
                <a:cubicBezTo>
                  <a:pt x="5272" y="536084"/>
                  <a:pt x="8482" y="538146"/>
                  <a:pt x="11624" y="538611"/>
                </a:cubicBezTo>
                <a:cubicBezTo>
                  <a:pt x="32611" y="541720"/>
                  <a:pt x="75051" y="543897"/>
                  <a:pt x="75051" y="543897"/>
                </a:cubicBezTo>
                <a:cubicBezTo>
                  <a:pt x="78575" y="545659"/>
                  <a:pt x="82202" y="547227"/>
                  <a:pt x="85622" y="549182"/>
                </a:cubicBezTo>
                <a:cubicBezTo>
                  <a:pt x="88380" y="550758"/>
                  <a:pt x="90709" y="553047"/>
                  <a:pt x="93550" y="554468"/>
                </a:cubicBezTo>
                <a:cubicBezTo>
                  <a:pt x="96042" y="555714"/>
                  <a:pt x="98987" y="555865"/>
                  <a:pt x="101479" y="557111"/>
                </a:cubicBezTo>
                <a:cubicBezTo>
                  <a:pt x="107076" y="559910"/>
                  <a:pt x="115181" y="567327"/>
                  <a:pt x="119978" y="570325"/>
                </a:cubicBezTo>
                <a:cubicBezTo>
                  <a:pt x="123319" y="572413"/>
                  <a:pt x="126928" y="574058"/>
                  <a:pt x="130549" y="575610"/>
                </a:cubicBezTo>
                <a:cubicBezTo>
                  <a:pt x="133110" y="576707"/>
                  <a:pt x="135869" y="577275"/>
                  <a:pt x="138478" y="578253"/>
                </a:cubicBezTo>
                <a:cubicBezTo>
                  <a:pt x="142920" y="579919"/>
                  <a:pt x="147157" y="582143"/>
                  <a:pt x="151691" y="583538"/>
                </a:cubicBezTo>
                <a:cubicBezTo>
                  <a:pt x="163532" y="587181"/>
                  <a:pt x="174157" y="589089"/>
                  <a:pt x="186048" y="591467"/>
                </a:cubicBezTo>
                <a:cubicBezTo>
                  <a:pt x="188809" y="593307"/>
                  <a:pt x="197528" y="600124"/>
                  <a:pt x="201904" y="599395"/>
                </a:cubicBezTo>
                <a:cubicBezTo>
                  <a:pt x="205494" y="598797"/>
                  <a:pt x="219964" y="588824"/>
                  <a:pt x="220404" y="586181"/>
                </a:cubicBez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491965" y="5478472"/>
            <a:ext cx="422844" cy="824545"/>
          </a:xfrm>
          <a:custGeom>
            <a:avLst/>
            <a:gdLst>
              <a:gd name="connsiteX0" fmla="*/ 406987 w 422844"/>
              <a:gd name="connsiteY0" fmla="*/ 406987 h 824545"/>
              <a:gd name="connsiteX1" fmla="*/ 396416 w 422844"/>
              <a:gd name="connsiteY1" fmla="*/ 385845 h 824545"/>
              <a:gd name="connsiteX2" fmla="*/ 388488 w 422844"/>
              <a:gd name="connsiteY2" fmla="*/ 380559 h 824545"/>
              <a:gd name="connsiteX3" fmla="*/ 385845 w 422844"/>
              <a:gd name="connsiteY3" fmla="*/ 372631 h 824545"/>
              <a:gd name="connsiteX4" fmla="*/ 380559 w 422844"/>
              <a:gd name="connsiteY4" fmla="*/ 364703 h 824545"/>
              <a:gd name="connsiteX5" fmla="*/ 377916 w 422844"/>
              <a:gd name="connsiteY5" fmla="*/ 301276 h 824545"/>
              <a:gd name="connsiteX6" fmla="*/ 375274 w 422844"/>
              <a:gd name="connsiteY6" fmla="*/ 293348 h 824545"/>
              <a:gd name="connsiteX7" fmla="*/ 369988 w 422844"/>
              <a:gd name="connsiteY7" fmla="*/ 272205 h 824545"/>
              <a:gd name="connsiteX8" fmla="*/ 356774 w 422844"/>
              <a:gd name="connsiteY8" fmla="*/ 245778 h 824545"/>
              <a:gd name="connsiteX9" fmla="*/ 348846 w 422844"/>
              <a:gd name="connsiteY9" fmla="*/ 243135 h 824545"/>
              <a:gd name="connsiteX10" fmla="*/ 330346 w 422844"/>
              <a:gd name="connsiteY10" fmla="*/ 227278 h 824545"/>
              <a:gd name="connsiteX11" fmla="*/ 322418 w 422844"/>
              <a:gd name="connsiteY11" fmla="*/ 221993 h 824545"/>
              <a:gd name="connsiteX12" fmla="*/ 306562 w 422844"/>
              <a:gd name="connsiteY12" fmla="*/ 219350 h 824545"/>
              <a:gd name="connsiteX13" fmla="*/ 293348 w 422844"/>
              <a:gd name="connsiteY13" fmla="*/ 216707 h 824545"/>
              <a:gd name="connsiteX14" fmla="*/ 277491 w 422844"/>
              <a:gd name="connsiteY14" fmla="*/ 203493 h 824545"/>
              <a:gd name="connsiteX15" fmla="*/ 269563 w 422844"/>
              <a:gd name="connsiteY15" fmla="*/ 195565 h 824545"/>
              <a:gd name="connsiteX16" fmla="*/ 266920 w 422844"/>
              <a:gd name="connsiteY16" fmla="*/ 187637 h 824545"/>
              <a:gd name="connsiteX17" fmla="*/ 261634 w 422844"/>
              <a:gd name="connsiteY17" fmla="*/ 155923 h 824545"/>
              <a:gd name="connsiteX18" fmla="*/ 256349 w 422844"/>
              <a:gd name="connsiteY18" fmla="*/ 147995 h 824545"/>
              <a:gd name="connsiteX19" fmla="*/ 245778 w 422844"/>
              <a:gd name="connsiteY19" fmla="*/ 129496 h 824545"/>
              <a:gd name="connsiteX20" fmla="*/ 235207 w 422844"/>
              <a:gd name="connsiteY20" fmla="*/ 92497 h 824545"/>
              <a:gd name="connsiteX21" fmla="*/ 227278 w 422844"/>
              <a:gd name="connsiteY21" fmla="*/ 89854 h 824545"/>
              <a:gd name="connsiteX22" fmla="*/ 211422 w 422844"/>
              <a:gd name="connsiteY22" fmla="*/ 76640 h 824545"/>
              <a:gd name="connsiteX23" fmla="*/ 206136 w 422844"/>
              <a:gd name="connsiteY23" fmla="*/ 68712 h 824545"/>
              <a:gd name="connsiteX24" fmla="*/ 192922 w 422844"/>
              <a:gd name="connsiteY24" fmla="*/ 52855 h 824545"/>
              <a:gd name="connsiteX25" fmla="*/ 190279 w 422844"/>
              <a:gd name="connsiteY25" fmla="*/ 44927 h 824545"/>
              <a:gd name="connsiteX26" fmla="*/ 177066 w 422844"/>
              <a:gd name="connsiteY26" fmla="*/ 26427 h 824545"/>
              <a:gd name="connsiteX27" fmla="*/ 169137 w 422844"/>
              <a:gd name="connsiteY27" fmla="*/ 21142 h 824545"/>
              <a:gd name="connsiteX28" fmla="*/ 158566 w 422844"/>
              <a:gd name="connsiteY28" fmla="*/ 13214 h 824545"/>
              <a:gd name="connsiteX29" fmla="*/ 150638 w 422844"/>
              <a:gd name="connsiteY29" fmla="*/ 10571 h 824545"/>
              <a:gd name="connsiteX30" fmla="*/ 134781 w 422844"/>
              <a:gd name="connsiteY30" fmla="*/ 0 h 824545"/>
              <a:gd name="connsiteX31" fmla="*/ 118925 w 422844"/>
              <a:gd name="connsiteY31" fmla="*/ 5285 h 824545"/>
              <a:gd name="connsiteX32" fmla="*/ 113639 w 422844"/>
              <a:gd name="connsiteY32" fmla="*/ 21142 h 824545"/>
              <a:gd name="connsiteX33" fmla="*/ 108353 w 422844"/>
              <a:gd name="connsiteY33" fmla="*/ 29070 h 824545"/>
              <a:gd name="connsiteX34" fmla="*/ 105711 w 422844"/>
              <a:gd name="connsiteY34" fmla="*/ 237849 h 824545"/>
              <a:gd name="connsiteX35" fmla="*/ 108353 w 422844"/>
              <a:gd name="connsiteY35" fmla="*/ 245778 h 824545"/>
              <a:gd name="connsiteX36" fmla="*/ 110996 w 422844"/>
              <a:gd name="connsiteY36" fmla="*/ 258992 h 824545"/>
              <a:gd name="connsiteX37" fmla="*/ 113639 w 422844"/>
              <a:gd name="connsiteY37" fmla="*/ 266920 h 824545"/>
              <a:gd name="connsiteX38" fmla="*/ 118925 w 422844"/>
              <a:gd name="connsiteY38" fmla="*/ 285419 h 824545"/>
              <a:gd name="connsiteX39" fmla="*/ 132138 w 422844"/>
              <a:gd name="connsiteY39" fmla="*/ 301276 h 824545"/>
              <a:gd name="connsiteX40" fmla="*/ 134781 w 422844"/>
              <a:gd name="connsiteY40" fmla="*/ 317133 h 824545"/>
              <a:gd name="connsiteX41" fmla="*/ 140067 w 422844"/>
              <a:gd name="connsiteY41" fmla="*/ 327704 h 824545"/>
              <a:gd name="connsiteX42" fmla="*/ 142710 w 422844"/>
              <a:gd name="connsiteY42" fmla="*/ 335632 h 824545"/>
              <a:gd name="connsiteX43" fmla="*/ 140067 w 422844"/>
              <a:gd name="connsiteY43" fmla="*/ 364703 h 824545"/>
              <a:gd name="connsiteX44" fmla="*/ 116282 w 422844"/>
              <a:gd name="connsiteY44" fmla="*/ 372631 h 824545"/>
              <a:gd name="connsiteX45" fmla="*/ 105711 w 422844"/>
              <a:gd name="connsiteY45" fmla="*/ 377916 h 824545"/>
              <a:gd name="connsiteX46" fmla="*/ 97782 w 422844"/>
              <a:gd name="connsiteY46" fmla="*/ 383202 h 824545"/>
              <a:gd name="connsiteX47" fmla="*/ 81926 w 422844"/>
              <a:gd name="connsiteY47" fmla="*/ 385845 h 824545"/>
              <a:gd name="connsiteX48" fmla="*/ 66069 w 422844"/>
              <a:gd name="connsiteY48" fmla="*/ 393773 h 824545"/>
              <a:gd name="connsiteX49" fmla="*/ 58141 w 422844"/>
              <a:gd name="connsiteY49" fmla="*/ 401701 h 824545"/>
              <a:gd name="connsiteX50" fmla="*/ 52855 w 422844"/>
              <a:gd name="connsiteY50" fmla="*/ 422844 h 824545"/>
              <a:gd name="connsiteX51" fmla="*/ 47570 w 422844"/>
              <a:gd name="connsiteY51" fmla="*/ 446629 h 824545"/>
              <a:gd name="connsiteX52" fmla="*/ 44927 w 422844"/>
              <a:gd name="connsiteY52" fmla="*/ 502127 h 824545"/>
              <a:gd name="connsiteX53" fmla="*/ 42284 w 422844"/>
              <a:gd name="connsiteY53" fmla="*/ 510055 h 824545"/>
              <a:gd name="connsiteX54" fmla="*/ 39641 w 422844"/>
              <a:gd name="connsiteY54" fmla="*/ 539126 h 824545"/>
              <a:gd name="connsiteX55" fmla="*/ 36999 w 422844"/>
              <a:gd name="connsiteY55" fmla="*/ 552340 h 824545"/>
              <a:gd name="connsiteX56" fmla="*/ 10571 w 422844"/>
              <a:gd name="connsiteY56" fmla="*/ 584053 h 824545"/>
              <a:gd name="connsiteX57" fmla="*/ 5285 w 422844"/>
              <a:gd name="connsiteY57" fmla="*/ 599910 h 824545"/>
              <a:gd name="connsiteX58" fmla="*/ 7928 w 422844"/>
              <a:gd name="connsiteY58" fmla="*/ 621052 h 824545"/>
              <a:gd name="connsiteX59" fmla="*/ 15856 w 422844"/>
              <a:gd name="connsiteY59" fmla="*/ 623694 h 824545"/>
              <a:gd name="connsiteX60" fmla="*/ 18499 w 422844"/>
              <a:gd name="connsiteY60" fmla="*/ 631623 h 824545"/>
              <a:gd name="connsiteX61" fmla="*/ 10571 w 422844"/>
              <a:gd name="connsiteY61" fmla="*/ 681836 h 824545"/>
              <a:gd name="connsiteX62" fmla="*/ 5285 w 422844"/>
              <a:gd name="connsiteY62" fmla="*/ 689764 h 824545"/>
              <a:gd name="connsiteX63" fmla="*/ 0 w 422844"/>
              <a:gd name="connsiteY63" fmla="*/ 705620 h 824545"/>
              <a:gd name="connsiteX64" fmla="*/ 2642 w 422844"/>
              <a:gd name="connsiteY64" fmla="*/ 750548 h 824545"/>
              <a:gd name="connsiteX65" fmla="*/ 13214 w 422844"/>
              <a:gd name="connsiteY65" fmla="*/ 753190 h 824545"/>
              <a:gd name="connsiteX66" fmla="*/ 21142 w 422844"/>
              <a:gd name="connsiteY66" fmla="*/ 761119 h 824545"/>
              <a:gd name="connsiteX67" fmla="*/ 34356 w 422844"/>
              <a:gd name="connsiteY67" fmla="*/ 763762 h 824545"/>
              <a:gd name="connsiteX68" fmla="*/ 42284 w 422844"/>
              <a:gd name="connsiteY68" fmla="*/ 766404 h 824545"/>
              <a:gd name="connsiteX69" fmla="*/ 87211 w 422844"/>
              <a:gd name="connsiteY69" fmla="*/ 769047 h 824545"/>
              <a:gd name="connsiteX70" fmla="*/ 108353 w 422844"/>
              <a:gd name="connsiteY70" fmla="*/ 774333 h 824545"/>
              <a:gd name="connsiteX71" fmla="*/ 124210 w 422844"/>
              <a:gd name="connsiteY71" fmla="*/ 784904 h 824545"/>
              <a:gd name="connsiteX72" fmla="*/ 140067 w 422844"/>
              <a:gd name="connsiteY72" fmla="*/ 798118 h 824545"/>
              <a:gd name="connsiteX73" fmla="*/ 145352 w 422844"/>
              <a:gd name="connsiteY73" fmla="*/ 806046 h 824545"/>
              <a:gd name="connsiteX74" fmla="*/ 147995 w 422844"/>
              <a:gd name="connsiteY74" fmla="*/ 813974 h 824545"/>
              <a:gd name="connsiteX75" fmla="*/ 163852 w 422844"/>
              <a:gd name="connsiteY75" fmla="*/ 824545 h 824545"/>
              <a:gd name="connsiteX76" fmla="*/ 290705 w 422844"/>
              <a:gd name="connsiteY76" fmla="*/ 821903 h 824545"/>
              <a:gd name="connsiteX77" fmla="*/ 298633 w 422844"/>
              <a:gd name="connsiteY77" fmla="*/ 819260 h 824545"/>
              <a:gd name="connsiteX78" fmla="*/ 314490 w 422844"/>
              <a:gd name="connsiteY78" fmla="*/ 816617 h 824545"/>
              <a:gd name="connsiteX79" fmla="*/ 319775 w 422844"/>
              <a:gd name="connsiteY79" fmla="*/ 808689 h 824545"/>
              <a:gd name="connsiteX80" fmla="*/ 327704 w 422844"/>
              <a:gd name="connsiteY80" fmla="*/ 806046 h 824545"/>
              <a:gd name="connsiteX81" fmla="*/ 346203 w 422844"/>
              <a:gd name="connsiteY81" fmla="*/ 792832 h 824545"/>
              <a:gd name="connsiteX82" fmla="*/ 359417 w 422844"/>
              <a:gd name="connsiteY82" fmla="*/ 769047 h 824545"/>
              <a:gd name="connsiteX83" fmla="*/ 367345 w 422844"/>
              <a:gd name="connsiteY83" fmla="*/ 763762 h 824545"/>
              <a:gd name="connsiteX84" fmla="*/ 377916 w 422844"/>
              <a:gd name="connsiteY84" fmla="*/ 702978 h 824545"/>
              <a:gd name="connsiteX85" fmla="*/ 385845 w 422844"/>
              <a:gd name="connsiteY85" fmla="*/ 697692 h 824545"/>
              <a:gd name="connsiteX86" fmla="*/ 388488 w 422844"/>
              <a:gd name="connsiteY86" fmla="*/ 689764 h 824545"/>
              <a:gd name="connsiteX87" fmla="*/ 383202 w 422844"/>
              <a:gd name="connsiteY87" fmla="*/ 671264 h 824545"/>
              <a:gd name="connsiteX88" fmla="*/ 354131 w 422844"/>
              <a:gd name="connsiteY88" fmla="*/ 663336 h 824545"/>
              <a:gd name="connsiteX89" fmla="*/ 356774 w 422844"/>
              <a:gd name="connsiteY89" fmla="*/ 573482 h 824545"/>
              <a:gd name="connsiteX90" fmla="*/ 359417 w 422844"/>
              <a:gd name="connsiteY90" fmla="*/ 565553 h 824545"/>
              <a:gd name="connsiteX91" fmla="*/ 375274 w 422844"/>
              <a:gd name="connsiteY91" fmla="*/ 554982 h 824545"/>
              <a:gd name="connsiteX92" fmla="*/ 393773 w 422844"/>
              <a:gd name="connsiteY92" fmla="*/ 541768 h 824545"/>
              <a:gd name="connsiteX93" fmla="*/ 399059 w 422844"/>
              <a:gd name="connsiteY93" fmla="*/ 488913 h 824545"/>
              <a:gd name="connsiteX94" fmla="*/ 406987 w 422844"/>
              <a:gd name="connsiteY94" fmla="*/ 473056 h 824545"/>
              <a:gd name="connsiteX95" fmla="*/ 409630 w 422844"/>
              <a:gd name="connsiteY95" fmla="*/ 454557 h 824545"/>
              <a:gd name="connsiteX96" fmla="*/ 420201 w 422844"/>
              <a:gd name="connsiteY96" fmla="*/ 446629 h 824545"/>
              <a:gd name="connsiteX97" fmla="*/ 422844 w 422844"/>
              <a:gd name="connsiteY97" fmla="*/ 438700 h 824545"/>
              <a:gd name="connsiteX98" fmla="*/ 420201 w 422844"/>
              <a:gd name="connsiteY98" fmla="*/ 422844 h 824545"/>
              <a:gd name="connsiteX99" fmla="*/ 404344 w 422844"/>
              <a:gd name="connsiteY99" fmla="*/ 406987 h 824545"/>
              <a:gd name="connsiteX100" fmla="*/ 406987 w 422844"/>
              <a:gd name="connsiteY100" fmla="*/ 406987 h 82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22844" h="824545">
                <a:moveTo>
                  <a:pt x="406987" y="406987"/>
                </a:moveTo>
                <a:cubicBezTo>
                  <a:pt x="404464" y="400679"/>
                  <a:pt x="401693" y="391122"/>
                  <a:pt x="396416" y="385845"/>
                </a:cubicBezTo>
                <a:cubicBezTo>
                  <a:pt x="394170" y="383599"/>
                  <a:pt x="391131" y="382321"/>
                  <a:pt x="388488" y="380559"/>
                </a:cubicBezTo>
                <a:cubicBezTo>
                  <a:pt x="387607" y="377916"/>
                  <a:pt x="387091" y="375122"/>
                  <a:pt x="385845" y="372631"/>
                </a:cubicBezTo>
                <a:cubicBezTo>
                  <a:pt x="384424" y="369790"/>
                  <a:pt x="380910" y="367860"/>
                  <a:pt x="380559" y="364703"/>
                </a:cubicBezTo>
                <a:cubicBezTo>
                  <a:pt x="378222" y="343672"/>
                  <a:pt x="379479" y="322379"/>
                  <a:pt x="377916" y="301276"/>
                </a:cubicBezTo>
                <a:cubicBezTo>
                  <a:pt x="377710" y="298498"/>
                  <a:pt x="375950" y="296050"/>
                  <a:pt x="375274" y="293348"/>
                </a:cubicBezTo>
                <a:cubicBezTo>
                  <a:pt x="368899" y="267845"/>
                  <a:pt x="376027" y="290323"/>
                  <a:pt x="369988" y="272205"/>
                </a:cubicBezTo>
                <a:cubicBezTo>
                  <a:pt x="366779" y="243325"/>
                  <a:pt x="375159" y="251030"/>
                  <a:pt x="356774" y="245778"/>
                </a:cubicBezTo>
                <a:cubicBezTo>
                  <a:pt x="354096" y="245013"/>
                  <a:pt x="351489" y="244016"/>
                  <a:pt x="348846" y="243135"/>
                </a:cubicBezTo>
                <a:cubicBezTo>
                  <a:pt x="339242" y="233531"/>
                  <a:pt x="342212" y="235754"/>
                  <a:pt x="330346" y="227278"/>
                </a:cubicBezTo>
                <a:cubicBezTo>
                  <a:pt x="327762" y="225432"/>
                  <a:pt x="325431" y="222997"/>
                  <a:pt x="322418" y="221993"/>
                </a:cubicBezTo>
                <a:cubicBezTo>
                  <a:pt x="317335" y="220299"/>
                  <a:pt x="311834" y="220309"/>
                  <a:pt x="306562" y="219350"/>
                </a:cubicBezTo>
                <a:cubicBezTo>
                  <a:pt x="302143" y="218546"/>
                  <a:pt x="297753" y="217588"/>
                  <a:pt x="293348" y="216707"/>
                </a:cubicBezTo>
                <a:cubicBezTo>
                  <a:pt x="270175" y="193537"/>
                  <a:pt x="299575" y="221897"/>
                  <a:pt x="277491" y="203493"/>
                </a:cubicBezTo>
                <a:cubicBezTo>
                  <a:pt x="274620" y="201100"/>
                  <a:pt x="272206" y="198208"/>
                  <a:pt x="269563" y="195565"/>
                </a:cubicBezTo>
                <a:cubicBezTo>
                  <a:pt x="268682" y="192922"/>
                  <a:pt x="267466" y="190369"/>
                  <a:pt x="266920" y="187637"/>
                </a:cubicBezTo>
                <a:cubicBezTo>
                  <a:pt x="264818" y="177128"/>
                  <a:pt x="264395" y="166278"/>
                  <a:pt x="261634" y="155923"/>
                </a:cubicBezTo>
                <a:cubicBezTo>
                  <a:pt x="260816" y="152854"/>
                  <a:pt x="257925" y="150753"/>
                  <a:pt x="256349" y="147995"/>
                </a:cubicBezTo>
                <a:cubicBezTo>
                  <a:pt x="242937" y="124525"/>
                  <a:pt x="258654" y="148811"/>
                  <a:pt x="245778" y="129496"/>
                </a:cubicBezTo>
                <a:cubicBezTo>
                  <a:pt x="244889" y="124608"/>
                  <a:pt x="244354" y="99814"/>
                  <a:pt x="235207" y="92497"/>
                </a:cubicBezTo>
                <a:cubicBezTo>
                  <a:pt x="233032" y="90757"/>
                  <a:pt x="229921" y="90735"/>
                  <a:pt x="227278" y="89854"/>
                </a:cubicBezTo>
                <a:cubicBezTo>
                  <a:pt x="219483" y="84657"/>
                  <a:pt x="217781" y="84270"/>
                  <a:pt x="211422" y="76640"/>
                </a:cubicBezTo>
                <a:cubicBezTo>
                  <a:pt x="209389" y="74200"/>
                  <a:pt x="208169" y="71152"/>
                  <a:pt x="206136" y="68712"/>
                </a:cubicBezTo>
                <a:cubicBezTo>
                  <a:pt x="198833" y="59948"/>
                  <a:pt x="197842" y="62693"/>
                  <a:pt x="192922" y="52855"/>
                </a:cubicBezTo>
                <a:cubicBezTo>
                  <a:pt x="191676" y="50364"/>
                  <a:pt x="191376" y="47487"/>
                  <a:pt x="190279" y="44927"/>
                </a:cubicBezTo>
                <a:cubicBezTo>
                  <a:pt x="186123" y="35231"/>
                  <a:pt x="185122" y="33140"/>
                  <a:pt x="177066" y="26427"/>
                </a:cubicBezTo>
                <a:cubicBezTo>
                  <a:pt x="174626" y="24394"/>
                  <a:pt x="171722" y="22988"/>
                  <a:pt x="169137" y="21142"/>
                </a:cubicBezTo>
                <a:cubicBezTo>
                  <a:pt x="165553" y="18582"/>
                  <a:pt x="162390" y="15399"/>
                  <a:pt x="158566" y="13214"/>
                </a:cubicBezTo>
                <a:cubicBezTo>
                  <a:pt x="156147" y="11832"/>
                  <a:pt x="153073" y="11924"/>
                  <a:pt x="150638" y="10571"/>
                </a:cubicBezTo>
                <a:cubicBezTo>
                  <a:pt x="145085" y="7486"/>
                  <a:pt x="134781" y="0"/>
                  <a:pt x="134781" y="0"/>
                </a:cubicBezTo>
                <a:cubicBezTo>
                  <a:pt x="129496" y="1762"/>
                  <a:pt x="122864" y="1346"/>
                  <a:pt x="118925" y="5285"/>
                </a:cubicBezTo>
                <a:cubicBezTo>
                  <a:pt x="114985" y="9225"/>
                  <a:pt x="116730" y="16506"/>
                  <a:pt x="113639" y="21142"/>
                </a:cubicBezTo>
                <a:lnTo>
                  <a:pt x="108353" y="29070"/>
                </a:lnTo>
                <a:cubicBezTo>
                  <a:pt x="82934" y="105338"/>
                  <a:pt x="100671" y="46318"/>
                  <a:pt x="105711" y="237849"/>
                </a:cubicBezTo>
                <a:cubicBezTo>
                  <a:pt x="105784" y="240634"/>
                  <a:pt x="107677" y="243075"/>
                  <a:pt x="108353" y="245778"/>
                </a:cubicBezTo>
                <a:cubicBezTo>
                  <a:pt x="109442" y="250136"/>
                  <a:pt x="109906" y="254634"/>
                  <a:pt x="110996" y="258992"/>
                </a:cubicBezTo>
                <a:cubicBezTo>
                  <a:pt x="111672" y="261694"/>
                  <a:pt x="112838" y="264252"/>
                  <a:pt x="113639" y="266920"/>
                </a:cubicBezTo>
                <a:cubicBezTo>
                  <a:pt x="115482" y="273063"/>
                  <a:pt x="116543" y="279465"/>
                  <a:pt x="118925" y="285419"/>
                </a:cubicBezTo>
                <a:cubicBezTo>
                  <a:pt x="121379" y="291554"/>
                  <a:pt x="127734" y="296872"/>
                  <a:pt x="132138" y="301276"/>
                </a:cubicBezTo>
                <a:cubicBezTo>
                  <a:pt x="133019" y="306562"/>
                  <a:pt x="133241" y="312000"/>
                  <a:pt x="134781" y="317133"/>
                </a:cubicBezTo>
                <a:cubicBezTo>
                  <a:pt x="135913" y="320906"/>
                  <a:pt x="138515" y="324083"/>
                  <a:pt x="140067" y="327704"/>
                </a:cubicBezTo>
                <a:cubicBezTo>
                  <a:pt x="141164" y="330264"/>
                  <a:pt x="141829" y="332989"/>
                  <a:pt x="142710" y="335632"/>
                </a:cubicBezTo>
                <a:cubicBezTo>
                  <a:pt x="141829" y="345322"/>
                  <a:pt x="144680" y="356136"/>
                  <a:pt x="140067" y="364703"/>
                </a:cubicBezTo>
                <a:cubicBezTo>
                  <a:pt x="139095" y="366508"/>
                  <a:pt x="120732" y="370406"/>
                  <a:pt x="116282" y="372631"/>
                </a:cubicBezTo>
                <a:cubicBezTo>
                  <a:pt x="112758" y="374393"/>
                  <a:pt x="109131" y="375962"/>
                  <a:pt x="105711" y="377916"/>
                </a:cubicBezTo>
                <a:cubicBezTo>
                  <a:pt x="102953" y="379492"/>
                  <a:pt x="100795" y="382197"/>
                  <a:pt x="97782" y="383202"/>
                </a:cubicBezTo>
                <a:cubicBezTo>
                  <a:pt x="92699" y="384897"/>
                  <a:pt x="87157" y="384683"/>
                  <a:pt x="81926" y="385845"/>
                </a:cubicBezTo>
                <a:cubicBezTo>
                  <a:pt x="75425" y="387290"/>
                  <a:pt x="71252" y="389454"/>
                  <a:pt x="66069" y="393773"/>
                </a:cubicBezTo>
                <a:cubicBezTo>
                  <a:pt x="63198" y="396166"/>
                  <a:pt x="60784" y="399058"/>
                  <a:pt x="58141" y="401701"/>
                </a:cubicBezTo>
                <a:cubicBezTo>
                  <a:pt x="56379" y="408749"/>
                  <a:pt x="54049" y="415678"/>
                  <a:pt x="52855" y="422844"/>
                </a:cubicBezTo>
                <a:cubicBezTo>
                  <a:pt x="49754" y="441448"/>
                  <a:pt x="51906" y="433617"/>
                  <a:pt x="47570" y="446629"/>
                </a:cubicBezTo>
                <a:cubicBezTo>
                  <a:pt x="46689" y="465128"/>
                  <a:pt x="46465" y="483671"/>
                  <a:pt x="44927" y="502127"/>
                </a:cubicBezTo>
                <a:cubicBezTo>
                  <a:pt x="44696" y="504903"/>
                  <a:pt x="42678" y="507297"/>
                  <a:pt x="42284" y="510055"/>
                </a:cubicBezTo>
                <a:cubicBezTo>
                  <a:pt x="40908" y="519687"/>
                  <a:pt x="40848" y="529471"/>
                  <a:pt x="39641" y="539126"/>
                </a:cubicBezTo>
                <a:cubicBezTo>
                  <a:pt x="39084" y="543583"/>
                  <a:pt x="39411" y="548550"/>
                  <a:pt x="36999" y="552340"/>
                </a:cubicBezTo>
                <a:cubicBezTo>
                  <a:pt x="26691" y="568538"/>
                  <a:pt x="16755" y="565503"/>
                  <a:pt x="10571" y="584053"/>
                </a:cubicBezTo>
                <a:lnTo>
                  <a:pt x="5285" y="599910"/>
                </a:lnTo>
                <a:cubicBezTo>
                  <a:pt x="6166" y="606957"/>
                  <a:pt x="5043" y="614562"/>
                  <a:pt x="7928" y="621052"/>
                </a:cubicBezTo>
                <a:cubicBezTo>
                  <a:pt x="9059" y="623597"/>
                  <a:pt x="13886" y="621724"/>
                  <a:pt x="15856" y="623694"/>
                </a:cubicBezTo>
                <a:cubicBezTo>
                  <a:pt x="17826" y="625664"/>
                  <a:pt x="17618" y="628980"/>
                  <a:pt x="18499" y="631623"/>
                </a:cubicBezTo>
                <a:cubicBezTo>
                  <a:pt x="17827" y="640353"/>
                  <a:pt x="18324" y="670208"/>
                  <a:pt x="10571" y="681836"/>
                </a:cubicBezTo>
                <a:cubicBezTo>
                  <a:pt x="8809" y="684479"/>
                  <a:pt x="6575" y="686862"/>
                  <a:pt x="5285" y="689764"/>
                </a:cubicBezTo>
                <a:cubicBezTo>
                  <a:pt x="3022" y="694855"/>
                  <a:pt x="0" y="705620"/>
                  <a:pt x="0" y="705620"/>
                </a:cubicBezTo>
                <a:cubicBezTo>
                  <a:pt x="881" y="720596"/>
                  <a:pt x="-1373" y="736093"/>
                  <a:pt x="2642" y="750548"/>
                </a:cubicBezTo>
                <a:cubicBezTo>
                  <a:pt x="3614" y="754048"/>
                  <a:pt x="10060" y="751388"/>
                  <a:pt x="13214" y="753190"/>
                </a:cubicBezTo>
                <a:cubicBezTo>
                  <a:pt x="16459" y="755044"/>
                  <a:pt x="17799" y="759447"/>
                  <a:pt x="21142" y="761119"/>
                </a:cubicBezTo>
                <a:cubicBezTo>
                  <a:pt x="25160" y="763128"/>
                  <a:pt x="29998" y="762673"/>
                  <a:pt x="34356" y="763762"/>
                </a:cubicBezTo>
                <a:cubicBezTo>
                  <a:pt x="37058" y="764438"/>
                  <a:pt x="39512" y="766127"/>
                  <a:pt x="42284" y="766404"/>
                </a:cubicBezTo>
                <a:cubicBezTo>
                  <a:pt x="57211" y="767897"/>
                  <a:pt x="72235" y="768166"/>
                  <a:pt x="87211" y="769047"/>
                </a:cubicBezTo>
                <a:cubicBezTo>
                  <a:pt x="94258" y="770809"/>
                  <a:pt x="102309" y="770304"/>
                  <a:pt x="108353" y="774333"/>
                </a:cubicBezTo>
                <a:lnTo>
                  <a:pt x="124210" y="784904"/>
                </a:lnTo>
                <a:cubicBezTo>
                  <a:pt x="132006" y="790101"/>
                  <a:pt x="133707" y="790486"/>
                  <a:pt x="140067" y="798118"/>
                </a:cubicBezTo>
                <a:cubicBezTo>
                  <a:pt x="142100" y="800558"/>
                  <a:pt x="143932" y="803205"/>
                  <a:pt x="145352" y="806046"/>
                </a:cubicBezTo>
                <a:cubicBezTo>
                  <a:pt x="146598" y="808538"/>
                  <a:pt x="146025" y="812004"/>
                  <a:pt x="147995" y="813974"/>
                </a:cubicBezTo>
                <a:cubicBezTo>
                  <a:pt x="152487" y="818466"/>
                  <a:pt x="163852" y="824545"/>
                  <a:pt x="163852" y="824545"/>
                </a:cubicBezTo>
                <a:lnTo>
                  <a:pt x="290705" y="821903"/>
                </a:lnTo>
                <a:cubicBezTo>
                  <a:pt x="293489" y="821794"/>
                  <a:pt x="295914" y="819864"/>
                  <a:pt x="298633" y="819260"/>
                </a:cubicBezTo>
                <a:cubicBezTo>
                  <a:pt x="303864" y="818097"/>
                  <a:pt x="309204" y="817498"/>
                  <a:pt x="314490" y="816617"/>
                </a:cubicBezTo>
                <a:cubicBezTo>
                  <a:pt x="316252" y="813974"/>
                  <a:pt x="317295" y="810673"/>
                  <a:pt x="319775" y="808689"/>
                </a:cubicBezTo>
                <a:cubicBezTo>
                  <a:pt x="321950" y="806949"/>
                  <a:pt x="325212" y="807292"/>
                  <a:pt x="327704" y="806046"/>
                </a:cubicBezTo>
                <a:cubicBezTo>
                  <a:pt x="331564" y="804116"/>
                  <a:pt x="343814" y="794624"/>
                  <a:pt x="346203" y="792832"/>
                </a:cubicBezTo>
                <a:cubicBezTo>
                  <a:pt x="348957" y="784571"/>
                  <a:pt x="351629" y="774239"/>
                  <a:pt x="359417" y="769047"/>
                </a:cubicBezTo>
                <a:lnTo>
                  <a:pt x="367345" y="763762"/>
                </a:lnTo>
                <a:cubicBezTo>
                  <a:pt x="369337" y="723922"/>
                  <a:pt x="357692" y="719831"/>
                  <a:pt x="377916" y="702978"/>
                </a:cubicBezTo>
                <a:cubicBezTo>
                  <a:pt x="380356" y="700944"/>
                  <a:pt x="383202" y="699454"/>
                  <a:pt x="385845" y="697692"/>
                </a:cubicBezTo>
                <a:cubicBezTo>
                  <a:pt x="386726" y="695049"/>
                  <a:pt x="388765" y="692536"/>
                  <a:pt x="388488" y="689764"/>
                </a:cubicBezTo>
                <a:cubicBezTo>
                  <a:pt x="387850" y="683382"/>
                  <a:pt x="386760" y="676600"/>
                  <a:pt x="383202" y="671264"/>
                </a:cubicBezTo>
                <a:cubicBezTo>
                  <a:pt x="378954" y="664893"/>
                  <a:pt x="357722" y="663849"/>
                  <a:pt x="354131" y="663336"/>
                </a:cubicBezTo>
                <a:cubicBezTo>
                  <a:pt x="355012" y="633385"/>
                  <a:pt x="355157" y="603403"/>
                  <a:pt x="356774" y="573482"/>
                </a:cubicBezTo>
                <a:cubicBezTo>
                  <a:pt x="356924" y="570700"/>
                  <a:pt x="357447" y="567523"/>
                  <a:pt x="359417" y="565553"/>
                </a:cubicBezTo>
                <a:cubicBezTo>
                  <a:pt x="363909" y="561061"/>
                  <a:pt x="370192" y="558793"/>
                  <a:pt x="375274" y="554982"/>
                </a:cubicBezTo>
                <a:cubicBezTo>
                  <a:pt x="388386" y="545148"/>
                  <a:pt x="382180" y="549497"/>
                  <a:pt x="393773" y="541768"/>
                </a:cubicBezTo>
                <a:cubicBezTo>
                  <a:pt x="401681" y="518046"/>
                  <a:pt x="393447" y="545035"/>
                  <a:pt x="399059" y="488913"/>
                </a:cubicBezTo>
                <a:cubicBezTo>
                  <a:pt x="399703" y="482475"/>
                  <a:pt x="403580" y="478167"/>
                  <a:pt x="406987" y="473056"/>
                </a:cubicBezTo>
                <a:cubicBezTo>
                  <a:pt x="407868" y="466890"/>
                  <a:pt x="406844" y="460128"/>
                  <a:pt x="409630" y="454557"/>
                </a:cubicBezTo>
                <a:cubicBezTo>
                  <a:pt x="411600" y="450617"/>
                  <a:pt x="417381" y="450013"/>
                  <a:pt x="420201" y="446629"/>
                </a:cubicBezTo>
                <a:cubicBezTo>
                  <a:pt x="421985" y="444489"/>
                  <a:pt x="421963" y="441343"/>
                  <a:pt x="422844" y="438700"/>
                </a:cubicBezTo>
                <a:cubicBezTo>
                  <a:pt x="421963" y="433415"/>
                  <a:pt x="421896" y="427927"/>
                  <a:pt x="420201" y="422844"/>
                </a:cubicBezTo>
                <a:cubicBezTo>
                  <a:pt x="417624" y="415114"/>
                  <a:pt x="410312" y="411463"/>
                  <a:pt x="404344" y="406987"/>
                </a:cubicBezTo>
                <a:lnTo>
                  <a:pt x="406987" y="40698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4657428" y="4735852"/>
            <a:ext cx="126963" cy="132406"/>
          </a:xfrm>
          <a:custGeom>
            <a:avLst/>
            <a:gdLst>
              <a:gd name="connsiteX0" fmla="*/ 47570 w 126963"/>
              <a:gd name="connsiteY0" fmla="*/ 129496 h 132406"/>
              <a:gd name="connsiteX1" fmla="*/ 60784 w 126963"/>
              <a:gd name="connsiteY1" fmla="*/ 124210 h 132406"/>
              <a:gd name="connsiteX2" fmla="*/ 87212 w 126963"/>
              <a:gd name="connsiteY2" fmla="*/ 110997 h 132406"/>
              <a:gd name="connsiteX3" fmla="*/ 95140 w 126963"/>
              <a:gd name="connsiteY3" fmla="*/ 105711 h 132406"/>
              <a:gd name="connsiteX4" fmla="*/ 105711 w 126963"/>
              <a:gd name="connsiteY4" fmla="*/ 89854 h 132406"/>
              <a:gd name="connsiteX5" fmla="*/ 121568 w 126963"/>
              <a:gd name="connsiteY5" fmla="*/ 81926 h 132406"/>
              <a:gd name="connsiteX6" fmla="*/ 118925 w 126963"/>
              <a:gd name="connsiteY6" fmla="*/ 58141 h 132406"/>
              <a:gd name="connsiteX7" fmla="*/ 110997 w 126963"/>
              <a:gd name="connsiteY7" fmla="*/ 55498 h 132406"/>
              <a:gd name="connsiteX8" fmla="*/ 108354 w 126963"/>
              <a:gd name="connsiteY8" fmla="*/ 44927 h 132406"/>
              <a:gd name="connsiteX9" fmla="*/ 103068 w 126963"/>
              <a:gd name="connsiteY9" fmla="*/ 36999 h 132406"/>
              <a:gd name="connsiteX10" fmla="*/ 95140 w 126963"/>
              <a:gd name="connsiteY10" fmla="*/ 0 h 132406"/>
              <a:gd name="connsiteX11" fmla="*/ 29071 w 126963"/>
              <a:gd name="connsiteY11" fmla="*/ 2643 h 132406"/>
              <a:gd name="connsiteX12" fmla="*/ 26428 w 126963"/>
              <a:gd name="connsiteY12" fmla="*/ 13214 h 132406"/>
              <a:gd name="connsiteX13" fmla="*/ 18500 w 126963"/>
              <a:gd name="connsiteY13" fmla="*/ 21142 h 132406"/>
              <a:gd name="connsiteX14" fmla="*/ 10571 w 126963"/>
              <a:gd name="connsiteY14" fmla="*/ 71355 h 132406"/>
              <a:gd name="connsiteX15" fmla="*/ 7929 w 126963"/>
              <a:gd name="connsiteY15" fmla="*/ 79283 h 132406"/>
              <a:gd name="connsiteX16" fmla="*/ 0 w 126963"/>
              <a:gd name="connsiteY16" fmla="*/ 84569 h 132406"/>
              <a:gd name="connsiteX17" fmla="*/ 2643 w 126963"/>
              <a:gd name="connsiteY17" fmla="*/ 108354 h 132406"/>
              <a:gd name="connsiteX18" fmla="*/ 18500 w 126963"/>
              <a:gd name="connsiteY18" fmla="*/ 126853 h 132406"/>
              <a:gd name="connsiteX19" fmla="*/ 26428 w 126963"/>
              <a:gd name="connsiteY19" fmla="*/ 132139 h 132406"/>
              <a:gd name="connsiteX20" fmla="*/ 47570 w 126963"/>
              <a:gd name="connsiteY20" fmla="*/ 129496 h 132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6963" h="132406">
                <a:moveTo>
                  <a:pt x="47570" y="129496"/>
                </a:moveTo>
                <a:cubicBezTo>
                  <a:pt x="53296" y="128175"/>
                  <a:pt x="56619" y="126482"/>
                  <a:pt x="60784" y="124210"/>
                </a:cubicBezTo>
                <a:cubicBezTo>
                  <a:pt x="87405" y="109689"/>
                  <a:pt x="66052" y="116286"/>
                  <a:pt x="87212" y="110997"/>
                </a:cubicBezTo>
                <a:cubicBezTo>
                  <a:pt x="89855" y="109235"/>
                  <a:pt x="93049" y="108101"/>
                  <a:pt x="95140" y="105711"/>
                </a:cubicBezTo>
                <a:cubicBezTo>
                  <a:pt x="99323" y="100930"/>
                  <a:pt x="100425" y="93377"/>
                  <a:pt x="105711" y="89854"/>
                </a:cubicBezTo>
                <a:cubicBezTo>
                  <a:pt x="115958" y="83024"/>
                  <a:pt x="110627" y="85574"/>
                  <a:pt x="121568" y="81926"/>
                </a:cubicBezTo>
                <a:cubicBezTo>
                  <a:pt x="126427" y="67348"/>
                  <a:pt x="131871" y="66772"/>
                  <a:pt x="118925" y="58141"/>
                </a:cubicBezTo>
                <a:cubicBezTo>
                  <a:pt x="116607" y="56596"/>
                  <a:pt x="113640" y="56379"/>
                  <a:pt x="110997" y="55498"/>
                </a:cubicBezTo>
                <a:cubicBezTo>
                  <a:pt x="110116" y="51974"/>
                  <a:pt x="109785" y="48265"/>
                  <a:pt x="108354" y="44927"/>
                </a:cubicBezTo>
                <a:cubicBezTo>
                  <a:pt x="107103" y="42008"/>
                  <a:pt x="103733" y="40105"/>
                  <a:pt x="103068" y="36999"/>
                </a:cubicBezTo>
                <a:cubicBezTo>
                  <a:pt x="94277" y="-4026"/>
                  <a:pt x="107737" y="18893"/>
                  <a:pt x="95140" y="0"/>
                </a:cubicBezTo>
                <a:lnTo>
                  <a:pt x="29071" y="2643"/>
                </a:lnTo>
                <a:cubicBezTo>
                  <a:pt x="25504" y="3329"/>
                  <a:pt x="28230" y="10060"/>
                  <a:pt x="26428" y="13214"/>
                </a:cubicBezTo>
                <a:cubicBezTo>
                  <a:pt x="24574" y="16459"/>
                  <a:pt x="21143" y="18499"/>
                  <a:pt x="18500" y="21142"/>
                </a:cubicBezTo>
                <a:cubicBezTo>
                  <a:pt x="15429" y="61061"/>
                  <a:pt x="19490" y="44598"/>
                  <a:pt x="10571" y="71355"/>
                </a:cubicBezTo>
                <a:cubicBezTo>
                  <a:pt x="9690" y="73998"/>
                  <a:pt x="10247" y="77738"/>
                  <a:pt x="7929" y="79283"/>
                </a:cubicBezTo>
                <a:lnTo>
                  <a:pt x="0" y="84569"/>
                </a:lnTo>
                <a:cubicBezTo>
                  <a:pt x="881" y="92497"/>
                  <a:pt x="297" y="100730"/>
                  <a:pt x="2643" y="108354"/>
                </a:cubicBezTo>
                <a:cubicBezTo>
                  <a:pt x="3851" y="112278"/>
                  <a:pt x="15062" y="123988"/>
                  <a:pt x="18500" y="126853"/>
                </a:cubicBezTo>
                <a:cubicBezTo>
                  <a:pt x="20940" y="128886"/>
                  <a:pt x="23347" y="131369"/>
                  <a:pt x="26428" y="132139"/>
                </a:cubicBezTo>
                <a:cubicBezTo>
                  <a:pt x="30701" y="133207"/>
                  <a:pt x="41844" y="130817"/>
                  <a:pt x="47570" y="129496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740328" y="4649846"/>
            <a:ext cx="149959" cy="226352"/>
          </a:xfrm>
          <a:custGeom>
            <a:avLst/>
            <a:gdLst>
              <a:gd name="connsiteX0" fmla="*/ 148053 w 149959"/>
              <a:gd name="connsiteY0" fmla="*/ 207574 h 226352"/>
              <a:gd name="connsiteX1" fmla="*/ 142767 w 149959"/>
              <a:gd name="connsiteY1" fmla="*/ 49007 h 226352"/>
              <a:gd name="connsiteX2" fmla="*/ 140125 w 149959"/>
              <a:gd name="connsiteY2" fmla="*/ 41079 h 226352"/>
              <a:gd name="connsiteX3" fmla="*/ 129553 w 149959"/>
              <a:gd name="connsiteY3" fmla="*/ 22579 h 226352"/>
              <a:gd name="connsiteX4" fmla="*/ 118982 w 149959"/>
              <a:gd name="connsiteY4" fmla="*/ 9366 h 226352"/>
              <a:gd name="connsiteX5" fmla="*/ 103126 w 149959"/>
              <a:gd name="connsiteY5" fmla="*/ 4080 h 226352"/>
              <a:gd name="connsiteX6" fmla="*/ 5343 w 149959"/>
              <a:gd name="connsiteY6" fmla="*/ 6723 h 226352"/>
              <a:gd name="connsiteX7" fmla="*/ 7986 w 149959"/>
              <a:gd name="connsiteY7" fmla="*/ 49007 h 226352"/>
              <a:gd name="connsiteX8" fmla="*/ 10629 w 149959"/>
              <a:gd name="connsiteY8" fmla="*/ 56936 h 226352"/>
              <a:gd name="connsiteX9" fmla="*/ 15914 w 149959"/>
              <a:gd name="connsiteY9" fmla="*/ 75435 h 226352"/>
              <a:gd name="connsiteX10" fmla="*/ 21200 w 149959"/>
              <a:gd name="connsiteY10" fmla="*/ 83363 h 226352"/>
              <a:gd name="connsiteX11" fmla="*/ 23842 w 149959"/>
              <a:gd name="connsiteY11" fmla="*/ 101863 h 226352"/>
              <a:gd name="connsiteX12" fmla="*/ 26485 w 149959"/>
              <a:gd name="connsiteY12" fmla="*/ 109791 h 226352"/>
              <a:gd name="connsiteX13" fmla="*/ 21200 w 149959"/>
              <a:gd name="connsiteY13" fmla="*/ 207574 h 226352"/>
              <a:gd name="connsiteX14" fmla="*/ 79341 w 149959"/>
              <a:gd name="connsiteY14" fmla="*/ 218145 h 226352"/>
              <a:gd name="connsiteX15" fmla="*/ 87269 w 149959"/>
              <a:gd name="connsiteY15" fmla="*/ 215502 h 226352"/>
              <a:gd name="connsiteX16" fmla="*/ 97840 w 149959"/>
              <a:gd name="connsiteY16" fmla="*/ 212859 h 226352"/>
              <a:gd name="connsiteX17" fmla="*/ 105768 w 149959"/>
              <a:gd name="connsiteY17" fmla="*/ 210216 h 226352"/>
              <a:gd name="connsiteX18" fmla="*/ 116340 w 149959"/>
              <a:gd name="connsiteY18" fmla="*/ 207574 h 226352"/>
              <a:gd name="connsiteX19" fmla="*/ 148053 w 149959"/>
              <a:gd name="connsiteY19" fmla="*/ 207574 h 22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9959" h="226352">
                <a:moveTo>
                  <a:pt x="148053" y="207574"/>
                </a:moveTo>
                <a:cubicBezTo>
                  <a:pt x="152458" y="181146"/>
                  <a:pt x="148616" y="215712"/>
                  <a:pt x="142767" y="49007"/>
                </a:cubicBezTo>
                <a:cubicBezTo>
                  <a:pt x="142669" y="46223"/>
                  <a:pt x="140801" y="43781"/>
                  <a:pt x="140125" y="41079"/>
                </a:cubicBezTo>
                <a:cubicBezTo>
                  <a:pt x="135880" y="24098"/>
                  <a:pt x="141912" y="30818"/>
                  <a:pt x="129553" y="22579"/>
                </a:cubicBezTo>
                <a:cubicBezTo>
                  <a:pt x="126688" y="13980"/>
                  <a:pt x="128339" y="13524"/>
                  <a:pt x="118982" y="9366"/>
                </a:cubicBezTo>
                <a:cubicBezTo>
                  <a:pt x="113891" y="7103"/>
                  <a:pt x="103126" y="4080"/>
                  <a:pt x="103126" y="4080"/>
                </a:cubicBezTo>
                <a:cubicBezTo>
                  <a:pt x="70532" y="4961"/>
                  <a:pt x="34827" y="-7200"/>
                  <a:pt x="5343" y="6723"/>
                </a:cubicBezTo>
                <a:cubicBezTo>
                  <a:pt x="-7427" y="12753"/>
                  <a:pt x="6508" y="34962"/>
                  <a:pt x="7986" y="49007"/>
                </a:cubicBezTo>
                <a:cubicBezTo>
                  <a:pt x="8278" y="51778"/>
                  <a:pt x="9864" y="54257"/>
                  <a:pt x="10629" y="56936"/>
                </a:cubicBezTo>
                <a:cubicBezTo>
                  <a:pt x="11759" y="60893"/>
                  <a:pt x="13800" y="71207"/>
                  <a:pt x="15914" y="75435"/>
                </a:cubicBezTo>
                <a:cubicBezTo>
                  <a:pt x="17335" y="78276"/>
                  <a:pt x="19438" y="80720"/>
                  <a:pt x="21200" y="83363"/>
                </a:cubicBezTo>
                <a:cubicBezTo>
                  <a:pt x="22081" y="89530"/>
                  <a:pt x="22620" y="95755"/>
                  <a:pt x="23842" y="101863"/>
                </a:cubicBezTo>
                <a:cubicBezTo>
                  <a:pt x="24388" y="104595"/>
                  <a:pt x="26485" y="107005"/>
                  <a:pt x="26485" y="109791"/>
                </a:cubicBezTo>
                <a:cubicBezTo>
                  <a:pt x="26485" y="194252"/>
                  <a:pt x="33061" y="171978"/>
                  <a:pt x="21200" y="207574"/>
                </a:cubicBezTo>
                <a:cubicBezTo>
                  <a:pt x="27371" y="238438"/>
                  <a:pt x="19777" y="223109"/>
                  <a:pt x="79341" y="218145"/>
                </a:cubicBezTo>
                <a:cubicBezTo>
                  <a:pt x="82117" y="217914"/>
                  <a:pt x="84591" y="216267"/>
                  <a:pt x="87269" y="215502"/>
                </a:cubicBezTo>
                <a:cubicBezTo>
                  <a:pt x="90761" y="214504"/>
                  <a:pt x="94348" y="213857"/>
                  <a:pt x="97840" y="212859"/>
                </a:cubicBezTo>
                <a:cubicBezTo>
                  <a:pt x="100518" y="212094"/>
                  <a:pt x="103090" y="210981"/>
                  <a:pt x="105768" y="210216"/>
                </a:cubicBezTo>
                <a:cubicBezTo>
                  <a:pt x="109261" y="209218"/>
                  <a:pt x="112861" y="208618"/>
                  <a:pt x="116340" y="207574"/>
                </a:cubicBezTo>
                <a:cubicBezTo>
                  <a:pt x="137676" y="201174"/>
                  <a:pt x="143648" y="234002"/>
                  <a:pt x="148053" y="207574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3663364" y="4627136"/>
            <a:ext cx="107697" cy="235569"/>
          </a:xfrm>
          <a:custGeom>
            <a:avLst/>
            <a:gdLst>
              <a:gd name="connsiteX0" fmla="*/ 61165 w 107697"/>
              <a:gd name="connsiteY0" fmla="*/ 18862 h 235569"/>
              <a:gd name="connsiteX1" fmla="*/ 47951 w 107697"/>
              <a:gd name="connsiteY1" fmla="*/ 8291 h 235569"/>
              <a:gd name="connsiteX2" fmla="*/ 42665 w 107697"/>
              <a:gd name="connsiteY2" fmla="*/ 362 h 235569"/>
              <a:gd name="connsiteX3" fmla="*/ 18880 w 107697"/>
              <a:gd name="connsiteY3" fmla="*/ 3005 h 235569"/>
              <a:gd name="connsiteX4" fmla="*/ 16238 w 107697"/>
              <a:gd name="connsiteY4" fmla="*/ 10933 h 235569"/>
              <a:gd name="connsiteX5" fmla="*/ 3024 w 107697"/>
              <a:gd name="connsiteY5" fmla="*/ 29433 h 235569"/>
              <a:gd name="connsiteX6" fmla="*/ 381 w 107697"/>
              <a:gd name="connsiteY6" fmla="*/ 37361 h 235569"/>
              <a:gd name="connsiteX7" fmla="*/ 5667 w 107697"/>
              <a:gd name="connsiteY7" fmla="*/ 98145 h 235569"/>
              <a:gd name="connsiteX8" fmla="*/ 10952 w 107697"/>
              <a:gd name="connsiteY8" fmla="*/ 137787 h 235569"/>
              <a:gd name="connsiteX9" fmla="*/ 16238 w 107697"/>
              <a:gd name="connsiteY9" fmla="*/ 145715 h 235569"/>
              <a:gd name="connsiteX10" fmla="*/ 26809 w 107697"/>
              <a:gd name="connsiteY10" fmla="*/ 164214 h 235569"/>
              <a:gd name="connsiteX11" fmla="*/ 29452 w 107697"/>
              <a:gd name="connsiteY11" fmla="*/ 174785 h 235569"/>
              <a:gd name="connsiteX12" fmla="*/ 45308 w 107697"/>
              <a:gd name="connsiteY12" fmla="*/ 185356 h 235569"/>
              <a:gd name="connsiteX13" fmla="*/ 47951 w 107697"/>
              <a:gd name="connsiteY13" fmla="*/ 198570 h 235569"/>
              <a:gd name="connsiteX14" fmla="*/ 50594 w 107697"/>
              <a:gd name="connsiteY14" fmla="*/ 206499 h 235569"/>
              <a:gd name="connsiteX15" fmla="*/ 53237 w 107697"/>
              <a:gd name="connsiteY15" fmla="*/ 219713 h 235569"/>
              <a:gd name="connsiteX16" fmla="*/ 61165 w 107697"/>
              <a:gd name="connsiteY16" fmla="*/ 227641 h 235569"/>
              <a:gd name="connsiteX17" fmla="*/ 66450 w 107697"/>
              <a:gd name="connsiteY17" fmla="*/ 235569 h 235569"/>
              <a:gd name="connsiteX18" fmla="*/ 95521 w 107697"/>
              <a:gd name="connsiteY18" fmla="*/ 232926 h 235569"/>
              <a:gd name="connsiteX19" fmla="*/ 98164 w 107697"/>
              <a:gd name="connsiteY19" fmla="*/ 224998 h 235569"/>
              <a:gd name="connsiteX20" fmla="*/ 90235 w 107697"/>
              <a:gd name="connsiteY20" fmla="*/ 61146 h 235569"/>
              <a:gd name="connsiteX21" fmla="*/ 79664 w 107697"/>
              <a:gd name="connsiteY21" fmla="*/ 37361 h 235569"/>
              <a:gd name="connsiteX22" fmla="*/ 63808 w 107697"/>
              <a:gd name="connsiteY22" fmla="*/ 26790 h 235569"/>
              <a:gd name="connsiteX23" fmla="*/ 61165 w 107697"/>
              <a:gd name="connsiteY23" fmla="*/ 18862 h 23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7697" h="235569">
                <a:moveTo>
                  <a:pt x="61165" y="18862"/>
                </a:moveTo>
                <a:cubicBezTo>
                  <a:pt x="56760" y="15338"/>
                  <a:pt x="51940" y="12280"/>
                  <a:pt x="47951" y="8291"/>
                </a:cubicBezTo>
                <a:cubicBezTo>
                  <a:pt x="45705" y="6045"/>
                  <a:pt x="45790" y="930"/>
                  <a:pt x="42665" y="362"/>
                </a:cubicBezTo>
                <a:cubicBezTo>
                  <a:pt x="34817" y="-1065"/>
                  <a:pt x="26808" y="2124"/>
                  <a:pt x="18880" y="3005"/>
                </a:cubicBezTo>
                <a:cubicBezTo>
                  <a:pt x="17999" y="5648"/>
                  <a:pt x="17484" y="8442"/>
                  <a:pt x="16238" y="10933"/>
                </a:cubicBezTo>
                <a:cubicBezTo>
                  <a:pt x="14306" y="14796"/>
                  <a:pt x="4819" y="27040"/>
                  <a:pt x="3024" y="29433"/>
                </a:cubicBezTo>
                <a:cubicBezTo>
                  <a:pt x="2143" y="32076"/>
                  <a:pt x="381" y="34575"/>
                  <a:pt x="381" y="37361"/>
                </a:cubicBezTo>
                <a:cubicBezTo>
                  <a:pt x="381" y="84654"/>
                  <a:pt x="-2116" y="74800"/>
                  <a:pt x="5667" y="98145"/>
                </a:cubicBezTo>
                <a:cubicBezTo>
                  <a:pt x="6061" y="102485"/>
                  <a:pt x="6911" y="128358"/>
                  <a:pt x="10952" y="137787"/>
                </a:cubicBezTo>
                <a:cubicBezTo>
                  <a:pt x="12203" y="140706"/>
                  <a:pt x="14476" y="143072"/>
                  <a:pt x="16238" y="145715"/>
                </a:cubicBezTo>
                <a:cubicBezTo>
                  <a:pt x="23429" y="181680"/>
                  <a:pt x="12366" y="142552"/>
                  <a:pt x="26809" y="164214"/>
                </a:cubicBezTo>
                <a:cubicBezTo>
                  <a:pt x="28824" y="167236"/>
                  <a:pt x="27650" y="171631"/>
                  <a:pt x="29452" y="174785"/>
                </a:cubicBezTo>
                <a:cubicBezTo>
                  <a:pt x="34111" y="182938"/>
                  <a:pt x="37739" y="182834"/>
                  <a:pt x="45308" y="185356"/>
                </a:cubicBezTo>
                <a:cubicBezTo>
                  <a:pt x="46189" y="189761"/>
                  <a:pt x="46862" y="194212"/>
                  <a:pt x="47951" y="198570"/>
                </a:cubicBezTo>
                <a:cubicBezTo>
                  <a:pt x="48627" y="201273"/>
                  <a:pt x="49918" y="203796"/>
                  <a:pt x="50594" y="206499"/>
                </a:cubicBezTo>
                <a:cubicBezTo>
                  <a:pt x="51683" y="210857"/>
                  <a:pt x="51228" y="215695"/>
                  <a:pt x="53237" y="219713"/>
                </a:cubicBezTo>
                <a:cubicBezTo>
                  <a:pt x="54908" y="223056"/>
                  <a:pt x="58772" y="224770"/>
                  <a:pt x="61165" y="227641"/>
                </a:cubicBezTo>
                <a:cubicBezTo>
                  <a:pt x="63198" y="230081"/>
                  <a:pt x="64688" y="232926"/>
                  <a:pt x="66450" y="235569"/>
                </a:cubicBezTo>
                <a:cubicBezTo>
                  <a:pt x="76140" y="234688"/>
                  <a:pt x="86290" y="236003"/>
                  <a:pt x="95521" y="232926"/>
                </a:cubicBezTo>
                <a:cubicBezTo>
                  <a:pt x="98164" y="232045"/>
                  <a:pt x="98164" y="227784"/>
                  <a:pt x="98164" y="224998"/>
                </a:cubicBezTo>
                <a:cubicBezTo>
                  <a:pt x="98164" y="69943"/>
                  <a:pt x="124193" y="112077"/>
                  <a:pt x="90235" y="61146"/>
                </a:cubicBezTo>
                <a:cubicBezTo>
                  <a:pt x="87693" y="45890"/>
                  <a:pt x="90884" y="46088"/>
                  <a:pt x="79664" y="37361"/>
                </a:cubicBezTo>
                <a:cubicBezTo>
                  <a:pt x="74650" y="33461"/>
                  <a:pt x="63808" y="26790"/>
                  <a:pt x="63808" y="26790"/>
                </a:cubicBezTo>
                <a:lnTo>
                  <a:pt x="61165" y="18862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3584462" y="4971059"/>
            <a:ext cx="1276460" cy="782526"/>
          </a:xfrm>
          <a:custGeom>
            <a:avLst/>
            <a:gdLst>
              <a:gd name="connsiteX0" fmla="*/ 991040 w 1276460"/>
              <a:gd name="connsiteY0" fmla="*/ 776976 h 782526"/>
              <a:gd name="connsiteX1" fmla="*/ 993683 w 1276460"/>
              <a:gd name="connsiteY1" fmla="*/ 687121 h 782526"/>
              <a:gd name="connsiteX2" fmla="*/ 996326 w 1276460"/>
              <a:gd name="connsiteY2" fmla="*/ 679193 h 782526"/>
              <a:gd name="connsiteX3" fmla="*/ 998969 w 1276460"/>
              <a:gd name="connsiteY3" fmla="*/ 665979 h 782526"/>
              <a:gd name="connsiteX4" fmla="*/ 1004254 w 1276460"/>
              <a:gd name="connsiteY4" fmla="*/ 655408 h 782526"/>
              <a:gd name="connsiteX5" fmla="*/ 1006897 w 1276460"/>
              <a:gd name="connsiteY5" fmla="*/ 647480 h 782526"/>
              <a:gd name="connsiteX6" fmla="*/ 1009540 w 1276460"/>
              <a:gd name="connsiteY6" fmla="*/ 626338 h 782526"/>
              <a:gd name="connsiteX7" fmla="*/ 1012182 w 1276460"/>
              <a:gd name="connsiteY7" fmla="*/ 618409 h 782526"/>
              <a:gd name="connsiteX8" fmla="*/ 1014825 w 1276460"/>
              <a:gd name="connsiteY8" fmla="*/ 533840 h 782526"/>
              <a:gd name="connsiteX9" fmla="*/ 1104680 w 1276460"/>
              <a:gd name="connsiteY9" fmla="*/ 536483 h 782526"/>
              <a:gd name="connsiteX10" fmla="*/ 1112608 w 1276460"/>
              <a:gd name="connsiteY10" fmla="*/ 539126 h 782526"/>
              <a:gd name="connsiteX11" fmla="*/ 1194534 w 1276460"/>
              <a:gd name="connsiteY11" fmla="*/ 536483 h 782526"/>
              <a:gd name="connsiteX12" fmla="*/ 1213033 w 1276460"/>
              <a:gd name="connsiteY12" fmla="*/ 515341 h 782526"/>
              <a:gd name="connsiteX13" fmla="*/ 1218319 w 1276460"/>
              <a:gd name="connsiteY13" fmla="*/ 507413 h 782526"/>
              <a:gd name="connsiteX14" fmla="*/ 1234176 w 1276460"/>
              <a:gd name="connsiteY14" fmla="*/ 499484 h 782526"/>
              <a:gd name="connsiteX15" fmla="*/ 1242104 w 1276460"/>
              <a:gd name="connsiteY15" fmla="*/ 494199 h 782526"/>
              <a:gd name="connsiteX16" fmla="*/ 1257960 w 1276460"/>
              <a:gd name="connsiteY16" fmla="*/ 491556 h 782526"/>
              <a:gd name="connsiteX17" fmla="*/ 1276460 w 1276460"/>
              <a:gd name="connsiteY17" fmla="*/ 473057 h 782526"/>
              <a:gd name="connsiteX18" fmla="*/ 1263246 w 1276460"/>
              <a:gd name="connsiteY18" fmla="*/ 462486 h 782526"/>
              <a:gd name="connsiteX19" fmla="*/ 1255318 w 1276460"/>
              <a:gd name="connsiteY19" fmla="*/ 457200 h 782526"/>
              <a:gd name="connsiteX20" fmla="*/ 1226247 w 1276460"/>
              <a:gd name="connsiteY20" fmla="*/ 451914 h 782526"/>
              <a:gd name="connsiteX21" fmla="*/ 1088823 w 1276460"/>
              <a:gd name="connsiteY21" fmla="*/ 446629 h 782526"/>
              <a:gd name="connsiteX22" fmla="*/ 1078252 w 1276460"/>
              <a:gd name="connsiteY22" fmla="*/ 441343 h 782526"/>
              <a:gd name="connsiteX23" fmla="*/ 1067681 w 1276460"/>
              <a:gd name="connsiteY23" fmla="*/ 438701 h 782526"/>
              <a:gd name="connsiteX24" fmla="*/ 1051824 w 1276460"/>
              <a:gd name="connsiteY24" fmla="*/ 433415 h 782526"/>
              <a:gd name="connsiteX25" fmla="*/ 1030682 w 1276460"/>
              <a:gd name="connsiteY25" fmla="*/ 428129 h 782526"/>
              <a:gd name="connsiteX26" fmla="*/ 1020111 w 1276460"/>
              <a:gd name="connsiteY26" fmla="*/ 425487 h 782526"/>
              <a:gd name="connsiteX27" fmla="*/ 1012182 w 1276460"/>
              <a:gd name="connsiteY27" fmla="*/ 420201 h 782526"/>
              <a:gd name="connsiteX28" fmla="*/ 980469 w 1276460"/>
              <a:gd name="connsiteY28" fmla="*/ 414916 h 782526"/>
              <a:gd name="connsiteX29" fmla="*/ 972541 w 1276460"/>
              <a:gd name="connsiteY29" fmla="*/ 412273 h 782526"/>
              <a:gd name="connsiteX30" fmla="*/ 961970 w 1276460"/>
              <a:gd name="connsiteY30" fmla="*/ 409630 h 782526"/>
              <a:gd name="connsiteX31" fmla="*/ 940828 w 1276460"/>
              <a:gd name="connsiteY31" fmla="*/ 401702 h 782526"/>
              <a:gd name="connsiteX32" fmla="*/ 932899 w 1276460"/>
              <a:gd name="connsiteY32" fmla="*/ 396416 h 782526"/>
              <a:gd name="connsiteX33" fmla="*/ 917043 w 1276460"/>
              <a:gd name="connsiteY33" fmla="*/ 391131 h 782526"/>
              <a:gd name="connsiteX34" fmla="*/ 901186 w 1276460"/>
              <a:gd name="connsiteY34" fmla="*/ 380559 h 782526"/>
              <a:gd name="connsiteX35" fmla="*/ 893258 w 1276460"/>
              <a:gd name="connsiteY35" fmla="*/ 372631 h 782526"/>
              <a:gd name="connsiteX36" fmla="*/ 880044 w 1276460"/>
              <a:gd name="connsiteY36" fmla="*/ 367346 h 782526"/>
              <a:gd name="connsiteX37" fmla="*/ 866830 w 1276460"/>
              <a:gd name="connsiteY37" fmla="*/ 359417 h 782526"/>
              <a:gd name="connsiteX38" fmla="*/ 850973 w 1276460"/>
              <a:gd name="connsiteY38" fmla="*/ 348846 h 782526"/>
              <a:gd name="connsiteX39" fmla="*/ 835117 w 1276460"/>
              <a:gd name="connsiteY39" fmla="*/ 340918 h 782526"/>
              <a:gd name="connsiteX40" fmla="*/ 816617 w 1276460"/>
              <a:gd name="connsiteY40" fmla="*/ 332990 h 782526"/>
              <a:gd name="connsiteX41" fmla="*/ 779618 w 1276460"/>
              <a:gd name="connsiteY41" fmla="*/ 319776 h 782526"/>
              <a:gd name="connsiteX42" fmla="*/ 753191 w 1276460"/>
              <a:gd name="connsiteY42" fmla="*/ 314490 h 782526"/>
              <a:gd name="connsiteX43" fmla="*/ 734691 w 1276460"/>
              <a:gd name="connsiteY43" fmla="*/ 309205 h 782526"/>
              <a:gd name="connsiteX44" fmla="*/ 718834 w 1276460"/>
              <a:gd name="connsiteY44" fmla="*/ 298633 h 782526"/>
              <a:gd name="connsiteX45" fmla="*/ 702978 w 1276460"/>
              <a:gd name="connsiteY45" fmla="*/ 293348 h 782526"/>
              <a:gd name="connsiteX46" fmla="*/ 681836 w 1276460"/>
              <a:gd name="connsiteY46" fmla="*/ 280134 h 782526"/>
              <a:gd name="connsiteX47" fmla="*/ 673907 w 1276460"/>
              <a:gd name="connsiteY47" fmla="*/ 274849 h 782526"/>
              <a:gd name="connsiteX48" fmla="*/ 665979 w 1276460"/>
              <a:gd name="connsiteY48" fmla="*/ 272206 h 782526"/>
              <a:gd name="connsiteX49" fmla="*/ 650122 w 1276460"/>
              <a:gd name="connsiteY49" fmla="*/ 264277 h 782526"/>
              <a:gd name="connsiteX50" fmla="*/ 647480 w 1276460"/>
              <a:gd name="connsiteY50" fmla="*/ 256349 h 782526"/>
              <a:gd name="connsiteX51" fmla="*/ 644837 w 1276460"/>
              <a:gd name="connsiteY51" fmla="*/ 245778 h 782526"/>
              <a:gd name="connsiteX52" fmla="*/ 615766 w 1276460"/>
              <a:gd name="connsiteY52" fmla="*/ 227279 h 782526"/>
              <a:gd name="connsiteX53" fmla="*/ 599910 w 1276460"/>
              <a:gd name="connsiteY53" fmla="*/ 219350 h 782526"/>
              <a:gd name="connsiteX54" fmla="*/ 591981 w 1276460"/>
              <a:gd name="connsiteY54" fmla="*/ 214065 h 782526"/>
              <a:gd name="connsiteX55" fmla="*/ 581410 w 1276460"/>
              <a:gd name="connsiteY55" fmla="*/ 211422 h 782526"/>
              <a:gd name="connsiteX56" fmla="*/ 557625 w 1276460"/>
              <a:gd name="connsiteY56" fmla="*/ 203494 h 782526"/>
              <a:gd name="connsiteX57" fmla="*/ 549697 w 1276460"/>
              <a:gd name="connsiteY57" fmla="*/ 195565 h 782526"/>
              <a:gd name="connsiteX58" fmla="*/ 528555 w 1276460"/>
              <a:gd name="connsiteY58" fmla="*/ 187637 h 782526"/>
              <a:gd name="connsiteX59" fmla="*/ 499484 w 1276460"/>
              <a:gd name="connsiteY59" fmla="*/ 179709 h 782526"/>
              <a:gd name="connsiteX60" fmla="*/ 488913 w 1276460"/>
              <a:gd name="connsiteY60" fmla="*/ 174423 h 782526"/>
              <a:gd name="connsiteX61" fmla="*/ 480985 w 1276460"/>
              <a:gd name="connsiteY61" fmla="*/ 169138 h 782526"/>
              <a:gd name="connsiteX62" fmla="*/ 467771 w 1276460"/>
              <a:gd name="connsiteY62" fmla="*/ 166495 h 782526"/>
              <a:gd name="connsiteX63" fmla="*/ 459843 w 1276460"/>
              <a:gd name="connsiteY63" fmla="*/ 161209 h 782526"/>
              <a:gd name="connsiteX64" fmla="*/ 446629 w 1276460"/>
              <a:gd name="connsiteY64" fmla="*/ 145353 h 782526"/>
              <a:gd name="connsiteX65" fmla="*/ 430772 w 1276460"/>
              <a:gd name="connsiteY65" fmla="*/ 132139 h 782526"/>
              <a:gd name="connsiteX66" fmla="*/ 420201 w 1276460"/>
              <a:gd name="connsiteY66" fmla="*/ 116282 h 782526"/>
              <a:gd name="connsiteX67" fmla="*/ 412273 w 1276460"/>
              <a:gd name="connsiteY67" fmla="*/ 108354 h 782526"/>
              <a:gd name="connsiteX68" fmla="*/ 406987 w 1276460"/>
              <a:gd name="connsiteY68" fmla="*/ 100425 h 782526"/>
              <a:gd name="connsiteX69" fmla="*/ 388488 w 1276460"/>
              <a:gd name="connsiteY69" fmla="*/ 84569 h 782526"/>
              <a:gd name="connsiteX70" fmla="*/ 380559 w 1276460"/>
              <a:gd name="connsiteY70" fmla="*/ 81926 h 782526"/>
              <a:gd name="connsiteX71" fmla="*/ 362060 w 1276460"/>
              <a:gd name="connsiteY71" fmla="*/ 68712 h 782526"/>
              <a:gd name="connsiteX72" fmla="*/ 351489 w 1276460"/>
              <a:gd name="connsiteY72" fmla="*/ 63427 h 782526"/>
              <a:gd name="connsiteX73" fmla="*/ 317133 w 1276460"/>
              <a:gd name="connsiteY73" fmla="*/ 60784 h 782526"/>
              <a:gd name="connsiteX74" fmla="*/ 303919 w 1276460"/>
              <a:gd name="connsiteY74" fmla="*/ 52855 h 782526"/>
              <a:gd name="connsiteX75" fmla="*/ 277491 w 1276460"/>
              <a:gd name="connsiteY75" fmla="*/ 47570 h 782526"/>
              <a:gd name="connsiteX76" fmla="*/ 179708 w 1276460"/>
              <a:gd name="connsiteY76" fmla="*/ 36999 h 782526"/>
              <a:gd name="connsiteX77" fmla="*/ 145352 w 1276460"/>
              <a:gd name="connsiteY77" fmla="*/ 23785 h 782526"/>
              <a:gd name="connsiteX78" fmla="*/ 126853 w 1276460"/>
              <a:gd name="connsiteY78" fmla="*/ 18499 h 782526"/>
              <a:gd name="connsiteX79" fmla="*/ 116282 w 1276460"/>
              <a:gd name="connsiteY79" fmla="*/ 10571 h 782526"/>
              <a:gd name="connsiteX80" fmla="*/ 95140 w 1276460"/>
              <a:gd name="connsiteY80" fmla="*/ 0 h 782526"/>
              <a:gd name="connsiteX81" fmla="*/ 42284 w 1276460"/>
              <a:gd name="connsiteY81" fmla="*/ 26428 h 782526"/>
              <a:gd name="connsiteX82" fmla="*/ 39641 w 1276460"/>
              <a:gd name="connsiteY82" fmla="*/ 34356 h 782526"/>
              <a:gd name="connsiteX83" fmla="*/ 36999 w 1276460"/>
              <a:gd name="connsiteY83" fmla="*/ 147995 h 782526"/>
              <a:gd name="connsiteX84" fmla="*/ 34356 w 1276460"/>
              <a:gd name="connsiteY84" fmla="*/ 155924 h 782526"/>
              <a:gd name="connsiteX85" fmla="*/ 29070 w 1276460"/>
              <a:gd name="connsiteY85" fmla="*/ 163852 h 782526"/>
              <a:gd name="connsiteX86" fmla="*/ 26428 w 1276460"/>
              <a:gd name="connsiteY86" fmla="*/ 174423 h 782526"/>
              <a:gd name="connsiteX87" fmla="*/ 10571 w 1276460"/>
              <a:gd name="connsiteY87" fmla="*/ 187637 h 782526"/>
              <a:gd name="connsiteX88" fmla="*/ 5285 w 1276460"/>
              <a:gd name="connsiteY88" fmla="*/ 195565 h 782526"/>
              <a:gd name="connsiteX89" fmla="*/ 0 w 1276460"/>
              <a:gd name="connsiteY89" fmla="*/ 417558 h 782526"/>
              <a:gd name="connsiteX90" fmla="*/ 2643 w 1276460"/>
              <a:gd name="connsiteY90" fmla="*/ 433415 h 782526"/>
              <a:gd name="connsiteX91" fmla="*/ 10571 w 1276460"/>
              <a:gd name="connsiteY91" fmla="*/ 438701 h 782526"/>
              <a:gd name="connsiteX92" fmla="*/ 60784 w 1276460"/>
              <a:gd name="connsiteY92" fmla="*/ 436058 h 782526"/>
              <a:gd name="connsiteX93" fmla="*/ 68712 w 1276460"/>
              <a:gd name="connsiteY93" fmla="*/ 430772 h 782526"/>
              <a:gd name="connsiteX94" fmla="*/ 76640 w 1276460"/>
              <a:gd name="connsiteY94" fmla="*/ 428129 h 782526"/>
              <a:gd name="connsiteX95" fmla="*/ 92497 w 1276460"/>
              <a:gd name="connsiteY95" fmla="*/ 417558 h 782526"/>
              <a:gd name="connsiteX96" fmla="*/ 108354 w 1276460"/>
              <a:gd name="connsiteY96" fmla="*/ 425487 h 782526"/>
              <a:gd name="connsiteX97" fmla="*/ 110996 w 1276460"/>
              <a:gd name="connsiteY97" fmla="*/ 433415 h 782526"/>
              <a:gd name="connsiteX98" fmla="*/ 126853 w 1276460"/>
              <a:gd name="connsiteY98" fmla="*/ 438701 h 782526"/>
              <a:gd name="connsiteX99" fmla="*/ 203493 w 1276460"/>
              <a:gd name="connsiteY99" fmla="*/ 428129 h 782526"/>
              <a:gd name="connsiteX100" fmla="*/ 206136 w 1276460"/>
              <a:gd name="connsiteY100" fmla="*/ 409630 h 782526"/>
              <a:gd name="connsiteX101" fmla="*/ 282777 w 1276460"/>
              <a:gd name="connsiteY101" fmla="*/ 412273 h 782526"/>
              <a:gd name="connsiteX102" fmla="*/ 290705 w 1276460"/>
              <a:gd name="connsiteY102" fmla="*/ 414916 h 782526"/>
              <a:gd name="connsiteX103" fmla="*/ 303919 w 1276460"/>
              <a:gd name="connsiteY103" fmla="*/ 417558 h 782526"/>
              <a:gd name="connsiteX104" fmla="*/ 330347 w 1276460"/>
              <a:gd name="connsiteY104" fmla="*/ 441343 h 782526"/>
              <a:gd name="connsiteX105" fmla="*/ 338275 w 1276460"/>
              <a:gd name="connsiteY105" fmla="*/ 446629 h 782526"/>
              <a:gd name="connsiteX106" fmla="*/ 362060 w 1276460"/>
              <a:gd name="connsiteY106" fmla="*/ 459843 h 782526"/>
              <a:gd name="connsiteX107" fmla="*/ 369988 w 1276460"/>
              <a:gd name="connsiteY107" fmla="*/ 467771 h 782526"/>
              <a:gd name="connsiteX108" fmla="*/ 380559 w 1276460"/>
              <a:gd name="connsiteY108" fmla="*/ 483628 h 782526"/>
              <a:gd name="connsiteX109" fmla="*/ 383202 w 1276460"/>
              <a:gd name="connsiteY109" fmla="*/ 494199 h 782526"/>
              <a:gd name="connsiteX110" fmla="*/ 385845 w 1276460"/>
              <a:gd name="connsiteY110" fmla="*/ 502127 h 782526"/>
              <a:gd name="connsiteX111" fmla="*/ 388488 w 1276460"/>
              <a:gd name="connsiteY111" fmla="*/ 568196 h 782526"/>
              <a:gd name="connsiteX112" fmla="*/ 401702 w 1276460"/>
              <a:gd name="connsiteY112" fmla="*/ 584053 h 782526"/>
              <a:gd name="connsiteX113" fmla="*/ 425486 w 1276460"/>
              <a:gd name="connsiteY113" fmla="*/ 597267 h 782526"/>
              <a:gd name="connsiteX114" fmla="*/ 436058 w 1276460"/>
              <a:gd name="connsiteY114" fmla="*/ 599910 h 782526"/>
              <a:gd name="connsiteX115" fmla="*/ 454557 w 1276460"/>
              <a:gd name="connsiteY115" fmla="*/ 594624 h 782526"/>
              <a:gd name="connsiteX116" fmla="*/ 457200 w 1276460"/>
              <a:gd name="connsiteY116" fmla="*/ 586696 h 782526"/>
              <a:gd name="connsiteX117" fmla="*/ 462485 w 1276460"/>
              <a:gd name="connsiteY117" fmla="*/ 578768 h 782526"/>
              <a:gd name="connsiteX118" fmla="*/ 467771 w 1276460"/>
              <a:gd name="connsiteY118" fmla="*/ 560268 h 782526"/>
              <a:gd name="connsiteX119" fmla="*/ 473056 w 1276460"/>
              <a:gd name="connsiteY119" fmla="*/ 552340 h 782526"/>
              <a:gd name="connsiteX120" fmla="*/ 475699 w 1276460"/>
              <a:gd name="connsiteY120" fmla="*/ 544412 h 782526"/>
              <a:gd name="connsiteX121" fmla="*/ 483628 w 1276460"/>
              <a:gd name="connsiteY121" fmla="*/ 539126 h 782526"/>
              <a:gd name="connsiteX122" fmla="*/ 502127 w 1276460"/>
              <a:gd name="connsiteY122" fmla="*/ 531198 h 782526"/>
              <a:gd name="connsiteX123" fmla="*/ 557625 w 1276460"/>
              <a:gd name="connsiteY123" fmla="*/ 533840 h 782526"/>
              <a:gd name="connsiteX124" fmla="*/ 562911 w 1276460"/>
              <a:gd name="connsiteY124" fmla="*/ 549697 h 782526"/>
              <a:gd name="connsiteX125" fmla="*/ 565554 w 1276460"/>
              <a:gd name="connsiteY125" fmla="*/ 562911 h 782526"/>
              <a:gd name="connsiteX126" fmla="*/ 681836 w 1276460"/>
              <a:gd name="connsiteY126" fmla="*/ 565554 h 782526"/>
              <a:gd name="connsiteX127" fmla="*/ 697692 w 1276460"/>
              <a:gd name="connsiteY127" fmla="*/ 584053 h 782526"/>
              <a:gd name="connsiteX128" fmla="*/ 700335 w 1276460"/>
              <a:gd name="connsiteY128" fmla="*/ 607838 h 782526"/>
              <a:gd name="connsiteX129" fmla="*/ 702978 w 1276460"/>
              <a:gd name="connsiteY129" fmla="*/ 615766 h 782526"/>
              <a:gd name="connsiteX130" fmla="*/ 705621 w 1276460"/>
              <a:gd name="connsiteY130" fmla="*/ 644837 h 782526"/>
              <a:gd name="connsiteX131" fmla="*/ 716192 w 1276460"/>
              <a:gd name="connsiteY131" fmla="*/ 652765 h 782526"/>
              <a:gd name="connsiteX132" fmla="*/ 747905 w 1276460"/>
              <a:gd name="connsiteY132" fmla="*/ 658051 h 782526"/>
              <a:gd name="connsiteX133" fmla="*/ 792832 w 1276460"/>
              <a:gd name="connsiteY133" fmla="*/ 663336 h 782526"/>
              <a:gd name="connsiteX134" fmla="*/ 803403 w 1276460"/>
              <a:gd name="connsiteY134" fmla="*/ 665979 h 782526"/>
              <a:gd name="connsiteX135" fmla="*/ 821903 w 1276460"/>
              <a:gd name="connsiteY135" fmla="*/ 668622 h 782526"/>
              <a:gd name="connsiteX136" fmla="*/ 853616 w 1276460"/>
              <a:gd name="connsiteY136" fmla="*/ 681836 h 782526"/>
              <a:gd name="connsiteX137" fmla="*/ 877401 w 1276460"/>
              <a:gd name="connsiteY137" fmla="*/ 695050 h 782526"/>
              <a:gd name="connsiteX138" fmla="*/ 885329 w 1276460"/>
              <a:gd name="connsiteY138" fmla="*/ 718835 h 782526"/>
              <a:gd name="connsiteX139" fmla="*/ 893258 w 1276460"/>
              <a:gd name="connsiteY139" fmla="*/ 726763 h 782526"/>
              <a:gd name="connsiteX140" fmla="*/ 898543 w 1276460"/>
              <a:gd name="connsiteY140" fmla="*/ 734691 h 782526"/>
              <a:gd name="connsiteX141" fmla="*/ 901186 w 1276460"/>
              <a:gd name="connsiteY141" fmla="*/ 742620 h 782526"/>
              <a:gd name="connsiteX142" fmla="*/ 909114 w 1276460"/>
              <a:gd name="connsiteY142" fmla="*/ 745262 h 782526"/>
              <a:gd name="connsiteX143" fmla="*/ 948756 w 1276460"/>
              <a:gd name="connsiteY143" fmla="*/ 747905 h 782526"/>
              <a:gd name="connsiteX144" fmla="*/ 964613 w 1276460"/>
              <a:gd name="connsiteY144" fmla="*/ 755833 h 782526"/>
              <a:gd name="connsiteX145" fmla="*/ 969898 w 1276460"/>
              <a:gd name="connsiteY145" fmla="*/ 763762 h 782526"/>
              <a:gd name="connsiteX146" fmla="*/ 972541 w 1276460"/>
              <a:gd name="connsiteY146" fmla="*/ 771690 h 782526"/>
              <a:gd name="connsiteX147" fmla="*/ 991040 w 1276460"/>
              <a:gd name="connsiteY147" fmla="*/ 776976 h 78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76460" h="782526">
                <a:moveTo>
                  <a:pt x="991040" y="776976"/>
                </a:moveTo>
                <a:cubicBezTo>
                  <a:pt x="994564" y="762881"/>
                  <a:pt x="992066" y="717042"/>
                  <a:pt x="993683" y="687121"/>
                </a:cubicBezTo>
                <a:cubicBezTo>
                  <a:pt x="993833" y="684339"/>
                  <a:pt x="995650" y="681895"/>
                  <a:pt x="996326" y="679193"/>
                </a:cubicBezTo>
                <a:cubicBezTo>
                  <a:pt x="997416" y="674835"/>
                  <a:pt x="997549" y="670240"/>
                  <a:pt x="998969" y="665979"/>
                </a:cubicBezTo>
                <a:cubicBezTo>
                  <a:pt x="1000215" y="662242"/>
                  <a:pt x="1002702" y="659029"/>
                  <a:pt x="1004254" y="655408"/>
                </a:cubicBezTo>
                <a:cubicBezTo>
                  <a:pt x="1005351" y="652848"/>
                  <a:pt x="1006016" y="650123"/>
                  <a:pt x="1006897" y="647480"/>
                </a:cubicBezTo>
                <a:cubicBezTo>
                  <a:pt x="1007778" y="640433"/>
                  <a:pt x="1008270" y="633326"/>
                  <a:pt x="1009540" y="626338"/>
                </a:cubicBezTo>
                <a:cubicBezTo>
                  <a:pt x="1010038" y="623597"/>
                  <a:pt x="1012023" y="621190"/>
                  <a:pt x="1012182" y="618409"/>
                </a:cubicBezTo>
                <a:cubicBezTo>
                  <a:pt x="1013791" y="590251"/>
                  <a:pt x="1013944" y="562030"/>
                  <a:pt x="1014825" y="533840"/>
                </a:cubicBezTo>
                <a:cubicBezTo>
                  <a:pt x="1044777" y="534721"/>
                  <a:pt x="1074759" y="534866"/>
                  <a:pt x="1104680" y="536483"/>
                </a:cubicBezTo>
                <a:cubicBezTo>
                  <a:pt x="1107462" y="536633"/>
                  <a:pt x="1109822" y="539126"/>
                  <a:pt x="1112608" y="539126"/>
                </a:cubicBezTo>
                <a:cubicBezTo>
                  <a:pt x="1139931" y="539126"/>
                  <a:pt x="1167225" y="537364"/>
                  <a:pt x="1194534" y="536483"/>
                </a:cubicBezTo>
                <a:cubicBezTo>
                  <a:pt x="1207748" y="527674"/>
                  <a:pt x="1200699" y="533841"/>
                  <a:pt x="1213033" y="515341"/>
                </a:cubicBezTo>
                <a:cubicBezTo>
                  <a:pt x="1214795" y="512698"/>
                  <a:pt x="1215676" y="509175"/>
                  <a:pt x="1218319" y="507413"/>
                </a:cubicBezTo>
                <a:cubicBezTo>
                  <a:pt x="1241029" y="492271"/>
                  <a:pt x="1212301" y="510421"/>
                  <a:pt x="1234176" y="499484"/>
                </a:cubicBezTo>
                <a:cubicBezTo>
                  <a:pt x="1237017" y="498064"/>
                  <a:pt x="1239091" y="495203"/>
                  <a:pt x="1242104" y="494199"/>
                </a:cubicBezTo>
                <a:cubicBezTo>
                  <a:pt x="1247187" y="492505"/>
                  <a:pt x="1252675" y="492437"/>
                  <a:pt x="1257960" y="491556"/>
                </a:cubicBezTo>
                <a:cubicBezTo>
                  <a:pt x="1276135" y="479440"/>
                  <a:pt x="1271808" y="487011"/>
                  <a:pt x="1276460" y="473057"/>
                </a:cubicBezTo>
                <a:cubicBezTo>
                  <a:pt x="1271961" y="459560"/>
                  <a:pt x="1277442" y="468570"/>
                  <a:pt x="1263246" y="462486"/>
                </a:cubicBezTo>
                <a:cubicBezTo>
                  <a:pt x="1260327" y="461235"/>
                  <a:pt x="1258159" y="458621"/>
                  <a:pt x="1255318" y="457200"/>
                </a:cubicBezTo>
                <a:cubicBezTo>
                  <a:pt x="1247171" y="453126"/>
                  <a:pt x="1233534" y="452825"/>
                  <a:pt x="1226247" y="451914"/>
                </a:cubicBezTo>
                <a:cubicBezTo>
                  <a:pt x="1176242" y="435250"/>
                  <a:pt x="1238413" y="455097"/>
                  <a:pt x="1088823" y="446629"/>
                </a:cubicBezTo>
                <a:cubicBezTo>
                  <a:pt x="1084890" y="446406"/>
                  <a:pt x="1081941" y="442726"/>
                  <a:pt x="1078252" y="441343"/>
                </a:cubicBezTo>
                <a:cubicBezTo>
                  <a:pt x="1074851" y="440068"/>
                  <a:pt x="1071160" y="439745"/>
                  <a:pt x="1067681" y="438701"/>
                </a:cubicBezTo>
                <a:cubicBezTo>
                  <a:pt x="1062344" y="437100"/>
                  <a:pt x="1057229" y="434766"/>
                  <a:pt x="1051824" y="433415"/>
                </a:cubicBezTo>
                <a:lnTo>
                  <a:pt x="1030682" y="428129"/>
                </a:lnTo>
                <a:lnTo>
                  <a:pt x="1020111" y="425487"/>
                </a:lnTo>
                <a:cubicBezTo>
                  <a:pt x="1017468" y="423725"/>
                  <a:pt x="1015023" y="421622"/>
                  <a:pt x="1012182" y="420201"/>
                </a:cubicBezTo>
                <a:cubicBezTo>
                  <a:pt x="1003326" y="415773"/>
                  <a:pt x="988010" y="415754"/>
                  <a:pt x="980469" y="414916"/>
                </a:cubicBezTo>
                <a:cubicBezTo>
                  <a:pt x="977826" y="414035"/>
                  <a:pt x="975219" y="413038"/>
                  <a:pt x="972541" y="412273"/>
                </a:cubicBezTo>
                <a:cubicBezTo>
                  <a:pt x="969049" y="411275"/>
                  <a:pt x="965308" y="411061"/>
                  <a:pt x="961970" y="409630"/>
                </a:cubicBezTo>
                <a:cubicBezTo>
                  <a:pt x="938156" y="399424"/>
                  <a:pt x="974332" y="408401"/>
                  <a:pt x="940828" y="401702"/>
                </a:cubicBezTo>
                <a:cubicBezTo>
                  <a:pt x="938185" y="399940"/>
                  <a:pt x="935802" y="397706"/>
                  <a:pt x="932899" y="396416"/>
                </a:cubicBezTo>
                <a:cubicBezTo>
                  <a:pt x="927808" y="394153"/>
                  <a:pt x="917043" y="391131"/>
                  <a:pt x="917043" y="391131"/>
                </a:cubicBezTo>
                <a:cubicBezTo>
                  <a:pt x="911757" y="387607"/>
                  <a:pt x="905678" y="385051"/>
                  <a:pt x="901186" y="380559"/>
                </a:cubicBezTo>
                <a:cubicBezTo>
                  <a:pt x="898543" y="377916"/>
                  <a:pt x="896427" y="374612"/>
                  <a:pt x="893258" y="372631"/>
                </a:cubicBezTo>
                <a:cubicBezTo>
                  <a:pt x="889235" y="370117"/>
                  <a:pt x="884287" y="369468"/>
                  <a:pt x="880044" y="367346"/>
                </a:cubicBezTo>
                <a:cubicBezTo>
                  <a:pt x="875450" y="365049"/>
                  <a:pt x="871164" y="362175"/>
                  <a:pt x="866830" y="359417"/>
                </a:cubicBezTo>
                <a:cubicBezTo>
                  <a:pt x="861471" y="356006"/>
                  <a:pt x="856999" y="350855"/>
                  <a:pt x="850973" y="348846"/>
                </a:cubicBezTo>
                <a:cubicBezTo>
                  <a:pt x="836437" y="344000"/>
                  <a:pt x="849461" y="349115"/>
                  <a:pt x="835117" y="340918"/>
                </a:cubicBezTo>
                <a:cubicBezTo>
                  <a:pt x="825970" y="335692"/>
                  <a:pt x="825514" y="335955"/>
                  <a:pt x="816617" y="332990"/>
                </a:cubicBezTo>
                <a:cubicBezTo>
                  <a:pt x="794851" y="318478"/>
                  <a:pt x="807064" y="323206"/>
                  <a:pt x="779618" y="319776"/>
                </a:cubicBezTo>
                <a:cubicBezTo>
                  <a:pt x="763337" y="314348"/>
                  <a:pt x="779912" y="319349"/>
                  <a:pt x="753191" y="314490"/>
                </a:cubicBezTo>
                <a:cubicBezTo>
                  <a:pt x="745893" y="313163"/>
                  <a:pt x="741482" y="311468"/>
                  <a:pt x="734691" y="309205"/>
                </a:cubicBezTo>
                <a:cubicBezTo>
                  <a:pt x="729405" y="305681"/>
                  <a:pt x="724861" y="300642"/>
                  <a:pt x="718834" y="298633"/>
                </a:cubicBezTo>
                <a:lnTo>
                  <a:pt x="702978" y="293348"/>
                </a:lnTo>
                <a:cubicBezTo>
                  <a:pt x="682773" y="278194"/>
                  <a:pt x="702145" y="291739"/>
                  <a:pt x="681836" y="280134"/>
                </a:cubicBezTo>
                <a:cubicBezTo>
                  <a:pt x="679078" y="278558"/>
                  <a:pt x="676748" y="276269"/>
                  <a:pt x="673907" y="274849"/>
                </a:cubicBezTo>
                <a:cubicBezTo>
                  <a:pt x="671415" y="273603"/>
                  <a:pt x="668470" y="273452"/>
                  <a:pt x="665979" y="272206"/>
                </a:cubicBezTo>
                <a:cubicBezTo>
                  <a:pt x="645490" y="261960"/>
                  <a:pt x="670049" y="270919"/>
                  <a:pt x="650122" y="264277"/>
                </a:cubicBezTo>
                <a:cubicBezTo>
                  <a:pt x="649241" y="261634"/>
                  <a:pt x="648245" y="259027"/>
                  <a:pt x="647480" y="256349"/>
                </a:cubicBezTo>
                <a:cubicBezTo>
                  <a:pt x="646482" y="252857"/>
                  <a:pt x="647267" y="248478"/>
                  <a:pt x="644837" y="245778"/>
                </a:cubicBezTo>
                <a:cubicBezTo>
                  <a:pt x="632315" y="231864"/>
                  <a:pt x="628622" y="231563"/>
                  <a:pt x="615766" y="227279"/>
                </a:cubicBezTo>
                <a:cubicBezTo>
                  <a:pt x="593059" y="212139"/>
                  <a:pt x="621780" y="230284"/>
                  <a:pt x="599910" y="219350"/>
                </a:cubicBezTo>
                <a:cubicBezTo>
                  <a:pt x="597069" y="217930"/>
                  <a:pt x="594901" y="215316"/>
                  <a:pt x="591981" y="214065"/>
                </a:cubicBezTo>
                <a:cubicBezTo>
                  <a:pt x="588643" y="212634"/>
                  <a:pt x="584856" y="212571"/>
                  <a:pt x="581410" y="211422"/>
                </a:cubicBezTo>
                <a:cubicBezTo>
                  <a:pt x="551570" y="201475"/>
                  <a:pt x="582946" y="209822"/>
                  <a:pt x="557625" y="203494"/>
                </a:cubicBezTo>
                <a:cubicBezTo>
                  <a:pt x="554982" y="200851"/>
                  <a:pt x="552738" y="197737"/>
                  <a:pt x="549697" y="195565"/>
                </a:cubicBezTo>
                <a:cubicBezTo>
                  <a:pt x="541144" y="189455"/>
                  <a:pt x="538092" y="190498"/>
                  <a:pt x="528555" y="187637"/>
                </a:cubicBezTo>
                <a:cubicBezTo>
                  <a:pt x="501737" y="179591"/>
                  <a:pt x="523563" y="184523"/>
                  <a:pt x="499484" y="179709"/>
                </a:cubicBezTo>
                <a:cubicBezTo>
                  <a:pt x="495960" y="177947"/>
                  <a:pt x="492334" y="176378"/>
                  <a:pt x="488913" y="174423"/>
                </a:cubicBezTo>
                <a:cubicBezTo>
                  <a:pt x="486155" y="172847"/>
                  <a:pt x="483959" y="170253"/>
                  <a:pt x="480985" y="169138"/>
                </a:cubicBezTo>
                <a:cubicBezTo>
                  <a:pt x="476779" y="167561"/>
                  <a:pt x="472176" y="167376"/>
                  <a:pt x="467771" y="166495"/>
                </a:cubicBezTo>
                <a:cubicBezTo>
                  <a:pt x="465128" y="164733"/>
                  <a:pt x="462089" y="163455"/>
                  <a:pt x="459843" y="161209"/>
                </a:cubicBezTo>
                <a:cubicBezTo>
                  <a:pt x="439062" y="140428"/>
                  <a:pt x="472595" y="166991"/>
                  <a:pt x="446629" y="145353"/>
                </a:cubicBezTo>
                <a:cubicBezTo>
                  <a:pt x="436986" y="137317"/>
                  <a:pt x="439304" y="143109"/>
                  <a:pt x="430772" y="132139"/>
                </a:cubicBezTo>
                <a:cubicBezTo>
                  <a:pt x="426872" y="127125"/>
                  <a:pt x="424693" y="120774"/>
                  <a:pt x="420201" y="116282"/>
                </a:cubicBezTo>
                <a:cubicBezTo>
                  <a:pt x="417558" y="113639"/>
                  <a:pt x="414666" y="111225"/>
                  <a:pt x="412273" y="108354"/>
                </a:cubicBezTo>
                <a:cubicBezTo>
                  <a:pt x="410239" y="105914"/>
                  <a:pt x="409021" y="102865"/>
                  <a:pt x="406987" y="100425"/>
                </a:cubicBezTo>
                <a:cubicBezTo>
                  <a:pt x="402727" y="95313"/>
                  <a:pt x="394056" y="87750"/>
                  <a:pt x="388488" y="84569"/>
                </a:cubicBezTo>
                <a:cubicBezTo>
                  <a:pt x="386069" y="83187"/>
                  <a:pt x="383202" y="82807"/>
                  <a:pt x="380559" y="81926"/>
                </a:cubicBezTo>
                <a:cubicBezTo>
                  <a:pt x="376029" y="78529"/>
                  <a:pt x="367464" y="71800"/>
                  <a:pt x="362060" y="68712"/>
                </a:cubicBezTo>
                <a:cubicBezTo>
                  <a:pt x="358640" y="66757"/>
                  <a:pt x="355369" y="64112"/>
                  <a:pt x="351489" y="63427"/>
                </a:cubicBezTo>
                <a:cubicBezTo>
                  <a:pt x="340178" y="61431"/>
                  <a:pt x="328585" y="61665"/>
                  <a:pt x="317133" y="60784"/>
                </a:cubicBezTo>
                <a:cubicBezTo>
                  <a:pt x="312728" y="58141"/>
                  <a:pt x="308613" y="54941"/>
                  <a:pt x="303919" y="52855"/>
                </a:cubicBezTo>
                <a:cubicBezTo>
                  <a:pt x="299192" y="50754"/>
                  <a:pt x="280638" y="48095"/>
                  <a:pt x="277491" y="47570"/>
                </a:cubicBezTo>
                <a:cubicBezTo>
                  <a:pt x="238767" y="34660"/>
                  <a:pt x="296856" y="53345"/>
                  <a:pt x="179708" y="36999"/>
                </a:cubicBezTo>
                <a:cubicBezTo>
                  <a:pt x="161187" y="34415"/>
                  <a:pt x="159155" y="29701"/>
                  <a:pt x="145352" y="23785"/>
                </a:cubicBezTo>
                <a:cubicBezTo>
                  <a:pt x="140042" y="21509"/>
                  <a:pt x="132220" y="19841"/>
                  <a:pt x="126853" y="18499"/>
                </a:cubicBezTo>
                <a:cubicBezTo>
                  <a:pt x="123329" y="15856"/>
                  <a:pt x="120132" y="12710"/>
                  <a:pt x="116282" y="10571"/>
                </a:cubicBezTo>
                <a:cubicBezTo>
                  <a:pt x="77514" y="-10965"/>
                  <a:pt x="122150" y="18009"/>
                  <a:pt x="95140" y="0"/>
                </a:cubicBezTo>
                <a:cubicBezTo>
                  <a:pt x="32669" y="6576"/>
                  <a:pt x="49207" y="-11645"/>
                  <a:pt x="42284" y="26428"/>
                </a:cubicBezTo>
                <a:cubicBezTo>
                  <a:pt x="41786" y="29169"/>
                  <a:pt x="40522" y="31713"/>
                  <a:pt x="39641" y="34356"/>
                </a:cubicBezTo>
                <a:cubicBezTo>
                  <a:pt x="38760" y="72236"/>
                  <a:pt x="38645" y="110141"/>
                  <a:pt x="36999" y="147995"/>
                </a:cubicBezTo>
                <a:cubicBezTo>
                  <a:pt x="36878" y="150778"/>
                  <a:pt x="35602" y="153432"/>
                  <a:pt x="34356" y="155924"/>
                </a:cubicBezTo>
                <a:cubicBezTo>
                  <a:pt x="32935" y="158765"/>
                  <a:pt x="30832" y="161209"/>
                  <a:pt x="29070" y="163852"/>
                </a:cubicBezTo>
                <a:cubicBezTo>
                  <a:pt x="28189" y="167376"/>
                  <a:pt x="28230" y="171270"/>
                  <a:pt x="26428" y="174423"/>
                </a:cubicBezTo>
                <a:cubicBezTo>
                  <a:pt x="23299" y="179899"/>
                  <a:pt x="15621" y="184270"/>
                  <a:pt x="10571" y="187637"/>
                </a:cubicBezTo>
                <a:cubicBezTo>
                  <a:pt x="8809" y="190280"/>
                  <a:pt x="5398" y="192391"/>
                  <a:pt x="5285" y="195565"/>
                </a:cubicBezTo>
                <a:cubicBezTo>
                  <a:pt x="-3067" y="429441"/>
                  <a:pt x="25433" y="341268"/>
                  <a:pt x="0" y="417558"/>
                </a:cubicBezTo>
                <a:cubicBezTo>
                  <a:pt x="881" y="422844"/>
                  <a:pt x="247" y="428622"/>
                  <a:pt x="2643" y="433415"/>
                </a:cubicBezTo>
                <a:cubicBezTo>
                  <a:pt x="4063" y="436256"/>
                  <a:pt x="7398" y="438557"/>
                  <a:pt x="10571" y="438701"/>
                </a:cubicBezTo>
                <a:lnTo>
                  <a:pt x="60784" y="436058"/>
                </a:lnTo>
                <a:cubicBezTo>
                  <a:pt x="63427" y="434296"/>
                  <a:pt x="65871" y="432193"/>
                  <a:pt x="68712" y="430772"/>
                </a:cubicBezTo>
                <a:cubicBezTo>
                  <a:pt x="71203" y="429526"/>
                  <a:pt x="74322" y="429674"/>
                  <a:pt x="76640" y="428129"/>
                </a:cubicBezTo>
                <a:cubicBezTo>
                  <a:pt x="96437" y="414932"/>
                  <a:pt x="73646" y="423842"/>
                  <a:pt x="92497" y="417558"/>
                </a:cubicBezTo>
                <a:cubicBezTo>
                  <a:pt x="97720" y="419299"/>
                  <a:pt x="104628" y="420830"/>
                  <a:pt x="108354" y="425487"/>
                </a:cubicBezTo>
                <a:cubicBezTo>
                  <a:pt x="110094" y="427662"/>
                  <a:pt x="108729" y="431796"/>
                  <a:pt x="110996" y="433415"/>
                </a:cubicBezTo>
                <a:cubicBezTo>
                  <a:pt x="115530" y="436654"/>
                  <a:pt x="126853" y="438701"/>
                  <a:pt x="126853" y="438701"/>
                </a:cubicBezTo>
                <a:cubicBezTo>
                  <a:pt x="166370" y="437290"/>
                  <a:pt x="197255" y="459324"/>
                  <a:pt x="203493" y="428129"/>
                </a:cubicBezTo>
                <a:cubicBezTo>
                  <a:pt x="204714" y="422021"/>
                  <a:pt x="205255" y="415796"/>
                  <a:pt x="206136" y="409630"/>
                </a:cubicBezTo>
                <a:cubicBezTo>
                  <a:pt x="231683" y="410511"/>
                  <a:pt x="257265" y="410678"/>
                  <a:pt x="282777" y="412273"/>
                </a:cubicBezTo>
                <a:cubicBezTo>
                  <a:pt x="285557" y="412447"/>
                  <a:pt x="288003" y="414240"/>
                  <a:pt x="290705" y="414916"/>
                </a:cubicBezTo>
                <a:cubicBezTo>
                  <a:pt x="295063" y="416005"/>
                  <a:pt x="299514" y="416677"/>
                  <a:pt x="303919" y="417558"/>
                </a:cubicBezTo>
                <a:cubicBezTo>
                  <a:pt x="319384" y="433023"/>
                  <a:pt x="315862" y="430996"/>
                  <a:pt x="330347" y="441343"/>
                </a:cubicBezTo>
                <a:cubicBezTo>
                  <a:pt x="332932" y="443189"/>
                  <a:pt x="335434" y="445208"/>
                  <a:pt x="338275" y="446629"/>
                </a:cubicBezTo>
                <a:cubicBezTo>
                  <a:pt x="351568" y="453276"/>
                  <a:pt x="345394" y="443177"/>
                  <a:pt x="362060" y="459843"/>
                </a:cubicBezTo>
                <a:cubicBezTo>
                  <a:pt x="364703" y="462486"/>
                  <a:pt x="367694" y="464821"/>
                  <a:pt x="369988" y="467771"/>
                </a:cubicBezTo>
                <a:cubicBezTo>
                  <a:pt x="373888" y="472785"/>
                  <a:pt x="380559" y="483628"/>
                  <a:pt x="380559" y="483628"/>
                </a:cubicBezTo>
                <a:cubicBezTo>
                  <a:pt x="381440" y="487152"/>
                  <a:pt x="382204" y="490707"/>
                  <a:pt x="383202" y="494199"/>
                </a:cubicBezTo>
                <a:cubicBezTo>
                  <a:pt x="383967" y="496877"/>
                  <a:pt x="385647" y="499348"/>
                  <a:pt x="385845" y="502127"/>
                </a:cubicBezTo>
                <a:cubicBezTo>
                  <a:pt x="387415" y="524112"/>
                  <a:pt x="386140" y="546281"/>
                  <a:pt x="388488" y="568196"/>
                </a:cubicBezTo>
                <a:cubicBezTo>
                  <a:pt x="388885" y="571900"/>
                  <a:pt x="399718" y="582510"/>
                  <a:pt x="401702" y="584053"/>
                </a:cubicBezTo>
                <a:cubicBezTo>
                  <a:pt x="412692" y="592600"/>
                  <a:pt x="414682" y="594180"/>
                  <a:pt x="425486" y="597267"/>
                </a:cubicBezTo>
                <a:cubicBezTo>
                  <a:pt x="428979" y="598265"/>
                  <a:pt x="432534" y="599029"/>
                  <a:pt x="436058" y="599910"/>
                </a:cubicBezTo>
                <a:cubicBezTo>
                  <a:pt x="442224" y="598148"/>
                  <a:pt x="449119" y="598023"/>
                  <a:pt x="454557" y="594624"/>
                </a:cubicBezTo>
                <a:cubicBezTo>
                  <a:pt x="456919" y="593148"/>
                  <a:pt x="455954" y="589188"/>
                  <a:pt x="457200" y="586696"/>
                </a:cubicBezTo>
                <a:cubicBezTo>
                  <a:pt x="458620" y="583855"/>
                  <a:pt x="461065" y="581609"/>
                  <a:pt x="462485" y="578768"/>
                </a:cubicBezTo>
                <a:cubicBezTo>
                  <a:pt x="467628" y="568481"/>
                  <a:pt x="462690" y="572124"/>
                  <a:pt x="467771" y="560268"/>
                </a:cubicBezTo>
                <a:cubicBezTo>
                  <a:pt x="469022" y="557349"/>
                  <a:pt x="471636" y="555181"/>
                  <a:pt x="473056" y="552340"/>
                </a:cubicBezTo>
                <a:cubicBezTo>
                  <a:pt x="474302" y="549848"/>
                  <a:pt x="473959" y="546587"/>
                  <a:pt x="475699" y="544412"/>
                </a:cubicBezTo>
                <a:cubicBezTo>
                  <a:pt x="477683" y="541932"/>
                  <a:pt x="480870" y="540702"/>
                  <a:pt x="483628" y="539126"/>
                </a:cubicBezTo>
                <a:cubicBezTo>
                  <a:pt x="492774" y="533899"/>
                  <a:pt x="493230" y="534163"/>
                  <a:pt x="502127" y="531198"/>
                </a:cubicBezTo>
                <a:cubicBezTo>
                  <a:pt x="520626" y="532079"/>
                  <a:pt x="539907" y="528448"/>
                  <a:pt x="557625" y="533840"/>
                </a:cubicBezTo>
                <a:cubicBezTo>
                  <a:pt x="562955" y="535462"/>
                  <a:pt x="561818" y="544234"/>
                  <a:pt x="562911" y="549697"/>
                </a:cubicBezTo>
                <a:cubicBezTo>
                  <a:pt x="563792" y="554102"/>
                  <a:pt x="561101" y="562317"/>
                  <a:pt x="565554" y="562911"/>
                </a:cubicBezTo>
                <a:cubicBezTo>
                  <a:pt x="603985" y="568035"/>
                  <a:pt x="643075" y="564673"/>
                  <a:pt x="681836" y="565554"/>
                </a:cubicBezTo>
                <a:cubicBezTo>
                  <a:pt x="685527" y="569245"/>
                  <a:pt x="696185" y="579156"/>
                  <a:pt x="697692" y="584053"/>
                </a:cubicBezTo>
                <a:cubicBezTo>
                  <a:pt x="700038" y="591677"/>
                  <a:pt x="699023" y="599969"/>
                  <a:pt x="700335" y="607838"/>
                </a:cubicBezTo>
                <a:cubicBezTo>
                  <a:pt x="700793" y="610586"/>
                  <a:pt x="702097" y="613123"/>
                  <a:pt x="702978" y="615766"/>
                </a:cubicBezTo>
                <a:cubicBezTo>
                  <a:pt x="703859" y="625456"/>
                  <a:pt x="702348" y="635674"/>
                  <a:pt x="705621" y="644837"/>
                </a:cubicBezTo>
                <a:cubicBezTo>
                  <a:pt x="707102" y="648985"/>
                  <a:pt x="712368" y="650580"/>
                  <a:pt x="716192" y="652765"/>
                </a:cubicBezTo>
                <a:cubicBezTo>
                  <a:pt x="723674" y="657040"/>
                  <a:pt x="744300" y="657650"/>
                  <a:pt x="747905" y="658051"/>
                </a:cubicBezTo>
                <a:cubicBezTo>
                  <a:pt x="769163" y="665138"/>
                  <a:pt x="745951" y="658128"/>
                  <a:pt x="792832" y="663336"/>
                </a:cubicBezTo>
                <a:cubicBezTo>
                  <a:pt x="796442" y="663737"/>
                  <a:pt x="799829" y="665329"/>
                  <a:pt x="803403" y="665979"/>
                </a:cubicBezTo>
                <a:cubicBezTo>
                  <a:pt x="809532" y="667093"/>
                  <a:pt x="815736" y="667741"/>
                  <a:pt x="821903" y="668622"/>
                </a:cubicBezTo>
                <a:cubicBezTo>
                  <a:pt x="836819" y="673594"/>
                  <a:pt x="839720" y="673730"/>
                  <a:pt x="853616" y="681836"/>
                </a:cubicBezTo>
                <a:cubicBezTo>
                  <a:pt x="877848" y="695972"/>
                  <a:pt x="860790" y="689512"/>
                  <a:pt x="877401" y="695050"/>
                </a:cubicBezTo>
                <a:cubicBezTo>
                  <a:pt x="895041" y="721512"/>
                  <a:pt x="866333" y="676097"/>
                  <a:pt x="885329" y="718835"/>
                </a:cubicBezTo>
                <a:cubicBezTo>
                  <a:pt x="886847" y="722250"/>
                  <a:pt x="890865" y="723892"/>
                  <a:pt x="893258" y="726763"/>
                </a:cubicBezTo>
                <a:cubicBezTo>
                  <a:pt x="895291" y="729203"/>
                  <a:pt x="897123" y="731850"/>
                  <a:pt x="898543" y="734691"/>
                </a:cubicBezTo>
                <a:cubicBezTo>
                  <a:pt x="899789" y="737183"/>
                  <a:pt x="899216" y="740650"/>
                  <a:pt x="901186" y="742620"/>
                </a:cubicBezTo>
                <a:cubicBezTo>
                  <a:pt x="903156" y="744590"/>
                  <a:pt x="906345" y="744954"/>
                  <a:pt x="909114" y="745262"/>
                </a:cubicBezTo>
                <a:cubicBezTo>
                  <a:pt x="922276" y="746724"/>
                  <a:pt x="935542" y="747024"/>
                  <a:pt x="948756" y="747905"/>
                </a:cubicBezTo>
                <a:cubicBezTo>
                  <a:pt x="955202" y="750054"/>
                  <a:pt x="959492" y="750712"/>
                  <a:pt x="964613" y="755833"/>
                </a:cubicBezTo>
                <a:cubicBezTo>
                  <a:pt x="966859" y="758079"/>
                  <a:pt x="968478" y="760921"/>
                  <a:pt x="969898" y="763762"/>
                </a:cubicBezTo>
                <a:cubicBezTo>
                  <a:pt x="971144" y="766254"/>
                  <a:pt x="970801" y="769515"/>
                  <a:pt x="972541" y="771690"/>
                </a:cubicBezTo>
                <a:cubicBezTo>
                  <a:pt x="974525" y="774170"/>
                  <a:pt x="987516" y="791071"/>
                  <a:pt x="991040" y="776976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672310" y="4994844"/>
            <a:ext cx="451059" cy="296587"/>
          </a:xfrm>
          <a:custGeom>
            <a:avLst/>
            <a:gdLst>
              <a:gd name="connsiteX0" fmla="*/ 450247 w 451059"/>
              <a:gd name="connsiteY0" fmla="*/ 295991 h 296587"/>
              <a:gd name="connsiteX1" fmla="*/ 423819 w 451059"/>
              <a:gd name="connsiteY1" fmla="*/ 288062 h 296587"/>
              <a:gd name="connsiteX2" fmla="*/ 415891 w 451059"/>
              <a:gd name="connsiteY2" fmla="*/ 285420 h 296587"/>
              <a:gd name="connsiteX3" fmla="*/ 331322 w 451059"/>
              <a:gd name="connsiteY3" fmla="*/ 282777 h 296587"/>
              <a:gd name="connsiteX4" fmla="*/ 323393 w 451059"/>
              <a:gd name="connsiteY4" fmla="*/ 277491 h 296587"/>
              <a:gd name="connsiteX5" fmla="*/ 312822 w 451059"/>
              <a:gd name="connsiteY5" fmla="*/ 274848 h 296587"/>
              <a:gd name="connsiteX6" fmla="*/ 296966 w 451059"/>
              <a:gd name="connsiteY6" fmla="*/ 269563 h 296587"/>
              <a:gd name="connsiteX7" fmla="*/ 289037 w 451059"/>
              <a:gd name="connsiteY7" fmla="*/ 264277 h 296587"/>
              <a:gd name="connsiteX8" fmla="*/ 270538 w 451059"/>
              <a:gd name="connsiteY8" fmla="*/ 258992 h 296587"/>
              <a:gd name="connsiteX9" fmla="*/ 262610 w 451059"/>
              <a:gd name="connsiteY9" fmla="*/ 256349 h 296587"/>
              <a:gd name="connsiteX10" fmla="*/ 196540 w 451059"/>
              <a:gd name="connsiteY10" fmla="*/ 253706 h 296587"/>
              <a:gd name="connsiteX11" fmla="*/ 172755 w 451059"/>
              <a:gd name="connsiteY11" fmla="*/ 240492 h 296587"/>
              <a:gd name="connsiteX12" fmla="*/ 164827 w 451059"/>
              <a:gd name="connsiteY12" fmla="*/ 235207 h 296587"/>
              <a:gd name="connsiteX13" fmla="*/ 148970 w 451059"/>
              <a:gd name="connsiteY13" fmla="*/ 224636 h 296587"/>
              <a:gd name="connsiteX14" fmla="*/ 146328 w 451059"/>
              <a:gd name="connsiteY14" fmla="*/ 161209 h 296587"/>
              <a:gd name="connsiteX15" fmla="*/ 104043 w 451059"/>
              <a:gd name="connsiteY15" fmla="*/ 163852 h 296587"/>
              <a:gd name="connsiteX16" fmla="*/ 88186 w 451059"/>
              <a:gd name="connsiteY16" fmla="*/ 179709 h 296587"/>
              <a:gd name="connsiteX17" fmla="*/ 67044 w 451059"/>
              <a:gd name="connsiteY17" fmla="*/ 184994 h 296587"/>
              <a:gd name="connsiteX18" fmla="*/ 56473 w 451059"/>
              <a:gd name="connsiteY18" fmla="*/ 121568 h 296587"/>
              <a:gd name="connsiteX19" fmla="*/ 40617 w 451059"/>
              <a:gd name="connsiteY19" fmla="*/ 110996 h 296587"/>
              <a:gd name="connsiteX20" fmla="*/ 32688 w 451059"/>
              <a:gd name="connsiteY20" fmla="*/ 103068 h 296587"/>
              <a:gd name="connsiteX21" fmla="*/ 27403 w 451059"/>
              <a:gd name="connsiteY21" fmla="*/ 95140 h 296587"/>
              <a:gd name="connsiteX22" fmla="*/ 19474 w 451059"/>
              <a:gd name="connsiteY22" fmla="*/ 89854 h 296587"/>
              <a:gd name="connsiteX23" fmla="*/ 6260 w 451059"/>
              <a:gd name="connsiteY23" fmla="*/ 76640 h 296587"/>
              <a:gd name="connsiteX24" fmla="*/ 975 w 451059"/>
              <a:gd name="connsiteY24" fmla="*/ 68712 h 296587"/>
              <a:gd name="connsiteX25" fmla="*/ 3618 w 451059"/>
              <a:gd name="connsiteY25" fmla="*/ 21142 h 296587"/>
              <a:gd name="connsiteX26" fmla="*/ 24760 w 451059"/>
              <a:gd name="connsiteY26" fmla="*/ 18499 h 296587"/>
              <a:gd name="connsiteX27" fmla="*/ 35331 w 451059"/>
              <a:gd name="connsiteY27" fmla="*/ 13214 h 296587"/>
              <a:gd name="connsiteX28" fmla="*/ 43259 w 451059"/>
              <a:gd name="connsiteY28" fmla="*/ 10571 h 296587"/>
              <a:gd name="connsiteX29" fmla="*/ 59116 w 451059"/>
              <a:gd name="connsiteY29" fmla="*/ 0 h 296587"/>
              <a:gd name="connsiteX30" fmla="*/ 104043 w 451059"/>
              <a:gd name="connsiteY30" fmla="*/ 18499 h 296587"/>
              <a:gd name="connsiteX31" fmla="*/ 104043 w 451059"/>
              <a:gd name="connsiteY31" fmla="*/ 18499 h 296587"/>
              <a:gd name="connsiteX32" fmla="*/ 119900 w 451059"/>
              <a:gd name="connsiteY32" fmla="*/ 23785 h 296587"/>
              <a:gd name="connsiteX33" fmla="*/ 135756 w 451059"/>
              <a:gd name="connsiteY33" fmla="*/ 34356 h 296587"/>
              <a:gd name="connsiteX34" fmla="*/ 151613 w 451059"/>
              <a:gd name="connsiteY34" fmla="*/ 39642 h 296587"/>
              <a:gd name="connsiteX35" fmla="*/ 178041 w 451059"/>
              <a:gd name="connsiteY35" fmla="*/ 36999 h 296587"/>
              <a:gd name="connsiteX36" fmla="*/ 180684 w 451059"/>
              <a:gd name="connsiteY36" fmla="*/ 29070 h 296587"/>
              <a:gd name="connsiteX37" fmla="*/ 199183 w 451059"/>
              <a:gd name="connsiteY37" fmla="*/ 31713 h 296587"/>
              <a:gd name="connsiteX38" fmla="*/ 212397 w 451059"/>
              <a:gd name="connsiteY38" fmla="*/ 47570 h 296587"/>
              <a:gd name="connsiteX39" fmla="*/ 228254 w 451059"/>
              <a:gd name="connsiteY39" fmla="*/ 52855 h 296587"/>
              <a:gd name="connsiteX40" fmla="*/ 230896 w 451059"/>
              <a:gd name="connsiteY40" fmla="*/ 60784 h 296587"/>
              <a:gd name="connsiteX41" fmla="*/ 236182 w 451059"/>
              <a:gd name="connsiteY41" fmla="*/ 68712 h 296587"/>
              <a:gd name="connsiteX42" fmla="*/ 246753 w 451059"/>
              <a:gd name="connsiteY42" fmla="*/ 97783 h 296587"/>
              <a:gd name="connsiteX43" fmla="*/ 249396 w 451059"/>
              <a:gd name="connsiteY43" fmla="*/ 108354 h 296587"/>
              <a:gd name="connsiteX44" fmla="*/ 262610 w 451059"/>
              <a:gd name="connsiteY44" fmla="*/ 121568 h 296587"/>
              <a:gd name="connsiteX45" fmla="*/ 270538 w 451059"/>
              <a:gd name="connsiteY45" fmla="*/ 129496 h 296587"/>
              <a:gd name="connsiteX46" fmla="*/ 278466 w 451059"/>
              <a:gd name="connsiteY46" fmla="*/ 134781 h 296587"/>
              <a:gd name="connsiteX47" fmla="*/ 286395 w 451059"/>
              <a:gd name="connsiteY47" fmla="*/ 142710 h 296587"/>
              <a:gd name="connsiteX48" fmla="*/ 294323 w 451059"/>
              <a:gd name="connsiteY48" fmla="*/ 147995 h 296587"/>
              <a:gd name="connsiteX49" fmla="*/ 302251 w 451059"/>
              <a:gd name="connsiteY49" fmla="*/ 155924 h 296587"/>
              <a:gd name="connsiteX50" fmla="*/ 307537 w 451059"/>
              <a:gd name="connsiteY50" fmla="*/ 163852 h 296587"/>
              <a:gd name="connsiteX51" fmla="*/ 344536 w 451059"/>
              <a:gd name="connsiteY51" fmla="*/ 190280 h 296587"/>
              <a:gd name="connsiteX52" fmla="*/ 349821 w 451059"/>
              <a:gd name="connsiteY52" fmla="*/ 198208 h 296587"/>
              <a:gd name="connsiteX53" fmla="*/ 360392 w 451059"/>
              <a:gd name="connsiteY53" fmla="*/ 203494 h 296587"/>
              <a:gd name="connsiteX54" fmla="*/ 384177 w 451059"/>
              <a:gd name="connsiteY54" fmla="*/ 221993 h 296587"/>
              <a:gd name="connsiteX55" fmla="*/ 392106 w 451059"/>
              <a:gd name="connsiteY55" fmla="*/ 227279 h 296587"/>
              <a:gd name="connsiteX56" fmla="*/ 400034 w 451059"/>
              <a:gd name="connsiteY56" fmla="*/ 235207 h 296587"/>
              <a:gd name="connsiteX57" fmla="*/ 407962 w 451059"/>
              <a:gd name="connsiteY57" fmla="*/ 240492 h 296587"/>
              <a:gd name="connsiteX58" fmla="*/ 431747 w 451059"/>
              <a:gd name="connsiteY58" fmla="*/ 258992 h 296587"/>
              <a:gd name="connsiteX59" fmla="*/ 439675 w 451059"/>
              <a:gd name="connsiteY59" fmla="*/ 266920 h 296587"/>
              <a:gd name="connsiteX60" fmla="*/ 442318 w 451059"/>
              <a:gd name="connsiteY60" fmla="*/ 274848 h 296587"/>
              <a:gd name="connsiteX61" fmla="*/ 450247 w 451059"/>
              <a:gd name="connsiteY61" fmla="*/ 295991 h 2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51059" h="296587">
                <a:moveTo>
                  <a:pt x="450247" y="295991"/>
                </a:moveTo>
                <a:cubicBezTo>
                  <a:pt x="447164" y="298193"/>
                  <a:pt x="447633" y="294015"/>
                  <a:pt x="423819" y="288062"/>
                </a:cubicBezTo>
                <a:cubicBezTo>
                  <a:pt x="421117" y="287386"/>
                  <a:pt x="418672" y="285579"/>
                  <a:pt x="415891" y="285420"/>
                </a:cubicBezTo>
                <a:cubicBezTo>
                  <a:pt x="387733" y="283811"/>
                  <a:pt x="359512" y="283658"/>
                  <a:pt x="331322" y="282777"/>
                </a:cubicBezTo>
                <a:cubicBezTo>
                  <a:pt x="328679" y="281015"/>
                  <a:pt x="326313" y="278742"/>
                  <a:pt x="323393" y="277491"/>
                </a:cubicBezTo>
                <a:cubicBezTo>
                  <a:pt x="320055" y="276060"/>
                  <a:pt x="316301" y="275892"/>
                  <a:pt x="312822" y="274848"/>
                </a:cubicBezTo>
                <a:cubicBezTo>
                  <a:pt x="307486" y="273247"/>
                  <a:pt x="302251" y="271325"/>
                  <a:pt x="296966" y="269563"/>
                </a:cubicBezTo>
                <a:cubicBezTo>
                  <a:pt x="294323" y="267801"/>
                  <a:pt x="291878" y="265697"/>
                  <a:pt x="289037" y="264277"/>
                </a:cubicBezTo>
                <a:cubicBezTo>
                  <a:pt x="284817" y="262167"/>
                  <a:pt x="274483" y="260119"/>
                  <a:pt x="270538" y="258992"/>
                </a:cubicBezTo>
                <a:cubicBezTo>
                  <a:pt x="267860" y="258227"/>
                  <a:pt x="265389" y="256547"/>
                  <a:pt x="262610" y="256349"/>
                </a:cubicBezTo>
                <a:cubicBezTo>
                  <a:pt x="240625" y="254779"/>
                  <a:pt x="218563" y="254587"/>
                  <a:pt x="196540" y="253706"/>
                </a:cubicBezTo>
                <a:cubicBezTo>
                  <a:pt x="182584" y="249055"/>
                  <a:pt x="190931" y="252610"/>
                  <a:pt x="172755" y="240492"/>
                </a:cubicBezTo>
                <a:cubicBezTo>
                  <a:pt x="170112" y="238730"/>
                  <a:pt x="167073" y="237453"/>
                  <a:pt x="164827" y="235207"/>
                </a:cubicBezTo>
                <a:cubicBezTo>
                  <a:pt x="154929" y="225309"/>
                  <a:pt x="160445" y="228461"/>
                  <a:pt x="148970" y="224636"/>
                </a:cubicBezTo>
                <a:cubicBezTo>
                  <a:pt x="148089" y="203494"/>
                  <a:pt x="158906" y="178226"/>
                  <a:pt x="146328" y="161209"/>
                </a:cubicBezTo>
                <a:cubicBezTo>
                  <a:pt x="137934" y="149852"/>
                  <a:pt x="117501" y="159570"/>
                  <a:pt x="104043" y="163852"/>
                </a:cubicBezTo>
                <a:cubicBezTo>
                  <a:pt x="96920" y="166118"/>
                  <a:pt x="95516" y="178243"/>
                  <a:pt x="88186" y="179709"/>
                </a:cubicBezTo>
                <a:cubicBezTo>
                  <a:pt x="72241" y="182897"/>
                  <a:pt x="79234" y="180931"/>
                  <a:pt x="67044" y="184994"/>
                </a:cubicBezTo>
                <a:cubicBezTo>
                  <a:pt x="37815" y="175250"/>
                  <a:pt x="74250" y="190139"/>
                  <a:pt x="56473" y="121568"/>
                </a:cubicBezTo>
                <a:cubicBezTo>
                  <a:pt x="54879" y="115419"/>
                  <a:pt x="45109" y="115488"/>
                  <a:pt x="40617" y="110996"/>
                </a:cubicBezTo>
                <a:cubicBezTo>
                  <a:pt x="37974" y="108353"/>
                  <a:pt x="35081" y="105939"/>
                  <a:pt x="32688" y="103068"/>
                </a:cubicBezTo>
                <a:cubicBezTo>
                  <a:pt x="30655" y="100628"/>
                  <a:pt x="29649" y="97386"/>
                  <a:pt x="27403" y="95140"/>
                </a:cubicBezTo>
                <a:cubicBezTo>
                  <a:pt x="25157" y="92894"/>
                  <a:pt x="22117" y="91616"/>
                  <a:pt x="19474" y="89854"/>
                </a:cubicBezTo>
                <a:cubicBezTo>
                  <a:pt x="5382" y="68714"/>
                  <a:pt x="23878" y="94258"/>
                  <a:pt x="6260" y="76640"/>
                </a:cubicBezTo>
                <a:cubicBezTo>
                  <a:pt x="4014" y="74394"/>
                  <a:pt x="2737" y="71355"/>
                  <a:pt x="975" y="68712"/>
                </a:cubicBezTo>
                <a:cubicBezTo>
                  <a:pt x="1856" y="52855"/>
                  <a:pt x="-3180" y="35494"/>
                  <a:pt x="3618" y="21142"/>
                </a:cubicBezTo>
                <a:cubicBezTo>
                  <a:pt x="6658" y="14723"/>
                  <a:pt x="17870" y="20221"/>
                  <a:pt x="24760" y="18499"/>
                </a:cubicBezTo>
                <a:cubicBezTo>
                  <a:pt x="28582" y="17544"/>
                  <a:pt x="31710" y="14766"/>
                  <a:pt x="35331" y="13214"/>
                </a:cubicBezTo>
                <a:cubicBezTo>
                  <a:pt x="37891" y="12117"/>
                  <a:pt x="40824" y="11924"/>
                  <a:pt x="43259" y="10571"/>
                </a:cubicBezTo>
                <a:cubicBezTo>
                  <a:pt x="48812" y="7486"/>
                  <a:pt x="59116" y="0"/>
                  <a:pt x="59116" y="0"/>
                </a:cubicBezTo>
                <a:cubicBezTo>
                  <a:pt x="95630" y="3320"/>
                  <a:pt x="81306" y="-4237"/>
                  <a:pt x="104043" y="18499"/>
                </a:cubicBezTo>
                <a:lnTo>
                  <a:pt x="104043" y="18499"/>
                </a:lnTo>
                <a:cubicBezTo>
                  <a:pt x="109329" y="20261"/>
                  <a:pt x="115264" y="20694"/>
                  <a:pt x="119900" y="23785"/>
                </a:cubicBezTo>
                <a:cubicBezTo>
                  <a:pt x="125185" y="27309"/>
                  <a:pt x="129730" y="32347"/>
                  <a:pt x="135756" y="34356"/>
                </a:cubicBezTo>
                <a:lnTo>
                  <a:pt x="151613" y="39642"/>
                </a:lnTo>
                <a:cubicBezTo>
                  <a:pt x="160422" y="38761"/>
                  <a:pt x="169721" y="40025"/>
                  <a:pt x="178041" y="36999"/>
                </a:cubicBezTo>
                <a:cubicBezTo>
                  <a:pt x="180659" y="36047"/>
                  <a:pt x="177981" y="29746"/>
                  <a:pt x="180684" y="29070"/>
                </a:cubicBezTo>
                <a:cubicBezTo>
                  <a:pt x="186727" y="27559"/>
                  <a:pt x="193017" y="30832"/>
                  <a:pt x="199183" y="31713"/>
                </a:cubicBezTo>
                <a:cubicBezTo>
                  <a:pt x="202473" y="36647"/>
                  <a:pt x="207011" y="44578"/>
                  <a:pt x="212397" y="47570"/>
                </a:cubicBezTo>
                <a:cubicBezTo>
                  <a:pt x="217267" y="50276"/>
                  <a:pt x="228254" y="52855"/>
                  <a:pt x="228254" y="52855"/>
                </a:cubicBezTo>
                <a:cubicBezTo>
                  <a:pt x="229135" y="55498"/>
                  <a:pt x="229650" y="58292"/>
                  <a:pt x="230896" y="60784"/>
                </a:cubicBezTo>
                <a:cubicBezTo>
                  <a:pt x="232316" y="63625"/>
                  <a:pt x="235346" y="65648"/>
                  <a:pt x="236182" y="68712"/>
                </a:cubicBezTo>
                <a:cubicBezTo>
                  <a:pt x="244337" y="98612"/>
                  <a:pt x="231146" y="82174"/>
                  <a:pt x="246753" y="97783"/>
                </a:cubicBezTo>
                <a:cubicBezTo>
                  <a:pt x="247634" y="101307"/>
                  <a:pt x="247965" y="105016"/>
                  <a:pt x="249396" y="108354"/>
                </a:cubicBezTo>
                <a:cubicBezTo>
                  <a:pt x="253703" y="118403"/>
                  <a:pt x="254779" y="115042"/>
                  <a:pt x="262610" y="121568"/>
                </a:cubicBezTo>
                <a:cubicBezTo>
                  <a:pt x="265481" y="123961"/>
                  <a:pt x="267667" y="127103"/>
                  <a:pt x="270538" y="129496"/>
                </a:cubicBezTo>
                <a:cubicBezTo>
                  <a:pt x="272978" y="131529"/>
                  <a:pt x="276026" y="132748"/>
                  <a:pt x="278466" y="134781"/>
                </a:cubicBezTo>
                <a:cubicBezTo>
                  <a:pt x="281337" y="137174"/>
                  <a:pt x="283524" y="140317"/>
                  <a:pt x="286395" y="142710"/>
                </a:cubicBezTo>
                <a:cubicBezTo>
                  <a:pt x="288835" y="144743"/>
                  <a:pt x="291883" y="145962"/>
                  <a:pt x="294323" y="147995"/>
                </a:cubicBezTo>
                <a:cubicBezTo>
                  <a:pt x="297194" y="150388"/>
                  <a:pt x="299858" y="153053"/>
                  <a:pt x="302251" y="155924"/>
                </a:cubicBezTo>
                <a:cubicBezTo>
                  <a:pt x="304284" y="158364"/>
                  <a:pt x="305147" y="161760"/>
                  <a:pt x="307537" y="163852"/>
                </a:cubicBezTo>
                <a:cubicBezTo>
                  <a:pt x="315758" y="171045"/>
                  <a:pt x="339065" y="182073"/>
                  <a:pt x="344536" y="190280"/>
                </a:cubicBezTo>
                <a:cubicBezTo>
                  <a:pt x="346298" y="192923"/>
                  <a:pt x="347381" y="196175"/>
                  <a:pt x="349821" y="198208"/>
                </a:cubicBezTo>
                <a:cubicBezTo>
                  <a:pt x="352847" y="200730"/>
                  <a:pt x="357014" y="201467"/>
                  <a:pt x="360392" y="203494"/>
                </a:cubicBezTo>
                <a:cubicBezTo>
                  <a:pt x="389023" y="220673"/>
                  <a:pt x="366071" y="206905"/>
                  <a:pt x="384177" y="221993"/>
                </a:cubicBezTo>
                <a:cubicBezTo>
                  <a:pt x="386617" y="224027"/>
                  <a:pt x="389666" y="225245"/>
                  <a:pt x="392106" y="227279"/>
                </a:cubicBezTo>
                <a:cubicBezTo>
                  <a:pt x="394977" y="229672"/>
                  <a:pt x="397163" y="232814"/>
                  <a:pt x="400034" y="235207"/>
                </a:cubicBezTo>
                <a:cubicBezTo>
                  <a:pt x="402474" y="237240"/>
                  <a:pt x="405588" y="238382"/>
                  <a:pt x="407962" y="240492"/>
                </a:cubicBezTo>
                <a:cubicBezTo>
                  <a:pt x="429355" y="259508"/>
                  <a:pt x="415399" y="253542"/>
                  <a:pt x="431747" y="258992"/>
                </a:cubicBezTo>
                <a:cubicBezTo>
                  <a:pt x="434390" y="261635"/>
                  <a:pt x="437602" y="263810"/>
                  <a:pt x="439675" y="266920"/>
                </a:cubicBezTo>
                <a:cubicBezTo>
                  <a:pt x="441220" y="269238"/>
                  <a:pt x="440773" y="272530"/>
                  <a:pt x="442318" y="274848"/>
                </a:cubicBezTo>
                <a:cubicBezTo>
                  <a:pt x="446979" y="281839"/>
                  <a:pt x="453330" y="293789"/>
                  <a:pt x="450247" y="295991"/>
                </a:cubicBezTo>
                <a:close/>
              </a:path>
            </a:pathLst>
          </a:custGeom>
          <a:solidFill>
            <a:schemeClr val="bg1">
              <a:lumMod val="6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4839780" y="4889133"/>
            <a:ext cx="396081" cy="377917"/>
          </a:xfrm>
          <a:custGeom>
            <a:avLst/>
            <a:gdLst>
              <a:gd name="connsiteX0" fmla="*/ 73997 w 396081"/>
              <a:gd name="connsiteY0" fmla="*/ 169138 h 377917"/>
              <a:gd name="connsiteX1" fmla="*/ 87211 w 396081"/>
              <a:gd name="connsiteY1" fmla="*/ 163852 h 377917"/>
              <a:gd name="connsiteX2" fmla="*/ 105711 w 396081"/>
              <a:gd name="connsiteY2" fmla="*/ 140067 h 377917"/>
              <a:gd name="connsiteX3" fmla="*/ 116282 w 396081"/>
              <a:gd name="connsiteY3" fmla="*/ 137424 h 377917"/>
              <a:gd name="connsiteX4" fmla="*/ 126853 w 396081"/>
              <a:gd name="connsiteY4" fmla="*/ 121568 h 377917"/>
              <a:gd name="connsiteX5" fmla="*/ 132138 w 396081"/>
              <a:gd name="connsiteY5" fmla="*/ 113639 h 377917"/>
              <a:gd name="connsiteX6" fmla="*/ 129496 w 396081"/>
              <a:gd name="connsiteY6" fmla="*/ 92497 h 377917"/>
              <a:gd name="connsiteX7" fmla="*/ 66069 w 396081"/>
              <a:gd name="connsiteY7" fmla="*/ 103068 h 377917"/>
              <a:gd name="connsiteX8" fmla="*/ 63426 w 396081"/>
              <a:gd name="connsiteY8" fmla="*/ 110996 h 377917"/>
              <a:gd name="connsiteX9" fmla="*/ 60784 w 396081"/>
              <a:gd name="connsiteY9" fmla="*/ 126853 h 377917"/>
              <a:gd name="connsiteX10" fmla="*/ 52855 w 396081"/>
              <a:gd name="connsiteY10" fmla="*/ 132139 h 377917"/>
              <a:gd name="connsiteX11" fmla="*/ 23785 w 396081"/>
              <a:gd name="connsiteY11" fmla="*/ 121568 h 377917"/>
              <a:gd name="connsiteX12" fmla="*/ 21142 w 396081"/>
              <a:gd name="connsiteY12" fmla="*/ 113639 h 377917"/>
              <a:gd name="connsiteX13" fmla="*/ 18499 w 396081"/>
              <a:gd name="connsiteY13" fmla="*/ 87212 h 377917"/>
              <a:gd name="connsiteX14" fmla="*/ 10571 w 396081"/>
              <a:gd name="connsiteY14" fmla="*/ 81926 h 377917"/>
              <a:gd name="connsiteX15" fmla="*/ 7928 w 396081"/>
              <a:gd name="connsiteY15" fmla="*/ 73998 h 377917"/>
              <a:gd name="connsiteX16" fmla="*/ 0 w 396081"/>
              <a:gd name="connsiteY16" fmla="*/ 66069 h 377917"/>
              <a:gd name="connsiteX17" fmla="*/ 2642 w 396081"/>
              <a:gd name="connsiteY17" fmla="*/ 26428 h 377917"/>
              <a:gd name="connsiteX18" fmla="*/ 10571 w 396081"/>
              <a:gd name="connsiteY18" fmla="*/ 21142 h 377917"/>
              <a:gd name="connsiteX19" fmla="*/ 36999 w 396081"/>
              <a:gd name="connsiteY19" fmla="*/ 13214 h 377917"/>
              <a:gd name="connsiteX20" fmla="*/ 55498 w 396081"/>
              <a:gd name="connsiteY20" fmla="*/ 5285 h 377917"/>
              <a:gd name="connsiteX21" fmla="*/ 76640 w 396081"/>
              <a:gd name="connsiteY21" fmla="*/ 0 h 377917"/>
              <a:gd name="connsiteX22" fmla="*/ 132138 w 396081"/>
              <a:gd name="connsiteY22" fmla="*/ 2643 h 377917"/>
              <a:gd name="connsiteX23" fmla="*/ 145352 w 396081"/>
              <a:gd name="connsiteY23" fmla="*/ 18499 h 377917"/>
              <a:gd name="connsiteX24" fmla="*/ 153281 w 396081"/>
              <a:gd name="connsiteY24" fmla="*/ 23785 h 377917"/>
              <a:gd name="connsiteX25" fmla="*/ 169137 w 396081"/>
              <a:gd name="connsiteY25" fmla="*/ 47570 h 377917"/>
              <a:gd name="connsiteX26" fmla="*/ 174423 w 396081"/>
              <a:gd name="connsiteY26" fmla="*/ 55498 h 377917"/>
              <a:gd name="connsiteX27" fmla="*/ 179708 w 396081"/>
              <a:gd name="connsiteY27" fmla="*/ 63427 h 377917"/>
              <a:gd name="connsiteX28" fmla="*/ 195565 w 396081"/>
              <a:gd name="connsiteY28" fmla="*/ 79283 h 377917"/>
              <a:gd name="connsiteX29" fmla="*/ 203493 w 396081"/>
              <a:gd name="connsiteY29" fmla="*/ 84569 h 377917"/>
              <a:gd name="connsiteX30" fmla="*/ 219350 w 396081"/>
              <a:gd name="connsiteY30" fmla="*/ 95140 h 377917"/>
              <a:gd name="connsiteX31" fmla="*/ 229921 w 396081"/>
              <a:gd name="connsiteY31" fmla="*/ 103068 h 377917"/>
              <a:gd name="connsiteX32" fmla="*/ 237849 w 396081"/>
              <a:gd name="connsiteY32" fmla="*/ 108354 h 377917"/>
              <a:gd name="connsiteX33" fmla="*/ 253706 w 396081"/>
              <a:gd name="connsiteY33" fmla="*/ 118925 h 377917"/>
              <a:gd name="connsiteX34" fmla="*/ 258992 w 396081"/>
              <a:gd name="connsiteY34" fmla="*/ 126853 h 377917"/>
              <a:gd name="connsiteX35" fmla="*/ 282777 w 396081"/>
              <a:gd name="connsiteY35" fmla="*/ 142710 h 377917"/>
              <a:gd name="connsiteX36" fmla="*/ 290705 w 396081"/>
              <a:gd name="connsiteY36" fmla="*/ 147995 h 377917"/>
              <a:gd name="connsiteX37" fmla="*/ 298633 w 396081"/>
              <a:gd name="connsiteY37" fmla="*/ 155924 h 377917"/>
              <a:gd name="connsiteX38" fmla="*/ 319775 w 396081"/>
              <a:gd name="connsiteY38" fmla="*/ 161209 h 377917"/>
              <a:gd name="connsiteX39" fmla="*/ 340918 w 396081"/>
              <a:gd name="connsiteY39" fmla="*/ 171780 h 377917"/>
              <a:gd name="connsiteX40" fmla="*/ 356774 w 396081"/>
              <a:gd name="connsiteY40" fmla="*/ 177066 h 377917"/>
              <a:gd name="connsiteX41" fmla="*/ 364703 w 396081"/>
              <a:gd name="connsiteY41" fmla="*/ 195565 h 377917"/>
              <a:gd name="connsiteX42" fmla="*/ 351489 w 396081"/>
              <a:gd name="connsiteY42" fmla="*/ 208779 h 377917"/>
              <a:gd name="connsiteX43" fmla="*/ 343560 w 396081"/>
              <a:gd name="connsiteY43" fmla="*/ 214065 h 377917"/>
              <a:gd name="connsiteX44" fmla="*/ 301276 w 396081"/>
              <a:gd name="connsiteY44" fmla="*/ 221993 h 377917"/>
              <a:gd name="connsiteX45" fmla="*/ 303919 w 396081"/>
              <a:gd name="connsiteY45" fmla="*/ 243135 h 377917"/>
              <a:gd name="connsiteX46" fmla="*/ 311847 w 396081"/>
              <a:gd name="connsiteY46" fmla="*/ 245778 h 377917"/>
              <a:gd name="connsiteX47" fmla="*/ 335632 w 396081"/>
              <a:gd name="connsiteY47" fmla="*/ 258992 h 377917"/>
              <a:gd name="connsiteX48" fmla="*/ 354131 w 396081"/>
              <a:gd name="connsiteY48" fmla="*/ 269563 h 377917"/>
              <a:gd name="connsiteX49" fmla="*/ 362060 w 396081"/>
              <a:gd name="connsiteY49" fmla="*/ 277491 h 377917"/>
              <a:gd name="connsiteX50" fmla="*/ 369988 w 396081"/>
              <a:gd name="connsiteY50" fmla="*/ 282777 h 377917"/>
              <a:gd name="connsiteX51" fmla="*/ 375274 w 396081"/>
              <a:gd name="connsiteY51" fmla="*/ 290705 h 377917"/>
              <a:gd name="connsiteX52" fmla="*/ 391130 w 396081"/>
              <a:gd name="connsiteY52" fmla="*/ 306562 h 377917"/>
              <a:gd name="connsiteX53" fmla="*/ 391130 w 396081"/>
              <a:gd name="connsiteY53" fmla="*/ 354132 h 377917"/>
              <a:gd name="connsiteX54" fmla="*/ 383202 w 396081"/>
              <a:gd name="connsiteY54" fmla="*/ 356775 h 377917"/>
              <a:gd name="connsiteX55" fmla="*/ 375274 w 396081"/>
              <a:gd name="connsiteY55" fmla="*/ 362060 h 377917"/>
              <a:gd name="connsiteX56" fmla="*/ 367345 w 396081"/>
              <a:gd name="connsiteY56" fmla="*/ 364703 h 377917"/>
              <a:gd name="connsiteX57" fmla="*/ 346203 w 396081"/>
              <a:gd name="connsiteY57" fmla="*/ 369988 h 377917"/>
              <a:gd name="connsiteX58" fmla="*/ 325061 w 396081"/>
              <a:gd name="connsiteY58" fmla="*/ 375274 h 377917"/>
              <a:gd name="connsiteX59" fmla="*/ 317133 w 396081"/>
              <a:gd name="connsiteY59" fmla="*/ 377917 h 377917"/>
              <a:gd name="connsiteX60" fmla="*/ 274848 w 396081"/>
              <a:gd name="connsiteY60" fmla="*/ 375274 h 377917"/>
              <a:gd name="connsiteX61" fmla="*/ 266920 w 396081"/>
              <a:gd name="connsiteY61" fmla="*/ 369988 h 377917"/>
              <a:gd name="connsiteX62" fmla="*/ 251063 w 396081"/>
              <a:gd name="connsiteY62" fmla="*/ 346203 h 377917"/>
              <a:gd name="connsiteX63" fmla="*/ 245778 w 396081"/>
              <a:gd name="connsiteY63" fmla="*/ 338275 h 377917"/>
              <a:gd name="connsiteX64" fmla="*/ 243135 w 396081"/>
              <a:gd name="connsiteY64" fmla="*/ 330347 h 377917"/>
              <a:gd name="connsiteX65" fmla="*/ 227278 w 396081"/>
              <a:gd name="connsiteY65" fmla="*/ 319776 h 377917"/>
              <a:gd name="connsiteX66" fmla="*/ 219350 w 396081"/>
              <a:gd name="connsiteY66" fmla="*/ 314490 h 377917"/>
              <a:gd name="connsiteX67" fmla="*/ 211422 w 396081"/>
              <a:gd name="connsiteY67" fmla="*/ 306562 h 377917"/>
              <a:gd name="connsiteX68" fmla="*/ 195565 w 396081"/>
              <a:gd name="connsiteY68" fmla="*/ 301276 h 377917"/>
              <a:gd name="connsiteX69" fmla="*/ 174423 w 396081"/>
              <a:gd name="connsiteY69" fmla="*/ 277491 h 377917"/>
              <a:gd name="connsiteX70" fmla="*/ 166495 w 396081"/>
              <a:gd name="connsiteY70" fmla="*/ 274849 h 377917"/>
              <a:gd name="connsiteX71" fmla="*/ 150638 w 396081"/>
              <a:gd name="connsiteY71" fmla="*/ 258992 h 377917"/>
              <a:gd name="connsiteX72" fmla="*/ 142710 w 396081"/>
              <a:gd name="connsiteY72" fmla="*/ 253706 h 377917"/>
              <a:gd name="connsiteX73" fmla="*/ 126853 w 396081"/>
              <a:gd name="connsiteY73" fmla="*/ 243135 h 377917"/>
              <a:gd name="connsiteX74" fmla="*/ 100425 w 396081"/>
              <a:gd name="connsiteY74" fmla="*/ 224636 h 377917"/>
              <a:gd name="connsiteX75" fmla="*/ 92497 w 396081"/>
              <a:gd name="connsiteY75" fmla="*/ 219350 h 377917"/>
              <a:gd name="connsiteX76" fmla="*/ 81926 w 396081"/>
              <a:gd name="connsiteY76" fmla="*/ 203494 h 377917"/>
              <a:gd name="connsiteX77" fmla="*/ 76640 w 396081"/>
              <a:gd name="connsiteY77" fmla="*/ 195565 h 377917"/>
              <a:gd name="connsiteX78" fmla="*/ 73997 w 396081"/>
              <a:gd name="connsiteY78" fmla="*/ 169138 h 377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396081" h="377917">
                <a:moveTo>
                  <a:pt x="73997" y="169138"/>
                </a:moveTo>
                <a:cubicBezTo>
                  <a:pt x="75759" y="163852"/>
                  <a:pt x="83665" y="167004"/>
                  <a:pt x="87211" y="163852"/>
                </a:cubicBezTo>
                <a:cubicBezTo>
                  <a:pt x="95702" y="156304"/>
                  <a:pt x="95733" y="145768"/>
                  <a:pt x="105711" y="140067"/>
                </a:cubicBezTo>
                <a:cubicBezTo>
                  <a:pt x="108865" y="138265"/>
                  <a:pt x="112758" y="138305"/>
                  <a:pt x="116282" y="137424"/>
                </a:cubicBezTo>
                <a:lnTo>
                  <a:pt x="126853" y="121568"/>
                </a:lnTo>
                <a:lnTo>
                  <a:pt x="132138" y="113639"/>
                </a:lnTo>
                <a:cubicBezTo>
                  <a:pt x="131257" y="106592"/>
                  <a:pt x="136264" y="94650"/>
                  <a:pt x="129496" y="92497"/>
                </a:cubicBezTo>
                <a:cubicBezTo>
                  <a:pt x="86701" y="78881"/>
                  <a:pt x="83776" y="85361"/>
                  <a:pt x="66069" y="103068"/>
                </a:cubicBezTo>
                <a:cubicBezTo>
                  <a:pt x="65188" y="105711"/>
                  <a:pt x="64030" y="108277"/>
                  <a:pt x="63426" y="110996"/>
                </a:cubicBezTo>
                <a:cubicBezTo>
                  <a:pt x="62264" y="116227"/>
                  <a:pt x="63180" y="122060"/>
                  <a:pt x="60784" y="126853"/>
                </a:cubicBezTo>
                <a:cubicBezTo>
                  <a:pt x="59363" y="129694"/>
                  <a:pt x="55498" y="130377"/>
                  <a:pt x="52855" y="132139"/>
                </a:cubicBezTo>
                <a:cubicBezTo>
                  <a:pt x="32369" y="129863"/>
                  <a:pt x="30924" y="135848"/>
                  <a:pt x="23785" y="121568"/>
                </a:cubicBezTo>
                <a:cubicBezTo>
                  <a:pt x="22539" y="119076"/>
                  <a:pt x="22023" y="116282"/>
                  <a:pt x="21142" y="113639"/>
                </a:cubicBezTo>
                <a:cubicBezTo>
                  <a:pt x="20261" y="104830"/>
                  <a:pt x="21299" y="95611"/>
                  <a:pt x="18499" y="87212"/>
                </a:cubicBezTo>
                <a:cubicBezTo>
                  <a:pt x="17495" y="84199"/>
                  <a:pt x="12555" y="84406"/>
                  <a:pt x="10571" y="81926"/>
                </a:cubicBezTo>
                <a:cubicBezTo>
                  <a:pt x="8831" y="79751"/>
                  <a:pt x="9473" y="76316"/>
                  <a:pt x="7928" y="73998"/>
                </a:cubicBezTo>
                <a:cubicBezTo>
                  <a:pt x="5855" y="70888"/>
                  <a:pt x="2643" y="68712"/>
                  <a:pt x="0" y="66069"/>
                </a:cubicBezTo>
                <a:cubicBezTo>
                  <a:pt x="881" y="52855"/>
                  <a:pt x="-391" y="39319"/>
                  <a:pt x="2642" y="26428"/>
                </a:cubicBezTo>
                <a:cubicBezTo>
                  <a:pt x="3370" y="23336"/>
                  <a:pt x="7668" y="22432"/>
                  <a:pt x="10571" y="21142"/>
                </a:cubicBezTo>
                <a:cubicBezTo>
                  <a:pt x="18841" y="17466"/>
                  <a:pt x="28215" y="15410"/>
                  <a:pt x="36999" y="13214"/>
                </a:cubicBezTo>
                <a:cubicBezTo>
                  <a:pt x="44559" y="9433"/>
                  <a:pt x="47723" y="7229"/>
                  <a:pt x="55498" y="5285"/>
                </a:cubicBezTo>
                <a:lnTo>
                  <a:pt x="76640" y="0"/>
                </a:lnTo>
                <a:cubicBezTo>
                  <a:pt x="95139" y="881"/>
                  <a:pt x="113870" y="-402"/>
                  <a:pt x="132138" y="2643"/>
                </a:cubicBezTo>
                <a:cubicBezTo>
                  <a:pt x="137336" y="3509"/>
                  <a:pt x="142223" y="15370"/>
                  <a:pt x="145352" y="18499"/>
                </a:cubicBezTo>
                <a:cubicBezTo>
                  <a:pt x="147598" y="20745"/>
                  <a:pt x="150638" y="22023"/>
                  <a:pt x="153281" y="23785"/>
                </a:cubicBezTo>
                <a:lnTo>
                  <a:pt x="169137" y="47570"/>
                </a:lnTo>
                <a:lnTo>
                  <a:pt x="174423" y="55498"/>
                </a:lnTo>
                <a:cubicBezTo>
                  <a:pt x="176185" y="58141"/>
                  <a:pt x="177462" y="61181"/>
                  <a:pt x="179708" y="63427"/>
                </a:cubicBezTo>
                <a:cubicBezTo>
                  <a:pt x="184994" y="68712"/>
                  <a:pt x="189346" y="75136"/>
                  <a:pt x="195565" y="79283"/>
                </a:cubicBezTo>
                <a:cubicBezTo>
                  <a:pt x="198208" y="81045"/>
                  <a:pt x="201053" y="82536"/>
                  <a:pt x="203493" y="84569"/>
                </a:cubicBezTo>
                <a:cubicBezTo>
                  <a:pt x="216690" y="95566"/>
                  <a:pt x="205418" y="90496"/>
                  <a:pt x="219350" y="95140"/>
                </a:cubicBezTo>
                <a:cubicBezTo>
                  <a:pt x="222874" y="97783"/>
                  <a:pt x="226337" y="100508"/>
                  <a:pt x="229921" y="103068"/>
                </a:cubicBezTo>
                <a:cubicBezTo>
                  <a:pt x="232506" y="104914"/>
                  <a:pt x="235409" y="106321"/>
                  <a:pt x="237849" y="108354"/>
                </a:cubicBezTo>
                <a:cubicBezTo>
                  <a:pt x="251046" y="119351"/>
                  <a:pt x="239774" y="114281"/>
                  <a:pt x="253706" y="118925"/>
                </a:cubicBezTo>
                <a:cubicBezTo>
                  <a:pt x="255468" y="121568"/>
                  <a:pt x="256602" y="124761"/>
                  <a:pt x="258992" y="126853"/>
                </a:cubicBezTo>
                <a:cubicBezTo>
                  <a:pt x="258993" y="126854"/>
                  <a:pt x="278813" y="140067"/>
                  <a:pt x="282777" y="142710"/>
                </a:cubicBezTo>
                <a:cubicBezTo>
                  <a:pt x="285420" y="144472"/>
                  <a:pt x="288459" y="145749"/>
                  <a:pt x="290705" y="147995"/>
                </a:cubicBezTo>
                <a:cubicBezTo>
                  <a:pt x="293348" y="150638"/>
                  <a:pt x="295523" y="153851"/>
                  <a:pt x="298633" y="155924"/>
                </a:cubicBezTo>
                <a:cubicBezTo>
                  <a:pt x="302112" y="158243"/>
                  <a:pt x="317875" y="160829"/>
                  <a:pt x="319775" y="161209"/>
                </a:cubicBezTo>
                <a:cubicBezTo>
                  <a:pt x="326823" y="164733"/>
                  <a:pt x="333443" y="169288"/>
                  <a:pt x="340918" y="171780"/>
                </a:cubicBezTo>
                <a:lnTo>
                  <a:pt x="356774" y="177066"/>
                </a:lnTo>
                <a:cubicBezTo>
                  <a:pt x="360304" y="182361"/>
                  <a:pt x="365601" y="188379"/>
                  <a:pt x="364703" y="195565"/>
                </a:cubicBezTo>
                <a:cubicBezTo>
                  <a:pt x="363030" y="208947"/>
                  <a:pt x="359719" y="204664"/>
                  <a:pt x="351489" y="208779"/>
                </a:cubicBezTo>
                <a:cubicBezTo>
                  <a:pt x="348648" y="210200"/>
                  <a:pt x="346463" y="212775"/>
                  <a:pt x="343560" y="214065"/>
                </a:cubicBezTo>
                <a:cubicBezTo>
                  <a:pt x="327131" y="221367"/>
                  <a:pt x="320812" y="220039"/>
                  <a:pt x="301276" y="221993"/>
                </a:cubicBezTo>
                <a:cubicBezTo>
                  <a:pt x="302157" y="229040"/>
                  <a:pt x="301035" y="236645"/>
                  <a:pt x="303919" y="243135"/>
                </a:cubicBezTo>
                <a:cubicBezTo>
                  <a:pt x="305050" y="245681"/>
                  <a:pt x="309412" y="244425"/>
                  <a:pt x="311847" y="245778"/>
                </a:cubicBezTo>
                <a:cubicBezTo>
                  <a:pt x="339109" y="260923"/>
                  <a:pt x="317693" y="253012"/>
                  <a:pt x="335632" y="258992"/>
                </a:cubicBezTo>
                <a:cubicBezTo>
                  <a:pt x="357082" y="280442"/>
                  <a:pt x="329289" y="255368"/>
                  <a:pt x="354131" y="269563"/>
                </a:cubicBezTo>
                <a:cubicBezTo>
                  <a:pt x="357376" y="271417"/>
                  <a:pt x="359189" y="275098"/>
                  <a:pt x="362060" y="277491"/>
                </a:cubicBezTo>
                <a:cubicBezTo>
                  <a:pt x="364500" y="279524"/>
                  <a:pt x="367345" y="281015"/>
                  <a:pt x="369988" y="282777"/>
                </a:cubicBezTo>
                <a:cubicBezTo>
                  <a:pt x="371750" y="285420"/>
                  <a:pt x="373164" y="288331"/>
                  <a:pt x="375274" y="290705"/>
                </a:cubicBezTo>
                <a:cubicBezTo>
                  <a:pt x="380240" y="296292"/>
                  <a:pt x="391130" y="306562"/>
                  <a:pt x="391130" y="306562"/>
                </a:cubicBezTo>
                <a:cubicBezTo>
                  <a:pt x="397027" y="324250"/>
                  <a:pt x="398402" y="325041"/>
                  <a:pt x="391130" y="354132"/>
                </a:cubicBezTo>
                <a:cubicBezTo>
                  <a:pt x="390454" y="356834"/>
                  <a:pt x="385694" y="355529"/>
                  <a:pt x="383202" y="356775"/>
                </a:cubicBezTo>
                <a:cubicBezTo>
                  <a:pt x="380361" y="358195"/>
                  <a:pt x="378115" y="360640"/>
                  <a:pt x="375274" y="362060"/>
                </a:cubicBezTo>
                <a:cubicBezTo>
                  <a:pt x="372782" y="363306"/>
                  <a:pt x="370033" y="363970"/>
                  <a:pt x="367345" y="364703"/>
                </a:cubicBezTo>
                <a:cubicBezTo>
                  <a:pt x="360337" y="366614"/>
                  <a:pt x="353094" y="367691"/>
                  <a:pt x="346203" y="369988"/>
                </a:cubicBezTo>
                <a:cubicBezTo>
                  <a:pt x="328081" y="376029"/>
                  <a:pt x="350573" y="368895"/>
                  <a:pt x="325061" y="375274"/>
                </a:cubicBezTo>
                <a:cubicBezTo>
                  <a:pt x="322359" y="375950"/>
                  <a:pt x="319776" y="377036"/>
                  <a:pt x="317133" y="377917"/>
                </a:cubicBezTo>
                <a:cubicBezTo>
                  <a:pt x="303038" y="377036"/>
                  <a:pt x="288798" y="377477"/>
                  <a:pt x="274848" y="375274"/>
                </a:cubicBezTo>
                <a:cubicBezTo>
                  <a:pt x="271711" y="374779"/>
                  <a:pt x="269012" y="372378"/>
                  <a:pt x="266920" y="369988"/>
                </a:cubicBezTo>
                <a:cubicBezTo>
                  <a:pt x="266919" y="369987"/>
                  <a:pt x="253706" y="350167"/>
                  <a:pt x="251063" y="346203"/>
                </a:cubicBezTo>
                <a:cubicBezTo>
                  <a:pt x="249301" y="343560"/>
                  <a:pt x="246782" y="341288"/>
                  <a:pt x="245778" y="338275"/>
                </a:cubicBezTo>
                <a:cubicBezTo>
                  <a:pt x="244897" y="335632"/>
                  <a:pt x="245105" y="332317"/>
                  <a:pt x="243135" y="330347"/>
                </a:cubicBezTo>
                <a:cubicBezTo>
                  <a:pt x="238643" y="325855"/>
                  <a:pt x="232564" y="323300"/>
                  <a:pt x="227278" y="319776"/>
                </a:cubicBezTo>
                <a:cubicBezTo>
                  <a:pt x="224635" y="318014"/>
                  <a:pt x="221596" y="316736"/>
                  <a:pt x="219350" y="314490"/>
                </a:cubicBezTo>
                <a:cubicBezTo>
                  <a:pt x="216707" y="311847"/>
                  <a:pt x="214689" y="308377"/>
                  <a:pt x="211422" y="306562"/>
                </a:cubicBezTo>
                <a:cubicBezTo>
                  <a:pt x="206552" y="303856"/>
                  <a:pt x="195565" y="301276"/>
                  <a:pt x="195565" y="301276"/>
                </a:cubicBezTo>
                <a:cubicBezTo>
                  <a:pt x="190529" y="293723"/>
                  <a:pt x="182178" y="280075"/>
                  <a:pt x="174423" y="277491"/>
                </a:cubicBezTo>
                <a:lnTo>
                  <a:pt x="166495" y="274849"/>
                </a:lnTo>
                <a:cubicBezTo>
                  <a:pt x="161209" y="269563"/>
                  <a:pt x="156857" y="263139"/>
                  <a:pt x="150638" y="258992"/>
                </a:cubicBezTo>
                <a:cubicBezTo>
                  <a:pt x="147995" y="257230"/>
                  <a:pt x="145150" y="255739"/>
                  <a:pt x="142710" y="253706"/>
                </a:cubicBezTo>
                <a:cubicBezTo>
                  <a:pt x="129513" y="242709"/>
                  <a:pt x="140785" y="247779"/>
                  <a:pt x="126853" y="243135"/>
                </a:cubicBezTo>
                <a:cubicBezTo>
                  <a:pt x="111194" y="231391"/>
                  <a:pt x="119955" y="237656"/>
                  <a:pt x="100425" y="224636"/>
                </a:cubicBezTo>
                <a:lnTo>
                  <a:pt x="92497" y="219350"/>
                </a:lnTo>
                <a:lnTo>
                  <a:pt x="81926" y="203494"/>
                </a:lnTo>
                <a:lnTo>
                  <a:pt x="76640" y="195565"/>
                </a:lnTo>
                <a:cubicBezTo>
                  <a:pt x="79429" y="162096"/>
                  <a:pt x="72235" y="174424"/>
                  <a:pt x="73997" y="169138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175992" y="4515585"/>
            <a:ext cx="169138" cy="175340"/>
          </a:xfrm>
          <a:custGeom>
            <a:avLst/>
            <a:gdLst>
              <a:gd name="connsiteX0" fmla="*/ 145353 w 169138"/>
              <a:gd name="connsiteY0" fmla="*/ 175340 h 175340"/>
              <a:gd name="connsiteX1" fmla="*/ 132139 w 169138"/>
              <a:gd name="connsiteY1" fmla="*/ 164769 h 175340"/>
              <a:gd name="connsiteX2" fmla="*/ 124211 w 169138"/>
              <a:gd name="connsiteY2" fmla="*/ 162126 h 175340"/>
              <a:gd name="connsiteX3" fmla="*/ 81926 w 169138"/>
              <a:gd name="connsiteY3" fmla="*/ 159483 h 175340"/>
              <a:gd name="connsiteX4" fmla="*/ 63427 w 169138"/>
              <a:gd name="connsiteY4" fmla="*/ 154198 h 175340"/>
              <a:gd name="connsiteX5" fmla="*/ 47570 w 169138"/>
              <a:gd name="connsiteY5" fmla="*/ 148912 h 175340"/>
              <a:gd name="connsiteX6" fmla="*/ 39642 w 169138"/>
              <a:gd name="connsiteY6" fmla="*/ 146269 h 175340"/>
              <a:gd name="connsiteX7" fmla="*/ 29071 w 169138"/>
              <a:gd name="connsiteY7" fmla="*/ 143627 h 175340"/>
              <a:gd name="connsiteX8" fmla="*/ 13214 w 169138"/>
              <a:gd name="connsiteY8" fmla="*/ 138341 h 175340"/>
              <a:gd name="connsiteX9" fmla="*/ 5286 w 169138"/>
              <a:gd name="connsiteY9" fmla="*/ 130413 h 175340"/>
              <a:gd name="connsiteX10" fmla="*/ 0 w 169138"/>
              <a:gd name="connsiteY10" fmla="*/ 114556 h 175340"/>
              <a:gd name="connsiteX11" fmla="*/ 2643 w 169138"/>
              <a:gd name="connsiteY11" fmla="*/ 74914 h 175340"/>
              <a:gd name="connsiteX12" fmla="*/ 7929 w 169138"/>
              <a:gd name="connsiteY12" fmla="*/ 59058 h 175340"/>
              <a:gd name="connsiteX13" fmla="*/ 10572 w 169138"/>
              <a:gd name="connsiteY13" fmla="*/ 51129 h 175340"/>
              <a:gd name="connsiteX14" fmla="*/ 23785 w 169138"/>
              <a:gd name="connsiteY14" fmla="*/ 27344 h 175340"/>
              <a:gd name="connsiteX15" fmla="*/ 29071 w 169138"/>
              <a:gd name="connsiteY15" fmla="*/ 19416 h 175340"/>
              <a:gd name="connsiteX16" fmla="*/ 87212 w 169138"/>
              <a:gd name="connsiteY16" fmla="*/ 8845 h 175340"/>
              <a:gd name="connsiteX17" fmla="*/ 95140 w 169138"/>
              <a:gd name="connsiteY17" fmla="*/ 14131 h 175340"/>
              <a:gd name="connsiteX18" fmla="*/ 110997 w 169138"/>
              <a:gd name="connsiteY18" fmla="*/ 19416 h 175340"/>
              <a:gd name="connsiteX19" fmla="*/ 126854 w 169138"/>
              <a:gd name="connsiteY19" fmla="*/ 29987 h 175340"/>
              <a:gd name="connsiteX20" fmla="*/ 142710 w 169138"/>
              <a:gd name="connsiteY20" fmla="*/ 37916 h 175340"/>
              <a:gd name="connsiteX21" fmla="*/ 169138 w 169138"/>
              <a:gd name="connsiteY21" fmla="*/ 43201 h 175340"/>
              <a:gd name="connsiteX22" fmla="*/ 166495 w 169138"/>
              <a:gd name="connsiteY22" fmla="*/ 74914 h 175340"/>
              <a:gd name="connsiteX23" fmla="*/ 161210 w 169138"/>
              <a:gd name="connsiteY23" fmla="*/ 82843 h 175340"/>
              <a:gd name="connsiteX24" fmla="*/ 137425 w 169138"/>
              <a:gd name="connsiteY24" fmla="*/ 103985 h 175340"/>
              <a:gd name="connsiteX25" fmla="*/ 132139 w 169138"/>
              <a:gd name="connsiteY25" fmla="*/ 119842 h 175340"/>
              <a:gd name="connsiteX26" fmla="*/ 145353 w 169138"/>
              <a:gd name="connsiteY26" fmla="*/ 175340 h 17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69138" h="175340">
                <a:moveTo>
                  <a:pt x="145353" y="175340"/>
                </a:moveTo>
                <a:cubicBezTo>
                  <a:pt x="140948" y="171816"/>
                  <a:pt x="136922" y="167759"/>
                  <a:pt x="132139" y="164769"/>
                </a:cubicBezTo>
                <a:cubicBezTo>
                  <a:pt x="129777" y="163293"/>
                  <a:pt x="126981" y="162418"/>
                  <a:pt x="124211" y="162126"/>
                </a:cubicBezTo>
                <a:cubicBezTo>
                  <a:pt x="110166" y="160647"/>
                  <a:pt x="96021" y="160364"/>
                  <a:pt x="81926" y="159483"/>
                </a:cubicBezTo>
                <a:cubicBezTo>
                  <a:pt x="55291" y="150604"/>
                  <a:pt x="96599" y="164149"/>
                  <a:pt x="63427" y="154198"/>
                </a:cubicBezTo>
                <a:cubicBezTo>
                  <a:pt x="58090" y="152597"/>
                  <a:pt x="52856" y="150674"/>
                  <a:pt x="47570" y="148912"/>
                </a:cubicBezTo>
                <a:cubicBezTo>
                  <a:pt x="44927" y="148031"/>
                  <a:pt x="42345" y="146944"/>
                  <a:pt x="39642" y="146269"/>
                </a:cubicBezTo>
                <a:cubicBezTo>
                  <a:pt x="36118" y="145388"/>
                  <a:pt x="32550" y="144671"/>
                  <a:pt x="29071" y="143627"/>
                </a:cubicBezTo>
                <a:cubicBezTo>
                  <a:pt x="23734" y="142026"/>
                  <a:pt x="13214" y="138341"/>
                  <a:pt x="13214" y="138341"/>
                </a:cubicBezTo>
                <a:cubicBezTo>
                  <a:pt x="10571" y="135698"/>
                  <a:pt x="7101" y="133680"/>
                  <a:pt x="5286" y="130413"/>
                </a:cubicBezTo>
                <a:cubicBezTo>
                  <a:pt x="2580" y="125543"/>
                  <a:pt x="0" y="114556"/>
                  <a:pt x="0" y="114556"/>
                </a:cubicBezTo>
                <a:cubicBezTo>
                  <a:pt x="881" y="101342"/>
                  <a:pt x="770" y="88024"/>
                  <a:pt x="2643" y="74914"/>
                </a:cubicBezTo>
                <a:cubicBezTo>
                  <a:pt x="3431" y="69399"/>
                  <a:pt x="6167" y="64343"/>
                  <a:pt x="7929" y="59058"/>
                </a:cubicBezTo>
                <a:lnTo>
                  <a:pt x="10572" y="51129"/>
                </a:lnTo>
                <a:cubicBezTo>
                  <a:pt x="15223" y="37173"/>
                  <a:pt x="11667" y="45521"/>
                  <a:pt x="23785" y="27344"/>
                </a:cubicBezTo>
                <a:lnTo>
                  <a:pt x="29071" y="19416"/>
                </a:lnTo>
                <a:cubicBezTo>
                  <a:pt x="35127" y="-10860"/>
                  <a:pt x="28133" y="1459"/>
                  <a:pt x="87212" y="8845"/>
                </a:cubicBezTo>
                <a:cubicBezTo>
                  <a:pt x="90364" y="9239"/>
                  <a:pt x="92238" y="12841"/>
                  <a:pt x="95140" y="14131"/>
                </a:cubicBezTo>
                <a:cubicBezTo>
                  <a:pt x="100231" y="16394"/>
                  <a:pt x="106361" y="16326"/>
                  <a:pt x="110997" y="19416"/>
                </a:cubicBezTo>
                <a:cubicBezTo>
                  <a:pt x="116283" y="22940"/>
                  <a:pt x="120828" y="27978"/>
                  <a:pt x="126854" y="29987"/>
                </a:cubicBezTo>
                <a:cubicBezTo>
                  <a:pt x="146791" y="36634"/>
                  <a:pt x="122207" y="27665"/>
                  <a:pt x="142710" y="37916"/>
                </a:cubicBezTo>
                <a:cubicBezTo>
                  <a:pt x="150086" y="41604"/>
                  <a:pt x="162331" y="42228"/>
                  <a:pt x="169138" y="43201"/>
                </a:cubicBezTo>
                <a:cubicBezTo>
                  <a:pt x="168257" y="53772"/>
                  <a:pt x="168575" y="64512"/>
                  <a:pt x="166495" y="74914"/>
                </a:cubicBezTo>
                <a:cubicBezTo>
                  <a:pt x="165872" y="78029"/>
                  <a:pt x="163320" y="80469"/>
                  <a:pt x="161210" y="82843"/>
                </a:cubicBezTo>
                <a:cubicBezTo>
                  <a:pt x="148048" y="97650"/>
                  <a:pt x="149473" y="95952"/>
                  <a:pt x="137425" y="103985"/>
                </a:cubicBezTo>
                <a:cubicBezTo>
                  <a:pt x="135663" y="109271"/>
                  <a:pt x="131830" y="114279"/>
                  <a:pt x="132139" y="119842"/>
                </a:cubicBezTo>
                <a:lnTo>
                  <a:pt x="145353" y="175340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7217281" y="4357935"/>
            <a:ext cx="167491" cy="195420"/>
          </a:xfrm>
          <a:custGeom>
            <a:avLst/>
            <a:gdLst>
              <a:gd name="connsiteX0" fmla="*/ 996 w 167491"/>
              <a:gd name="connsiteY0" fmla="*/ 142710 h 195420"/>
              <a:gd name="connsiteX1" fmla="*/ 3639 w 167491"/>
              <a:gd name="connsiteY1" fmla="*/ 129496 h 195420"/>
              <a:gd name="connsiteX2" fmla="*/ 6281 w 167491"/>
              <a:gd name="connsiteY2" fmla="*/ 110997 h 195420"/>
              <a:gd name="connsiteX3" fmla="*/ 8924 w 167491"/>
              <a:gd name="connsiteY3" fmla="*/ 103068 h 195420"/>
              <a:gd name="connsiteX4" fmla="*/ 14210 w 167491"/>
              <a:gd name="connsiteY4" fmla="*/ 81926 h 195420"/>
              <a:gd name="connsiteX5" fmla="*/ 11567 w 167491"/>
              <a:gd name="connsiteY5" fmla="*/ 34356 h 195420"/>
              <a:gd name="connsiteX6" fmla="*/ 14210 w 167491"/>
              <a:gd name="connsiteY6" fmla="*/ 18500 h 195420"/>
              <a:gd name="connsiteX7" fmla="*/ 32709 w 167491"/>
              <a:gd name="connsiteY7" fmla="*/ 15857 h 195420"/>
              <a:gd name="connsiteX8" fmla="*/ 40637 w 167491"/>
              <a:gd name="connsiteY8" fmla="*/ 7929 h 195420"/>
              <a:gd name="connsiteX9" fmla="*/ 48566 w 167491"/>
              <a:gd name="connsiteY9" fmla="*/ 5286 h 195420"/>
              <a:gd name="connsiteX10" fmla="*/ 56494 w 167491"/>
              <a:gd name="connsiteY10" fmla="*/ 0 h 195420"/>
              <a:gd name="connsiteX11" fmla="*/ 133135 w 167491"/>
              <a:gd name="connsiteY11" fmla="*/ 2643 h 195420"/>
              <a:gd name="connsiteX12" fmla="*/ 156920 w 167491"/>
              <a:gd name="connsiteY12" fmla="*/ 5286 h 195420"/>
              <a:gd name="connsiteX13" fmla="*/ 167491 w 167491"/>
              <a:gd name="connsiteY13" fmla="*/ 21142 h 195420"/>
              <a:gd name="connsiteX14" fmla="*/ 164848 w 167491"/>
              <a:gd name="connsiteY14" fmla="*/ 124211 h 195420"/>
              <a:gd name="connsiteX15" fmla="*/ 162205 w 167491"/>
              <a:gd name="connsiteY15" fmla="*/ 132139 h 195420"/>
              <a:gd name="connsiteX16" fmla="*/ 159562 w 167491"/>
              <a:gd name="connsiteY16" fmla="*/ 147996 h 195420"/>
              <a:gd name="connsiteX17" fmla="*/ 154277 w 167491"/>
              <a:gd name="connsiteY17" fmla="*/ 163852 h 195420"/>
              <a:gd name="connsiteX18" fmla="*/ 151634 w 167491"/>
              <a:gd name="connsiteY18" fmla="*/ 171781 h 195420"/>
              <a:gd name="connsiteX19" fmla="*/ 148991 w 167491"/>
              <a:gd name="connsiteY19" fmla="*/ 192923 h 195420"/>
              <a:gd name="connsiteX20" fmla="*/ 109350 w 167491"/>
              <a:gd name="connsiteY20" fmla="*/ 187637 h 195420"/>
              <a:gd name="connsiteX21" fmla="*/ 98778 w 167491"/>
              <a:gd name="connsiteY21" fmla="*/ 184994 h 195420"/>
              <a:gd name="connsiteX22" fmla="*/ 74994 w 167491"/>
              <a:gd name="connsiteY22" fmla="*/ 171781 h 195420"/>
              <a:gd name="connsiteX23" fmla="*/ 51209 w 167491"/>
              <a:gd name="connsiteY23" fmla="*/ 158567 h 195420"/>
              <a:gd name="connsiteX24" fmla="*/ 43280 w 167491"/>
              <a:gd name="connsiteY24" fmla="*/ 155924 h 195420"/>
              <a:gd name="connsiteX25" fmla="*/ 22138 w 167491"/>
              <a:gd name="connsiteY25" fmla="*/ 147996 h 195420"/>
              <a:gd name="connsiteX26" fmla="*/ 996 w 167491"/>
              <a:gd name="connsiteY26" fmla="*/ 142710 h 19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67491" h="195420">
                <a:moveTo>
                  <a:pt x="996" y="142710"/>
                </a:moveTo>
                <a:cubicBezTo>
                  <a:pt x="-2087" y="139627"/>
                  <a:pt x="2901" y="133927"/>
                  <a:pt x="3639" y="129496"/>
                </a:cubicBezTo>
                <a:cubicBezTo>
                  <a:pt x="4663" y="123352"/>
                  <a:pt x="5060" y="117105"/>
                  <a:pt x="6281" y="110997"/>
                </a:cubicBezTo>
                <a:cubicBezTo>
                  <a:pt x="6827" y="108265"/>
                  <a:pt x="8248" y="105771"/>
                  <a:pt x="8924" y="103068"/>
                </a:cubicBezTo>
                <a:lnTo>
                  <a:pt x="14210" y="81926"/>
                </a:lnTo>
                <a:cubicBezTo>
                  <a:pt x="13329" y="66069"/>
                  <a:pt x="13073" y="50166"/>
                  <a:pt x="11567" y="34356"/>
                </a:cubicBezTo>
                <a:cubicBezTo>
                  <a:pt x="10997" y="28370"/>
                  <a:pt x="3870" y="23096"/>
                  <a:pt x="14210" y="18500"/>
                </a:cubicBezTo>
                <a:cubicBezTo>
                  <a:pt x="19902" y="15970"/>
                  <a:pt x="26543" y="16738"/>
                  <a:pt x="32709" y="15857"/>
                </a:cubicBezTo>
                <a:cubicBezTo>
                  <a:pt x="35352" y="13214"/>
                  <a:pt x="37527" y="10002"/>
                  <a:pt x="40637" y="7929"/>
                </a:cubicBezTo>
                <a:cubicBezTo>
                  <a:pt x="42955" y="6384"/>
                  <a:pt x="46074" y="6532"/>
                  <a:pt x="48566" y="5286"/>
                </a:cubicBezTo>
                <a:cubicBezTo>
                  <a:pt x="51407" y="3865"/>
                  <a:pt x="53851" y="1762"/>
                  <a:pt x="56494" y="0"/>
                </a:cubicBezTo>
                <a:lnTo>
                  <a:pt x="133135" y="2643"/>
                </a:lnTo>
                <a:cubicBezTo>
                  <a:pt x="141101" y="3062"/>
                  <a:pt x="149896" y="1504"/>
                  <a:pt x="156920" y="5286"/>
                </a:cubicBezTo>
                <a:cubicBezTo>
                  <a:pt x="162513" y="8298"/>
                  <a:pt x="167491" y="21142"/>
                  <a:pt x="167491" y="21142"/>
                </a:cubicBezTo>
                <a:cubicBezTo>
                  <a:pt x="166610" y="55498"/>
                  <a:pt x="166483" y="89882"/>
                  <a:pt x="164848" y="124211"/>
                </a:cubicBezTo>
                <a:cubicBezTo>
                  <a:pt x="164715" y="126993"/>
                  <a:pt x="162809" y="129420"/>
                  <a:pt x="162205" y="132139"/>
                </a:cubicBezTo>
                <a:cubicBezTo>
                  <a:pt x="161042" y="137370"/>
                  <a:pt x="160862" y="142797"/>
                  <a:pt x="159562" y="147996"/>
                </a:cubicBezTo>
                <a:cubicBezTo>
                  <a:pt x="158211" y="153401"/>
                  <a:pt x="156039" y="158567"/>
                  <a:pt x="154277" y="163852"/>
                </a:cubicBezTo>
                <a:lnTo>
                  <a:pt x="151634" y="171781"/>
                </a:lnTo>
                <a:cubicBezTo>
                  <a:pt x="150753" y="178828"/>
                  <a:pt x="155244" y="189556"/>
                  <a:pt x="148991" y="192923"/>
                </a:cubicBezTo>
                <a:cubicBezTo>
                  <a:pt x="136561" y="199616"/>
                  <a:pt x="121548" y="191122"/>
                  <a:pt x="109350" y="187637"/>
                </a:cubicBezTo>
                <a:cubicBezTo>
                  <a:pt x="105857" y="186639"/>
                  <a:pt x="102302" y="185875"/>
                  <a:pt x="98778" y="184994"/>
                </a:cubicBezTo>
                <a:cubicBezTo>
                  <a:pt x="80604" y="172878"/>
                  <a:pt x="88948" y="176431"/>
                  <a:pt x="74994" y="171781"/>
                </a:cubicBezTo>
                <a:cubicBezTo>
                  <a:pt x="63125" y="159912"/>
                  <a:pt x="70611" y="165034"/>
                  <a:pt x="51209" y="158567"/>
                </a:cubicBezTo>
                <a:lnTo>
                  <a:pt x="43280" y="155924"/>
                </a:lnTo>
                <a:cubicBezTo>
                  <a:pt x="30229" y="147222"/>
                  <a:pt x="40427" y="152568"/>
                  <a:pt x="22138" y="147996"/>
                </a:cubicBezTo>
                <a:cubicBezTo>
                  <a:pt x="9336" y="144796"/>
                  <a:pt x="4079" y="145793"/>
                  <a:pt x="996" y="142710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34133" y="4278652"/>
            <a:ext cx="181906" cy="100425"/>
          </a:xfrm>
          <a:custGeom>
            <a:avLst/>
            <a:gdLst>
              <a:gd name="connsiteX0" fmla="*/ 0 w 181906"/>
              <a:gd name="connsiteY0" fmla="*/ 73998 h 100425"/>
              <a:gd name="connsiteX1" fmla="*/ 5286 w 181906"/>
              <a:gd name="connsiteY1" fmla="*/ 52856 h 100425"/>
              <a:gd name="connsiteX2" fmla="*/ 13214 w 181906"/>
              <a:gd name="connsiteY2" fmla="*/ 47570 h 100425"/>
              <a:gd name="connsiteX3" fmla="*/ 29071 w 181906"/>
              <a:gd name="connsiteY3" fmla="*/ 31713 h 100425"/>
              <a:gd name="connsiteX4" fmla="*/ 36999 w 181906"/>
              <a:gd name="connsiteY4" fmla="*/ 10571 h 100425"/>
              <a:gd name="connsiteX5" fmla="*/ 52856 w 181906"/>
              <a:gd name="connsiteY5" fmla="*/ 0 h 100425"/>
              <a:gd name="connsiteX6" fmla="*/ 116283 w 181906"/>
              <a:gd name="connsiteY6" fmla="*/ 2643 h 100425"/>
              <a:gd name="connsiteX7" fmla="*/ 124211 w 181906"/>
              <a:gd name="connsiteY7" fmla="*/ 5286 h 100425"/>
              <a:gd name="connsiteX8" fmla="*/ 140068 w 181906"/>
              <a:gd name="connsiteY8" fmla="*/ 7928 h 100425"/>
              <a:gd name="connsiteX9" fmla="*/ 155924 w 181906"/>
              <a:gd name="connsiteY9" fmla="*/ 18499 h 100425"/>
              <a:gd name="connsiteX10" fmla="*/ 171781 w 181906"/>
              <a:gd name="connsiteY10" fmla="*/ 29071 h 100425"/>
              <a:gd name="connsiteX11" fmla="*/ 174424 w 181906"/>
              <a:gd name="connsiteY11" fmla="*/ 92497 h 100425"/>
              <a:gd name="connsiteX12" fmla="*/ 166495 w 181906"/>
              <a:gd name="connsiteY12" fmla="*/ 95140 h 100425"/>
              <a:gd name="connsiteX13" fmla="*/ 158567 w 181906"/>
              <a:gd name="connsiteY13" fmla="*/ 100425 h 100425"/>
              <a:gd name="connsiteX14" fmla="*/ 132139 w 181906"/>
              <a:gd name="connsiteY14" fmla="*/ 97783 h 100425"/>
              <a:gd name="connsiteX15" fmla="*/ 124211 w 181906"/>
              <a:gd name="connsiteY15" fmla="*/ 95140 h 100425"/>
              <a:gd name="connsiteX16" fmla="*/ 113640 w 181906"/>
              <a:gd name="connsiteY16" fmla="*/ 92497 h 100425"/>
              <a:gd name="connsiteX17" fmla="*/ 92498 w 181906"/>
              <a:gd name="connsiteY17" fmla="*/ 84569 h 100425"/>
              <a:gd name="connsiteX18" fmla="*/ 76641 w 181906"/>
              <a:gd name="connsiteY18" fmla="*/ 73998 h 100425"/>
              <a:gd name="connsiteX19" fmla="*/ 0 w 181906"/>
              <a:gd name="connsiteY19" fmla="*/ 73998 h 1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1906" h="100425">
                <a:moveTo>
                  <a:pt x="0" y="73998"/>
                </a:moveTo>
                <a:cubicBezTo>
                  <a:pt x="132" y="73339"/>
                  <a:pt x="3118" y="55565"/>
                  <a:pt x="5286" y="52856"/>
                </a:cubicBezTo>
                <a:cubicBezTo>
                  <a:pt x="7270" y="50376"/>
                  <a:pt x="10840" y="49680"/>
                  <a:pt x="13214" y="47570"/>
                </a:cubicBezTo>
                <a:cubicBezTo>
                  <a:pt x="18801" y="42604"/>
                  <a:pt x="29071" y="31713"/>
                  <a:pt x="29071" y="31713"/>
                </a:cubicBezTo>
                <a:cubicBezTo>
                  <a:pt x="30670" y="23718"/>
                  <a:pt x="30401" y="16344"/>
                  <a:pt x="36999" y="10571"/>
                </a:cubicBezTo>
                <a:cubicBezTo>
                  <a:pt x="41780" y="6388"/>
                  <a:pt x="52856" y="0"/>
                  <a:pt x="52856" y="0"/>
                </a:cubicBezTo>
                <a:cubicBezTo>
                  <a:pt x="73998" y="881"/>
                  <a:pt x="95180" y="1080"/>
                  <a:pt x="116283" y="2643"/>
                </a:cubicBezTo>
                <a:cubicBezTo>
                  <a:pt x="119061" y="2849"/>
                  <a:pt x="121492" y="4682"/>
                  <a:pt x="124211" y="5286"/>
                </a:cubicBezTo>
                <a:cubicBezTo>
                  <a:pt x="129442" y="6448"/>
                  <a:pt x="134782" y="7047"/>
                  <a:pt x="140068" y="7928"/>
                </a:cubicBezTo>
                <a:cubicBezTo>
                  <a:pt x="145353" y="11452"/>
                  <a:pt x="151433" y="14007"/>
                  <a:pt x="155924" y="18499"/>
                </a:cubicBezTo>
                <a:cubicBezTo>
                  <a:pt x="165822" y="28398"/>
                  <a:pt x="160306" y="25246"/>
                  <a:pt x="171781" y="29071"/>
                </a:cubicBezTo>
                <a:cubicBezTo>
                  <a:pt x="186278" y="50818"/>
                  <a:pt x="183404" y="43107"/>
                  <a:pt x="174424" y="92497"/>
                </a:cubicBezTo>
                <a:cubicBezTo>
                  <a:pt x="173926" y="95238"/>
                  <a:pt x="168987" y="93894"/>
                  <a:pt x="166495" y="95140"/>
                </a:cubicBezTo>
                <a:cubicBezTo>
                  <a:pt x="163654" y="96560"/>
                  <a:pt x="161210" y="98663"/>
                  <a:pt x="158567" y="100425"/>
                </a:cubicBezTo>
                <a:cubicBezTo>
                  <a:pt x="149758" y="99544"/>
                  <a:pt x="140889" y="99129"/>
                  <a:pt x="132139" y="97783"/>
                </a:cubicBezTo>
                <a:cubicBezTo>
                  <a:pt x="129386" y="97359"/>
                  <a:pt x="126889" y="95905"/>
                  <a:pt x="124211" y="95140"/>
                </a:cubicBezTo>
                <a:cubicBezTo>
                  <a:pt x="120719" y="94142"/>
                  <a:pt x="117164" y="93378"/>
                  <a:pt x="113640" y="92497"/>
                </a:cubicBezTo>
                <a:cubicBezTo>
                  <a:pt x="88110" y="75480"/>
                  <a:pt x="128430" y="100902"/>
                  <a:pt x="92498" y="84569"/>
                </a:cubicBezTo>
                <a:cubicBezTo>
                  <a:pt x="86715" y="81940"/>
                  <a:pt x="82994" y="73998"/>
                  <a:pt x="76641" y="73998"/>
                </a:cubicBezTo>
                <a:lnTo>
                  <a:pt x="0" y="73998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7281703" y="4171981"/>
            <a:ext cx="182359" cy="114599"/>
          </a:xfrm>
          <a:custGeom>
            <a:avLst/>
            <a:gdLst>
              <a:gd name="connsiteX0" fmla="*/ 0 w 182359"/>
              <a:gd name="connsiteY0" fmla="*/ 88172 h 114599"/>
              <a:gd name="connsiteX1" fmla="*/ 10572 w 182359"/>
              <a:gd name="connsiteY1" fmla="*/ 74958 h 114599"/>
              <a:gd name="connsiteX2" fmla="*/ 15857 w 182359"/>
              <a:gd name="connsiteY2" fmla="*/ 48530 h 114599"/>
              <a:gd name="connsiteX3" fmla="*/ 18500 w 182359"/>
              <a:gd name="connsiteY3" fmla="*/ 40602 h 114599"/>
              <a:gd name="connsiteX4" fmla="*/ 23785 w 182359"/>
              <a:gd name="connsiteY4" fmla="*/ 16817 h 114599"/>
              <a:gd name="connsiteX5" fmla="*/ 31714 w 182359"/>
              <a:gd name="connsiteY5" fmla="*/ 11531 h 114599"/>
              <a:gd name="connsiteX6" fmla="*/ 34356 w 182359"/>
              <a:gd name="connsiteY6" fmla="*/ 960 h 114599"/>
              <a:gd name="connsiteX7" fmla="*/ 84569 w 182359"/>
              <a:gd name="connsiteY7" fmla="*/ 3603 h 114599"/>
              <a:gd name="connsiteX8" fmla="*/ 92498 w 182359"/>
              <a:gd name="connsiteY8" fmla="*/ 8888 h 114599"/>
              <a:gd name="connsiteX9" fmla="*/ 100426 w 182359"/>
              <a:gd name="connsiteY9" fmla="*/ 11531 h 114599"/>
              <a:gd name="connsiteX10" fmla="*/ 108354 w 182359"/>
              <a:gd name="connsiteY10" fmla="*/ 16817 h 114599"/>
              <a:gd name="connsiteX11" fmla="*/ 171781 w 182359"/>
              <a:gd name="connsiteY11" fmla="*/ 19459 h 114599"/>
              <a:gd name="connsiteX12" fmla="*/ 179709 w 182359"/>
              <a:gd name="connsiteY12" fmla="*/ 22102 h 114599"/>
              <a:gd name="connsiteX13" fmla="*/ 169138 w 182359"/>
              <a:gd name="connsiteY13" fmla="*/ 69672 h 114599"/>
              <a:gd name="connsiteX14" fmla="*/ 163852 w 182359"/>
              <a:gd name="connsiteY14" fmla="*/ 88172 h 114599"/>
              <a:gd name="connsiteX15" fmla="*/ 158567 w 182359"/>
              <a:gd name="connsiteY15" fmla="*/ 96100 h 114599"/>
              <a:gd name="connsiteX16" fmla="*/ 155924 w 182359"/>
              <a:gd name="connsiteY16" fmla="*/ 109314 h 114599"/>
              <a:gd name="connsiteX17" fmla="*/ 147996 w 182359"/>
              <a:gd name="connsiteY17" fmla="*/ 114599 h 114599"/>
              <a:gd name="connsiteX18" fmla="*/ 105711 w 182359"/>
              <a:gd name="connsiteY18" fmla="*/ 111957 h 114599"/>
              <a:gd name="connsiteX19" fmla="*/ 89855 w 182359"/>
              <a:gd name="connsiteY19" fmla="*/ 104028 h 114599"/>
              <a:gd name="connsiteX20" fmla="*/ 73998 w 182359"/>
              <a:gd name="connsiteY20" fmla="*/ 98743 h 114599"/>
              <a:gd name="connsiteX21" fmla="*/ 58141 w 182359"/>
              <a:gd name="connsiteY21" fmla="*/ 93457 h 114599"/>
              <a:gd name="connsiteX22" fmla="*/ 0 w 182359"/>
              <a:gd name="connsiteY22" fmla="*/ 88172 h 1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2359" h="114599">
                <a:moveTo>
                  <a:pt x="0" y="88172"/>
                </a:moveTo>
                <a:cubicBezTo>
                  <a:pt x="3524" y="83767"/>
                  <a:pt x="7582" y="79742"/>
                  <a:pt x="10572" y="74958"/>
                </a:cubicBezTo>
                <a:cubicBezTo>
                  <a:pt x="14082" y="69342"/>
                  <a:pt x="15283" y="51401"/>
                  <a:pt x="15857" y="48530"/>
                </a:cubicBezTo>
                <a:cubicBezTo>
                  <a:pt x="16403" y="45798"/>
                  <a:pt x="17619" y="43245"/>
                  <a:pt x="18500" y="40602"/>
                </a:cubicBezTo>
                <a:cubicBezTo>
                  <a:pt x="18526" y="40445"/>
                  <a:pt x="21047" y="20239"/>
                  <a:pt x="23785" y="16817"/>
                </a:cubicBezTo>
                <a:cubicBezTo>
                  <a:pt x="25769" y="14337"/>
                  <a:pt x="29071" y="13293"/>
                  <a:pt x="31714" y="11531"/>
                </a:cubicBezTo>
                <a:cubicBezTo>
                  <a:pt x="32595" y="8007"/>
                  <a:pt x="30764" y="1499"/>
                  <a:pt x="34356" y="960"/>
                </a:cubicBezTo>
                <a:cubicBezTo>
                  <a:pt x="50931" y="-1526"/>
                  <a:pt x="67962" y="1339"/>
                  <a:pt x="84569" y="3603"/>
                </a:cubicBezTo>
                <a:cubicBezTo>
                  <a:pt x="87716" y="4032"/>
                  <a:pt x="89657" y="7468"/>
                  <a:pt x="92498" y="8888"/>
                </a:cubicBezTo>
                <a:cubicBezTo>
                  <a:pt x="94990" y="10134"/>
                  <a:pt x="97935" y="10285"/>
                  <a:pt x="100426" y="11531"/>
                </a:cubicBezTo>
                <a:cubicBezTo>
                  <a:pt x="103267" y="12952"/>
                  <a:pt x="105197" y="16466"/>
                  <a:pt x="108354" y="16817"/>
                </a:cubicBezTo>
                <a:cubicBezTo>
                  <a:pt x="129385" y="19154"/>
                  <a:pt x="150639" y="18578"/>
                  <a:pt x="171781" y="19459"/>
                </a:cubicBezTo>
                <a:cubicBezTo>
                  <a:pt x="174424" y="20340"/>
                  <a:pt x="179364" y="19338"/>
                  <a:pt x="179709" y="22102"/>
                </a:cubicBezTo>
                <a:cubicBezTo>
                  <a:pt x="184206" y="58084"/>
                  <a:pt x="184345" y="54465"/>
                  <a:pt x="169138" y="69672"/>
                </a:cubicBezTo>
                <a:cubicBezTo>
                  <a:pt x="168291" y="73059"/>
                  <a:pt x="165748" y="84381"/>
                  <a:pt x="163852" y="88172"/>
                </a:cubicBezTo>
                <a:cubicBezTo>
                  <a:pt x="162432" y="91013"/>
                  <a:pt x="160329" y="93457"/>
                  <a:pt x="158567" y="96100"/>
                </a:cubicBezTo>
                <a:cubicBezTo>
                  <a:pt x="157686" y="100505"/>
                  <a:pt x="158153" y="105414"/>
                  <a:pt x="155924" y="109314"/>
                </a:cubicBezTo>
                <a:cubicBezTo>
                  <a:pt x="154348" y="112072"/>
                  <a:pt x="151168" y="114432"/>
                  <a:pt x="147996" y="114599"/>
                </a:cubicBezTo>
                <a:lnTo>
                  <a:pt x="105711" y="111957"/>
                </a:lnTo>
                <a:cubicBezTo>
                  <a:pt x="76783" y="102313"/>
                  <a:pt x="120609" y="117696"/>
                  <a:pt x="89855" y="104028"/>
                </a:cubicBezTo>
                <a:cubicBezTo>
                  <a:pt x="84764" y="101765"/>
                  <a:pt x="79284" y="100505"/>
                  <a:pt x="73998" y="98743"/>
                </a:cubicBezTo>
                <a:cubicBezTo>
                  <a:pt x="73996" y="98742"/>
                  <a:pt x="58142" y="93457"/>
                  <a:pt x="58141" y="93457"/>
                </a:cubicBezTo>
                <a:lnTo>
                  <a:pt x="0" y="88172"/>
                </a:ln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7373655" y="4152543"/>
            <a:ext cx="315192" cy="451170"/>
          </a:xfrm>
          <a:custGeom>
            <a:avLst/>
            <a:gdLst>
              <a:gd name="connsiteX0" fmla="*/ 16402 w 315192"/>
              <a:gd name="connsiteY0" fmla="*/ 377173 h 451170"/>
              <a:gd name="connsiteX1" fmla="*/ 29616 w 315192"/>
              <a:gd name="connsiteY1" fmla="*/ 356030 h 451170"/>
              <a:gd name="connsiteX2" fmla="*/ 32259 w 315192"/>
              <a:gd name="connsiteY2" fmla="*/ 348102 h 451170"/>
              <a:gd name="connsiteX3" fmla="*/ 40187 w 315192"/>
              <a:gd name="connsiteY3" fmla="*/ 332245 h 451170"/>
              <a:gd name="connsiteX4" fmla="*/ 42830 w 315192"/>
              <a:gd name="connsiteY4" fmla="*/ 308460 h 451170"/>
              <a:gd name="connsiteX5" fmla="*/ 45473 w 315192"/>
              <a:gd name="connsiteY5" fmla="*/ 297889 h 451170"/>
              <a:gd name="connsiteX6" fmla="*/ 56044 w 315192"/>
              <a:gd name="connsiteY6" fmla="*/ 263533 h 451170"/>
              <a:gd name="connsiteX7" fmla="*/ 66615 w 315192"/>
              <a:gd name="connsiteY7" fmla="*/ 258248 h 451170"/>
              <a:gd name="connsiteX8" fmla="*/ 108899 w 315192"/>
              <a:gd name="connsiteY8" fmla="*/ 255605 h 451170"/>
              <a:gd name="connsiteX9" fmla="*/ 156469 w 315192"/>
              <a:gd name="connsiteY9" fmla="*/ 250319 h 451170"/>
              <a:gd name="connsiteX10" fmla="*/ 167040 w 315192"/>
              <a:gd name="connsiteY10" fmla="*/ 247677 h 451170"/>
              <a:gd name="connsiteX11" fmla="*/ 169683 w 315192"/>
              <a:gd name="connsiteY11" fmla="*/ 239748 h 451170"/>
              <a:gd name="connsiteX12" fmla="*/ 174969 w 315192"/>
              <a:gd name="connsiteY12" fmla="*/ 231820 h 451170"/>
              <a:gd name="connsiteX13" fmla="*/ 185540 w 315192"/>
              <a:gd name="connsiteY13" fmla="*/ 99681 h 451170"/>
              <a:gd name="connsiteX14" fmla="*/ 190825 w 315192"/>
              <a:gd name="connsiteY14" fmla="*/ 83825 h 451170"/>
              <a:gd name="connsiteX15" fmla="*/ 193468 w 315192"/>
              <a:gd name="connsiteY15" fmla="*/ 75896 h 451170"/>
              <a:gd name="connsiteX16" fmla="*/ 196111 w 315192"/>
              <a:gd name="connsiteY16" fmla="*/ 65325 h 451170"/>
              <a:gd name="connsiteX17" fmla="*/ 198754 w 315192"/>
              <a:gd name="connsiteY17" fmla="*/ 57397 h 451170"/>
              <a:gd name="connsiteX18" fmla="*/ 204039 w 315192"/>
              <a:gd name="connsiteY18" fmla="*/ 36255 h 451170"/>
              <a:gd name="connsiteX19" fmla="*/ 206682 w 315192"/>
              <a:gd name="connsiteY19" fmla="*/ 12470 h 451170"/>
              <a:gd name="connsiteX20" fmla="*/ 270109 w 315192"/>
              <a:gd name="connsiteY20" fmla="*/ 7184 h 451170"/>
              <a:gd name="connsiteX21" fmla="*/ 278037 w 315192"/>
              <a:gd name="connsiteY21" fmla="*/ 9827 h 451170"/>
              <a:gd name="connsiteX22" fmla="*/ 285965 w 315192"/>
              <a:gd name="connsiteY22" fmla="*/ 15112 h 451170"/>
              <a:gd name="connsiteX23" fmla="*/ 299179 w 315192"/>
              <a:gd name="connsiteY23" fmla="*/ 17755 h 451170"/>
              <a:gd name="connsiteX24" fmla="*/ 309750 w 315192"/>
              <a:gd name="connsiteY24" fmla="*/ 41540 h 451170"/>
              <a:gd name="connsiteX25" fmla="*/ 312393 w 315192"/>
              <a:gd name="connsiteY25" fmla="*/ 54754 h 451170"/>
              <a:gd name="connsiteX26" fmla="*/ 315036 w 315192"/>
              <a:gd name="connsiteY26" fmla="*/ 62682 h 451170"/>
              <a:gd name="connsiteX27" fmla="*/ 309750 w 315192"/>
              <a:gd name="connsiteY27" fmla="*/ 115538 h 451170"/>
              <a:gd name="connsiteX28" fmla="*/ 304465 w 315192"/>
              <a:gd name="connsiteY28" fmla="*/ 123466 h 451170"/>
              <a:gd name="connsiteX29" fmla="*/ 301822 w 315192"/>
              <a:gd name="connsiteY29" fmla="*/ 134037 h 451170"/>
              <a:gd name="connsiteX30" fmla="*/ 299179 w 315192"/>
              <a:gd name="connsiteY30" fmla="*/ 141966 h 451170"/>
              <a:gd name="connsiteX31" fmla="*/ 293893 w 315192"/>
              <a:gd name="connsiteY31" fmla="*/ 176322 h 451170"/>
              <a:gd name="connsiteX32" fmla="*/ 291251 w 315192"/>
              <a:gd name="connsiteY32" fmla="*/ 194821 h 451170"/>
              <a:gd name="connsiteX33" fmla="*/ 288608 w 315192"/>
              <a:gd name="connsiteY33" fmla="*/ 202749 h 451170"/>
              <a:gd name="connsiteX34" fmla="*/ 285965 w 315192"/>
              <a:gd name="connsiteY34" fmla="*/ 229177 h 451170"/>
              <a:gd name="connsiteX35" fmla="*/ 283322 w 315192"/>
              <a:gd name="connsiteY35" fmla="*/ 237106 h 451170"/>
              <a:gd name="connsiteX36" fmla="*/ 272751 w 315192"/>
              <a:gd name="connsiteY36" fmla="*/ 266176 h 451170"/>
              <a:gd name="connsiteX37" fmla="*/ 270109 w 315192"/>
              <a:gd name="connsiteY37" fmla="*/ 289961 h 451170"/>
              <a:gd name="connsiteX38" fmla="*/ 267466 w 315192"/>
              <a:gd name="connsiteY38" fmla="*/ 297889 h 451170"/>
              <a:gd name="connsiteX39" fmla="*/ 262180 w 315192"/>
              <a:gd name="connsiteY39" fmla="*/ 319032 h 451170"/>
              <a:gd name="connsiteX40" fmla="*/ 254252 w 315192"/>
              <a:gd name="connsiteY40" fmla="*/ 353388 h 451170"/>
              <a:gd name="connsiteX41" fmla="*/ 243681 w 315192"/>
              <a:gd name="connsiteY41" fmla="*/ 369244 h 451170"/>
              <a:gd name="connsiteX42" fmla="*/ 227824 w 315192"/>
              <a:gd name="connsiteY42" fmla="*/ 379815 h 451170"/>
              <a:gd name="connsiteX43" fmla="*/ 217253 w 315192"/>
              <a:gd name="connsiteY43" fmla="*/ 382458 h 451170"/>
              <a:gd name="connsiteX44" fmla="*/ 209325 w 315192"/>
              <a:gd name="connsiteY44" fmla="*/ 387744 h 451170"/>
              <a:gd name="connsiteX45" fmla="*/ 193468 w 315192"/>
              <a:gd name="connsiteY45" fmla="*/ 393029 h 451170"/>
              <a:gd name="connsiteX46" fmla="*/ 190825 w 315192"/>
              <a:gd name="connsiteY46" fmla="*/ 400958 h 451170"/>
              <a:gd name="connsiteX47" fmla="*/ 177611 w 315192"/>
              <a:gd name="connsiteY47" fmla="*/ 403600 h 451170"/>
              <a:gd name="connsiteX48" fmla="*/ 169683 w 315192"/>
              <a:gd name="connsiteY48" fmla="*/ 406243 h 451170"/>
              <a:gd name="connsiteX49" fmla="*/ 137970 w 315192"/>
              <a:gd name="connsiteY49" fmla="*/ 408886 h 451170"/>
              <a:gd name="connsiteX50" fmla="*/ 130041 w 315192"/>
              <a:gd name="connsiteY50" fmla="*/ 411529 h 451170"/>
              <a:gd name="connsiteX51" fmla="*/ 111542 w 315192"/>
              <a:gd name="connsiteY51" fmla="*/ 416814 h 451170"/>
              <a:gd name="connsiteX52" fmla="*/ 103614 w 315192"/>
              <a:gd name="connsiteY52" fmla="*/ 422100 h 451170"/>
              <a:gd name="connsiteX53" fmla="*/ 85114 w 315192"/>
              <a:gd name="connsiteY53" fmla="*/ 424743 h 451170"/>
              <a:gd name="connsiteX54" fmla="*/ 53401 w 315192"/>
              <a:gd name="connsiteY54" fmla="*/ 432671 h 451170"/>
              <a:gd name="connsiteX55" fmla="*/ 29616 w 315192"/>
              <a:gd name="connsiteY55" fmla="*/ 445885 h 451170"/>
              <a:gd name="connsiteX56" fmla="*/ 21688 w 315192"/>
              <a:gd name="connsiteY56" fmla="*/ 451170 h 451170"/>
              <a:gd name="connsiteX57" fmla="*/ 546 w 315192"/>
              <a:gd name="connsiteY57" fmla="*/ 448528 h 451170"/>
              <a:gd name="connsiteX58" fmla="*/ 8474 w 315192"/>
              <a:gd name="connsiteY58" fmla="*/ 443242 h 451170"/>
              <a:gd name="connsiteX59" fmla="*/ 21688 w 315192"/>
              <a:gd name="connsiteY59" fmla="*/ 427385 h 451170"/>
              <a:gd name="connsiteX60" fmla="*/ 16402 w 315192"/>
              <a:gd name="connsiteY60" fmla="*/ 377173 h 45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15192" h="451170">
                <a:moveTo>
                  <a:pt x="16402" y="377173"/>
                </a:moveTo>
                <a:cubicBezTo>
                  <a:pt x="17723" y="365281"/>
                  <a:pt x="12692" y="381417"/>
                  <a:pt x="29616" y="356030"/>
                </a:cubicBezTo>
                <a:cubicBezTo>
                  <a:pt x="31161" y="353712"/>
                  <a:pt x="31013" y="350594"/>
                  <a:pt x="32259" y="348102"/>
                </a:cubicBezTo>
                <a:cubicBezTo>
                  <a:pt x="42504" y="327612"/>
                  <a:pt x="33544" y="352173"/>
                  <a:pt x="40187" y="332245"/>
                </a:cubicBezTo>
                <a:cubicBezTo>
                  <a:pt x="41068" y="324317"/>
                  <a:pt x="41617" y="316344"/>
                  <a:pt x="42830" y="308460"/>
                </a:cubicBezTo>
                <a:cubicBezTo>
                  <a:pt x="43382" y="304870"/>
                  <a:pt x="44993" y="301489"/>
                  <a:pt x="45473" y="297889"/>
                </a:cubicBezTo>
                <a:cubicBezTo>
                  <a:pt x="49208" y="269871"/>
                  <a:pt x="39756" y="272840"/>
                  <a:pt x="56044" y="263533"/>
                </a:cubicBezTo>
                <a:cubicBezTo>
                  <a:pt x="59464" y="261579"/>
                  <a:pt x="62719" y="258832"/>
                  <a:pt x="66615" y="258248"/>
                </a:cubicBezTo>
                <a:cubicBezTo>
                  <a:pt x="80581" y="256153"/>
                  <a:pt x="94804" y="256486"/>
                  <a:pt x="108899" y="255605"/>
                </a:cubicBezTo>
                <a:cubicBezTo>
                  <a:pt x="130901" y="248271"/>
                  <a:pt x="106873" y="255539"/>
                  <a:pt x="156469" y="250319"/>
                </a:cubicBezTo>
                <a:cubicBezTo>
                  <a:pt x="160081" y="249939"/>
                  <a:pt x="163516" y="248558"/>
                  <a:pt x="167040" y="247677"/>
                </a:cubicBezTo>
                <a:cubicBezTo>
                  <a:pt x="167921" y="245034"/>
                  <a:pt x="168437" y="242240"/>
                  <a:pt x="169683" y="239748"/>
                </a:cubicBezTo>
                <a:cubicBezTo>
                  <a:pt x="171104" y="236907"/>
                  <a:pt x="174779" y="234991"/>
                  <a:pt x="174969" y="231820"/>
                </a:cubicBezTo>
                <a:cubicBezTo>
                  <a:pt x="182962" y="98602"/>
                  <a:pt x="147852" y="137369"/>
                  <a:pt x="185540" y="99681"/>
                </a:cubicBezTo>
                <a:lnTo>
                  <a:pt x="190825" y="83825"/>
                </a:lnTo>
                <a:cubicBezTo>
                  <a:pt x="191706" y="81182"/>
                  <a:pt x="192792" y="78599"/>
                  <a:pt x="193468" y="75896"/>
                </a:cubicBezTo>
                <a:cubicBezTo>
                  <a:pt x="194349" y="72372"/>
                  <a:pt x="195113" y="68817"/>
                  <a:pt x="196111" y="65325"/>
                </a:cubicBezTo>
                <a:cubicBezTo>
                  <a:pt x="196876" y="62647"/>
                  <a:pt x="198078" y="60099"/>
                  <a:pt x="198754" y="57397"/>
                </a:cubicBezTo>
                <a:cubicBezTo>
                  <a:pt x="205132" y="31885"/>
                  <a:pt x="197997" y="54377"/>
                  <a:pt x="204039" y="36255"/>
                </a:cubicBezTo>
                <a:cubicBezTo>
                  <a:pt x="204920" y="28327"/>
                  <a:pt x="204747" y="20209"/>
                  <a:pt x="206682" y="12470"/>
                </a:cubicBezTo>
                <a:cubicBezTo>
                  <a:pt x="212812" y="-12053"/>
                  <a:pt x="269353" y="7150"/>
                  <a:pt x="270109" y="7184"/>
                </a:cubicBezTo>
                <a:cubicBezTo>
                  <a:pt x="272752" y="8065"/>
                  <a:pt x="275545" y="8581"/>
                  <a:pt x="278037" y="9827"/>
                </a:cubicBezTo>
                <a:cubicBezTo>
                  <a:pt x="280878" y="11247"/>
                  <a:pt x="282991" y="13997"/>
                  <a:pt x="285965" y="15112"/>
                </a:cubicBezTo>
                <a:cubicBezTo>
                  <a:pt x="290171" y="16689"/>
                  <a:pt x="294774" y="16874"/>
                  <a:pt x="299179" y="17755"/>
                </a:cubicBezTo>
                <a:cubicBezTo>
                  <a:pt x="305469" y="36625"/>
                  <a:pt x="301375" y="28976"/>
                  <a:pt x="309750" y="41540"/>
                </a:cubicBezTo>
                <a:cubicBezTo>
                  <a:pt x="310631" y="45945"/>
                  <a:pt x="311303" y="50396"/>
                  <a:pt x="312393" y="54754"/>
                </a:cubicBezTo>
                <a:cubicBezTo>
                  <a:pt x="313069" y="57456"/>
                  <a:pt x="315036" y="59896"/>
                  <a:pt x="315036" y="62682"/>
                </a:cubicBezTo>
                <a:cubicBezTo>
                  <a:pt x="315036" y="65008"/>
                  <a:pt x="316616" y="101805"/>
                  <a:pt x="309750" y="115538"/>
                </a:cubicBezTo>
                <a:cubicBezTo>
                  <a:pt x="308330" y="118379"/>
                  <a:pt x="306227" y="120823"/>
                  <a:pt x="304465" y="123466"/>
                </a:cubicBezTo>
                <a:cubicBezTo>
                  <a:pt x="303584" y="126990"/>
                  <a:pt x="302820" y="130545"/>
                  <a:pt x="301822" y="134037"/>
                </a:cubicBezTo>
                <a:cubicBezTo>
                  <a:pt x="301057" y="136716"/>
                  <a:pt x="299603" y="139212"/>
                  <a:pt x="299179" y="141966"/>
                </a:cubicBezTo>
                <a:cubicBezTo>
                  <a:pt x="293339" y="179926"/>
                  <a:pt x="300255" y="157237"/>
                  <a:pt x="293893" y="176322"/>
                </a:cubicBezTo>
                <a:cubicBezTo>
                  <a:pt x="293012" y="182488"/>
                  <a:pt x="292472" y="188713"/>
                  <a:pt x="291251" y="194821"/>
                </a:cubicBezTo>
                <a:cubicBezTo>
                  <a:pt x="290705" y="197553"/>
                  <a:pt x="289032" y="199996"/>
                  <a:pt x="288608" y="202749"/>
                </a:cubicBezTo>
                <a:cubicBezTo>
                  <a:pt x="287262" y="211499"/>
                  <a:pt x="287311" y="220427"/>
                  <a:pt x="285965" y="229177"/>
                </a:cubicBezTo>
                <a:cubicBezTo>
                  <a:pt x="285541" y="231931"/>
                  <a:pt x="284055" y="234418"/>
                  <a:pt x="283322" y="237106"/>
                </a:cubicBezTo>
                <a:cubicBezTo>
                  <a:pt x="276335" y="262727"/>
                  <a:pt x="282474" y="251593"/>
                  <a:pt x="272751" y="266176"/>
                </a:cubicBezTo>
                <a:cubicBezTo>
                  <a:pt x="271870" y="274104"/>
                  <a:pt x="271420" y="282092"/>
                  <a:pt x="270109" y="289961"/>
                </a:cubicBezTo>
                <a:cubicBezTo>
                  <a:pt x="269651" y="292709"/>
                  <a:pt x="268142" y="295187"/>
                  <a:pt x="267466" y="297889"/>
                </a:cubicBezTo>
                <a:cubicBezTo>
                  <a:pt x="261086" y="323407"/>
                  <a:pt x="268222" y="300905"/>
                  <a:pt x="262180" y="319032"/>
                </a:cubicBezTo>
                <a:cubicBezTo>
                  <a:pt x="258749" y="343043"/>
                  <a:pt x="261506" y="331625"/>
                  <a:pt x="254252" y="353388"/>
                </a:cubicBezTo>
                <a:cubicBezTo>
                  <a:pt x="251166" y="362647"/>
                  <a:pt x="252588" y="362317"/>
                  <a:pt x="243681" y="369244"/>
                </a:cubicBezTo>
                <a:cubicBezTo>
                  <a:pt x="238667" y="373144"/>
                  <a:pt x="233987" y="378274"/>
                  <a:pt x="227824" y="379815"/>
                </a:cubicBezTo>
                <a:lnTo>
                  <a:pt x="217253" y="382458"/>
                </a:lnTo>
                <a:cubicBezTo>
                  <a:pt x="214610" y="384220"/>
                  <a:pt x="212227" y="386454"/>
                  <a:pt x="209325" y="387744"/>
                </a:cubicBezTo>
                <a:cubicBezTo>
                  <a:pt x="204234" y="390007"/>
                  <a:pt x="193468" y="393029"/>
                  <a:pt x="193468" y="393029"/>
                </a:cubicBezTo>
                <a:cubicBezTo>
                  <a:pt x="192587" y="395672"/>
                  <a:pt x="193143" y="399413"/>
                  <a:pt x="190825" y="400958"/>
                </a:cubicBezTo>
                <a:cubicBezTo>
                  <a:pt x="187088" y="403450"/>
                  <a:pt x="181969" y="402511"/>
                  <a:pt x="177611" y="403600"/>
                </a:cubicBezTo>
                <a:cubicBezTo>
                  <a:pt x="174909" y="404276"/>
                  <a:pt x="172444" y="405875"/>
                  <a:pt x="169683" y="406243"/>
                </a:cubicBezTo>
                <a:cubicBezTo>
                  <a:pt x="159168" y="407645"/>
                  <a:pt x="148541" y="408005"/>
                  <a:pt x="137970" y="408886"/>
                </a:cubicBezTo>
                <a:cubicBezTo>
                  <a:pt x="135327" y="409767"/>
                  <a:pt x="132720" y="410764"/>
                  <a:pt x="130041" y="411529"/>
                </a:cubicBezTo>
                <a:cubicBezTo>
                  <a:pt x="126084" y="412659"/>
                  <a:pt x="115770" y="414700"/>
                  <a:pt x="111542" y="416814"/>
                </a:cubicBezTo>
                <a:cubicBezTo>
                  <a:pt x="108701" y="418235"/>
                  <a:pt x="106656" y="421187"/>
                  <a:pt x="103614" y="422100"/>
                </a:cubicBezTo>
                <a:cubicBezTo>
                  <a:pt x="97647" y="423890"/>
                  <a:pt x="91281" y="423862"/>
                  <a:pt x="85114" y="424743"/>
                </a:cubicBezTo>
                <a:cubicBezTo>
                  <a:pt x="64174" y="431722"/>
                  <a:pt x="74753" y="429112"/>
                  <a:pt x="53401" y="432671"/>
                </a:cubicBezTo>
                <a:cubicBezTo>
                  <a:pt x="39446" y="437323"/>
                  <a:pt x="47791" y="433769"/>
                  <a:pt x="29616" y="445885"/>
                </a:cubicBezTo>
                <a:lnTo>
                  <a:pt x="21688" y="451170"/>
                </a:lnTo>
                <a:cubicBezTo>
                  <a:pt x="14641" y="450289"/>
                  <a:pt x="6636" y="452182"/>
                  <a:pt x="546" y="448528"/>
                </a:cubicBezTo>
                <a:cubicBezTo>
                  <a:pt x="-2178" y="446894"/>
                  <a:pt x="6034" y="445275"/>
                  <a:pt x="8474" y="443242"/>
                </a:cubicBezTo>
                <a:cubicBezTo>
                  <a:pt x="16105" y="436882"/>
                  <a:pt x="16490" y="435181"/>
                  <a:pt x="21688" y="427385"/>
                </a:cubicBezTo>
                <a:cubicBezTo>
                  <a:pt x="29065" y="405249"/>
                  <a:pt x="15081" y="389065"/>
                  <a:pt x="16402" y="37717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7397985" y="5037128"/>
            <a:ext cx="544412" cy="274849"/>
          </a:xfrm>
          <a:custGeom>
            <a:avLst/>
            <a:gdLst>
              <a:gd name="connsiteX0" fmla="*/ 92498 w 544412"/>
              <a:gd name="connsiteY0" fmla="*/ 118925 h 274849"/>
              <a:gd name="connsiteX1" fmla="*/ 79284 w 544412"/>
              <a:gd name="connsiteY1" fmla="*/ 108354 h 274849"/>
              <a:gd name="connsiteX2" fmla="*/ 71355 w 544412"/>
              <a:gd name="connsiteY2" fmla="*/ 100426 h 274849"/>
              <a:gd name="connsiteX3" fmla="*/ 63427 w 544412"/>
              <a:gd name="connsiteY3" fmla="*/ 97783 h 274849"/>
              <a:gd name="connsiteX4" fmla="*/ 47570 w 544412"/>
              <a:gd name="connsiteY4" fmla="*/ 87212 h 274849"/>
              <a:gd name="connsiteX5" fmla="*/ 31714 w 544412"/>
              <a:gd name="connsiteY5" fmla="*/ 76641 h 274849"/>
              <a:gd name="connsiteX6" fmla="*/ 23785 w 544412"/>
              <a:gd name="connsiteY6" fmla="*/ 71355 h 274849"/>
              <a:gd name="connsiteX7" fmla="*/ 2643 w 544412"/>
              <a:gd name="connsiteY7" fmla="*/ 68712 h 274849"/>
              <a:gd name="connsiteX8" fmla="*/ 0 w 544412"/>
              <a:gd name="connsiteY8" fmla="*/ 60784 h 274849"/>
              <a:gd name="connsiteX9" fmla="*/ 13214 w 544412"/>
              <a:gd name="connsiteY9" fmla="*/ 26428 h 274849"/>
              <a:gd name="connsiteX10" fmla="*/ 21143 w 544412"/>
              <a:gd name="connsiteY10" fmla="*/ 23785 h 274849"/>
              <a:gd name="connsiteX11" fmla="*/ 23785 w 544412"/>
              <a:gd name="connsiteY11" fmla="*/ 15857 h 274849"/>
              <a:gd name="connsiteX12" fmla="*/ 31714 w 544412"/>
              <a:gd name="connsiteY12" fmla="*/ 10571 h 274849"/>
              <a:gd name="connsiteX13" fmla="*/ 47570 w 544412"/>
              <a:gd name="connsiteY13" fmla="*/ 0 h 274849"/>
              <a:gd name="connsiteX14" fmla="*/ 121568 w 544412"/>
              <a:gd name="connsiteY14" fmla="*/ 2643 h 274849"/>
              <a:gd name="connsiteX15" fmla="*/ 129496 w 544412"/>
              <a:gd name="connsiteY15" fmla="*/ 5286 h 274849"/>
              <a:gd name="connsiteX16" fmla="*/ 137425 w 544412"/>
              <a:gd name="connsiteY16" fmla="*/ 10571 h 274849"/>
              <a:gd name="connsiteX17" fmla="*/ 155924 w 544412"/>
              <a:gd name="connsiteY17" fmla="*/ 21143 h 274849"/>
              <a:gd name="connsiteX18" fmla="*/ 163853 w 544412"/>
              <a:gd name="connsiteY18" fmla="*/ 29071 h 274849"/>
              <a:gd name="connsiteX19" fmla="*/ 179709 w 544412"/>
              <a:gd name="connsiteY19" fmla="*/ 34356 h 274849"/>
              <a:gd name="connsiteX20" fmla="*/ 187637 w 544412"/>
              <a:gd name="connsiteY20" fmla="*/ 39642 h 274849"/>
              <a:gd name="connsiteX21" fmla="*/ 208780 w 544412"/>
              <a:gd name="connsiteY21" fmla="*/ 47570 h 274849"/>
              <a:gd name="connsiteX22" fmla="*/ 219351 w 544412"/>
              <a:gd name="connsiteY22" fmla="*/ 55499 h 274849"/>
              <a:gd name="connsiteX23" fmla="*/ 258992 w 544412"/>
              <a:gd name="connsiteY23" fmla="*/ 60784 h 274849"/>
              <a:gd name="connsiteX24" fmla="*/ 266921 w 544412"/>
              <a:gd name="connsiteY24" fmla="*/ 63427 h 274849"/>
              <a:gd name="connsiteX25" fmla="*/ 274849 w 544412"/>
              <a:gd name="connsiteY25" fmla="*/ 68712 h 274849"/>
              <a:gd name="connsiteX26" fmla="*/ 293348 w 544412"/>
              <a:gd name="connsiteY26" fmla="*/ 71355 h 274849"/>
              <a:gd name="connsiteX27" fmla="*/ 298634 w 544412"/>
              <a:gd name="connsiteY27" fmla="*/ 79284 h 274849"/>
              <a:gd name="connsiteX28" fmla="*/ 314491 w 544412"/>
              <a:gd name="connsiteY28" fmla="*/ 84569 h 274849"/>
              <a:gd name="connsiteX29" fmla="*/ 322419 w 544412"/>
              <a:gd name="connsiteY29" fmla="*/ 87212 h 274849"/>
              <a:gd name="connsiteX30" fmla="*/ 330347 w 544412"/>
              <a:gd name="connsiteY30" fmla="*/ 92497 h 274849"/>
              <a:gd name="connsiteX31" fmla="*/ 346204 w 544412"/>
              <a:gd name="connsiteY31" fmla="*/ 97783 h 274849"/>
              <a:gd name="connsiteX32" fmla="*/ 364703 w 544412"/>
              <a:gd name="connsiteY32" fmla="*/ 110997 h 274849"/>
              <a:gd name="connsiteX33" fmla="*/ 380560 w 544412"/>
              <a:gd name="connsiteY33" fmla="*/ 116282 h 274849"/>
              <a:gd name="connsiteX34" fmla="*/ 399059 w 544412"/>
              <a:gd name="connsiteY34" fmla="*/ 129496 h 274849"/>
              <a:gd name="connsiteX35" fmla="*/ 406988 w 544412"/>
              <a:gd name="connsiteY35" fmla="*/ 134782 h 274849"/>
              <a:gd name="connsiteX36" fmla="*/ 414916 w 544412"/>
              <a:gd name="connsiteY36" fmla="*/ 142710 h 274849"/>
              <a:gd name="connsiteX37" fmla="*/ 430773 w 544412"/>
              <a:gd name="connsiteY37" fmla="*/ 147996 h 274849"/>
              <a:gd name="connsiteX38" fmla="*/ 441344 w 544412"/>
              <a:gd name="connsiteY38" fmla="*/ 155924 h 274849"/>
              <a:gd name="connsiteX39" fmla="*/ 459843 w 544412"/>
              <a:gd name="connsiteY39" fmla="*/ 169138 h 274849"/>
              <a:gd name="connsiteX40" fmla="*/ 467772 w 544412"/>
              <a:gd name="connsiteY40" fmla="*/ 177066 h 274849"/>
              <a:gd name="connsiteX41" fmla="*/ 491557 w 544412"/>
              <a:gd name="connsiteY41" fmla="*/ 184995 h 274849"/>
              <a:gd name="connsiteX42" fmla="*/ 499485 w 544412"/>
              <a:gd name="connsiteY42" fmla="*/ 187637 h 274849"/>
              <a:gd name="connsiteX43" fmla="*/ 502128 w 544412"/>
              <a:gd name="connsiteY43" fmla="*/ 195566 h 274849"/>
              <a:gd name="connsiteX44" fmla="*/ 510056 w 544412"/>
              <a:gd name="connsiteY44" fmla="*/ 198208 h 274849"/>
              <a:gd name="connsiteX45" fmla="*/ 520627 w 544412"/>
              <a:gd name="connsiteY45" fmla="*/ 206137 h 274849"/>
              <a:gd name="connsiteX46" fmla="*/ 528555 w 544412"/>
              <a:gd name="connsiteY46" fmla="*/ 208780 h 274849"/>
              <a:gd name="connsiteX47" fmla="*/ 544412 w 544412"/>
              <a:gd name="connsiteY47" fmla="*/ 221993 h 274849"/>
              <a:gd name="connsiteX48" fmla="*/ 541769 w 544412"/>
              <a:gd name="connsiteY48" fmla="*/ 256349 h 274849"/>
              <a:gd name="connsiteX49" fmla="*/ 533841 w 544412"/>
              <a:gd name="connsiteY49" fmla="*/ 264278 h 274849"/>
              <a:gd name="connsiteX50" fmla="*/ 502128 w 544412"/>
              <a:gd name="connsiteY50" fmla="*/ 272206 h 274849"/>
              <a:gd name="connsiteX51" fmla="*/ 494199 w 544412"/>
              <a:gd name="connsiteY51" fmla="*/ 274849 h 274849"/>
              <a:gd name="connsiteX52" fmla="*/ 478343 w 544412"/>
              <a:gd name="connsiteY52" fmla="*/ 272206 h 274849"/>
              <a:gd name="connsiteX53" fmla="*/ 454558 w 544412"/>
              <a:gd name="connsiteY53" fmla="*/ 258992 h 274849"/>
              <a:gd name="connsiteX54" fmla="*/ 438701 w 544412"/>
              <a:gd name="connsiteY54" fmla="*/ 243136 h 274849"/>
              <a:gd name="connsiteX55" fmla="*/ 430773 w 544412"/>
              <a:gd name="connsiteY55" fmla="*/ 235207 h 274849"/>
              <a:gd name="connsiteX56" fmla="*/ 414916 w 544412"/>
              <a:gd name="connsiteY56" fmla="*/ 227279 h 274849"/>
              <a:gd name="connsiteX57" fmla="*/ 391131 w 544412"/>
              <a:gd name="connsiteY57" fmla="*/ 216708 h 274849"/>
              <a:gd name="connsiteX58" fmla="*/ 367346 w 544412"/>
              <a:gd name="connsiteY58" fmla="*/ 214065 h 274849"/>
              <a:gd name="connsiteX59" fmla="*/ 325062 w 544412"/>
              <a:gd name="connsiteY59" fmla="*/ 206137 h 274849"/>
              <a:gd name="connsiteX60" fmla="*/ 306562 w 544412"/>
              <a:gd name="connsiteY60" fmla="*/ 198208 h 274849"/>
              <a:gd name="connsiteX61" fmla="*/ 298634 w 544412"/>
              <a:gd name="connsiteY61" fmla="*/ 192923 h 274849"/>
              <a:gd name="connsiteX62" fmla="*/ 290706 w 544412"/>
              <a:gd name="connsiteY62" fmla="*/ 190280 h 274849"/>
              <a:gd name="connsiteX63" fmla="*/ 269563 w 544412"/>
              <a:gd name="connsiteY63" fmla="*/ 182352 h 274849"/>
              <a:gd name="connsiteX64" fmla="*/ 243136 w 544412"/>
              <a:gd name="connsiteY64" fmla="*/ 171781 h 274849"/>
              <a:gd name="connsiteX65" fmla="*/ 235207 w 544412"/>
              <a:gd name="connsiteY65" fmla="*/ 169138 h 274849"/>
              <a:gd name="connsiteX66" fmla="*/ 211422 w 544412"/>
              <a:gd name="connsiteY66" fmla="*/ 158567 h 274849"/>
              <a:gd name="connsiteX67" fmla="*/ 203494 w 544412"/>
              <a:gd name="connsiteY67" fmla="*/ 155924 h 274849"/>
              <a:gd name="connsiteX68" fmla="*/ 195566 w 544412"/>
              <a:gd name="connsiteY68" fmla="*/ 150638 h 274849"/>
              <a:gd name="connsiteX69" fmla="*/ 179709 w 544412"/>
              <a:gd name="connsiteY69" fmla="*/ 145353 h 274849"/>
              <a:gd name="connsiteX70" fmla="*/ 163853 w 544412"/>
              <a:gd name="connsiteY70" fmla="*/ 134782 h 274849"/>
              <a:gd name="connsiteX71" fmla="*/ 147996 w 544412"/>
              <a:gd name="connsiteY71" fmla="*/ 126854 h 274849"/>
              <a:gd name="connsiteX72" fmla="*/ 132139 w 544412"/>
              <a:gd name="connsiteY72" fmla="*/ 121568 h 274849"/>
              <a:gd name="connsiteX73" fmla="*/ 92498 w 544412"/>
              <a:gd name="connsiteY73" fmla="*/ 118925 h 27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44412" h="274849">
                <a:moveTo>
                  <a:pt x="92498" y="118925"/>
                </a:moveTo>
                <a:cubicBezTo>
                  <a:pt x="83689" y="116723"/>
                  <a:pt x="83529" y="112068"/>
                  <a:pt x="79284" y="108354"/>
                </a:cubicBezTo>
                <a:cubicBezTo>
                  <a:pt x="76471" y="105893"/>
                  <a:pt x="74465" y="102499"/>
                  <a:pt x="71355" y="100426"/>
                </a:cubicBezTo>
                <a:cubicBezTo>
                  <a:pt x="69037" y="98881"/>
                  <a:pt x="65862" y="99136"/>
                  <a:pt x="63427" y="97783"/>
                </a:cubicBezTo>
                <a:cubicBezTo>
                  <a:pt x="57874" y="94698"/>
                  <a:pt x="52856" y="90736"/>
                  <a:pt x="47570" y="87212"/>
                </a:cubicBezTo>
                <a:lnTo>
                  <a:pt x="31714" y="76641"/>
                </a:lnTo>
                <a:cubicBezTo>
                  <a:pt x="29071" y="74879"/>
                  <a:pt x="26937" y="71749"/>
                  <a:pt x="23785" y="71355"/>
                </a:cubicBezTo>
                <a:lnTo>
                  <a:pt x="2643" y="68712"/>
                </a:lnTo>
                <a:cubicBezTo>
                  <a:pt x="1762" y="66069"/>
                  <a:pt x="0" y="63570"/>
                  <a:pt x="0" y="60784"/>
                </a:cubicBezTo>
                <a:cubicBezTo>
                  <a:pt x="0" y="53223"/>
                  <a:pt x="2800" y="29899"/>
                  <a:pt x="13214" y="26428"/>
                </a:cubicBezTo>
                <a:lnTo>
                  <a:pt x="21143" y="23785"/>
                </a:lnTo>
                <a:cubicBezTo>
                  <a:pt x="22024" y="21142"/>
                  <a:pt x="22045" y="18032"/>
                  <a:pt x="23785" y="15857"/>
                </a:cubicBezTo>
                <a:cubicBezTo>
                  <a:pt x="25769" y="13377"/>
                  <a:pt x="29274" y="12605"/>
                  <a:pt x="31714" y="10571"/>
                </a:cubicBezTo>
                <a:cubicBezTo>
                  <a:pt x="44912" y="-427"/>
                  <a:pt x="33637" y="4645"/>
                  <a:pt x="47570" y="0"/>
                </a:cubicBezTo>
                <a:cubicBezTo>
                  <a:pt x="72236" y="881"/>
                  <a:pt x="96937" y="1054"/>
                  <a:pt x="121568" y="2643"/>
                </a:cubicBezTo>
                <a:cubicBezTo>
                  <a:pt x="124348" y="2822"/>
                  <a:pt x="127004" y="4040"/>
                  <a:pt x="129496" y="5286"/>
                </a:cubicBezTo>
                <a:cubicBezTo>
                  <a:pt x="132337" y="6706"/>
                  <a:pt x="134667" y="8995"/>
                  <a:pt x="137425" y="10571"/>
                </a:cubicBezTo>
                <a:cubicBezTo>
                  <a:pt x="145651" y="15272"/>
                  <a:pt x="148899" y="15289"/>
                  <a:pt x="155924" y="21143"/>
                </a:cubicBezTo>
                <a:cubicBezTo>
                  <a:pt x="158795" y="23536"/>
                  <a:pt x="160586" y="27256"/>
                  <a:pt x="163853" y="29071"/>
                </a:cubicBezTo>
                <a:cubicBezTo>
                  <a:pt x="168723" y="31776"/>
                  <a:pt x="179709" y="34356"/>
                  <a:pt x="179709" y="34356"/>
                </a:cubicBezTo>
                <a:cubicBezTo>
                  <a:pt x="182352" y="36118"/>
                  <a:pt x="184718" y="38391"/>
                  <a:pt x="187637" y="39642"/>
                </a:cubicBezTo>
                <a:cubicBezTo>
                  <a:pt x="207005" y="47943"/>
                  <a:pt x="189565" y="35560"/>
                  <a:pt x="208780" y="47570"/>
                </a:cubicBezTo>
                <a:cubicBezTo>
                  <a:pt x="212515" y="49905"/>
                  <a:pt x="215261" y="53863"/>
                  <a:pt x="219351" y="55499"/>
                </a:cubicBezTo>
                <a:cubicBezTo>
                  <a:pt x="223909" y="57322"/>
                  <a:pt x="258416" y="60720"/>
                  <a:pt x="258992" y="60784"/>
                </a:cubicBezTo>
                <a:cubicBezTo>
                  <a:pt x="261635" y="61665"/>
                  <a:pt x="264429" y="62181"/>
                  <a:pt x="266921" y="63427"/>
                </a:cubicBezTo>
                <a:cubicBezTo>
                  <a:pt x="269762" y="64847"/>
                  <a:pt x="271807" y="67799"/>
                  <a:pt x="274849" y="68712"/>
                </a:cubicBezTo>
                <a:cubicBezTo>
                  <a:pt x="280815" y="70502"/>
                  <a:pt x="287182" y="70474"/>
                  <a:pt x="293348" y="71355"/>
                </a:cubicBezTo>
                <a:cubicBezTo>
                  <a:pt x="295110" y="73998"/>
                  <a:pt x="295940" y="77600"/>
                  <a:pt x="298634" y="79284"/>
                </a:cubicBezTo>
                <a:cubicBezTo>
                  <a:pt x="303359" y="82237"/>
                  <a:pt x="309205" y="82807"/>
                  <a:pt x="314491" y="84569"/>
                </a:cubicBezTo>
                <a:cubicBezTo>
                  <a:pt x="317134" y="85450"/>
                  <a:pt x="320101" y="85667"/>
                  <a:pt x="322419" y="87212"/>
                </a:cubicBezTo>
                <a:cubicBezTo>
                  <a:pt x="325062" y="88974"/>
                  <a:pt x="327445" y="91207"/>
                  <a:pt x="330347" y="92497"/>
                </a:cubicBezTo>
                <a:cubicBezTo>
                  <a:pt x="335438" y="94760"/>
                  <a:pt x="346204" y="97783"/>
                  <a:pt x="346204" y="97783"/>
                </a:cubicBezTo>
                <a:cubicBezTo>
                  <a:pt x="354717" y="106296"/>
                  <a:pt x="353110" y="106360"/>
                  <a:pt x="364703" y="110997"/>
                </a:cubicBezTo>
                <a:cubicBezTo>
                  <a:pt x="369876" y="113066"/>
                  <a:pt x="380560" y="116282"/>
                  <a:pt x="380560" y="116282"/>
                </a:cubicBezTo>
                <a:cubicBezTo>
                  <a:pt x="399257" y="128749"/>
                  <a:pt x="376095" y="113093"/>
                  <a:pt x="399059" y="129496"/>
                </a:cubicBezTo>
                <a:cubicBezTo>
                  <a:pt x="401644" y="131342"/>
                  <a:pt x="404548" y="132748"/>
                  <a:pt x="406988" y="134782"/>
                </a:cubicBezTo>
                <a:cubicBezTo>
                  <a:pt x="409859" y="137175"/>
                  <a:pt x="411649" y="140895"/>
                  <a:pt x="414916" y="142710"/>
                </a:cubicBezTo>
                <a:cubicBezTo>
                  <a:pt x="419786" y="145416"/>
                  <a:pt x="430773" y="147996"/>
                  <a:pt x="430773" y="147996"/>
                </a:cubicBezTo>
                <a:cubicBezTo>
                  <a:pt x="434297" y="150639"/>
                  <a:pt x="437760" y="153364"/>
                  <a:pt x="441344" y="155924"/>
                </a:cubicBezTo>
                <a:cubicBezTo>
                  <a:pt x="449705" y="161896"/>
                  <a:pt x="451212" y="161741"/>
                  <a:pt x="459843" y="169138"/>
                </a:cubicBezTo>
                <a:cubicBezTo>
                  <a:pt x="462681" y="171570"/>
                  <a:pt x="464505" y="175251"/>
                  <a:pt x="467772" y="177066"/>
                </a:cubicBezTo>
                <a:cubicBezTo>
                  <a:pt x="467774" y="177067"/>
                  <a:pt x="487592" y="183674"/>
                  <a:pt x="491557" y="184995"/>
                </a:cubicBezTo>
                <a:lnTo>
                  <a:pt x="499485" y="187637"/>
                </a:lnTo>
                <a:cubicBezTo>
                  <a:pt x="500366" y="190280"/>
                  <a:pt x="500158" y="193596"/>
                  <a:pt x="502128" y="195566"/>
                </a:cubicBezTo>
                <a:cubicBezTo>
                  <a:pt x="504098" y="197536"/>
                  <a:pt x="507637" y="196826"/>
                  <a:pt x="510056" y="198208"/>
                </a:cubicBezTo>
                <a:cubicBezTo>
                  <a:pt x="513880" y="200393"/>
                  <a:pt x="516803" y="203951"/>
                  <a:pt x="520627" y="206137"/>
                </a:cubicBezTo>
                <a:cubicBezTo>
                  <a:pt x="523046" y="207519"/>
                  <a:pt x="526063" y="207534"/>
                  <a:pt x="528555" y="208780"/>
                </a:cubicBezTo>
                <a:cubicBezTo>
                  <a:pt x="535917" y="212461"/>
                  <a:pt x="538565" y="216146"/>
                  <a:pt x="544412" y="221993"/>
                </a:cubicBezTo>
                <a:cubicBezTo>
                  <a:pt x="543531" y="233445"/>
                  <a:pt x="544555" y="245206"/>
                  <a:pt x="541769" y="256349"/>
                </a:cubicBezTo>
                <a:cubicBezTo>
                  <a:pt x="540863" y="259975"/>
                  <a:pt x="536712" y="261885"/>
                  <a:pt x="533841" y="264278"/>
                </a:cubicBezTo>
                <a:cubicBezTo>
                  <a:pt x="522638" y="273614"/>
                  <a:pt x="520623" y="270151"/>
                  <a:pt x="502128" y="272206"/>
                </a:cubicBezTo>
                <a:cubicBezTo>
                  <a:pt x="499485" y="273087"/>
                  <a:pt x="496985" y="274849"/>
                  <a:pt x="494199" y="274849"/>
                </a:cubicBezTo>
                <a:cubicBezTo>
                  <a:pt x="488841" y="274849"/>
                  <a:pt x="483574" y="273368"/>
                  <a:pt x="478343" y="272206"/>
                </a:cubicBezTo>
                <a:cubicBezTo>
                  <a:pt x="469797" y="270307"/>
                  <a:pt x="460399" y="264833"/>
                  <a:pt x="454558" y="258992"/>
                </a:cubicBezTo>
                <a:lnTo>
                  <a:pt x="438701" y="243136"/>
                </a:lnTo>
                <a:cubicBezTo>
                  <a:pt x="436058" y="240493"/>
                  <a:pt x="433883" y="237280"/>
                  <a:pt x="430773" y="235207"/>
                </a:cubicBezTo>
                <a:cubicBezTo>
                  <a:pt x="408035" y="220051"/>
                  <a:pt x="436812" y="238229"/>
                  <a:pt x="414916" y="227279"/>
                </a:cubicBezTo>
                <a:cubicBezTo>
                  <a:pt x="403113" y="221377"/>
                  <a:pt x="408667" y="218657"/>
                  <a:pt x="391131" y="216708"/>
                </a:cubicBezTo>
                <a:lnTo>
                  <a:pt x="367346" y="214065"/>
                </a:lnTo>
                <a:cubicBezTo>
                  <a:pt x="348940" y="201795"/>
                  <a:pt x="365916" y="211244"/>
                  <a:pt x="325062" y="206137"/>
                </a:cubicBezTo>
                <a:cubicBezTo>
                  <a:pt x="320317" y="205544"/>
                  <a:pt x="309837" y="200080"/>
                  <a:pt x="306562" y="198208"/>
                </a:cubicBezTo>
                <a:cubicBezTo>
                  <a:pt x="303804" y="196632"/>
                  <a:pt x="301475" y="194343"/>
                  <a:pt x="298634" y="192923"/>
                </a:cubicBezTo>
                <a:cubicBezTo>
                  <a:pt x="296142" y="191677"/>
                  <a:pt x="293198" y="191526"/>
                  <a:pt x="290706" y="190280"/>
                </a:cubicBezTo>
                <a:cubicBezTo>
                  <a:pt x="272560" y="181208"/>
                  <a:pt x="295054" y="187451"/>
                  <a:pt x="269563" y="182352"/>
                </a:cubicBezTo>
                <a:cubicBezTo>
                  <a:pt x="254008" y="174574"/>
                  <a:pt x="262730" y="178312"/>
                  <a:pt x="243136" y="171781"/>
                </a:cubicBezTo>
                <a:lnTo>
                  <a:pt x="235207" y="169138"/>
                </a:lnTo>
                <a:cubicBezTo>
                  <a:pt x="222642" y="160761"/>
                  <a:pt x="230294" y="164857"/>
                  <a:pt x="211422" y="158567"/>
                </a:cubicBezTo>
                <a:cubicBezTo>
                  <a:pt x="208779" y="157686"/>
                  <a:pt x="205812" y="157469"/>
                  <a:pt x="203494" y="155924"/>
                </a:cubicBezTo>
                <a:cubicBezTo>
                  <a:pt x="200851" y="154162"/>
                  <a:pt x="198468" y="151928"/>
                  <a:pt x="195566" y="150638"/>
                </a:cubicBezTo>
                <a:cubicBezTo>
                  <a:pt x="190475" y="148375"/>
                  <a:pt x="184345" y="148444"/>
                  <a:pt x="179709" y="145353"/>
                </a:cubicBezTo>
                <a:cubicBezTo>
                  <a:pt x="174424" y="141829"/>
                  <a:pt x="169879" y="136791"/>
                  <a:pt x="163853" y="134782"/>
                </a:cubicBezTo>
                <a:cubicBezTo>
                  <a:pt x="134938" y="125144"/>
                  <a:pt x="178732" y="140514"/>
                  <a:pt x="147996" y="126854"/>
                </a:cubicBezTo>
                <a:cubicBezTo>
                  <a:pt x="142905" y="124591"/>
                  <a:pt x="132139" y="121568"/>
                  <a:pt x="132139" y="121568"/>
                </a:cubicBezTo>
                <a:cubicBezTo>
                  <a:pt x="108086" y="105531"/>
                  <a:pt x="101307" y="121127"/>
                  <a:pt x="92498" y="118925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7638321" y="4964717"/>
            <a:ext cx="314647" cy="204550"/>
          </a:xfrm>
          <a:custGeom>
            <a:avLst/>
            <a:gdLst>
              <a:gd name="connsiteX0" fmla="*/ 2800 w 314647"/>
              <a:gd name="connsiteY0" fmla="*/ 101482 h 204550"/>
              <a:gd name="connsiteX1" fmla="*/ 157 w 314647"/>
              <a:gd name="connsiteY1" fmla="*/ 88268 h 204550"/>
              <a:gd name="connsiteX2" fmla="*/ 8085 w 314647"/>
              <a:gd name="connsiteY2" fmla="*/ 75054 h 204550"/>
              <a:gd name="connsiteX3" fmla="*/ 10728 w 314647"/>
              <a:gd name="connsiteY3" fmla="*/ 67126 h 204550"/>
              <a:gd name="connsiteX4" fmla="*/ 23942 w 314647"/>
              <a:gd name="connsiteY4" fmla="*/ 51269 h 204550"/>
              <a:gd name="connsiteX5" fmla="*/ 29227 w 314647"/>
              <a:gd name="connsiteY5" fmla="*/ 43341 h 204550"/>
              <a:gd name="connsiteX6" fmla="*/ 37156 w 314647"/>
              <a:gd name="connsiteY6" fmla="*/ 35412 h 204550"/>
              <a:gd name="connsiteX7" fmla="*/ 42441 w 314647"/>
              <a:gd name="connsiteY7" fmla="*/ 27484 h 204550"/>
              <a:gd name="connsiteX8" fmla="*/ 58298 w 314647"/>
              <a:gd name="connsiteY8" fmla="*/ 11628 h 204550"/>
              <a:gd name="connsiteX9" fmla="*/ 66226 w 314647"/>
              <a:gd name="connsiteY9" fmla="*/ 3699 h 204550"/>
              <a:gd name="connsiteX10" fmla="*/ 74155 w 314647"/>
              <a:gd name="connsiteY10" fmla="*/ 1056 h 204550"/>
              <a:gd name="connsiteX11" fmla="*/ 129653 w 314647"/>
              <a:gd name="connsiteY11" fmla="*/ 11628 h 204550"/>
              <a:gd name="connsiteX12" fmla="*/ 134938 w 314647"/>
              <a:gd name="connsiteY12" fmla="*/ 19556 h 204550"/>
              <a:gd name="connsiteX13" fmla="*/ 137581 w 314647"/>
              <a:gd name="connsiteY13" fmla="*/ 30127 h 204550"/>
              <a:gd name="connsiteX14" fmla="*/ 142867 w 314647"/>
              <a:gd name="connsiteY14" fmla="*/ 38055 h 204550"/>
              <a:gd name="connsiteX15" fmla="*/ 153438 w 314647"/>
              <a:gd name="connsiteY15" fmla="*/ 59197 h 204550"/>
              <a:gd name="connsiteX16" fmla="*/ 161366 w 314647"/>
              <a:gd name="connsiteY16" fmla="*/ 69769 h 204550"/>
              <a:gd name="connsiteX17" fmla="*/ 164009 w 314647"/>
              <a:gd name="connsiteY17" fmla="*/ 77697 h 204550"/>
              <a:gd name="connsiteX18" fmla="*/ 179866 w 314647"/>
              <a:gd name="connsiteY18" fmla="*/ 90911 h 204550"/>
              <a:gd name="connsiteX19" fmla="*/ 187794 w 314647"/>
              <a:gd name="connsiteY19" fmla="*/ 93554 h 204550"/>
              <a:gd name="connsiteX20" fmla="*/ 195722 w 314647"/>
              <a:gd name="connsiteY20" fmla="*/ 98839 h 204550"/>
              <a:gd name="connsiteX21" fmla="*/ 211579 w 314647"/>
              <a:gd name="connsiteY21" fmla="*/ 112053 h 204550"/>
              <a:gd name="connsiteX22" fmla="*/ 227436 w 314647"/>
              <a:gd name="connsiteY22" fmla="*/ 114696 h 204550"/>
              <a:gd name="connsiteX23" fmla="*/ 259149 w 314647"/>
              <a:gd name="connsiteY23" fmla="*/ 141123 h 204550"/>
              <a:gd name="connsiteX24" fmla="*/ 277648 w 314647"/>
              <a:gd name="connsiteY24" fmla="*/ 164908 h 204550"/>
              <a:gd name="connsiteX25" fmla="*/ 296148 w 314647"/>
              <a:gd name="connsiteY25" fmla="*/ 172837 h 204550"/>
              <a:gd name="connsiteX26" fmla="*/ 314647 w 314647"/>
              <a:gd name="connsiteY26" fmla="*/ 178122 h 204550"/>
              <a:gd name="connsiteX27" fmla="*/ 309362 w 314647"/>
              <a:gd name="connsiteY27" fmla="*/ 193979 h 204550"/>
              <a:gd name="connsiteX28" fmla="*/ 285577 w 314647"/>
              <a:gd name="connsiteY28" fmla="*/ 196622 h 204550"/>
              <a:gd name="connsiteX29" fmla="*/ 277648 w 314647"/>
              <a:gd name="connsiteY29" fmla="*/ 199265 h 204550"/>
              <a:gd name="connsiteX30" fmla="*/ 256506 w 314647"/>
              <a:gd name="connsiteY30" fmla="*/ 204550 h 204550"/>
              <a:gd name="connsiteX31" fmla="*/ 206293 w 314647"/>
              <a:gd name="connsiteY31" fmla="*/ 201907 h 204550"/>
              <a:gd name="connsiteX32" fmla="*/ 201008 w 314647"/>
              <a:gd name="connsiteY32" fmla="*/ 193979 h 204550"/>
              <a:gd name="connsiteX33" fmla="*/ 193080 w 314647"/>
              <a:gd name="connsiteY33" fmla="*/ 191336 h 204550"/>
              <a:gd name="connsiteX34" fmla="*/ 185151 w 314647"/>
              <a:gd name="connsiteY34" fmla="*/ 186051 h 204550"/>
              <a:gd name="connsiteX35" fmla="*/ 177223 w 314647"/>
              <a:gd name="connsiteY35" fmla="*/ 183408 h 204550"/>
              <a:gd name="connsiteX36" fmla="*/ 169295 w 314647"/>
              <a:gd name="connsiteY36" fmla="*/ 178122 h 204550"/>
              <a:gd name="connsiteX37" fmla="*/ 161366 w 314647"/>
              <a:gd name="connsiteY37" fmla="*/ 170194 h 204550"/>
              <a:gd name="connsiteX38" fmla="*/ 148152 w 314647"/>
              <a:gd name="connsiteY38" fmla="*/ 167551 h 204550"/>
              <a:gd name="connsiteX39" fmla="*/ 124367 w 314647"/>
              <a:gd name="connsiteY39" fmla="*/ 156980 h 204550"/>
              <a:gd name="connsiteX40" fmla="*/ 108511 w 314647"/>
              <a:gd name="connsiteY40" fmla="*/ 151695 h 204550"/>
              <a:gd name="connsiteX41" fmla="*/ 97940 w 314647"/>
              <a:gd name="connsiteY41" fmla="*/ 149052 h 204550"/>
              <a:gd name="connsiteX42" fmla="*/ 90011 w 314647"/>
              <a:gd name="connsiteY42" fmla="*/ 146409 h 204550"/>
              <a:gd name="connsiteX43" fmla="*/ 71512 w 314647"/>
              <a:gd name="connsiteY43" fmla="*/ 141123 h 204550"/>
              <a:gd name="connsiteX44" fmla="*/ 63584 w 314647"/>
              <a:gd name="connsiteY44" fmla="*/ 133195 h 204550"/>
              <a:gd name="connsiteX45" fmla="*/ 42441 w 314647"/>
              <a:gd name="connsiteY45" fmla="*/ 122624 h 204550"/>
              <a:gd name="connsiteX46" fmla="*/ 34513 w 314647"/>
              <a:gd name="connsiteY46" fmla="*/ 119981 h 204550"/>
              <a:gd name="connsiteX47" fmla="*/ 18656 w 314647"/>
              <a:gd name="connsiteY47" fmla="*/ 112053 h 204550"/>
              <a:gd name="connsiteX48" fmla="*/ 2800 w 314647"/>
              <a:gd name="connsiteY48" fmla="*/ 101482 h 204550"/>
              <a:gd name="connsiteX49" fmla="*/ 2800 w 314647"/>
              <a:gd name="connsiteY49" fmla="*/ 101482 h 20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14647" h="204550">
                <a:moveTo>
                  <a:pt x="2800" y="101482"/>
                </a:moveTo>
                <a:cubicBezTo>
                  <a:pt x="2360" y="99280"/>
                  <a:pt x="-724" y="92673"/>
                  <a:pt x="157" y="88268"/>
                </a:cubicBezTo>
                <a:cubicBezTo>
                  <a:pt x="1164" y="83231"/>
                  <a:pt x="5788" y="79648"/>
                  <a:pt x="8085" y="75054"/>
                </a:cubicBezTo>
                <a:cubicBezTo>
                  <a:pt x="9331" y="72562"/>
                  <a:pt x="9482" y="69618"/>
                  <a:pt x="10728" y="67126"/>
                </a:cubicBezTo>
                <a:cubicBezTo>
                  <a:pt x="15651" y="57282"/>
                  <a:pt x="16635" y="60038"/>
                  <a:pt x="23942" y="51269"/>
                </a:cubicBezTo>
                <a:cubicBezTo>
                  <a:pt x="25975" y="48829"/>
                  <a:pt x="27194" y="45781"/>
                  <a:pt x="29227" y="43341"/>
                </a:cubicBezTo>
                <a:cubicBezTo>
                  <a:pt x="31620" y="40470"/>
                  <a:pt x="34763" y="38283"/>
                  <a:pt x="37156" y="35412"/>
                </a:cubicBezTo>
                <a:cubicBezTo>
                  <a:pt x="39189" y="32972"/>
                  <a:pt x="40331" y="29858"/>
                  <a:pt x="42441" y="27484"/>
                </a:cubicBezTo>
                <a:cubicBezTo>
                  <a:pt x="47407" y="21897"/>
                  <a:pt x="53012" y="16914"/>
                  <a:pt x="58298" y="11628"/>
                </a:cubicBezTo>
                <a:cubicBezTo>
                  <a:pt x="60941" y="8985"/>
                  <a:pt x="62680" y="4881"/>
                  <a:pt x="66226" y="3699"/>
                </a:cubicBezTo>
                <a:lnTo>
                  <a:pt x="74155" y="1056"/>
                </a:lnTo>
                <a:cubicBezTo>
                  <a:pt x="111234" y="3116"/>
                  <a:pt x="113843" y="-7345"/>
                  <a:pt x="129653" y="11628"/>
                </a:cubicBezTo>
                <a:cubicBezTo>
                  <a:pt x="131686" y="14068"/>
                  <a:pt x="133176" y="16913"/>
                  <a:pt x="134938" y="19556"/>
                </a:cubicBezTo>
                <a:cubicBezTo>
                  <a:pt x="135819" y="23080"/>
                  <a:pt x="136150" y="26789"/>
                  <a:pt x="137581" y="30127"/>
                </a:cubicBezTo>
                <a:cubicBezTo>
                  <a:pt x="138832" y="33046"/>
                  <a:pt x="141863" y="35042"/>
                  <a:pt x="142867" y="38055"/>
                </a:cubicBezTo>
                <a:cubicBezTo>
                  <a:pt x="150102" y="59758"/>
                  <a:pt x="138639" y="49332"/>
                  <a:pt x="153438" y="59197"/>
                </a:cubicBezTo>
                <a:cubicBezTo>
                  <a:pt x="156081" y="62721"/>
                  <a:pt x="159181" y="65945"/>
                  <a:pt x="161366" y="69769"/>
                </a:cubicBezTo>
                <a:cubicBezTo>
                  <a:pt x="162748" y="72188"/>
                  <a:pt x="162464" y="75379"/>
                  <a:pt x="164009" y="77697"/>
                </a:cubicBezTo>
                <a:cubicBezTo>
                  <a:pt x="166932" y="82081"/>
                  <a:pt x="174991" y="88473"/>
                  <a:pt x="179866" y="90911"/>
                </a:cubicBezTo>
                <a:cubicBezTo>
                  <a:pt x="182358" y="92157"/>
                  <a:pt x="185302" y="92308"/>
                  <a:pt x="187794" y="93554"/>
                </a:cubicBezTo>
                <a:cubicBezTo>
                  <a:pt x="190635" y="94974"/>
                  <a:pt x="193282" y="96806"/>
                  <a:pt x="195722" y="98839"/>
                </a:cubicBezTo>
                <a:cubicBezTo>
                  <a:pt x="200626" y="102926"/>
                  <a:pt x="205021" y="109867"/>
                  <a:pt x="211579" y="112053"/>
                </a:cubicBezTo>
                <a:cubicBezTo>
                  <a:pt x="216663" y="113748"/>
                  <a:pt x="222150" y="113815"/>
                  <a:pt x="227436" y="114696"/>
                </a:cubicBezTo>
                <a:cubicBezTo>
                  <a:pt x="239134" y="122495"/>
                  <a:pt x="251012" y="128917"/>
                  <a:pt x="259149" y="141123"/>
                </a:cubicBezTo>
                <a:cubicBezTo>
                  <a:pt x="266515" y="152173"/>
                  <a:pt x="268333" y="157146"/>
                  <a:pt x="277648" y="164908"/>
                </a:cubicBezTo>
                <a:cubicBezTo>
                  <a:pt x="286045" y="171905"/>
                  <a:pt x="285416" y="169770"/>
                  <a:pt x="296148" y="172837"/>
                </a:cubicBezTo>
                <a:cubicBezTo>
                  <a:pt x="322647" y="180409"/>
                  <a:pt x="281653" y="169876"/>
                  <a:pt x="314647" y="178122"/>
                </a:cubicBezTo>
                <a:cubicBezTo>
                  <a:pt x="312885" y="183408"/>
                  <a:pt x="314062" y="190988"/>
                  <a:pt x="309362" y="193979"/>
                </a:cubicBezTo>
                <a:cubicBezTo>
                  <a:pt x="302632" y="198262"/>
                  <a:pt x="293446" y="195310"/>
                  <a:pt x="285577" y="196622"/>
                </a:cubicBezTo>
                <a:cubicBezTo>
                  <a:pt x="282829" y="197080"/>
                  <a:pt x="280351" y="198589"/>
                  <a:pt x="277648" y="199265"/>
                </a:cubicBezTo>
                <a:lnTo>
                  <a:pt x="256506" y="204550"/>
                </a:lnTo>
                <a:cubicBezTo>
                  <a:pt x="239768" y="203669"/>
                  <a:pt x="222758" y="205043"/>
                  <a:pt x="206293" y="201907"/>
                </a:cubicBezTo>
                <a:cubicBezTo>
                  <a:pt x="203173" y="201313"/>
                  <a:pt x="203488" y="195963"/>
                  <a:pt x="201008" y="193979"/>
                </a:cubicBezTo>
                <a:cubicBezTo>
                  <a:pt x="198833" y="192239"/>
                  <a:pt x="195572" y="192582"/>
                  <a:pt x="193080" y="191336"/>
                </a:cubicBezTo>
                <a:cubicBezTo>
                  <a:pt x="190239" y="189916"/>
                  <a:pt x="187992" y="187471"/>
                  <a:pt x="185151" y="186051"/>
                </a:cubicBezTo>
                <a:cubicBezTo>
                  <a:pt x="182659" y="184805"/>
                  <a:pt x="179714" y="184654"/>
                  <a:pt x="177223" y="183408"/>
                </a:cubicBezTo>
                <a:cubicBezTo>
                  <a:pt x="174382" y="181987"/>
                  <a:pt x="171735" y="180155"/>
                  <a:pt x="169295" y="178122"/>
                </a:cubicBezTo>
                <a:cubicBezTo>
                  <a:pt x="166424" y="175729"/>
                  <a:pt x="164709" y="171865"/>
                  <a:pt x="161366" y="170194"/>
                </a:cubicBezTo>
                <a:cubicBezTo>
                  <a:pt x="157348" y="168185"/>
                  <a:pt x="152557" y="168432"/>
                  <a:pt x="148152" y="167551"/>
                </a:cubicBezTo>
                <a:cubicBezTo>
                  <a:pt x="135588" y="159175"/>
                  <a:pt x="143237" y="163271"/>
                  <a:pt x="124367" y="156980"/>
                </a:cubicBezTo>
                <a:lnTo>
                  <a:pt x="108511" y="151695"/>
                </a:lnTo>
                <a:cubicBezTo>
                  <a:pt x="104987" y="150814"/>
                  <a:pt x="101432" y="150050"/>
                  <a:pt x="97940" y="149052"/>
                </a:cubicBezTo>
                <a:cubicBezTo>
                  <a:pt x="95261" y="148287"/>
                  <a:pt x="92690" y="147174"/>
                  <a:pt x="90011" y="146409"/>
                </a:cubicBezTo>
                <a:cubicBezTo>
                  <a:pt x="66790" y="139774"/>
                  <a:pt x="90515" y="147458"/>
                  <a:pt x="71512" y="141123"/>
                </a:cubicBezTo>
                <a:cubicBezTo>
                  <a:pt x="68869" y="138480"/>
                  <a:pt x="66737" y="135201"/>
                  <a:pt x="63584" y="133195"/>
                </a:cubicBezTo>
                <a:cubicBezTo>
                  <a:pt x="56936" y="128965"/>
                  <a:pt x="49916" y="125116"/>
                  <a:pt x="42441" y="122624"/>
                </a:cubicBezTo>
                <a:cubicBezTo>
                  <a:pt x="39798" y="121743"/>
                  <a:pt x="37005" y="121227"/>
                  <a:pt x="34513" y="119981"/>
                </a:cubicBezTo>
                <a:cubicBezTo>
                  <a:pt x="14023" y="109736"/>
                  <a:pt x="38584" y="118696"/>
                  <a:pt x="18656" y="112053"/>
                </a:cubicBezTo>
                <a:cubicBezTo>
                  <a:pt x="7225" y="94906"/>
                  <a:pt x="21177" y="111983"/>
                  <a:pt x="2800" y="101482"/>
                </a:cubicBezTo>
                <a:lnTo>
                  <a:pt x="2800" y="101482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6581368" y="5103198"/>
            <a:ext cx="237850" cy="155936"/>
          </a:xfrm>
          <a:custGeom>
            <a:avLst/>
            <a:gdLst>
              <a:gd name="connsiteX0" fmla="*/ 187637 w 237850"/>
              <a:gd name="connsiteY0" fmla="*/ 153281 h 155936"/>
              <a:gd name="connsiteX1" fmla="*/ 161209 w 237850"/>
              <a:gd name="connsiteY1" fmla="*/ 147995 h 155936"/>
              <a:gd name="connsiteX2" fmla="*/ 153281 w 237850"/>
              <a:gd name="connsiteY2" fmla="*/ 140067 h 155936"/>
              <a:gd name="connsiteX3" fmla="*/ 142710 w 237850"/>
              <a:gd name="connsiteY3" fmla="*/ 137424 h 155936"/>
              <a:gd name="connsiteX4" fmla="*/ 134782 w 237850"/>
              <a:gd name="connsiteY4" fmla="*/ 134781 h 155936"/>
              <a:gd name="connsiteX5" fmla="*/ 113639 w 237850"/>
              <a:gd name="connsiteY5" fmla="*/ 118925 h 155936"/>
              <a:gd name="connsiteX6" fmla="*/ 105711 w 237850"/>
              <a:gd name="connsiteY6" fmla="*/ 116282 h 155936"/>
              <a:gd name="connsiteX7" fmla="*/ 89854 w 237850"/>
              <a:gd name="connsiteY7" fmla="*/ 105711 h 155936"/>
              <a:gd name="connsiteX8" fmla="*/ 68712 w 237850"/>
              <a:gd name="connsiteY8" fmla="*/ 103068 h 155936"/>
              <a:gd name="connsiteX9" fmla="*/ 52856 w 237850"/>
              <a:gd name="connsiteY9" fmla="*/ 97782 h 155936"/>
              <a:gd name="connsiteX10" fmla="*/ 44927 w 237850"/>
              <a:gd name="connsiteY10" fmla="*/ 95140 h 155936"/>
              <a:gd name="connsiteX11" fmla="*/ 23785 w 237850"/>
              <a:gd name="connsiteY11" fmla="*/ 92497 h 155936"/>
              <a:gd name="connsiteX12" fmla="*/ 7928 w 237850"/>
              <a:gd name="connsiteY12" fmla="*/ 81926 h 155936"/>
              <a:gd name="connsiteX13" fmla="*/ 0 w 237850"/>
              <a:gd name="connsiteY13" fmla="*/ 79283 h 155936"/>
              <a:gd name="connsiteX14" fmla="*/ 5286 w 237850"/>
              <a:gd name="connsiteY14" fmla="*/ 68712 h 155936"/>
              <a:gd name="connsiteX15" fmla="*/ 13214 w 237850"/>
              <a:gd name="connsiteY15" fmla="*/ 63426 h 155936"/>
              <a:gd name="connsiteX16" fmla="*/ 18500 w 237850"/>
              <a:gd name="connsiteY16" fmla="*/ 55498 h 155936"/>
              <a:gd name="connsiteX17" fmla="*/ 34356 w 237850"/>
              <a:gd name="connsiteY17" fmla="*/ 39641 h 155936"/>
              <a:gd name="connsiteX18" fmla="*/ 44927 w 237850"/>
              <a:gd name="connsiteY18" fmla="*/ 23785 h 155936"/>
              <a:gd name="connsiteX19" fmla="*/ 47570 w 237850"/>
              <a:gd name="connsiteY19" fmla="*/ 15856 h 155936"/>
              <a:gd name="connsiteX20" fmla="*/ 71355 w 237850"/>
              <a:gd name="connsiteY20" fmla="*/ 2642 h 155936"/>
              <a:gd name="connsiteX21" fmla="*/ 79283 w 237850"/>
              <a:gd name="connsiteY21" fmla="*/ 0 h 155936"/>
              <a:gd name="connsiteX22" fmla="*/ 103068 w 237850"/>
              <a:gd name="connsiteY22" fmla="*/ 2642 h 155936"/>
              <a:gd name="connsiteX23" fmla="*/ 110997 w 237850"/>
              <a:gd name="connsiteY23" fmla="*/ 5285 h 155936"/>
              <a:gd name="connsiteX24" fmla="*/ 126853 w 237850"/>
              <a:gd name="connsiteY24" fmla="*/ 21142 h 155936"/>
              <a:gd name="connsiteX25" fmla="*/ 150638 w 237850"/>
              <a:gd name="connsiteY25" fmla="*/ 34356 h 155936"/>
              <a:gd name="connsiteX26" fmla="*/ 158567 w 237850"/>
              <a:gd name="connsiteY26" fmla="*/ 42284 h 155936"/>
              <a:gd name="connsiteX27" fmla="*/ 166495 w 237850"/>
              <a:gd name="connsiteY27" fmla="*/ 47570 h 155936"/>
              <a:gd name="connsiteX28" fmla="*/ 177066 w 237850"/>
              <a:gd name="connsiteY28" fmla="*/ 55498 h 155936"/>
              <a:gd name="connsiteX29" fmla="*/ 192923 w 237850"/>
              <a:gd name="connsiteY29" fmla="*/ 66069 h 155936"/>
              <a:gd name="connsiteX30" fmla="*/ 200851 w 237850"/>
              <a:gd name="connsiteY30" fmla="*/ 73997 h 155936"/>
              <a:gd name="connsiteX31" fmla="*/ 206137 w 237850"/>
              <a:gd name="connsiteY31" fmla="*/ 81926 h 155936"/>
              <a:gd name="connsiteX32" fmla="*/ 232564 w 237850"/>
              <a:gd name="connsiteY32" fmla="*/ 113639 h 155936"/>
              <a:gd name="connsiteX33" fmla="*/ 237850 w 237850"/>
              <a:gd name="connsiteY33" fmla="*/ 121567 h 155936"/>
              <a:gd name="connsiteX34" fmla="*/ 235207 w 237850"/>
              <a:gd name="connsiteY34" fmla="*/ 134781 h 155936"/>
              <a:gd name="connsiteX35" fmla="*/ 221993 w 237850"/>
              <a:gd name="connsiteY35" fmla="*/ 137424 h 155936"/>
              <a:gd name="connsiteX36" fmla="*/ 214065 w 237850"/>
              <a:gd name="connsiteY36" fmla="*/ 140067 h 155936"/>
              <a:gd name="connsiteX37" fmla="*/ 190280 w 237850"/>
              <a:gd name="connsiteY37" fmla="*/ 145352 h 155936"/>
              <a:gd name="connsiteX38" fmla="*/ 171780 w 237850"/>
              <a:gd name="connsiteY38" fmla="*/ 155923 h 155936"/>
              <a:gd name="connsiteX39" fmla="*/ 187637 w 237850"/>
              <a:gd name="connsiteY39" fmla="*/ 153281 h 15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7850" h="155936">
                <a:moveTo>
                  <a:pt x="187637" y="153281"/>
                </a:moveTo>
                <a:cubicBezTo>
                  <a:pt x="185875" y="151960"/>
                  <a:pt x="166241" y="151350"/>
                  <a:pt x="161209" y="147995"/>
                </a:cubicBezTo>
                <a:cubicBezTo>
                  <a:pt x="158099" y="145922"/>
                  <a:pt x="156526" y="141921"/>
                  <a:pt x="153281" y="140067"/>
                </a:cubicBezTo>
                <a:cubicBezTo>
                  <a:pt x="150127" y="138265"/>
                  <a:pt x="146202" y="138422"/>
                  <a:pt x="142710" y="137424"/>
                </a:cubicBezTo>
                <a:cubicBezTo>
                  <a:pt x="140032" y="136659"/>
                  <a:pt x="137274" y="136027"/>
                  <a:pt x="134782" y="134781"/>
                </a:cubicBezTo>
                <a:cubicBezTo>
                  <a:pt x="96440" y="115610"/>
                  <a:pt x="141152" y="137266"/>
                  <a:pt x="113639" y="118925"/>
                </a:cubicBezTo>
                <a:cubicBezTo>
                  <a:pt x="111321" y="117380"/>
                  <a:pt x="108146" y="117635"/>
                  <a:pt x="105711" y="116282"/>
                </a:cubicBezTo>
                <a:cubicBezTo>
                  <a:pt x="100158" y="113197"/>
                  <a:pt x="96157" y="106499"/>
                  <a:pt x="89854" y="105711"/>
                </a:cubicBezTo>
                <a:lnTo>
                  <a:pt x="68712" y="103068"/>
                </a:lnTo>
                <a:lnTo>
                  <a:pt x="52856" y="97782"/>
                </a:lnTo>
                <a:cubicBezTo>
                  <a:pt x="50213" y="96901"/>
                  <a:pt x="47691" y="95486"/>
                  <a:pt x="44927" y="95140"/>
                </a:cubicBezTo>
                <a:lnTo>
                  <a:pt x="23785" y="92497"/>
                </a:lnTo>
                <a:cubicBezTo>
                  <a:pt x="4934" y="86213"/>
                  <a:pt x="27725" y="95123"/>
                  <a:pt x="7928" y="81926"/>
                </a:cubicBezTo>
                <a:cubicBezTo>
                  <a:pt x="5610" y="80381"/>
                  <a:pt x="2643" y="80164"/>
                  <a:pt x="0" y="79283"/>
                </a:cubicBezTo>
                <a:cubicBezTo>
                  <a:pt x="1762" y="75759"/>
                  <a:pt x="2764" y="71739"/>
                  <a:pt x="5286" y="68712"/>
                </a:cubicBezTo>
                <a:cubicBezTo>
                  <a:pt x="7319" y="66272"/>
                  <a:pt x="10968" y="65672"/>
                  <a:pt x="13214" y="63426"/>
                </a:cubicBezTo>
                <a:cubicBezTo>
                  <a:pt x="15460" y="61180"/>
                  <a:pt x="16390" y="57872"/>
                  <a:pt x="18500" y="55498"/>
                </a:cubicBezTo>
                <a:cubicBezTo>
                  <a:pt x="23466" y="49911"/>
                  <a:pt x="30210" y="45860"/>
                  <a:pt x="34356" y="39641"/>
                </a:cubicBezTo>
                <a:cubicBezTo>
                  <a:pt x="37880" y="34356"/>
                  <a:pt x="42918" y="29811"/>
                  <a:pt x="44927" y="23785"/>
                </a:cubicBezTo>
                <a:cubicBezTo>
                  <a:pt x="45808" y="21142"/>
                  <a:pt x="46025" y="18174"/>
                  <a:pt x="47570" y="15856"/>
                </a:cubicBezTo>
                <a:cubicBezTo>
                  <a:pt x="54351" y="5684"/>
                  <a:pt x="59536" y="6582"/>
                  <a:pt x="71355" y="2642"/>
                </a:cubicBezTo>
                <a:lnTo>
                  <a:pt x="79283" y="0"/>
                </a:lnTo>
                <a:cubicBezTo>
                  <a:pt x="87211" y="881"/>
                  <a:pt x="95199" y="1331"/>
                  <a:pt x="103068" y="2642"/>
                </a:cubicBezTo>
                <a:cubicBezTo>
                  <a:pt x="105816" y="3100"/>
                  <a:pt x="108798" y="3575"/>
                  <a:pt x="110997" y="5285"/>
                </a:cubicBezTo>
                <a:cubicBezTo>
                  <a:pt x="116897" y="9874"/>
                  <a:pt x="120634" y="16996"/>
                  <a:pt x="126853" y="21142"/>
                </a:cubicBezTo>
                <a:cubicBezTo>
                  <a:pt x="145028" y="33258"/>
                  <a:pt x="136684" y="29704"/>
                  <a:pt x="150638" y="34356"/>
                </a:cubicBezTo>
                <a:cubicBezTo>
                  <a:pt x="153281" y="36999"/>
                  <a:pt x="155696" y="39891"/>
                  <a:pt x="158567" y="42284"/>
                </a:cubicBezTo>
                <a:cubicBezTo>
                  <a:pt x="161007" y="44317"/>
                  <a:pt x="163910" y="45724"/>
                  <a:pt x="166495" y="47570"/>
                </a:cubicBezTo>
                <a:cubicBezTo>
                  <a:pt x="170079" y="50130"/>
                  <a:pt x="173458" y="52972"/>
                  <a:pt x="177066" y="55498"/>
                </a:cubicBezTo>
                <a:cubicBezTo>
                  <a:pt x="182270" y="59141"/>
                  <a:pt x="188431" y="61577"/>
                  <a:pt x="192923" y="66069"/>
                </a:cubicBezTo>
                <a:cubicBezTo>
                  <a:pt x="195566" y="68712"/>
                  <a:pt x="198458" y="71126"/>
                  <a:pt x="200851" y="73997"/>
                </a:cubicBezTo>
                <a:cubicBezTo>
                  <a:pt x="202885" y="76437"/>
                  <a:pt x="204027" y="79552"/>
                  <a:pt x="206137" y="81926"/>
                </a:cubicBezTo>
                <a:cubicBezTo>
                  <a:pt x="233273" y="112454"/>
                  <a:pt x="212078" y="82911"/>
                  <a:pt x="232564" y="113639"/>
                </a:cubicBezTo>
                <a:lnTo>
                  <a:pt x="237850" y="121567"/>
                </a:lnTo>
                <a:cubicBezTo>
                  <a:pt x="236969" y="125972"/>
                  <a:pt x="238383" y="131605"/>
                  <a:pt x="235207" y="134781"/>
                </a:cubicBezTo>
                <a:cubicBezTo>
                  <a:pt x="232031" y="137957"/>
                  <a:pt x="226351" y="136334"/>
                  <a:pt x="221993" y="137424"/>
                </a:cubicBezTo>
                <a:cubicBezTo>
                  <a:pt x="219291" y="138100"/>
                  <a:pt x="216784" y="139463"/>
                  <a:pt x="214065" y="140067"/>
                </a:cubicBezTo>
                <a:cubicBezTo>
                  <a:pt x="186148" y="146271"/>
                  <a:pt x="208133" y="139403"/>
                  <a:pt x="190280" y="145352"/>
                </a:cubicBezTo>
                <a:cubicBezTo>
                  <a:pt x="180696" y="154937"/>
                  <a:pt x="185091" y="153262"/>
                  <a:pt x="171780" y="155923"/>
                </a:cubicBezTo>
                <a:cubicBezTo>
                  <a:pt x="170916" y="156096"/>
                  <a:pt x="189399" y="154602"/>
                  <a:pt x="187637" y="15328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7408557" y="3869022"/>
            <a:ext cx="886423" cy="816929"/>
          </a:xfrm>
          <a:custGeom>
            <a:avLst/>
            <a:gdLst>
              <a:gd name="connsiteX0" fmla="*/ 42284 w 886423"/>
              <a:gd name="connsiteY0" fmla="*/ 816617 h 816929"/>
              <a:gd name="connsiteX1" fmla="*/ 13213 w 886423"/>
              <a:gd name="connsiteY1" fmla="*/ 792832 h 816929"/>
              <a:gd name="connsiteX2" fmla="*/ 7928 w 886423"/>
              <a:gd name="connsiteY2" fmla="*/ 784904 h 816929"/>
              <a:gd name="connsiteX3" fmla="*/ 2642 w 886423"/>
              <a:gd name="connsiteY3" fmla="*/ 769047 h 816929"/>
              <a:gd name="connsiteX4" fmla="*/ 0 w 886423"/>
              <a:gd name="connsiteY4" fmla="*/ 761119 h 816929"/>
              <a:gd name="connsiteX5" fmla="*/ 58141 w 886423"/>
              <a:gd name="connsiteY5" fmla="*/ 729406 h 816929"/>
              <a:gd name="connsiteX6" fmla="*/ 66069 w 886423"/>
              <a:gd name="connsiteY6" fmla="*/ 721477 h 816929"/>
              <a:gd name="connsiteX7" fmla="*/ 76640 w 886423"/>
              <a:gd name="connsiteY7" fmla="*/ 718835 h 816929"/>
              <a:gd name="connsiteX8" fmla="*/ 100425 w 886423"/>
              <a:gd name="connsiteY8" fmla="*/ 705621 h 816929"/>
              <a:gd name="connsiteX9" fmla="*/ 108353 w 886423"/>
              <a:gd name="connsiteY9" fmla="*/ 697692 h 816929"/>
              <a:gd name="connsiteX10" fmla="*/ 140067 w 886423"/>
              <a:gd name="connsiteY10" fmla="*/ 689764 h 816929"/>
              <a:gd name="connsiteX11" fmla="*/ 150638 w 886423"/>
              <a:gd name="connsiteY11" fmla="*/ 687121 h 816929"/>
              <a:gd name="connsiteX12" fmla="*/ 158566 w 886423"/>
              <a:gd name="connsiteY12" fmla="*/ 681836 h 816929"/>
              <a:gd name="connsiteX13" fmla="*/ 171780 w 886423"/>
              <a:gd name="connsiteY13" fmla="*/ 679193 h 816929"/>
              <a:gd name="connsiteX14" fmla="*/ 179708 w 886423"/>
              <a:gd name="connsiteY14" fmla="*/ 676550 h 816929"/>
              <a:gd name="connsiteX15" fmla="*/ 192922 w 886423"/>
              <a:gd name="connsiteY15" fmla="*/ 673907 h 816929"/>
              <a:gd name="connsiteX16" fmla="*/ 208779 w 886423"/>
              <a:gd name="connsiteY16" fmla="*/ 663336 h 816929"/>
              <a:gd name="connsiteX17" fmla="*/ 216707 w 886423"/>
              <a:gd name="connsiteY17" fmla="*/ 655408 h 816929"/>
              <a:gd name="connsiteX18" fmla="*/ 224635 w 886423"/>
              <a:gd name="connsiteY18" fmla="*/ 650123 h 816929"/>
              <a:gd name="connsiteX19" fmla="*/ 229921 w 886423"/>
              <a:gd name="connsiteY19" fmla="*/ 642194 h 816929"/>
              <a:gd name="connsiteX20" fmla="*/ 237849 w 886423"/>
              <a:gd name="connsiteY20" fmla="*/ 634266 h 816929"/>
              <a:gd name="connsiteX21" fmla="*/ 240492 w 886423"/>
              <a:gd name="connsiteY21" fmla="*/ 626338 h 816929"/>
              <a:gd name="connsiteX22" fmla="*/ 243135 w 886423"/>
              <a:gd name="connsiteY22" fmla="*/ 594624 h 816929"/>
              <a:gd name="connsiteX23" fmla="*/ 245778 w 886423"/>
              <a:gd name="connsiteY23" fmla="*/ 586696 h 816929"/>
              <a:gd name="connsiteX24" fmla="*/ 253706 w 886423"/>
              <a:gd name="connsiteY24" fmla="*/ 557625 h 816929"/>
              <a:gd name="connsiteX25" fmla="*/ 261634 w 886423"/>
              <a:gd name="connsiteY25" fmla="*/ 549697 h 816929"/>
              <a:gd name="connsiteX26" fmla="*/ 264277 w 886423"/>
              <a:gd name="connsiteY26" fmla="*/ 525912 h 816929"/>
              <a:gd name="connsiteX27" fmla="*/ 269563 w 886423"/>
              <a:gd name="connsiteY27" fmla="*/ 517984 h 816929"/>
              <a:gd name="connsiteX28" fmla="*/ 274848 w 886423"/>
              <a:gd name="connsiteY28" fmla="*/ 496842 h 816929"/>
              <a:gd name="connsiteX29" fmla="*/ 277491 w 886423"/>
              <a:gd name="connsiteY29" fmla="*/ 459843 h 816929"/>
              <a:gd name="connsiteX30" fmla="*/ 280134 w 886423"/>
              <a:gd name="connsiteY30" fmla="*/ 451914 h 816929"/>
              <a:gd name="connsiteX31" fmla="*/ 282776 w 886423"/>
              <a:gd name="connsiteY31" fmla="*/ 422844 h 816929"/>
              <a:gd name="connsiteX32" fmla="*/ 288062 w 886423"/>
              <a:gd name="connsiteY32" fmla="*/ 412273 h 816929"/>
              <a:gd name="connsiteX33" fmla="*/ 290705 w 886423"/>
              <a:gd name="connsiteY33" fmla="*/ 404344 h 816929"/>
              <a:gd name="connsiteX34" fmla="*/ 295990 w 886423"/>
              <a:gd name="connsiteY34" fmla="*/ 380560 h 816929"/>
              <a:gd name="connsiteX35" fmla="*/ 293348 w 886423"/>
              <a:gd name="connsiteY35" fmla="*/ 301276 h 816929"/>
              <a:gd name="connsiteX36" fmla="*/ 277491 w 886423"/>
              <a:gd name="connsiteY36" fmla="*/ 298633 h 816929"/>
              <a:gd name="connsiteX37" fmla="*/ 266920 w 886423"/>
              <a:gd name="connsiteY37" fmla="*/ 290705 h 816929"/>
              <a:gd name="connsiteX38" fmla="*/ 251063 w 886423"/>
              <a:gd name="connsiteY38" fmla="*/ 282777 h 816929"/>
              <a:gd name="connsiteX39" fmla="*/ 243135 w 886423"/>
              <a:gd name="connsiteY39" fmla="*/ 277491 h 816929"/>
              <a:gd name="connsiteX40" fmla="*/ 221993 w 886423"/>
              <a:gd name="connsiteY40" fmla="*/ 272206 h 816929"/>
              <a:gd name="connsiteX41" fmla="*/ 214064 w 886423"/>
              <a:gd name="connsiteY41" fmla="*/ 269563 h 816929"/>
              <a:gd name="connsiteX42" fmla="*/ 166494 w 886423"/>
              <a:gd name="connsiteY42" fmla="*/ 266920 h 816929"/>
              <a:gd name="connsiteX43" fmla="*/ 158566 w 886423"/>
              <a:gd name="connsiteY43" fmla="*/ 264277 h 816929"/>
              <a:gd name="connsiteX44" fmla="*/ 147995 w 886423"/>
              <a:gd name="connsiteY44" fmla="*/ 248421 h 816929"/>
              <a:gd name="connsiteX45" fmla="*/ 145352 w 886423"/>
              <a:gd name="connsiteY45" fmla="*/ 221993 h 816929"/>
              <a:gd name="connsiteX46" fmla="*/ 137424 w 886423"/>
              <a:gd name="connsiteY46" fmla="*/ 216707 h 816929"/>
              <a:gd name="connsiteX47" fmla="*/ 84568 w 886423"/>
              <a:gd name="connsiteY47" fmla="*/ 214065 h 816929"/>
              <a:gd name="connsiteX48" fmla="*/ 87211 w 886423"/>
              <a:gd name="connsiteY48" fmla="*/ 134781 h 816929"/>
              <a:gd name="connsiteX49" fmla="*/ 92497 w 886423"/>
              <a:gd name="connsiteY49" fmla="*/ 116282 h 816929"/>
              <a:gd name="connsiteX50" fmla="*/ 97782 w 886423"/>
              <a:gd name="connsiteY50" fmla="*/ 95140 h 816929"/>
              <a:gd name="connsiteX51" fmla="*/ 103068 w 886423"/>
              <a:gd name="connsiteY51" fmla="*/ 87212 h 816929"/>
              <a:gd name="connsiteX52" fmla="*/ 113639 w 886423"/>
              <a:gd name="connsiteY52" fmla="*/ 68712 h 816929"/>
              <a:gd name="connsiteX53" fmla="*/ 116282 w 886423"/>
              <a:gd name="connsiteY53" fmla="*/ 55498 h 816929"/>
              <a:gd name="connsiteX54" fmla="*/ 121567 w 886423"/>
              <a:gd name="connsiteY54" fmla="*/ 47570 h 816929"/>
              <a:gd name="connsiteX55" fmla="*/ 129496 w 886423"/>
              <a:gd name="connsiteY55" fmla="*/ 31713 h 816929"/>
              <a:gd name="connsiteX56" fmla="*/ 132138 w 886423"/>
              <a:gd name="connsiteY56" fmla="*/ 23785 h 816929"/>
              <a:gd name="connsiteX57" fmla="*/ 137424 w 886423"/>
              <a:gd name="connsiteY57" fmla="*/ 15857 h 816929"/>
              <a:gd name="connsiteX58" fmla="*/ 142709 w 886423"/>
              <a:gd name="connsiteY58" fmla="*/ 0 h 816929"/>
              <a:gd name="connsiteX59" fmla="*/ 214064 w 886423"/>
              <a:gd name="connsiteY59" fmla="*/ 2643 h 816929"/>
              <a:gd name="connsiteX60" fmla="*/ 232564 w 886423"/>
              <a:gd name="connsiteY60" fmla="*/ 13214 h 816929"/>
              <a:gd name="connsiteX61" fmla="*/ 248420 w 886423"/>
              <a:gd name="connsiteY61" fmla="*/ 21142 h 816929"/>
              <a:gd name="connsiteX62" fmla="*/ 256349 w 886423"/>
              <a:gd name="connsiteY62" fmla="*/ 29070 h 816929"/>
              <a:gd name="connsiteX63" fmla="*/ 266920 w 886423"/>
              <a:gd name="connsiteY63" fmla="*/ 34356 h 816929"/>
              <a:gd name="connsiteX64" fmla="*/ 274848 w 886423"/>
              <a:gd name="connsiteY64" fmla="*/ 39642 h 816929"/>
              <a:gd name="connsiteX65" fmla="*/ 319775 w 886423"/>
              <a:gd name="connsiteY65" fmla="*/ 36999 h 816929"/>
              <a:gd name="connsiteX66" fmla="*/ 322418 w 886423"/>
              <a:gd name="connsiteY66" fmla="*/ 29070 h 816929"/>
              <a:gd name="connsiteX67" fmla="*/ 330346 w 886423"/>
              <a:gd name="connsiteY67" fmla="*/ 23785 h 816929"/>
              <a:gd name="connsiteX68" fmla="*/ 346203 w 886423"/>
              <a:gd name="connsiteY68" fmla="*/ 18499 h 816929"/>
              <a:gd name="connsiteX69" fmla="*/ 362060 w 886423"/>
              <a:gd name="connsiteY69" fmla="*/ 10571 h 816929"/>
              <a:gd name="connsiteX70" fmla="*/ 399059 w 886423"/>
              <a:gd name="connsiteY70" fmla="*/ 13214 h 816929"/>
              <a:gd name="connsiteX71" fmla="*/ 404344 w 886423"/>
              <a:gd name="connsiteY71" fmla="*/ 29070 h 816929"/>
              <a:gd name="connsiteX72" fmla="*/ 409630 w 886423"/>
              <a:gd name="connsiteY72" fmla="*/ 36999 h 816929"/>
              <a:gd name="connsiteX73" fmla="*/ 425486 w 886423"/>
              <a:gd name="connsiteY73" fmla="*/ 68712 h 816929"/>
              <a:gd name="connsiteX74" fmla="*/ 430772 w 886423"/>
              <a:gd name="connsiteY74" fmla="*/ 76640 h 816929"/>
              <a:gd name="connsiteX75" fmla="*/ 430772 w 886423"/>
              <a:gd name="connsiteY75" fmla="*/ 124210 h 816929"/>
              <a:gd name="connsiteX76" fmla="*/ 422844 w 886423"/>
              <a:gd name="connsiteY76" fmla="*/ 132139 h 816929"/>
              <a:gd name="connsiteX77" fmla="*/ 412272 w 886423"/>
              <a:gd name="connsiteY77" fmla="*/ 155924 h 816929"/>
              <a:gd name="connsiteX78" fmla="*/ 409630 w 886423"/>
              <a:gd name="connsiteY78" fmla="*/ 174423 h 816929"/>
              <a:gd name="connsiteX79" fmla="*/ 412272 w 886423"/>
              <a:gd name="connsiteY79" fmla="*/ 227279 h 816929"/>
              <a:gd name="connsiteX80" fmla="*/ 422844 w 886423"/>
              <a:gd name="connsiteY80" fmla="*/ 229921 h 816929"/>
              <a:gd name="connsiteX81" fmla="*/ 430772 w 886423"/>
              <a:gd name="connsiteY81" fmla="*/ 232564 h 816929"/>
              <a:gd name="connsiteX82" fmla="*/ 499484 w 886423"/>
              <a:gd name="connsiteY82" fmla="*/ 235207 h 816929"/>
              <a:gd name="connsiteX83" fmla="*/ 507412 w 886423"/>
              <a:gd name="connsiteY83" fmla="*/ 237850 h 816929"/>
              <a:gd name="connsiteX84" fmla="*/ 533840 w 886423"/>
              <a:gd name="connsiteY84" fmla="*/ 243135 h 816929"/>
              <a:gd name="connsiteX85" fmla="*/ 549697 w 886423"/>
              <a:gd name="connsiteY85" fmla="*/ 256349 h 816929"/>
              <a:gd name="connsiteX86" fmla="*/ 568196 w 886423"/>
              <a:gd name="connsiteY86" fmla="*/ 258992 h 816929"/>
              <a:gd name="connsiteX87" fmla="*/ 584053 w 886423"/>
              <a:gd name="connsiteY87" fmla="*/ 264277 h 816929"/>
              <a:gd name="connsiteX88" fmla="*/ 591981 w 886423"/>
              <a:gd name="connsiteY88" fmla="*/ 266920 h 816929"/>
              <a:gd name="connsiteX89" fmla="*/ 599909 w 886423"/>
              <a:gd name="connsiteY89" fmla="*/ 274849 h 816929"/>
              <a:gd name="connsiteX90" fmla="*/ 615766 w 886423"/>
              <a:gd name="connsiteY90" fmla="*/ 288062 h 816929"/>
              <a:gd name="connsiteX91" fmla="*/ 613123 w 886423"/>
              <a:gd name="connsiteY91" fmla="*/ 346203 h 816929"/>
              <a:gd name="connsiteX92" fmla="*/ 605195 w 886423"/>
              <a:gd name="connsiteY92" fmla="*/ 354132 h 816929"/>
              <a:gd name="connsiteX93" fmla="*/ 602552 w 886423"/>
              <a:gd name="connsiteY93" fmla="*/ 367346 h 816929"/>
              <a:gd name="connsiteX94" fmla="*/ 605195 w 886423"/>
              <a:gd name="connsiteY94" fmla="*/ 377917 h 816929"/>
              <a:gd name="connsiteX95" fmla="*/ 626337 w 886423"/>
              <a:gd name="connsiteY95" fmla="*/ 380560 h 816929"/>
              <a:gd name="connsiteX96" fmla="*/ 634265 w 886423"/>
              <a:gd name="connsiteY96" fmla="*/ 383202 h 816929"/>
              <a:gd name="connsiteX97" fmla="*/ 702978 w 886423"/>
              <a:gd name="connsiteY97" fmla="*/ 380560 h 816929"/>
              <a:gd name="connsiteX98" fmla="*/ 710906 w 886423"/>
              <a:gd name="connsiteY98" fmla="*/ 377917 h 816929"/>
              <a:gd name="connsiteX99" fmla="*/ 732048 w 886423"/>
              <a:gd name="connsiteY99" fmla="*/ 375274 h 816929"/>
              <a:gd name="connsiteX100" fmla="*/ 739976 w 886423"/>
              <a:gd name="connsiteY100" fmla="*/ 367346 h 816929"/>
              <a:gd name="connsiteX101" fmla="*/ 750548 w 886423"/>
              <a:gd name="connsiteY101" fmla="*/ 351489 h 816929"/>
              <a:gd name="connsiteX102" fmla="*/ 763761 w 886423"/>
              <a:gd name="connsiteY102" fmla="*/ 338275 h 816929"/>
              <a:gd name="connsiteX103" fmla="*/ 766404 w 886423"/>
              <a:gd name="connsiteY103" fmla="*/ 330347 h 816929"/>
              <a:gd name="connsiteX104" fmla="*/ 782261 w 886423"/>
              <a:gd name="connsiteY104" fmla="*/ 325061 h 816929"/>
              <a:gd name="connsiteX105" fmla="*/ 837759 w 886423"/>
              <a:gd name="connsiteY105" fmla="*/ 317133 h 816929"/>
              <a:gd name="connsiteX106" fmla="*/ 880044 w 886423"/>
              <a:gd name="connsiteY106" fmla="*/ 319776 h 816929"/>
              <a:gd name="connsiteX107" fmla="*/ 885329 w 886423"/>
              <a:gd name="connsiteY107" fmla="*/ 327704 h 816929"/>
              <a:gd name="connsiteX108" fmla="*/ 882686 w 886423"/>
              <a:gd name="connsiteY108" fmla="*/ 359417 h 816929"/>
              <a:gd name="connsiteX109" fmla="*/ 861544 w 886423"/>
              <a:gd name="connsiteY109" fmla="*/ 364703 h 816929"/>
              <a:gd name="connsiteX110" fmla="*/ 763761 w 886423"/>
              <a:gd name="connsiteY110" fmla="*/ 367346 h 816929"/>
              <a:gd name="connsiteX111" fmla="*/ 739976 w 886423"/>
              <a:gd name="connsiteY111" fmla="*/ 380560 h 816929"/>
              <a:gd name="connsiteX112" fmla="*/ 724120 w 886423"/>
              <a:gd name="connsiteY112" fmla="*/ 401702 h 816929"/>
              <a:gd name="connsiteX113" fmla="*/ 716191 w 886423"/>
              <a:gd name="connsiteY113" fmla="*/ 417558 h 816929"/>
              <a:gd name="connsiteX114" fmla="*/ 708263 w 886423"/>
              <a:gd name="connsiteY114" fmla="*/ 420201 h 816929"/>
              <a:gd name="connsiteX115" fmla="*/ 695049 w 886423"/>
              <a:gd name="connsiteY115" fmla="*/ 425487 h 816929"/>
              <a:gd name="connsiteX116" fmla="*/ 673907 w 886423"/>
              <a:gd name="connsiteY116" fmla="*/ 438701 h 816929"/>
              <a:gd name="connsiteX117" fmla="*/ 658050 w 886423"/>
              <a:gd name="connsiteY117" fmla="*/ 449272 h 816929"/>
              <a:gd name="connsiteX118" fmla="*/ 636908 w 886423"/>
              <a:gd name="connsiteY118" fmla="*/ 454557 h 816929"/>
              <a:gd name="connsiteX119" fmla="*/ 628980 w 886423"/>
              <a:gd name="connsiteY119" fmla="*/ 457200 h 816929"/>
              <a:gd name="connsiteX120" fmla="*/ 613123 w 886423"/>
              <a:gd name="connsiteY120" fmla="*/ 465128 h 816929"/>
              <a:gd name="connsiteX121" fmla="*/ 599909 w 886423"/>
              <a:gd name="connsiteY121" fmla="*/ 475699 h 816929"/>
              <a:gd name="connsiteX122" fmla="*/ 591981 w 886423"/>
              <a:gd name="connsiteY122" fmla="*/ 480985 h 816929"/>
              <a:gd name="connsiteX123" fmla="*/ 570839 w 886423"/>
              <a:gd name="connsiteY123" fmla="*/ 486270 h 816929"/>
              <a:gd name="connsiteX124" fmla="*/ 554982 w 886423"/>
              <a:gd name="connsiteY124" fmla="*/ 496842 h 816929"/>
              <a:gd name="connsiteX125" fmla="*/ 547054 w 886423"/>
              <a:gd name="connsiteY125" fmla="*/ 499484 h 816929"/>
              <a:gd name="connsiteX126" fmla="*/ 528554 w 886423"/>
              <a:gd name="connsiteY126" fmla="*/ 510055 h 816929"/>
              <a:gd name="connsiteX127" fmla="*/ 520626 w 886423"/>
              <a:gd name="connsiteY127" fmla="*/ 517984 h 816929"/>
              <a:gd name="connsiteX128" fmla="*/ 504770 w 886423"/>
              <a:gd name="connsiteY128" fmla="*/ 528555 h 816929"/>
              <a:gd name="connsiteX129" fmla="*/ 496841 w 886423"/>
              <a:gd name="connsiteY129" fmla="*/ 536483 h 816929"/>
              <a:gd name="connsiteX130" fmla="*/ 491556 w 886423"/>
              <a:gd name="connsiteY130" fmla="*/ 544412 h 816929"/>
              <a:gd name="connsiteX131" fmla="*/ 475699 w 886423"/>
              <a:gd name="connsiteY131" fmla="*/ 552340 h 816929"/>
              <a:gd name="connsiteX132" fmla="*/ 467771 w 886423"/>
              <a:gd name="connsiteY132" fmla="*/ 557625 h 816929"/>
              <a:gd name="connsiteX133" fmla="*/ 454557 w 886423"/>
              <a:gd name="connsiteY133" fmla="*/ 568196 h 816929"/>
              <a:gd name="connsiteX134" fmla="*/ 438700 w 886423"/>
              <a:gd name="connsiteY134" fmla="*/ 578768 h 816929"/>
              <a:gd name="connsiteX135" fmla="*/ 433415 w 886423"/>
              <a:gd name="connsiteY135" fmla="*/ 594624 h 816929"/>
              <a:gd name="connsiteX136" fmla="*/ 430772 w 886423"/>
              <a:gd name="connsiteY136" fmla="*/ 602553 h 816929"/>
              <a:gd name="connsiteX137" fmla="*/ 422844 w 886423"/>
              <a:gd name="connsiteY137" fmla="*/ 605195 h 816929"/>
              <a:gd name="connsiteX138" fmla="*/ 412272 w 886423"/>
              <a:gd name="connsiteY138" fmla="*/ 615766 h 816929"/>
              <a:gd name="connsiteX139" fmla="*/ 396416 w 886423"/>
              <a:gd name="connsiteY139" fmla="*/ 628980 h 816929"/>
              <a:gd name="connsiteX140" fmla="*/ 385845 w 886423"/>
              <a:gd name="connsiteY140" fmla="*/ 631623 h 816929"/>
              <a:gd name="connsiteX141" fmla="*/ 375274 w 886423"/>
              <a:gd name="connsiteY141" fmla="*/ 636909 h 816929"/>
              <a:gd name="connsiteX142" fmla="*/ 367345 w 886423"/>
              <a:gd name="connsiteY142" fmla="*/ 639551 h 816929"/>
              <a:gd name="connsiteX143" fmla="*/ 359417 w 886423"/>
              <a:gd name="connsiteY143" fmla="*/ 644837 h 816929"/>
              <a:gd name="connsiteX144" fmla="*/ 348846 w 886423"/>
              <a:gd name="connsiteY144" fmla="*/ 652765 h 816929"/>
              <a:gd name="connsiteX145" fmla="*/ 332989 w 886423"/>
              <a:gd name="connsiteY145" fmla="*/ 658051 h 816929"/>
              <a:gd name="connsiteX146" fmla="*/ 325061 w 886423"/>
              <a:gd name="connsiteY146" fmla="*/ 663336 h 816929"/>
              <a:gd name="connsiteX147" fmla="*/ 317133 w 886423"/>
              <a:gd name="connsiteY147" fmla="*/ 671265 h 816929"/>
              <a:gd name="connsiteX148" fmla="*/ 306561 w 886423"/>
              <a:gd name="connsiteY148" fmla="*/ 673907 h 816929"/>
              <a:gd name="connsiteX149" fmla="*/ 298633 w 886423"/>
              <a:gd name="connsiteY149" fmla="*/ 679193 h 816929"/>
              <a:gd name="connsiteX150" fmla="*/ 293348 w 886423"/>
              <a:gd name="connsiteY150" fmla="*/ 687121 h 816929"/>
              <a:gd name="connsiteX151" fmla="*/ 282776 w 886423"/>
              <a:gd name="connsiteY151" fmla="*/ 689764 h 816929"/>
              <a:gd name="connsiteX152" fmla="*/ 277491 w 886423"/>
              <a:gd name="connsiteY152" fmla="*/ 697692 h 816929"/>
              <a:gd name="connsiteX153" fmla="*/ 269563 w 886423"/>
              <a:gd name="connsiteY153" fmla="*/ 700335 h 816929"/>
              <a:gd name="connsiteX154" fmla="*/ 261634 w 886423"/>
              <a:gd name="connsiteY154" fmla="*/ 705621 h 816929"/>
              <a:gd name="connsiteX155" fmla="*/ 253706 w 886423"/>
              <a:gd name="connsiteY155" fmla="*/ 713549 h 816929"/>
              <a:gd name="connsiteX156" fmla="*/ 245778 w 886423"/>
              <a:gd name="connsiteY156" fmla="*/ 718835 h 816929"/>
              <a:gd name="connsiteX157" fmla="*/ 229921 w 886423"/>
              <a:gd name="connsiteY157" fmla="*/ 732049 h 816929"/>
              <a:gd name="connsiteX158" fmla="*/ 219350 w 886423"/>
              <a:gd name="connsiteY158" fmla="*/ 734691 h 816929"/>
              <a:gd name="connsiteX159" fmla="*/ 192922 w 886423"/>
              <a:gd name="connsiteY159" fmla="*/ 747905 h 816929"/>
              <a:gd name="connsiteX160" fmla="*/ 174423 w 886423"/>
              <a:gd name="connsiteY160" fmla="*/ 758476 h 816929"/>
              <a:gd name="connsiteX161" fmla="*/ 166494 w 886423"/>
              <a:gd name="connsiteY161" fmla="*/ 763762 h 816929"/>
              <a:gd name="connsiteX162" fmla="*/ 134781 w 886423"/>
              <a:gd name="connsiteY162" fmla="*/ 776976 h 816929"/>
              <a:gd name="connsiteX163" fmla="*/ 118924 w 886423"/>
              <a:gd name="connsiteY163" fmla="*/ 790190 h 816929"/>
              <a:gd name="connsiteX164" fmla="*/ 108353 w 886423"/>
              <a:gd name="connsiteY164" fmla="*/ 792832 h 816929"/>
              <a:gd name="connsiteX165" fmla="*/ 84568 w 886423"/>
              <a:gd name="connsiteY165" fmla="*/ 806046 h 816929"/>
              <a:gd name="connsiteX166" fmla="*/ 42284 w 886423"/>
              <a:gd name="connsiteY166" fmla="*/ 816617 h 81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886423" h="816929">
                <a:moveTo>
                  <a:pt x="42284" y="816617"/>
                </a:moveTo>
                <a:cubicBezTo>
                  <a:pt x="30391" y="814415"/>
                  <a:pt x="21874" y="805825"/>
                  <a:pt x="13213" y="792832"/>
                </a:cubicBezTo>
                <a:cubicBezTo>
                  <a:pt x="11451" y="790189"/>
                  <a:pt x="9218" y="787806"/>
                  <a:pt x="7928" y="784904"/>
                </a:cubicBezTo>
                <a:cubicBezTo>
                  <a:pt x="5665" y="779813"/>
                  <a:pt x="4404" y="774333"/>
                  <a:pt x="2642" y="769047"/>
                </a:cubicBezTo>
                <a:lnTo>
                  <a:pt x="0" y="761119"/>
                </a:lnTo>
                <a:cubicBezTo>
                  <a:pt x="4695" y="709462"/>
                  <a:pt x="-7793" y="740396"/>
                  <a:pt x="58141" y="729406"/>
                </a:cubicBezTo>
                <a:cubicBezTo>
                  <a:pt x="61828" y="728792"/>
                  <a:pt x="62824" y="723331"/>
                  <a:pt x="66069" y="721477"/>
                </a:cubicBezTo>
                <a:cubicBezTo>
                  <a:pt x="69222" y="719675"/>
                  <a:pt x="73116" y="719716"/>
                  <a:pt x="76640" y="718835"/>
                </a:cubicBezTo>
                <a:cubicBezTo>
                  <a:pt x="94815" y="706719"/>
                  <a:pt x="86471" y="710273"/>
                  <a:pt x="100425" y="705621"/>
                </a:cubicBezTo>
                <a:cubicBezTo>
                  <a:pt x="103068" y="702978"/>
                  <a:pt x="105086" y="699507"/>
                  <a:pt x="108353" y="697692"/>
                </a:cubicBezTo>
                <a:cubicBezTo>
                  <a:pt x="118284" y="692175"/>
                  <a:pt x="129303" y="691917"/>
                  <a:pt x="140067" y="689764"/>
                </a:cubicBezTo>
                <a:cubicBezTo>
                  <a:pt x="143629" y="689052"/>
                  <a:pt x="147114" y="688002"/>
                  <a:pt x="150638" y="687121"/>
                </a:cubicBezTo>
                <a:cubicBezTo>
                  <a:pt x="153281" y="685359"/>
                  <a:pt x="155592" y="682951"/>
                  <a:pt x="158566" y="681836"/>
                </a:cubicBezTo>
                <a:cubicBezTo>
                  <a:pt x="162772" y="680259"/>
                  <a:pt x="167422" y="680283"/>
                  <a:pt x="171780" y="679193"/>
                </a:cubicBezTo>
                <a:cubicBezTo>
                  <a:pt x="174482" y="678517"/>
                  <a:pt x="177006" y="677226"/>
                  <a:pt x="179708" y="676550"/>
                </a:cubicBezTo>
                <a:cubicBezTo>
                  <a:pt x="184066" y="675460"/>
                  <a:pt x="188517" y="674788"/>
                  <a:pt x="192922" y="673907"/>
                </a:cubicBezTo>
                <a:cubicBezTo>
                  <a:pt x="218211" y="648618"/>
                  <a:pt x="185831" y="678634"/>
                  <a:pt x="208779" y="663336"/>
                </a:cubicBezTo>
                <a:cubicBezTo>
                  <a:pt x="211889" y="661263"/>
                  <a:pt x="213836" y="657801"/>
                  <a:pt x="216707" y="655408"/>
                </a:cubicBezTo>
                <a:cubicBezTo>
                  <a:pt x="219147" y="653375"/>
                  <a:pt x="221992" y="651885"/>
                  <a:pt x="224635" y="650123"/>
                </a:cubicBezTo>
                <a:cubicBezTo>
                  <a:pt x="226397" y="647480"/>
                  <a:pt x="227887" y="644634"/>
                  <a:pt x="229921" y="642194"/>
                </a:cubicBezTo>
                <a:cubicBezTo>
                  <a:pt x="232314" y="639323"/>
                  <a:pt x="235776" y="637376"/>
                  <a:pt x="237849" y="634266"/>
                </a:cubicBezTo>
                <a:cubicBezTo>
                  <a:pt x="239394" y="631948"/>
                  <a:pt x="239611" y="628981"/>
                  <a:pt x="240492" y="626338"/>
                </a:cubicBezTo>
                <a:cubicBezTo>
                  <a:pt x="241373" y="615767"/>
                  <a:pt x="241733" y="605139"/>
                  <a:pt x="243135" y="594624"/>
                </a:cubicBezTo>
                <a:cubicBezTo>
                  <a:pt x="243503" y="591863"/>
                  <a:pt x="245232" y="589428"/>
                  <a:pt x="245778" y="586696"/>
                </a:cubicBezTo>
                <a:cubicBezTo>
                  <a:pt x="248629" y="572439"/>
                  <a:pt x="245854" y="568617"/>
                  <a:pt x="253706" y="557625"/>
                </a:cubicBezTo>
                <a:cubicBezTo>
                  <a:pt x="255878" y="554584"/>
                  <a:pt x="258991" y="552340"/>
                  <a:pt x="261634" y="549697"/>
                </a:cubicBezTo>
                <a:cubicBezTo>
                  <a:pt x="262515" y="541769"/>
                  <a:pt x="262342" y="533651"/>
                  <a:pt x="264277" y="525912"/>
                </a:cubicBezTo>
                <a:cubicBezTo>
                  <a:pt x="265047" y="522831"/>
                  <a:pt x="268143" y="520825"/>
                  <a:pt x="269563" y="517984"/>
                </a:cubicBezTo>
                <a:cubicBezTo>
                  <a:pt x="272269" y="512571"/>
                  <a:pt x="273844" y="501859"/>
                  <a:pt x="274848" y="496842"/>
                </a:cubicBezTo>
                <a:cubicBezTo>
                  <a:pt x="275729" y="484509"/>
                  <a:pt x="276046" y="472123"/>
                  <a:pt x="277491" y="459843"/>
                </a:cubicBezTo>
                <a:cubicBezTo>
                  <a:pt x="277817" y="457076"/>
                  <a:pt x="279740" y="454672"/>
                  <a:pt x="280134" y="451914"/>
                </a:cubicBezTo>
                <a:cubicBezTo>
                  <a:pt x="281510" y="442282"/>
                  <a:pt x="280868" y="432385"/>
                  <a:pt x="282776" y="422844"/>
                </a:cubicBezTo>
                <a:cubicBezTo>
                  <a:pt x="283549" y="418981"/>
                  <a:pt x="286510" y="415894"/>
                  <a:pt x="288062" y="412273"/>
                </a:cubicBezTo>
                <a:cubicBezTo>
                  <a:pt x="289159" y="409712"/>
                  <a:pt x="290101" y="407064"/>
                  <a:pt x="290705" y="404344"/>
                </a:cubicBezTo>
                <a:cubicBezTo>
                  <a:pt x="296909" y="376430"/>
                  <a:pt x="290041" y="398411"/>
                  <a:pt x="295990" y="380560"/>
                </a:cubicBezTo>
                <a:cubicBezTo>
                  <a:pt x="295109" y="354132"/>
                  <a:pt x="299172" y="327069"/>
                  <a:pt x="293348" y="301276"/>
                </a:cubicBezTo>
                <a:cubicBezTo>
                  <a:pt x="292168" y="296049"/>
                  <a:pt x="282466" y="300623"/>
                  <a:pt x="277491" y="298633"/>
                </a:cubicBezTo>
                <a:cubicBezTo>
                  <a:pt x="273401" y="296997"/>
                  <a:pt x="270504" y="293265"/>
                  <a:pt x="266920" y="290705"/>
                </a:cubicBezTo>
                <a:cubicBezTo>
                  <a:pt x="249244" y="278080"/>
                  <a:pt x="268520" y="291507"/>
                  <a:pt x="251063" y="282777"/>
                </a:cubicBezTo>
                <a:cubicBezTo>
                  <a:pt x="248222" y="281356"/>
                  <a:pt x="246120" y="278576"/>
                  <a:pt x="243135" y="277491"/>
                </a:cubicBezTo>
                <a:cubicBezTo>
                  <a:pt x="236308" y="275008"/>
                  <a:pt x="228884" y="274503"/>
                  <a:pt x="221993" y="272206"/>
                </a:cubicBezTo>
                <a:cubicBezTo>
                  <a:pt x="219350" y="271325"/>
                  <a:pt x="216837" y="269827"/>
                  <a:pt x="214064" y="269563"/>
                </a:cubicBezTo>
                <a:cubicBezTo>
                  <a:pt x="198254" y="268057"/>
                  <a:pt x="182351" y="267801"/>
                  <a:pt x="166494" y="266920"/>
                </a:cubicBezTo>
                <a:cubicBezTo>
                  <a:pt x="163851" y="266039"/>
                  <a:pt x="160884" y="265822"/>
                  <a:pt x="158566" y="264277"/>
                </a:cubicBezTo>
                <a:cubicBezTo>
                  <a:pt x="150082" y="258621"/>
                  <a:pt x="150766" y="256733"/>
                  <a:pt x="147995" y="248421"/>
                </a:cubicBezTo>
                <a:cubicBezTo>
                  <a:pt x="147114" y="239612"/>
                  <a:pt x="148152" y="230392"/>
                  <a:pt x="145352" y="221993"/>
                </a:cubicBezTo>
                <a:cubicBezTo>
                  <a:pt x="144348" y="218980"/>
                  <a:pt x="140574" y="217118"/>
                  <a:pt x="137424" y="216707"/>
                </a:cubicBezTo>
                <a:cubicBezTo>
                  <a:pt x="119931" y="214425"/>
                  <a:pt x="102187" y="214946"/>
                  <a:pt x="84568" y="214065"/>
                </a:cubicBezTo>
                <a:cubicBezTo>
                  <a:pt x="85449" y="187637"/>
                  <a:pt x="85658" y="161178"/>
                  <a:pt x="87211" y="134781"/>
                </a:cubicBezTo>
                <a:cubicBezTo>
                  <a:pt x="87591" y="128314"/>
                  <a:pt x="90959" y="122436"/>
                  <a:pt x="92497" y="116282"/>
                </a:cubicBezTo>
                <a:cubicBezTo>
                  <a:pt x="94006" y="110247"/>
                  <a:pt x="94760" y="101183"/>
                  <a:pt x="97782" y="95140"/>
                </a:cubicBezTo>
                <a:cubicBezTo>
                  <a:pt x="99203" y="92299"/>
                  <a:pt x="101492" y="89970"/>
                  <a:pt x="103068" y="87212"/>
                </a:cubicBezTo>
                <a:cubicBezTo>
                  <a:pt x="116480" y="63741"/>
                  <a:pt x="100761" y="88027"/>
                  <a:pt x="113639" y="68712"/>
                </a:cubicBezTo>
                <a:cubicBezTo>
                  <a:pt x="114520" y="64307"/>
                  <a:pt x="114705" y="59704"/>
                  <a:pt x="116282" y="55498"/>
                </a:cubicBezTo>
                <a:cubicBezTo>
                  <a:pt x="117397" y="52524"/>
                  <a:pt x="120147" y="50411"/>
                  <a:pt x="121567" y="47570"/>
                </a:cubicBezTo>
                <a:cubicBezTo>
                  <a:pt x="132507" y="25690"/>
                  <a:pt x="114349" y="54433"/>
                  <a:pt x="129496" y="31713"/>
                </a:cubicBezTo>
                <a:cubicBezTo>
                  <a:pt x="130377" y="29070"/>
                  <a:pt x="130892" y="26276"/>
                  <a:pt x="132138" y="23785"/>
                </a:cubicBezTo>
                <a:cubicBezTo>
                  <a:pt x="133558" y="20944"/>
                  <a:pt x="136134" y="18759"/>
                  <a:pt x="137424" y="15857"/>
                </a:cubicBezTo>
                <a:cubicBezTo>
                  <a:pt x="139687" y="10766"/>
                  <a:pt x="142709" y="0"/>
                  <a:pt x="142709" y="0"/>
                </a:cubicBezTo>
                <a:cubicBezTo>
                  <a:pt x="166494" y="881"/>
                  <a:pt x="190373" y="350"/>
                  <a:pt x="214064" y="2643"/>
                </a:cubicBezTo>
                <a:cubicBezTo>
                  <a:pt x="219810" y="3199"/>
                  <a:pt x="227539" y="10701"/>
                  <a:pt x="232564" y="13214"/>
                </a:cubicBezTo>
                <a:cubicBezTo>
                  <a:pt x="244483" y="19174"/>
                  <a:pt x="237059" y="11675"/>
                  <a:pt x="248420" y="21142"/>
                </a:cubicBezTo>
                <a:cubicBezTo>
                  <a:pt x="251291" y="23535"/>
                  <a:pt x="253308" y="26898"/>
                  <a:pt x="256349" y="29070"/>
                </a:cubicBezTo>
                <a:cubicBezTo>
                  <a:pt x="259555" y="31360"/>
                  <a:pt x="263500" y="32401"/>
                  <a:pt x="266920" y="34356"/>
                </a:cubicBezTo>
                <a:cubicBezTo>
                  <a:pt x="269678" y="35932"/>
                  <a:pt x="272205" y="37880"/>
                  <a:pt x="274848" y="39642"/>
                </a:cubicBezTo>
                <a:cubicBezTo>
                  <a:pt x="289824" y="38761"/>
                  <a:pt x="305131" y="40254"/>
                  <a:pt x="319775" y="36999"/>
                </a:cubicBezTo>
                <a:cubicBezTo>
                  <a:pt x="322495" y="36395"/>
                  <a:pt x="320678" y="31245"/>
                  <a:pt x="322418" y="29070"/>
                </a:cubicBezTo>
                <a:cubicBezTo>
                  <a:pt x="324402" y="26590"/>
                  <a:pt x="327444" y="25075"/>
                  <a:pt x="330346" y="23785"/>
                </a:cubicBezTo>
                <a:cubicBezTo>
                  <a:pt x="335437" y="21522"/>
                  <a:pt x="341567" y="21589"/>
                  <a:pt x="346203" y="18499"/>
                </a:cubicBezTo>
                <a:cubicBezTo>
                  <a:pt x="356449" y="11669"/>
                  <a:pt x="351118" y="14218"/>
                  <a:pt x="362060" y="10571"/>
                </a:cubicBezTo>
                <a:cubicBezTo>
                  <a:pt x="374393" y="11452"/>
                  <a:pt x="387731" y="8258"/>
                  <a:pt x="399059" y="13214"/>
                </a:cubicBezTo>
                <a:cubicBezTo>
                  <a:pt x="404163" y="15447"/>
                  <a:pt x="401254" y="24434"/>
                  <a:pt x="404344" y="29070"/>
                </a:cubicBezTo>
                <a:lnTo>
                  <a:pt x="409630" y="36999"/>
                </a:lnTo>
                <a:cubicBezTo>
                  <a:pt x="416923" y="58880"/>
                  <a:pt x="411825" y="48222"/>
                  <a:pt x="425486" y="68712"/>
                </a:cubicBezTo>
                <a:lnTo>
                  <a:pt x="430772" y="76640"/>
                </a:lnTo>
                <a:cubicBezTo>
                  <a:pt x="436770" y="94634"/>
                  <a:pt x="437559" y="93666"/>
                  <a:pt x="430772" y="124210"/>
                </a:cubicBezTo>
                <a:cubicBezTo>
                  <a:pt x="429961" y="127859"/>
                  <a:pt x="425487" y="129496"/>
                  <a:pt x="422844" y="132139"/>
                </a:cubicBezTo>
                <a:cubicBezTo>
                  <a:pt x="416553" y="151008"/>
                  <a:pt x="420648" y="143359"/>
                  <a:pt x="412272" y="155924"/>
                </a:cubicBezTo>
                <a:cubicBezTo>
                  <a:pt x="411391" y="162090"/>
                  <a:pt x="409630" y="168194"/>
                  <a:pt x="409630" y="174423"/>
                </a:cubicBezTo>
                <a:cubicBezTo>
                  <a:pt x="409630" y="192064"/>
                  <a:pt x="408186" y="210118"/>
                  <a:pt x="412272" y="227279"/>
                </a:cubicBezTo>
                <a:cubicBezTo>
                  <a:pt x="413113" y="230813"/>
                  <a:pt x="419351" y="228923"/>
                  <a:pt x="422844" y="229921"/>
                </a:cubicBezTo>
                <a:cubicBezTo>
                  <a:pt x="425522" y="230686"/>
                  <a:pt x="427993" y="232372"/>
                  <a:pt x="430772" y="232564"/>
                </a:cubicBezTo>
                <a:cubicBezTo>
                  <a:pt x="453639" y="234141"/>
                  <a:pt x="476580" y="234326"/>
                  <a:pt x="499484" y="235207"/>
                </a:cubicBezTo>
                <a:cubicBezTo>
                  <a:pt x="502127" y="236088"/>
                  <a:pt x="504680" y="237304"/>
                  <a:pt x="507412" y="237850"/>
                </a:cubicBezTo>
                <a:cubicBezTo>
                  <a:pt x="537779" y="243923"/>
                  <a:pt x="515929" y="237164"/>
                  <a:pt x="533840" y="243135"/>
                </a:cubicBezTo>
                <a:cubicBezTo>
                  <a:pt x="537213" y="246509"/>
                  <a:pt x="544437" y="254771"/>
                  <a:pt x="549697" y="256349"/>
                </a:cubicBezTo>
                <a:cubicBezTo>
                  <a:pt x="555663" y="258139"/>
                  <a:pt x="562030" y="258111"/>
                  <a:pt x="568196" y="258992"/>
                </a:cubicBezTo>
                <a:lnTo>
                  <a:pt x="584053" y="264277"/>
                </a:lnTo>
                <a:lnTo>
                  <a:pt x="591981" y="266920"/>
                </a:lnTo>
                <a:cubicBezTo>
                  <a:pt x="594624" y="269563"/>
                  <a:pt x="597038" y="272456"/>
                  <a:pt x="599909" y="274849"/>
                </a:cubicBezTo>
                <a:cubicBezTo>
                  <a:pt x="621994" y="293253"/>
                  <a:pt x="592595" y="264891"/>
                  <a:pt x="615766" y="288062"/>
                </a:cubicBezTo>
                <a:cubicBezTo>
                  <a:pt x="614885" y="307442"/>
                  <a:pt x="616188" y="327046"/>
                  <a:pt x="613123" y="346203"/>
                </a:cubicBezTo>
                <a:cubicBezTo>
                  <a:pt x="612533" y="349894"/>
                  <a:pt x="606866" y="350789"/>
                  <a:pt x="605195" y="354132"/>
                </a:cubicBezTo>
                <a:cubicBezTo>
                  <a:pt x="603186" y="358150"/>
                  <a:pt x="603433" y="362941"/>
                  <a:pt x="602552" y="367346"/>
                </a:cubicBezTo>
                <a:cubicBezTo>
                  <a:pt x="603433" y="370870"/>
                  <a:pt x="602020" y="376153"/>
                  <a:pt x="605195" y="377917"/>
                </a:cubicBezTo>
                <a:cubicBezTo>
                  <a:pt x="611403" y="381366"/>
                  <a:pt x="619349" y="379290"/>
                  <a:pt x="626337" y="380560"/>
                </a:cubicBezTo>
                <a:cubicBezTo>
                  <a:pt x="629078" y="381058"/>
                  <a:pt x="631622" y="382321"/>
                  <a:pt x="634265" y="383202"/>
                </a:cubicBezTo>
                <a:cubicBezTo>
                  <a:pt x="657169" y="382321"/>
                  <a:pt x="680111" y="382137"/>
                  <a:pt x="702978" y="380560"/>
                </a:cubicBezTo>
                <a:cubicBezTo>
                  <a:pt x="705757" y="380368"/>
                  <a:pt x="708165" y="378415"/>
                  <a:pt x="710906" y="377917"/>
                </a:cubicBezTo>
                <a:cubicBezTo>
                  <a:pt x="717894" y="376646"/>
                  <a:pt x="725001" y="376155"/>
                  <a:pt x="732048" y="375274"/>
                </a:cubicBezTo>
                <a:cubicBezTo>
                  <a:pt x="734691" y="372631"/>
                  <a:pt x="737681" y="370296"/>
                  <a:pt x="739976" y="367346"/>
                </a:cubicBezTo>
                <a:cubicBezTo>
                  <a:pt x="743876" y="362332"/>
                  <a:pt x="750548" y="351489"/>
                  <a:pt x="750548" y="351489"/>
                </a:cubicBezTo>
                <a:cubicBezTo>
                  <a:pt x="756492" y="327706"/>
                  <a:pt x="747245" y="351488"/>
                  <a:pt x="763761" y="338275"/>
                </a:cubicBezTo>
                <a:cubicBezTo>
                  <a:pt x="765936" y="336535"/>
                  <a:pt x="764137" y="331966"/>
                  <a:pt x="766404" y="330347"/>
                </a:cubicBezTo>
                <a:cubicBezTo>
                  <a:pt x="770938" y="327109"/>
                  <a:pt x="777625" y="328151"/>
                  <a:pt x="782261" y="325061"/>
                </a:cubicBezTo>
                <a:cubicBezTo>
                  <a:pt x="803403" y="310967"/>
                  <a:pt x="787018" y="319952"/>
                  <a:pt x="837759" y="317133"/>
                </a:cubicBezTo>
                <a:cubicBezTo>
                  <a:pt x="851854" y="318014"/>
                  <a:pt x="866258" y="316712"/>
                  <a:pt x="880044" y="319776"/>
                </a:cubicBezTo>
                <a:cubicBezTo>
                  <a:pt x="883144" y="320465"/>
                  <a:pt x="885118" y="324535"/>
                  <a:pt x="885329" y="327704"/>
                </a:cubicBezTo>
                <a:cubicBezTo>
                  <a:pt x="886034" y="338288"/>
                  <a:pt x="888422" y="350494"/>
                  <a:pt x="882686" y="359417"/>
                </a:cubicBezTo>
                <a:cubicBezTo>
                  <a:pt x="878758" y="365528"/>
                  <a:pt x="868806" y="364507"/>
                  <a:pt x="861544" y="364703"/>
                </a:cubicBezTo>
                <a:lnTo>
                  <a:pt x="763761" y="367346"/>
                </a:lnTo>
                <a:cubicBezTo>
                  <a:pt x="748782" y="372339"/>
                  <a:pt x="748877" y="369681"/>
                  <a:pt x="739976" y="380560"/>
                </a:cubicBezTo>
                <a:cubicBezTo>
                  <a:pt x="734398" y="387378"/>
                  <a:pt x="724120" y="401702"/>
                  <a:pt x="724120" y="401702"/>
                </a:cubicBezTo>
                <a:cubicBezTo>
                  <a:pt x="722379" y="406925"/>
                  <a:pt x="720849" y="413832"/>
                  <a:pt x="716191" y="417558"/>
                </a:cubicBezTo>
                <a:cubicBezTo>
                  <a:pt x="714016" y="419298"/>
                  <a:pt x="710871" y="419223"/>
                  <a:pt x="708263" y="420201"/>
                </a:cubicBezTo>
                <a:cubicBezTo>
                  <a:pt x="703821" y="421867"/>
                  <a:pt x="699454" y="423725"/>
                  <a:pt x="695049" y="425487"/>
                </a:cubicBezTo>
                <a:cubicBezTo>
                  <a:pt x="682372" y="444504"/>
                  <a:pt x="700323" y="421091"/>
                  <a:pt x="673907" y="438701"/>
                </a:cubicBezTo>
                <a:cubicBezTo>
                  <a:pt x="668621" y="442225"/>
                  <a:pt x="664213" y="447731"/>
                  <a:pt x="658050" y="449272"/>
                </a:cubicBezTo>
                <a:cubicBezTo>
                  <a:pt x="651003" y="451034"/>
                  <a:pt x="643799" y="452260"/>
                  <a:pt x="636908" y="454557"/>
                </a:cubicBezTo>
                <a:cubicBezTo>
                  <a:pt x="634265" y="455438"/>
                  <a:pt x="631471" y="455954"/>
                  <a:pt x="628980" y="457200"/>
                </a:cubicBezTo>
                <a:cubicBezTo>
                  <a:pt x="608499" y="467442"/>
                  <a:pt x="633043" y="458491"/>
                  <a:pt x="613123" y="465128"/>
                </a:cubicBezTo>
                <a:cubicBezTo>
                  <a:pt x="604213" y="478495"/>
                  <a:pt x="612676" y="469316"/>
                  <a:pt x="599909" y="475699"/>
                </a:cubicBezTo>
                <a:cubicBezTo>
                  <a:pt x="597068" y="477119"/>
                  <a:pt x="594966" y="479900"/>
                  <a:pt x="591981" y="480985"/>
                </a:cubicBezTo>
                <a:cubicBezTo>
                  <a:pt x="585154" y="483468"/>
                  <a:pt x="570839" y="486270"/>
                  <a:pt x="570839" y="486270"/>
                </a:cubicBezTo>
                <a:cubicBezTo>
                  <a:pt x="565553" y="489794"/>
                  <a:pt x="561009" y="494834"/>
                  <a:pt x="554982" y="496842"/>
                </a:cubicBezTo>
                <a:cubicBezTo>
                  <a:pt x="552339" y="497723"/>
                  <a:pt x="549614" y="498387"/>
                  <a:pt x="547054" y="499484"/>
                </a:cubicBezTo>
                <a:cubicBezTo>
                  <a:pt x="541738" y="501762"/>
                  <a:pt x="533234" y="506155"/>
                  <a:pt x="528554" y="510055"/>
                </a:cubicBezTo>
                <a:cubicBezTo>
                  <a:pt x="525683" y="512448"/>
                  <a:pt x="523576" y="515689"/>
                  <a:pt x="520626" y="517984"/>
                </a:cubicBezTo>
                <a:cubicBezTo>
                  <a:pt x="515612" y="521884"/>
                  <a:pt x="509262" y="524064"/>
                  <a:pt x="504770" y="528555"/>
                </a:cubicBezTo>
                <a:cubicBezTo>
                  <a:pt x="502127" y="531198"/>
                  <a:pt x="499234" y="533612"/>
                  <a:pt x="496841" y="536483"/>
                </a:cubicBezTo>
                <a:cubicBezTo>
                  <a:pt x="494808" y="538923"/>
                  <a:pt x="493802" y="542166"/>
                  <a:pt x="491556" y="544412"/>
                </a:cubicBezTo>
                <a:cubicBezTo>
                  <a:pt x="483985" y="551983"/>
                  <a:pt x="484293" y="548043"/>
                  <a:pt x="475699" y="552340"/>
                </a:cubicBezTo>
                <a:cubicBezTo>
                  <a:pt x="472858" y="553760"/>
                  <a:pt x="470414" y="555863"/>
                  <a:pt x="467771" y="557625"/>
                </a:cubicBezTo>
                <a:cubicBezTo>
                  <a:pt x="452621" y="580350"/>
                  <a:pt x="472794" y="553607"/>
                  <a:pt x="454557" y="568196"/>
                </a:cubicBezTo>
                <a:cubicBezTo>
                  <a:pt x="437964" y="581471"/>
                  <a:pt x="462978" y="572698"/>
                  <a:pt x="438700" y="578768"/>
                </a:cubicBezTo>
                <a:lnTo>
                  <a:pt x="433415" y="594624"/>
                </a:lnTo>
                <a:cubicBezTo>
                  <a:pt x="432534" y="597267"/>
                  <a:pt x="433415" y="601672"/>
                  <a:pt x="430772" y="602553"/>
                </a:cubicBezTo>
                <a:lnTo>
                  <a:pt x="422844" y="605195"/>
                </a:lnTo>
                <a:cubicBezTo>
                  <a:pt x="417809" y="620299"/>
                  <a:pt x="424355" y="607711"/>
                  <a:pt x="412272" y="615766"/>
                </a:cubicBezTo>
                <a:cubicBezTo>
                  <a:pt x="400836" y="623390"/>
                  <a:pt x="408526" y="623790"/>
                  <a:pt x="396416" y="628980"/>
                </a:cubicBezTo>
                <a:cubicBezTo>
                  <a:pt x="393078" y="630411"/>
                  <a:pt x="389246" y="630348"/>
                  <a:pt x="385845" y="631623"/>
                </a:cubicBezTo>
                <a:cubicBezTo>
                  <a:pt x="382156" y="633006"/>
                  <a:pt x="378895" y="635357"/>
                  <a:pt x="375274" y="636909"/>
                </a:cubicBezTo>
                <a:cubicBezTo>
                  <a:pt x="372713" y="638006"/>
                  <a:pt x="369988" y="638670"/>
                  <a:pt x="367345" y="639551"/>
                </a:cubicBezTo>
                <a:cubicBezTo>
                  <a:pt x="364702" y="641313"/>
                  <a:pt x="362002" y="642991"/>
                  <a:pt x="359417" y="644837"/>
                </a:cubicBezTo>
                <a:cubicBezTo>
                  <a:pt x="355833" y="647397"/>
                  <a:pt x="352786" y="650795"/>
                  <a:pt x="348846" y="652765"/>
                </a:cubicBezTo>
                <a:cubicBezTo>
                  <a:pt x="343863" y="655257"/>
                  <a:pt x="337625" y="654961"/>
                  <a:pt x="332989" y="658051"/>
                </a:cubicBezTo>
                <a:cubicBezTo>
                  <a:pt x="330346" y="659813"/>
                  <a:pt x="327501" y="661303"/>
                  <a:pt x="325061" y="663336"/>
                </a:cubicBezTo>
                <a:cubicBezTo>
                  <a:pt x="322190" y="665729"/>
                  <a:pt x="320378" y="669411"/>
                  <a:pt x="317133" y="671265"/>
                </a:cubicBezTo>
                <a:cubicBezTo>
                  <a:pt x="313979" y="673067"/>
                  <a:pt x="310085" y="673026"/>
                  <a:pt x="306561" y="673907"/>
                </a:cubicBezTo>
                <a:cubicBezTo>
                  <a:pt x="303918" y="675669"/>
                  <a:pt x="300879" y="676947"/>
                  <a:pt x="298633" y="679193"/>
                </a:cubicBezTo>
                <a:cubicBezTo>
                  <a:pt x="296387" y="681439"/>
                  <a:pt x="295991" y="685359"/>
                  <a:pt x="293348" y="687121"/>
                </a:cubicBezTo>
                <a:cubicBezTo>
                  <a:pt x="290326" y="689136"/>
                  <a:pt x="286300" y="688883"/>
                  <a:pt x="282776" y="689764"/>
                </a:cubicBezTo>
                <a:cubicBezTo>
                  <a:pt x="281014" y="692407"/>
                  <a:pt x="279971" y="695708"/>
                  <a:pt x="277491" y="697692"/>
                </a:cubicBezTo>
                <a:cubicBezTo>
                  <a:pt x="275316" y="699432"/>
                  <a:pt x="272055" y="699089"/>
                  <a:pt x="269563" y="700335"/>
                </a:cubicBezTo>
                <a:cubicBezTo>
                  <a:pt x="266722" y="701756"/>
                  <a:pt x="264074" y="703587"/>
                  <a:pt x="261634" y="705621"/>
                </a:cubicBezTo>
                <a:cubicBezTo>
                  <a:pt x="258763" y="708014"/>
                  <a:pt x="256577" y="711156"/>
                  <a:pt x="253706" y="713549"/>
                </a:cubicBezTo>
                <a:cubicBezTo>
                  <a:pt x="251266" y="715582"/>
                  <a:pt x="248218" y="716802"/>
                  <a:pt x="245778" y="718835"/>
                </a:cubicBezTo>
                <a:cubicBezTo>
                  <a:pt x="239059" y="724434"/>
                  <a:pt x="238021" y="728577"/>
                  <a:pt x="229921" y="732049"/>
                </a:cubicBezTo>
                <a:cubicBezTo>
                  <a:pt x="226583" y="733480"/>
                  <a:pt x="222874" y="733810"/>
                  <a:pt x="219350" y="734691"/>
                </a:cubicBezTo>
                <a:cubicBezTo>
                  <a:pt x="200471" y="747277"/>
                  <a:pt x="209656" y="743721"/>
                  <a:pt x="192922" y="747905"/>
                </a:cubicBezTo>
                <a:cubicBezTo>
                  <a:pt x="177861" y="762966"/>
                  <a:pt x="193056" y="750490"/>
                  <a:pt x="174423" y="758476"/>
                </a:cubicBezTo>
                <a:cubicBezTo>
                  <a:pt x="171503" y="759727"/>
                  <a:pt x="169252" y="762186"/>
                  <a:pt x="166494" y="763762"/>
                </a:cubicBezTo>
                <a:cubicBezTo>
                  <a:pt x="156497" y="769474"/>
                  <a:pt x="145657" y="773350"/>
                  <a:pt x="134781" y="776976"/>
                </a:cubicBezTo>
                <a:cubicBezTo>
                  <a:pt x="130019" y="781738"/>
                  <a:pt x="125363" y="787431"/>
                  <a:pt x="118924" y="790190"/>
                </a:cubicBezTo>
                <a:cubicBezTo>
                  <a:pt x="115586" y="791621"/>
                  <a:pt x="111877" y="791951"/>
                  <a:pt x="108353" y="792832"/>
                </a:cubicBezTo>
                <a:cubicBezTo>
                  <a:pt x="100389" y="800797"/>
                  <a:pt x="98152" y="805399"/>
                  <a:pt x="84568" y="806046"/>
                </a:cubicBezTo>
                <a:cubicBezTo>
                  <a:pt x="27825" y="808748"/>
                  <a:pt x="54177" y="818819"/>
                  <a:pt x="42284" y="816617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8013475" y="4105703"/>
            <a:ext cx="169415" cy="133307"/>
          </a:xfrm>
          <a:custGeom>
            <a:avLst/>
            <a:gdLst>
              <a:gd name="connsiteX0" fmla="*/ 127130 w 169415"/>
              <a:gd name="connsiteY0" fmla="*/ 120094 h 133307"/>
              <a:gd name="connsiteX1" fmla="*/ 129773 w 169415"/>
              <a:gd name="connsiteY1" fmla="*/ 106880 h 133307"/>
              <a:gd name="connsiteX2" fmla="*/ 135058 w 169415"/>
              <a:gd name="connsiteY2" fmla="*/ 98951 h 133307"/>
              <a:gd name="connsiteX3" fmla="*/ 140344 w 169415"/>
              <a:gd name="connsiteY3" fmla="*/ 77809 h 133307"/>
              <a:gd name="connsiteX4" fmla="*/ 148272 w 169415"/>
              <a:gd name="connsiteY4" fmla="*/ 69881 h 133307"/>
              <a:gd name="connsiteX5" fmla="*/ 161486 w 169415"/>
              <a:gd name="connsiteY5" fmla="*/ 80452 h 133307"/>
              <a:gd name="connsiteX6" fmla="*/ 169415 w 169415"/>
              <a:gd name="connsiteY6" fmla="*/ 72524 h 133307"/>
              <a:gd name="connsiteX7" fmla="*/ 166772 w 169415"/>
              <a:gd name="connsiteY7" fmla="*/ 40810 h 133307"/>
              <a:gd name="connsiteX8" fmla="*/ 158843 w 169415"/>
              <a:gd name="connsiteY8" fmla="*/ 38168 h 133307"/>
              <a:gd name="connsiteX9" fmla="*/ 142987 w 169415"/>
              <a:gd name="connsiteY9" fmla="*/ 24954 h 133307"/>
              <a:gd name="connsiteX10" fmla="*/ 127130 w 169415"/>
              <a:gd name="connsiteY10" fmla="*/ 22311 h 133307"/>
              <a:gd name="connsiteX11" fmla="*/ 111273 w 169415"/>
              <a:gd name="connsiteY11" fmla="*/ 17025 h 133307"/>
              <a:gd name="connsiteX12" fmla="*/ 92774 w 169415"/>
              <a:gd name="connsiteY12" fmla="*/ 11740 h 133307"/>
              <a:gd name="connsiteX13" fmla="*/ 84846 w 169415"/>
              <a:gd name="connsiteY13" fmla="*/ 6454 h 133307"/>
              <a:gd name="connsiteX14" fmla="*/ 61061 w 169415"/>
              <a:gd name="connsiteY14" fmla="*/ 3811 h 133307"/>
              <a:gd name="connsiteX15" fmla="*/ 18776 w 169415"/>
              <a:gd name="connsiteY15" fmla="*/ 3811 h 133307"/>
              <a:gd name="connsiteX16" fmla="*/ 8205 w 169415"/>
              <a:gd name="connsiteY16" fmla="*/ 11740 h 133307"/>
              <a:gd name="connsiteX17" fmla="*/ 5563 w 169415"/>
              <a:gd name="connsiteY17" fmla="*/ 19668 h 133307"/>
              <a:gd name="connsiteX18" fmla="*/ 277 w 169415"/>
              <a:gd name="connsiteY18" fmla="*/ 27596 h 133307"/>
              <a:gd name="connsiteX19" fmla="*/ 5563 w 169415"/>
              <a:gd name="connsiteY19" fmla="*/ 59310 h 133307"/>
              <a:gd name="connsiteX20" fmla="*/ 13491 w 169415"/>
              <a:gd name="connsiteY20" fmla="*/ 128022 h 133307"/>
              <a:gd name="connsiteX21" fmla="*/ 21419 w 169415"/>
              <a:gd name="connsiteY21" fmla="*/ 133307 h 133307"/>
              <a:gd name="connsiteX22" fmla="*/ 111273 w 169415"/>
              <a:gd name="connsiteY22" fmla="*/ 130665 h 133307"/>
              <a:gd name="connsiteX23" fmla="*/ 127130 w 169415"/>
              <a:gd name="connsiteY23" fmla="*/ 120094 h 133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9415" h="133307">
                <a:moveTo>
                  <a:pt x="127130" y="120094"/>
                </a:moveTo>
                <a:cubicBezTo>
                  <a:pt x="130213" y="116130"/>
                  <a:pt x="128196" y="111086"/>
                  <a:pt x="129773" y="106880"/>
                </a:cubicBezTo>
                <a:cubicBezTo>
                  <a:pt x="130888" y="103906"/>
                  <a:pt x="133943" y="101925"/>
                  <a:pt x="135058" y="98951"/>
                </a:cubicBezTo>
                <a:cubicBezTo>
                  <a:pt x="136202" y="95900"/>
                  <a:pt x="137549" y="82002"/>
                  <a:pt x="140344" y="77809"/>
                </a:cubicBezTo>
                <a:cubicBezTo>
                  <a:pt x="142417" y="74699"/>
                  <a:pt x="145629" y="72524"/>
                  <a:pt x="148272" y="69881"/>
                </a:cubicBezTo>
                <a:cubicBezTo>
                  <a:pt x="150566" y="73322"/>
                  <a:pt x="154524" y="82772"/>
                  <a:pt x="161486" y="80452"/>
                </a:cubicBezTo>
                <a:cubicBezTo>
                  <a:pt x="165032" y="79270"/>
                  <a:pt x="166772" y="75167"/>
                  <a:pt x="169415" y="72524"/>
                </a:cubicBezTo>
                <a:cubicBezTo>
                  <a:pt x="168534" y="61953"/>
                  <a:pt x="169892" y="50949"/>
                  <a:pt x="166772" y="40810"/>
                </a:cubicBezTo>
                <a:cubicBezTo>
                  <a:pt x="165953" y="38147"/>
                  <a:pt x="161161" y="39713"/>
                  <a:pt x="158843" y="38168"/>
                </a:cubicBezTo>
                <a:cubicBezTo>
                  <a:pt x="151479" y="33259"/>
                  <a:pt x="151637" y="27837"/>
                  <a:pt x="142987" y="24954"/>
                </a:cubicBezTo>
                <a:cubicBezTo>
                  <a:pt x="137903" y="23260"/>
                  <a:pt x="132416" y="23192"/>
                  <a:pt x="127130" y="22311"/>
                </a:cubicBezTo>
                <a:cubicBezTo>
                  <a:pt x="121844" y="20549"/>
                  <a:pt x="116678" y="18376"/>
                  <a:pt x="111273" y="17025"/>
                </a:cubicBezTo>
                <a:cubicBezTo>
                  <a:pt x="107882" y="16177"/>
                  <a:pt x="96568" y="13637"/>
                  <a:pt x="92774" y="11740"/>
                </a:cubicBezTo>
                <a:cubicBezTo>
                  <a:pt x="89933" y="10319"/>
                  <a:pt x="87927" y="7224"/>
                  <a:pt x="84846" y="6454"/>
                </a:cubicBezTo>
                <a:cubicBezTo>
                  <a:pt x="77107" y="4519"/>
                  <a:pt x="68989" y="4692"/>
                  <a:pt x="61061" y="3811"/>
                </a:cubicBezTo>
                <a:cubicBezTo>
                  <a:pt x="44232" y="-395"/>
                  <a:pt x="42328" y="-2077"/>
                  <a:pt x="18776" y="3811"/>
                </a:cubicBezTo>
                <a:cubicBezTo>
                  <a:pt x="14503" y="4879"/>
                  <a:pt x="11729" y="9097"/>
                  <a:pt x="8205" y="11740"/>
                </a:cubicBezTo>
                <a:cubicBezTo>
                  <a:pt x="7324" y="14383"/>
                  <a:pt x="6809" y="17177"/>
                  <a:pt x="5563" y="19668"/>
                </a:cubicBezTo>
                <a:cubicBezTo>
                  <a:pt x="4143" y="22509"/>
                  <a:pt x="541" y="24431"/>
                  <a:pt x="277" y="27596"/>
                </a:cubicBezTo>
                <a:cubicBezTo>
                  <a:pt x="-903" y="41757"/>
                  <a:pt x="1840" y="48141"/>
                  <a:pt x="5563" y="59310"/>
                </a:cubicBezTo>
                <a:cubicBezTo>
                  <a:pt x="5945" y="68087"/>
                  <a:pt x="-2670" y="111862"/>
                  <a:pt x="13491" y="128022"/>
                </a:cubicBezTo>
                <a:cubicBezTo>
                  <a:pt x="15737" y="130268"/>
                  <a:pt x="18776" y="131545"/>
                  <a:pt x="21419" y="133307"/>
                </a:cubicBezTo>
                <a:cubicBezTo>
                  <a:pt x="51370" y="132426"/>
                  <a:pt x="81393" y="132906"/>
                  <a:pt x="111273" y="130665"/>
                </a:cubicBezTo>
                <a:cubicBezTo>
                  <a:pt x="129637" y="129288"/>
                  <a:pt x="124047" y="124058"/>
                  <a:pt x="127130" y="120094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8074536" y="3916333"/>
            <a:ext cx="243135" cy="224895"/>
          </a:xfrm>
          <a:custGeom>
            <a:avLst/>
            <a:gdLst>
              <a:gd name="connsiteX0" fmla="*/ 2643 w 243135"/>
              <a:gd name="connsiteY0" fmla="*/ 177325 h 224895"/>
              <a:gd name="connsiteX1" fmla="*/ 0 w 243135"/>
              <a:gd name="connsiteY1" fmla="*/ 164111 h 224895"/>
              <a:gd name="connsiteX2" fmla="*/ 7928 w 243135"/>
              <a:gd name="connsiteY2" fmla="*/ 137683 h 224895"/>
              <a:gd name="connsiteX3" fmla="*/ 23785 w 243135"/>
              <a:gd name="connsiteY3" fmla="*/ 121827 h 224895"/>
              <a:gd name="connsiteX4" fmla="*/ 31713 w 243135"/>
              <a:gd name="connsiteY4" fmla="*/ 113898 h 224895"/>
              <a:gd name="connsiteX5" fmla="*/ 42284 w 243135"/>
              <a:gd name="connsiteY5" fmla="*/ 98042 h 224895"/>
              <a:gd name="connsiteX6" fmla="*/ 44927 w 243135"/>
              <a:gd name="connsiteY6" fmla="*/ 90113 h 224895"/>
              <a:gd name="connsiteX7" fmla="*/ 47570 w 243135"/>
              <a:gd name="connsiteY7" fmla="*/ 68971 h 224895"/>
              <a:gd name="connsiteX8" fmla="*/ 50212 w 243135"/>
              <a:gd name="connsiteY8" fmla="*/ 61043 h 224895"/>
              <a:gd name="connsiteX9" fmla="*/ 52855 w 243135"/>
              <a:gd name="connsiteY9" fmla="*/ 50472 h 224895"/>
              <a:gd name="connsiteX10" fmla="*/ 58141 w 243135"/>
              <a:gd name="connsiteY10" fmla="*/ 29329 h 224895"/>
              <a:gd name="connsiteX11" fmla="*/ 73997 w 243135"/>
              <a:gd name="connsiteY11" fmla="*/ 13473 h 224895"/>
              <a:gd name="connsiteX12" fmla="*/ 76640 w 243135"/>
              <a:gd name="connsiteY12" fmla="*/ 5544 h 224895"/>
              <a:gd name="connsiteX13" fmla="*/ 92497 w 243135"/>
              <a:gd name="connsiteY13" fmla="*/ 259 h 224895"/>
              <a:gd name="connsiteX14" fmla="*/ 184994 w 243135"/>
              <a:gd name="connsiteY14" fmla="*/ 2902 h 224895"/>
              <a:gd name="connsiteX15" fmla="*/ 187637 w 243135"/>
              <a:gd name="connsiteY15" fmla="*/ 16116 h 224895"/>
              <a:gd name="connsiteX16" fmla="*/ 198208 w 243135"/>
              <a:gd name="connsiteY16" fmla="*/ 29329 h 224895"/>
              <a:gd name="connsiteX17" fmla="*/ 200851 w 243135"/>
              <a:gd name="connsiteY17" fmla="*/ 37258 h 224895"/>
              <a:gd name="connsiteX18" fmla="*/ 208779 w 243135"/>
              <a:gd name="connsiteY18" fmla="*/ 39901 h 224895"/>
              <a:gd name="connsiteX19" fmla="*/ 243135 w 243135"/>
              <a:gd name="connsiteY19" fmla="*/ 47829 h 224895"/>
              <a:gd name="connsiteX20" fmla="*/ 224636 w 243135"/>
              <a:gd name="connsiteY20" fmla="*/ 71614 h 224895"/>
              <a:gd name="connsiteX21" fmla="*/ 206136 w 243135"/>
              <a:gd name="connsiteY21" fmla="*/ 79542 h 224895"/>
              <a:gd name="connsiteX22" fmla="*/ 190280 w 243135"/>
              <a:gd name="connsiteY22" fmla="*/ 95399 h 224895"/>
              <a:gd name="connsiteX23" fmla="*/ 179708 w 243135"/>
              <a:gd name="connsiteY23" fmla="*/ 113898 h 224895"/>
              <a:gd name="connsiteX24" fmla="*/ 177066 w 243135"/>
              <a:gd name="connsiteY24" fmla="*/ 127112 h 224895"/>
              <a:gd name="connsiteX25" fmla="*/ 171780 w 243135"/>
              <a:gd name="connsiteY25" fmla="*/ 135040 h 224895"/>
              <a:gd name="connsiteX26" fmla="*/ 161209 w 243135"/>
              <a:gd name="connsiteY26" fmla="*/ 153540 h 224895"/>
              <a:gd name="connsiteX27" fmla="*/ 158566 w 243135"/>
              <a:gd name="connsiteY27" fmla="*/ 172039 h 224895"/>
              <a:gd name="connsiteX28" fmla="*/ 150638 w 243135"/>
              <a:gd name="connsiteY28" fmla="*/ 177325 h 224895"/>
              <a:gd name="connsiteX29" fmla="*/ 140067 w 243135"/>
              <a:gd name="connsiteY29" fmla="*/ 224895 h 224895"/>
              <a:gd name="connsiteX30" fmla="*/ 116282 w 243135"/>
              <a:gd name="connsiteY30" fmla="*/ 222252 h 224895"/>
              <a:gd name="connsiteX31" fmla="*/ 108354 w 243135"/>
              <a:gd name="connsiteY31" fmla="*/ 219609 h 224895"/>
              <a:gd name="connsiteX32" fmla="*/ 92497 w 243135"/>
              <a:gd name="connsiteY32" fmla="*/ 216966 h 224895"/>
              <a:gd name="connsiteX33" fmla="*/ 76640 w 243135"/>
              <a:gd name="connsiteY33" fmla="*/ 211681 h 224895"/>
              <a:gd name="connsiteX34" fmla="*/ 60784 w 243135"/>
              <a:gd name="connsiteY34" fmla="*/ 203753 h 224895"/>
              <a:gd name="connsiteX35" fmla="*/ 39641 w 243135"/>
              <a:gd name="connsiteY35" fmla="*/ 198467 h 224895"/>
              <a:gd name="connsiteX36" fmla="*/ 31713 w 243135"/>
              <a:gd name="connsiteY36" fmla="*/ 193181 h 224895"/>
              <a:gd name="connsiteX37" fmla="*/ 13214 w 243135"/>
              <a:gd name="connsiteY37" fmla="*/ 190539 h 224895"/>
              <a:gd name="connsiteX38" fmla="*/ 2643 w 243135"/>
              <a:gd name="connsiteY38" fmla="*/ 187896 h 224895"/>
              <a:gd name="connsiteX39" fmla="*/ 2643 w 243135"/>
              <a:gd name="connsiteY39" fmla="*/ 177325 h 22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3135" h="224895">
                <a:moveTo>
                  <a:pt x="2643" y="177325"/>
                </a:moveTo>
                <a:cubicBezTo>
                  <a:pt x="2202" y="173361"/>
                  <a:pt x="0" y="168603"/>
                  <a:pt x="0" y="164111"/>
                </a:cubicBezTo>
                <a:cubicBezTo>
                  <a:pt x="0" y="152378"/>
                  <a:pt x="765" y="145741"/>
                  <a:pt x="7928" y="137683"/>
                </a:cubicBezTo>
                <a:cubicBezTo>
                  <a:pt x="12894" y="132096"/>
                  <a:pt x="18499" y="127113"/>
                  <a:pt x="23785" y="121827"/>
                </a:cubicBezTo>
                <a:lnTo>
                  <a:pt x="31713" y="113898"/>
                </a:lnTo>
                <a:cubicBezTo>
                  <a:pt x="37998" y="95045"/>
                  <a:pt x="29086" y="117840"/>
                  <a:pt x="42284" y="98042"/>
                </a:cubicBezTo>
                <a:cubicBezTo>
                  <a:pt x="43829" y="95724"/>
                  <a:pt x="44046" y="92756"/>
                  <a:pt x="44927" y="90113"/>
                </a:cubicBezTo>
                <a:cubicBezTo>
                  <a:pt x="45808" y="83066"/>
                  <a:pt x="46300" y="75959"/>
                  <a:pt x="47570" y="68971"/>
                </a:cubicBezTo>
                <a:cubicBezTo>
                  <a:pt x="48068" y="66230"/>
                  <a:pt x="49447" y="63721"/>
                  <a:pt x="50212" y="61043"/>
                </a:cubicBezTo>
                <a:cubicBezTo>
                  <a:pt x="51210" y="57551"/>
                  <a:pt x="52067" y="54018"/>
                  <a:pt x="52855" y="50472"/>
                </a:cubicBezTo>
                <a:cubicBezTo>
                  <a:pt x="53046" y="49613"/>
                  <a:pt x="55937" y="32163"/>
                  <a:pt x="58141" y="29329"/>
                </a:cubicBezTo>
                <a:cubicBezTo>
                  <a:pt x="62730" y="23429"/>
                  <a:pt x="73997" y="13473"/>
                  <a:pt x="73997" y="13473"/>
                </a:cubicBezTo>
                <a:cubicBezTo>
                  <a:pt x="74878" y="10830"/>
                  <a:pt x="74373" y="7163"/>
                  <a:pt x="76640" y="5544"/>
                </a:cubicBezTo>
                <a:cubicBezTo>
                  <a:pt x="81174" y="2306"/>
                  <a:pt x="92497" y="259"/>
                  <a:pt x="92497" y="259"/>
                </a:cubicBezTo>
                <a:cubicBezTo>
                  <a:pt x="123329" y="1140"/>
                  <a:pt x="154569" y="-2169"/>
                  <a:pt x="184994" y="2902"/>
                </a:cubicBezTo>
                <a:cubicBezTo>
                  <a:pt x="189425" y="3640"/>
                  <a:pt x="186547" y="11758"/>
                  <a:pt x="187637" y="16116"/>
                </a:cubicBezTo>
                <a:cubicBezTo>
                  <a:pt x="190190" y="26327"/>
                  <a:pt x="189210" y="23331"/>
                  <a:pt x="198208" y="29329"/>
                </a:cubicBezTo>
                <a:cubicBezTo>
                  <a:pt x="199089" y="31972"/>
                  <a:pt x="198881" y="35288"/>
                  <a:pt x="200851" y="37258"/>
                </a:cubicBezTo>
                <a:cubicBezTo>
                  <a:pt x="202821" y="39228"/>
                  <a:pt x="206287" y="38655"/>
                  <a:pt x="208779" y="39901"/>
                </a:cubicBezTo>
                <a:cubicBezTo>
                  <a:pt x="230445" y="50734"/>
                  <a:pt x="195787" y="43094"/>
                  <a:pt x="243135" y="47829"/>
                </a:cubicBezTo>
                <a:cubicBezTo>
                  <a:pt x="238170" y="55277"/>
                  <a:pt x="232537" y="65970"/>
                  <a:pt x="224636" y="71614"/>
                </a:cubicBezTo>
                <a:cubicBezTo>
                  <a:pt x="218923" y="75695"/>
                  <a:pt x="212605" y="77386"/>
                  <a:pt x="206136" y="79542"/>
                </a:cubicBezTo>
                <a:cubicBezTo>
                  <a:pt x="200851" y="84828"/>
                  <a:pt x="193623" y="88713"/>
                  <a:pt x="190280" y="95399"/>
                </a:cubicBezTo>
                <a:cubicBezTo>
                  <a:pt x="183573" y="108811"/>
                  <a:pt x="187180" y="102692"/>
                  <a:pt x="179708" y="113898"/>
                </a:cubicBezTo>
                <a:cubicBezTo>
                  <a:pt x="178827" y="118303"/>
                  <a:pt x="178643" y="122906"/>
                  <a:pt x="177066" y="127112"/>
                </a:cubicBezTo>
                <a:cubicBezTo>
                  <a:pt x="175951" y="130086"/>
                  <a:pt x="172895" y="132066"/>
                  <a:pt x="171780" y="135040"/>
                </a:cubicBezTo>
                <a:cubicBezTo>
                  <a:pt x="164703" y="153909"/>
                  <a:pt x="175569" y="143966"/>
                  <a:pt x="161209" y="153540"/>
                </a:cubicBezTo>
                <a:cubicBezTo>
                  <a:pt x="160328" y="159706"/>
                  <a:pt x="161096" y="166347"/>
                  <a:pt x="158566" y="172039"/>
                </a:cubicBezTo>
                <a:cubicBezTo>
                  <a:pt x="157276" y="174941"/>
                  <a:pt x="151327" y="174224"/>
                  <a:pt x="150638" y="177325"/>
                </a:cubicBezTo>
                <a:cubicBezTo>
                  <a:pt x="139274" y="228461"/>
                  <a:pt x="161662" y="210497"/>
                  <a:pt x="140067" y="224895"/>
                </a:cubicBezTo>
                <a:cubicBezTo>
                  <a:pt x="132139" y="224014"/>
                  <a:pt x="124151" y="223564"/>
                  <a:pt x="116282" y="222252"/>
                </a:cubicBezTo>
                <a:cubicBezTo>
                  <a:pt x="113534" y="221794"/>
                  <a:pt x="111073" y="220213"/>
                  <a:pt x="108354" y="219609"/>
                </a:cubicBezTo>
                <a:cubicBezTo>
                  <a:pt x="103123" y="218446"/>
                  <a:pt x="97696" y="218266"/>
                  <a:pt x="92497" y="216966"/>
                </a:cubicBezTo>
                <a:cubicBezTo>
                  <a:pt x="87092" y="215615"/>
                  <a:pt x="76640" y="211681"/>
                  <a:pt x="76640" y="211681"/>
                </a:cubicBezTo>
                <a:cubicBezTo>
                  <a:pt x="68311" y="206128"/>
                  <a:pt x="70044" y="206278"/>
                  <a:pt x="60784" y="203753"/>
                </a:cubicBezTo>
                <a:cubicBezTo>
                  <a:pt x="53775" y="201842"/>
                  <a:pt x="39641" y="198467"/>
                  <a:pt x="39641" y="198467"/>
                </a:cubicBezTo>
                <a:cubicBezTo>
                  <a:pt x="36998" y="196705"/>
                  <a:pt x="34755" y="194094"/>
                  <a:pt x="31713" y="193181"/>
                </a:cubicBezTo>
                <a:cubicBezTo>
                  <a:pt x="25747" y="191391"/>
                  <a:pt x="19342" y="191653"/>
                  <a:pt x="13214" y="190539"/>
                </a:cubicBezTo>
                <a:cubicBezTo>
                  <a:pt x="9640" y="189889"/>
                  <a:pt x="5549" y="190075"/>
                  <a:pt x="2643" y="187896"/>
                </a:cubicBezTo>
                <a:cubicBezTo>
                  <a:pt x="1233" y="186839"/>
                  <a:pt x="3084" y="181289"/>
                  <a:pt x="2643" y="177325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8221719" y="3971755"/>
            <a:ext cx="243947" cy="201677"/>
          </a:xfrm>
          <a:custGeom>
            <a:avLst/>
            <a:gdLst>
              <a:gd name="connsiteX0" fmla="*/ 180521 w 243947"/>
              <a:gd name="connsiteY0" fmla="*/ 190615 h 201677"/>
              <a:gd name="connsiteX1" fmla="*/ 188449 w 243947"/>
              <a:gd name="connsiteY1" fmla="*/ 164187 h 201677"/>
              <a:gd name="connsiteX2" fmla="*/ 196377 w 243947"/>
              <a:gd name="connsiteY2" fmla="*/ 158902 h 201677"/>
              <a:gd name="connsiteX3" fmla="*/ 212234 w 243947"/>
              <a:gd name="connsiteY3" fmla="*/ 153616 h 201677"/>
              <a:gd name="connsiteX4" fmla="*/ 228091 w 243947"/>
              <a:gd name="connsiteY4" fmla="*/ 143045 h 201677"/>
              <a:gd name="connsiteX5" fmla="*/ 230734 w 243947"/>
              <a:gd name="connsiteY5" fmla="*/ 100761 h 201677"/>
              <a:gd name="connsiteX6" fmla="*/ 238662 w 243947"/>
              <a:gd name="connsiteY6" fmla="*/ 92832 h 201677"/>
              <a:gd name="connsiteX7" fmla="*/ 243947 w 243947"/>
              <a:gd name="connsiteY7" fmla="*/ 84904 h 201677"/>
              <a:gd name="connsiteX8" fmla="*/ 241305 w 243947"/>
              <a:gd name="connsiteY8" fmla="*/ 61119 h 201677"/>
              <a:gd name="connsiteX9" fmla="*/ 233376 w 243947"/>
              <a:gd name="connsiteY9" fmla="*/ 58476 h 201677"/>
              <a:gd name="connsiteX10" fmla="*/ 209591 w 243947"/>
              <a:gd name="connsiteY10" fmla="*/ 50548 h 201677"/>
              <a:gd name="connsiteX11" fmla="*/ 201663 w 243947"/>
              <a:gd name="connsiteY11" fmla="*/ 47905 h 201677"/>
              <a:gd name="connsiteX12" fmla="*/ 185806 w 243947"/>
              <a:gd name="connsiteY12" fmla="*/ 37334 h 201677"/>
              <a:gd name="connsiteX13" fmla="*/ 175235 w 243947"/>
              <a:gd name="connsiteY13" fmla="*/ 34691 h 201677"/>
              <a:gd name="connsiteX14" fmla="*/ 159379 w 243947"/>
              <a:gd name="connsiteY14" fmla="*/ 24120 h 201677"/>
              <a:gd name="connsiteX15" fmla="*/ 151450 w 243947"/>
              <a:gd name="connsiteY15" fmla="*/ 18835 h 201677"/>
              <a:gd name="connsiteX16" fmla="*/ 140879 w 243947"/>
              <a:gd name="connsiteY16" fmla="*/ 335 h 201677"/>
              <a:gd name="connsiteX17" fmla="*/ 122380 w 243947"/>
              <a:gd name="connsiteY17" fmla="*/ 2978 h 201677"/>
              <a:gd name="connsiteX18" fmla="*/ 117094 w 243947"/>
              <a:gd name="connsiteY18" fmla="*/ 18835 h 201677"/>
              <a:gd name="connsiteX19" fmla="*/ 111809 w 243947"/>
              <a:gd name="connsiteY19" fmla="*/ 39977 h 201677"/>
              <a:gd name="connsiteX20" fmla="*/ 106523 w 243947"/>
              <a:gd name="connsiteY20" fmla="*/ 47905 h 201677"/>
              <a:gd name="connsiteX21" fmla="*/ 90666 w 243947"/>
              <a:gd name="connsiteY21" fmla="*/ 63762 h 201677"/>
              <a:gd name="connsiteX22" fmla="*/ 82738 w 243947"/>
              <a:gd name="connsiteY22" fmla="*/ 79618 h 201677"/>
              <a:gd name="connsiteX23" fmla="*/ 74810 w 243947"/>
              <a:gd name="connsiteY23" fmla="*/ 84904 h 201677"/>
              <a:gd name="connsiteX24" fmla="*/ 72167 w 243947"/>
              <a:gd name="connsiteY24" fmla="*/ 92832 h 201677"/>
              <a:gd name="connsiteX25" fmla="*/ 61596 w 243947"/>
              <a:gd name="connsiteY25" fmla="*/ 111332 h 201677"/>
              <a:gd name="connsiteX26" fmla="*/ 53668 w 243947"/>
              <a:gd name="connsiteY26" fmla="*/ 121903 h 201677"/>
              <a:gd name="connsiteX27" fmla="*/ 45739 w 243947"/>
              <a:gd name="connsiteY27" fmla="*/ 129831 h 201677"/>
              <a:gd name="connsiteX28" fmla="*/ 35168 w 243947"/>
              <a:gd name="connsiteY28" fmla="*/ 145688 h 201677"/>
              <a:gd name="connsiteX29" fmla="*/ 29883 w 243947"/>
              <a:gd name="connsiteY29" fmla="*/ 153616 h 201677"/>
              <a:gd name="connsiteX30" fmla="*/ 21954 w 243947"/>
              <a:gd name="connsiteY30" fmla="*/ 161544 h 201677"/>
              <a:gd name="connsiteX31" fmla="*/ 19312 w 243947"/>
              <a:gd name="connsiteY31" fmla="*/ 169473 h 201677"/>
              <a:gd name="connsiteX32" fmla="*/ 8740 w 243947"/>
              <a:gd name="connsiteY32" fmla="*/ 185329 h 201677"/>
              <a:gd name="connsiteX33" fmla="*/ 6098 w 243947"/>
              <a:gd name="connsiteY33" fmla="*/ 193258 h 201677"/>
              <a:gd name="connsiteX34" fmla="*/ 812 w 243947"/>
              <a:gd name="connsiteY34" fmla="*/ 201186 h 201677"/>
              <a:gd name="connsiteX35" fmla="*/ 111809 w 243947"/>
              <a:gd name="connsiteY35" fmla="*/ 198543 h 201677"/>
              <a:gd name="connsiteX36" fmla="*/ 180521 w 243947"/>
              <a:gd name="connsiteY36" fmla="*/ 190615 h 201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3947" h="201677">
                <a:moveTo>
                  <a:pt x="180521" y="190615"/>
                </a:moveTo>
                <a:cubicBezTo>
                  <a:pt x="193294" y="184889"/>
                  <a:pt x="182048" y="171868"/>
                  <a:pt x="188449" y="164187"/>
                </a:cubicBezTo>
                <a:cubicBezTo>
                  <a:pt x="190482" y="161747"/>
                  <a:pt x="193475" y="160192"/>
                  <a:pt x="196377" y="158902"/>
                </a:cubicBezTo>
                <a:cubicBezTo>
                  <a:pt x="201468" y="156639"/>
                  <a:pt x="207598" y="156707"/>
                  <a:pt x="212234" y="153616"/>
                </a:cubicBezTo>
                <a:lnTo>
                  <a:pt x="228091" y="143045"/>
                </a:lnTo>
                <a:cubicBezTo>
                  <a:pt x="228972" y="128950"/>
                  <a:pt x="227825" y="114580"/>
                  <a:pt x="230734" y="100761"/>
                </a:cubicBezTo>
                <a:cubicBezTo>
                  <a:pt x="231504" y="97104"/>
                  <a:pt x="236269" y="95703"/>
                  <a:pt x="238662" y="92832"/>
                </a:cubicBezTo>
                <a:cubicBezTo>
                  <a:pt x="240695" y="90392"/>
                  <a:pt x="242185" y="87547"/>
                  <a:pt x="243947" y="84904"/>
                </a:cubicBezTo>
                <a:cubicBezTo>
                  <a:pt x="243066" y="76976"/>
                  <a:pt x="244268" y="68526"/>
                  <a:pt x="241305" y="61119"/>
                </a:cubicBezTo>
                <a:cubicBezTo>
                  <a:pt x="240270" y="58532"/>
                  <a:pt x="235868" y="59722"/>
                  <a:pt x="233376" y="58476"/>
                </a:cubicBezTo>
                <a:cubicBezTo>
                  <a:pt x="214796" y="49186"/>
                  <a:pt x="239031" y="55455"/>
                  <a:pt x="209591" y="50548"/>
                </a:cubicBezTo>
                <a:cubicBezTo>
                  <a:pt x="206948" y="49667"/>
                  <a:pt x="204098" y="49258"/>
                  <a:pt x="201663" y="47905"/>
                </a:cubicBezTo>
                <a:cubicBezTo>
                  <a:pt x="196110" y="44820"/>
                  <a:pt x="191969" y="38875"/>
                  <a:pt x="185806" y="37334"/>
                </a:cubicBezTo>
                <a:lnTo>
                  <a:pt x="175235" y="34691"/>
                </a:lnTo>
                <a:lnTo>
                  <a:pt x="159379" y="24120"/>
                </a:lnTo>
                <a:lnTo>
                  <a:pt x="151450" y="18835"/>
                </a:lnTo>
                <a:cubicBezTo>
                  <a:pt x="151404" y="18742"/>
                  <a:pt x="142982" y="802"/>
                  <a:pt x="140879" y="335"/>
                </a:cubicBezTo>
                <a:cubicBezTo>
                  <a:pt x="134798" y="-1016"/>
                  <a:pt x="128546" y="2097"/>
                  <a:pt x="122380" y="2978"/>
                </a:cubicBezTo>
                <a:cubicBezTo>
                  <a:pt x="120618" y="8264"/>
                  <a:pt x="118187" y="13372"/>
                  <a:pt x="117094" y="18835"/>
                </a:cubicBezTo>
                <a:cubicBezTo>
                  <a:pt x="116090" y="23852"/>
                  <a:pt x="114515" y="34564"/>
                  <a:pt x="111809" y="39977"/>
                </a:cubicBezTo>
                <a:cubicBezTo>
                  <a:pt x="110389" y="42818"/>
                  <a:pt x="108633" y="45531"/>
                  <a:pt x="106523" y="47905"/>
                </a:cubicBezTo>
                <a:cubicBezTo>
                  <a:pt x="101557" y="53492"/>
                  <a:pt x="90666" y="63762"/>
                  <a:pt x="90666" y="63762"/>
                </a:cubicBezTo>
                <a:cubicBezTo>
                  <a:pt x="88516" y="70212"/>
                  <a:pt x="87863" y="74493"/>
                  <a:pt x="82738" y="79618"/>
                </a:cubicBezTo>
                <a:cubicBezTo>
                  <a:pt x="80492" y="81864"/>
                  <a:pt x="77453" y="83142"/>
                  <a:pt x="74810" y="84904"/>
                </a:cubicBezTo>
                <a:cubicBezTo>
                  <a:pt x="73929" y="87547"/>
                  <a:pt x="73264" y="90272"/>
                  <a:pt x="72167" y="92832"/>
                </a:cubicBezTo>
                <a:cubicBezTo>
                  <a:pt x="68848" y="100577"/>
                  <a:pt x="66337" y="104695"/>
                  <a:pt x="61596" y="111332"/>
                </a:cubicBezTo>
                <a:cubicBezTo>
                  <a:pt x="59036" y="114916"/>
                  <a:pt x="56535" y="118559"/>
                  <a:pt x="53668" y="121903"/>
                </a:cubicBezTo>
                <a:cubicBezTo>
                  <a:pt x="51236" y="124741"/>
                  <a:pt x="48034" y="126881"/>
                  <a:pt x="45739" y="129831"/>
                </a:cubicBezTo>
                <a:cubicBezTo>
                  <a:pt x="41839" y="134845"/>
                  <a:pt x="38692" y="140402"/>
                  <a:pt x="35168" y="145688"/>
                </a:cubicBezTo>
                <a:cubicBezTo>
                  <a:pt x="33406" y="148331"/>
                  <a:pt x="32129" y="151370"/>
                  <a:pt x="29883" y="153616"/>
                </a:cubicBezTo>
                <a:lnTo>
                  <a:pt x="21954" y="161544"/>
                </a:lnTo>
                <a:cubicBezTo>
                  <a:pt x="21073" y="164187"/>
                  <a:pt x="20665" y="167038"/>
                  <a:pt x="19312" y="169473"/>
                </a:cubicBezTo>
                <a:cubicBezTo>
                  <a:pt x="16227" y="175026"/>
                  <a:pt x="8740" y="185329"/>
                  <a:pt x="8740" y="185329"/>
                </a:cubicBezTo>
                <a:cubicBezTo>
                  <a:pt x="7859" y="187972"/>
                  <a:pt x="7344" y="190766"/>
                  <a:pt x="6098" y="193258"/>
                </a:cubicBezTo>
                <a:cubicBezTo>
                  <a:pt x="4678" y="196099"/>
                  <a:pt x="-2360" y="201027"/>
                  <a:pt x="812" y="201186"/>
                </a:cubicBezTo>
                <a:cubicBezTo>
                  <a:pt x="37775" y="203034"/>
                  <a:pt x="74804" y="199121"/>
                  <a:pt x="111809" y="198543"/>
                </a:cubicBezTo>
                <a:cubicBezTo>
                  <a:pt x="131187" y="198240"/>
                  <a:pt x="167748" y="196341"/>
                  <a:pt x="180521" y="190615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7474626" y="2759057"/>
            <a:ext cx="138005" cy="250937"/>
          </a:xfrm>
          <a:custGeom>
            <a:avLst/>
            <a:gdLst>
              <a:gd name="connsiteX0" fmla="*/ 134781 w 138005"/>
              <a:gd name="connsiteY0" fmla="*/ 245778 h 250937"/>
              <a:gd name="connsiteX1" fmla="*/ 137424 w 138005"/>
              <a:gd name="connsiteY1" fmla="*/ 232564 h 250937"/>
              <a:gd name="connsiteX2" fmla="*/ 132139 w 138005"/>
              <a:gd name="connsiteY2" fmla="*/ 224635 h 250937"/>
              <a:gd name="connsiteX3" fmla="*/ 124210 w 138005"/>
              <a:gd name="connsiteY3" fmla="*/ 208779 h 250937"/>
              <a:gd name="connsiteX4" fmla="*/ 116282 w 138005"/>
              <a:gd name="connsiteY4" fmla="*/ 203493 h 250937"/>
              <a:gd name="connsiteX5" fmla="*/ 110996 w 138005"/>
              <a:gd name="connsiteY5" fmla="*/ 195565 h 250937"/>
              <a:gd name="connsiteX6" fmla="*/ 105711 w 138005"/>
              <a:gd name="connsiteY6" fmla="*/ 171780 h 250937"/>
              <a:gd name="connsiteX7" fmla="*/ 103068 w 138005"/>
              <a:gd name="connsiteY7" fmla="*/ 163852 h 250937"/>
              <a:gd name="connsiteX8" fmla="*/ 100425 w 138005"/>
              <a:gd name="connsiteY8" fmla="*/ 145352 h 250937"/>
              <a:gd name="connsiteX9" fmla="*/ 97783 w 138005"/>
              <a:gd name="connsiteY9" fmla="*/ 137424 h 250937"/>
              <a:gd name="connsiteX10" fmla="*/ 95140 w 138005"/>
              <a:gd name="connsiteY10" fmla="*/ 126853 h 250937"/>
              <a:gd name="connsiteX11" fmla="*/ 92497 w 138005"/>
              <a:gd name="connsiteY11" fmla="*/ 118925 h 250937"/>
              <a:gd name="connsiteX12" fmla="*/ 89854 w 138005"/>
              <a:gd name="connsiteY12" fmla="*/ 105711 h 250937"/>
              <a:gd name="connsiteX13" fmla="*/ 79283 w 138005"/>
              <a:gd name="connsiteY13" fmla="*/ 89854 h 250937"/>
              <a:gd name="connsiteX14" fmla="*/ 66069 w 138005"/>
              <a:gd name="connsiteY14" fmla="*/ 73997 h 250937"/>
              <a:gd name="connsiteX15" fmla="*/ 58141 w 138005"/>
              <a:gd name="connsiteY15" fmla="*/ 68712 h 250937"/>
              <a:gd name="connsiteX16" fmla="*/ 55498 w 138005"/>
              <a:gd name="connsiteY16" fmla="*/ 58141 h 250937"/>
              <a:gd name="connsiteX17" fmla="*/ 36999 w 138005"/>
              <a:gd name="connsiteY17" fmla="*/ 34356 h 250937"/>
              <a:gd name="connsiteX18" fmla="*/ 34356 w 138005"/>
              <a:gd name="connsiteY18" fmla="*/ 26427 h 250937"/>
              <a:gd name="connsiteX19" fmla="*/ 29070 w 138005"/>
              <a:gd name="connsiteY19" fmla="*/ 18499 h 250937"/>
              <a:gd name="connsiteX20" fmla="*/ 26428 w 138005"/>
              <a:gd name="connsiteY20" fmla="*/ 7928 h 250937"/>
              <a:gd name="connsiteX21" fmla="*/ 10571 w 138005"/>
              <a:gd name="connsiteY21" fmla="*/ 0 h 250937"/>
              <a:gd name="connsiteX22" fmla="*/ 5285 w 138005"/>
              <a:gd name="connsiteY22" fmla="*/ 7928 h 250937"/>
              <a:gd name="connsiteX23" fmla="*/ 0 w 138005"/>
              <a:gd name="connsiteY23" fmla="*/ 23785 h 250937"/>
              <a:gd name="connsiteX24" fmla="*/ 5285 w 138005"/>
              <a:gd name="connsiteY24" fmla="*/ 66069 h 250937"/>
              <a:gd name="connsiteX25" fmla="*/ 7928 w 138005"/>
              <a:gd name="connsiteY25" fmla="*/ 76640 h 250937"/>
              <a:gd name="connsiteX26" fmla="*/ 15857 w 138005"/>
              <a:gd name="connsiteY26" fmla="*/ 81926 h 250937"/>
              <a:gd name="connsiteX27" fmla="*/ 18499 w 138005"/>
              <a:gd name="connsiteY27" fmla="*/ 89854 h 250937"/>
              <a:gd name="connsiteX28" fmla="*/ 23785 w 138005"/>
              <a:gd name="connsiteY28" fmla="*/ 97782 h 250937"/>
              <a:gd name="connsiteX29" fmla="*/ 26428 w 138005"/>
              <a:gd name="connsiteY29" fmla="*/ 124210 h 250937"/>
              <a:gd name="connsiteX30" fmla="*/ 29070 w 138005"/>
              <a:gd name="connsiteY30" fmla="*/ 132138 h 250937"/>
              <a:gd name="connsiteX31" fmla="*/ 31713 w 138005"/>
              <a:gd name="connsiteY31" fmla="*/ 147995 h 250937"/>
              <a:gd name="connsiteX32" fmla="*/ 36999 w 138005"/>
              <a:gd name="connsiteY32" fmla="*/ 155923 h 250937"/>
              <a:gd name="connsiteX33" fmla="*/ 42284 w 138005"/>
              <a:gd name="connsiteY33" fmla="*/ 171780 h 250937"/>
              <a:gd name="connsiteX34" fmla="*/ 44927 w 138005"/>
              <a:gd name="connsiteY34" fmla="*/ 182351 h 250937"/>
              <a:gd name="connsiteX35" fmla="*/ 52855 w 138005"/>
              <a:gd name="connsiteY35" fmla="*/ 187637 h 250937"/>
              <a:gd name="connsiteX36" fmla="*/ 55498 w 138005"/>
              <a:gd name="connsiteY36" fmla="*/ 200851 h 250937"/>
              <a:gd name="connsiteX37" fmla="*/ 66069 w 138005"/>
              <a:gd name="connsiteY37" fmla="*/ 224635 h 250937"/>
              <a:gd name="connsiteX38" fmla="*/ 73998 w 138005"/>
              <a:gd name="connsiteY38" fmla="*/ 232564 h 250937"/>
              <a:gd name="connsiteX39" fmla="*/ 81926 w 138005"/>
              <a:gd name="connsiteY39" fmla="*/ 237849 h 250937"/>
              <a:gd name="connsiteX40" fmla="*/ 110996 w 138005"/>
              <a:gd name="connsiteY40" fmla="*/ 245778 h 250937"/>
              <a:gd name="connsiteX41" fmla="*/ 134781 w 138005"/>
              <a:gd name="connsiteY41" fmla="*/ 245778 h 25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8005" h="250937">
                <a:moveTo>
                  <a:pt x="134781" y="245778"/>
                </a:moveTo>
                <a:cubicBezTo>
                  <a:pt x="139186" y="243576"/>
                  <a:pt x="137981" y="237021"/>
                  <a:pt x="137424" y="232564"/>
                </a:cubicBezTo>
                <a:cubicBezTo>
                  <a:pt x="137030" y="229412"/>
                  <a:pt x="133559" y="227476"/>
                  <a:pt x="132139" y="224635"/>
                </a:cubicBezTo>
                <a:cubicBezTo>
                  <a:pt x="127840" y="216037"/>
                  <a:pt x="131784" y="216353"/>
                  <a:pt x="124210" y="208779"/>
                </a:cubicBezTo>
                <a:cubicBezTo>
                  <a:pt x="121964" y="206533"/>
                  <a:pt x="118925" y="205255"/>
                  <a:pt x="116282" y="203493"/>
                </a:cubicBezTo>
                <a:cubicBezTo>
                  <a:pt x="114520" y="200850"/>
                  <a:pt x="112416" y="198406"/>
                  <a:pt x="110996" y="195565"/>
                </a:cubicBezTo>
                <a:cubicBezTo>
                  <a:pt x="107429" y="188430"/>
                  <a:pt x="107333" y="179079"/>
                  <a:pt x="105711" y="171780"/>
                </a:cubicBezTo>
                <a:cubicBezTo>
                  <a:pt x="105107" y="169061"/>
                  <a:pt x="103949" y="166495"/>
                  <a:pt x="103068" y="163852"/>
                </a:cubicBezTo>
                <a:cubicBezTo>
                  <a:pt x="102187" y="157685"/>
                  <a:pt x="101647" y="151460"/>
                  <a:pt x="100425" y="145352"/>
                </a:cubicBezTo>
                <a:cubicBezTo>
                  <a:pt x="99879" y="142621"/>
                  <a:pt x="98548" y="140102"/>
                  <a:pt x="97783" y="137424"/>
                </a:cubicBezTo>
                <a:cubicBezTo>
                  <a:pt x="96785" y="133932"/>
                  <a:pt x="96138" y="130345"/>
                  <a:pt x="95140" y="126853"/>
                </a:cubicBezTo>
                <a:cubicBezTo>
                  <a:pt x="94375" y="124175"/>
                  <a:pt x="93173" y="121627"/>
                  <a:pt x="92497" y="118925"/>
                </a:cubicBezTo>
                <a:cubicBezTo>
                  <a:pt x="91407" y="114567"/>
                  <a:pt x="91713" y="109800"/>
                  <a:pt x="89854" y="105711"/>
                </a:cubicBezTo>
                <a:cubicBezTo>
                  <a:pt x="87225" y="99928"/>
                  <a:pt x="82807" y="95140"/>
                  <a:pt x="79283" y="89854"/>
                </a:cubicBezTo>
                <a:cubicBezTo>
                  <a:pt x="74086" y="82058"/>
                  <a:pt x="73701" y="80357"/>
                  <a:pt x="66069" y="73997"/>
                </a:cubicBezTo>
                <a:cubicBezTo>
                  <a:pt x="63629" y="71964"/>
                  <a:pt x="60784" y="70474"/>
                  <a:pt x="58141" y="68712"/>
                </a:cubicBezTo>
                <a:cubicBezTo>
                  <a:pt x="57260" y="65188"/>
                  <a:pt x="57122" y="61390"/>
                  <a:pt x="55498" y="58141"/>
                </a:cubicBezTo>
                <a:cubicBezTo>
                  <a:pt x="49175" y="45496"/>
                  <a:pt x="45700" y="43057"/>
                  <a:pt x="36999" y="34356"/>
                </a:cubicBezTo>
                <a:cubicBezTo>
                  <a:pt x="36118" y="31713"/>
                  <a:pt x="35602" y="28919"/>
                  <a:pt x="34356" y="26427"/>
                </a:cubicBezTo>
                <a:cubicBezTo>
                  <a:pt x="32935" y="23586"/>
                  <a:pt x="30321" y="21418"/>
                  <a:pt x="29070" y="18499"/>
                </a:cubicBezTo>
                <a:cubicBezTo>
                  <a:pt x="27639" y="15161"/>
                  <a:pt x="28443" y="10950"/>
                  <a:pt x="26428" y="7928"/>
                </a:cubicBezTo>
                <a:cubicBezTo>
                  <a:pt x="23500" y="3536"/>
                  <a:pt x="15095" y="1507"/>
                  <a:pt x="10571" y="0"/>
                </a:cubicBezTo>
                <a:cubicBezTo>
                  <a:pt x="8809" y="2643"/>
                  <a:pt x="6575" y="5026"/>
                  <a:pt x="5285" y="7928"/>
                </a:cubicBezTo>
                <a:cubicBezTo>
                  <a:pt x="3022" y="13019"/>
                  <a:pt x="0" y="23785"/>
                  <a:pt x="0" y="23785"/>
                </a:cubicBezTo>
                <a:cubicBezTo>
                  <a:pt x="4217" y="78601"/>
                  <a:pt x="-1318" y="42956"/>
                  <a:pt x="5285" y="66069"/>
                </a:cubicBezTo>
                <a:cubicBezTo>
                  <a:pt x="6283" y="69561"/>
                  <a:pt x="5913" y="73618"/>
                  <a:pt x="7928" y="76640"/>
                </a:cubicBezTo>
                <a:cubicBezTo>
                  <a:pt x="9690" y="79283"/>
                  <a:pt x="13214" y="80164"/>
                  <a:pt x="15857" y="81926"/>
                </a:cubicBezTo>
                <a:cubicBezTo>
                  <a:pt x="16738" y="84569"/>
                  <a:pt x="17253" y="87363"/>
                  <a:pt x="18499" y="89854"/>
                </a:cubicBezTo>
                <a:cubicBezTo>
                  <a:pt x="19919" y="92695"/>
                  <a:pt x="23071" y="94687"/>
                  <a:pt x="23785" y="97782"/>
                </a:cubicBezTo>
                <a:cubicBezTo>
                  <a:pt x="25776" y="106409"/>
                  <a:pt x="25082" y="115460"/>
                  <a:pt x="26428" y="124210"/>
                </a:cubicBezTo>
                <a:cubicBezTo>
                  <a:pt x="26852" y="126963"/>
                  <a:pt x="28466" y="129419"/>
                  <a:pt x="29070" y="132138"/>
                </a:cubicBezTo>
                <a:cubicBezTo>
                  <a:pt x="30232" y="137369"/>
                  <a:pt x="30018" y="142911"/>
                  <a:pt x="31713" y="147995"/>
                </a:cubicBezTo>
                <a:cubicBezTo>
                  <a:pt x="32717" y="151008"/>
                  <a:pt x="35237" y="153280"/>
                  <a:pt x="36999" y="155923"/>
                </a:cubicBezTo>
                <a:cubicBezTo>
                  <a:pt x="38761" y="161209"/>
                  <a:pt x="40933" y="166375"/>
                  <a:pt x="42284" y="171780"/>
                </a:cubicBezTo>
                <a:cubicBezTo>
                  <a:pt x="43165" y="175304"/>
                  <a:pt x="42912" y="179329"/>
                  <a:pt x="44927" y="182351"/>
                </a:cubicBezTo>
                <a:cubicBezTo>
                  <a:pt x="46689" y="184994"/>
                  <a:pt x="50212" y="185875"/>
                  <a:pt x="52855" y="187637"/>
                </a:cubicBezTo>
                <a:cubicBezTo>
                  <a:pt x="53736" y="192042"/>
                  <a:pt x="54316" y="196517"/>
                  <a:pt x="55498" y="200851"/>
                </a:cubicBezTo>
                <a:cubicBezTo>
                  <a:pt x="58300" y="211126"/>
                  <a:pt x="59682" y="216971"/>
                  <a:pt x="66069" y="224635"/>
                </a:cubicBezTo>
                <a:cubicBezTo>
                  <a:pt x="68462" y="227506"/>
                  <a:pt x="71127" y="230171"/>
                  <a:pt x="73998" y="232564"/>
                </a:cubicBezTo>
                <a:cubicBezTo>
                  <a:pt x="76438" y="234597"/>
                  <a:pt x="79024" y="236559"/>
                  <a:pt x="81926" y="237849"/>
                </a:cubicBezTo>
                <a:cubicBezTo>
                  <a:pt x="92900" y="242726"/>
                  <a:pt x="99691" y="243517"/>
                  <a:pt x="110996" y="245778"/>
                </a:cubicBezTo>
                <a:cubicBezTo>
                  <a:pt x="121417" y="256197"/>
                  <a:pt x="130376" y="247980"/>
                  <a:pt x="134781" y="245778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7646406" y="2612412"/>
            <a:ext cx="291640" cy="371280"/>
          </a:xfrm>
          <a:custGeom>
            <a:avLst/>
            <a:gdLst>
              <a:gd name="connsiteX0" fmla="*/ 147996 w 291640"/>
              <a:gd name="connsiteY0" fmla="*/ 363352 h 371280"/>
              <a:gd name="connsiteX1" fmla="*/ 140067 w 291640"/>
              <a:gd name="connsiteY1" fmla="*/ 350138 h 371280"/>
              <a:gd name="connsiteX2" fmla="*/ 137425 w 291640"/>
              <a:gd name="connsiteY2" fmla="*/ 328996 h 371280"/>
              <a:gd name="connsiteX3" fmla="*/ 134782 w 291640"/>
              <a:gd name="connsiteY3" fmla="*/ 321068 h 371280"/>
              <a:gd name="connsiteX4" fmla="*/ 126853 w 291640"/>
              <a:gd name="connsiteY4" fmla="*/ 302568 h 371280"/>
              <a:gd name="connsiteX5" fmla="*/ 124211 w 291640"/>
              <a:gd name="connsiteY5" fmla="*/ 294640 h 371280"/>
              <a:gd name="connsiteX6" fmla="*/ 113640 w 291640"/>
              <a:gd name="connsiteY6" fmla="*/ 278783 h 371280"/>
              <a:gd name="connsiteX7" fmla="*/ 105711 w 291640"/>
              <a:gd name="connsiteY7" fmla="*/ 262927 h 371280"/>
              <a:gd name="connsiteX8" fmla="*/ 103069 w 291640"/>
              <a:gd name="connsiteY8" fmla="*/ 254998 h 371280"/>
              <a:gd name="connsiteX9" fmla="*/ 95140 w 291640"/>
              <a:gd name="connsiteY9" fmla="*/ 247070 h 371280"/>
              <a:gd name="connsiteX10" fmla="*/ 89855 w 291640"/>
              <a:gd name="connsiteY10" fmla="*/ 239142 h 371280"/>
              <a:gd name="connsiteX11" fmla="*/ 87212 w 291640"/>
              <a:gd name="connsiteY11" fmla="*/ 228571 h 371280"/>
              <a:gd name="connsiteX12" fmla="*/ 84569 w 291640"/>
              <a:gd name="connsiteY12" fmla="*/ 212714 h 371280"/>
              <a:gd name="connsiteX13" fmla="*/ 81926 w 291640"/>
              <a:gd name="connsiteY13" fmla="*/ 204786 h 371280"/>
              <a:gd name="connsiteX14" fmla="*/ 71355 w 291640"/>
              <a:gd name="connsiteY14" fmla="*/ 194215 h 371280"/>
              <a:gd name="connsiteX15" fmla="*/ 68712 w 291640"/>
              <a:gd name="connsiteY15" fmla="*/ 186286 h 371280"/>
              <a:gd name="connsiteX16" fmla="*/ 66070 w 291640"/>
              <a:gd name="connsiteY16" fmla="*/ 175715 h 371280"/>
              <a:gd name="connsiteX17" fmla="*/ 60784 w 291640"/>
              <a:gd name="connsiteY17" fmla="*/ 167787 h 371280"/>
              <a:gd name="connsiteX18" fmla="*/ 76641 w 291640"/>
              <a:gd name="connsiteY18" fmla="*/ 162501 h 371280"/>
              <a:gd name="connsiteX19" fmla="*/ 84569 w 291640"/>
              <a:gd name="connsiteY19" fmla="*/ 159859 h 371280"/>
              <a:gd name="connsiteX20" fmla="*/ 95140 w 291640"/>
              <a:gd name="connsiteY20" fmla="*/ 157216 h 371280"/>
              <a:gd name="connsiteX21" fmla="*/ 110997 w 291640"/>
              <a:gd name="connsiteY21" fmla="*/ 151930 h 371280"/>
              <a:gd name="connsiteX22" fmla="*/ 126853 w 291640"/>
              <a:gd name="connsiteY22" fmla="*/ 146645 h 371280"/>
              <a:gd name="connsiteX23" fmla="*/ 150638 w 291640"/>
              <a:gd name="connsiteY23" fmla="*/ 138716 h 371280"/>
              <a:gd name="connsiteX24" fmla="*/ 158567 w 291640"/>
              <a:gd name="connsiteY24" fmla="*/ 136074 h 371280"/>
              <a:gd name="connsiteX25" fmla="*/ 182352 w 291640"/>
              <a:gd name="connsiteY25" fmla="*/ 128145 h 371280"/>
              <a:gd name="connsiteX26" fmla="*/ 192923 w 291640"/>
              <a:gd name="connsiteY26" fmla="*/ 125502 h 371280"/>
              <a:gd name="connsiteX27" fmla="*/ 206137 w 291640"/>
              <a:gd name="connsiteY27" fmla="*/ 122860 h 371280"/>
              <a:gd name="connsiteX28" fmla="*/ 206137 w 291640"/>
              <a:gd name="connsiteY28" fmla="*/ 194215 h 371280"/>
              <a:gd name="connsiteX29" fmla="*/ 211422 w 291640"/>
              <a:gd name="connsiteY29" fmla="*/ 202143 h 371280"/>
              <a:gd name="connsiteX30" fmla="*/ 203494 w 291640"/>
              <a:gd name="connsiteY30" fmla="*/ 244427 h 371280"/>
              <a:gd name="connsiteX31" fmla="*/ 195566 w 291640"/>
              <a:gd name="connsiteY31" fmla="*/ 247070 h 371280"/>
              <a:gd name="connsiteX32" fmla="*/ 192923 w 291640"/>
              <a:gd name="connsiteY32" fmla="*/ 254998 h 371280"/>
              <a:gd name="connsiteX33" fmla="*/ 184995 w 291640"/>
              <a:gd name="connsiteY33" fmla="*/ 260284 h 371280"/>
              <a:gd name="connsiteX34" fmla="*/ 177066 w 291640"/>
              <a:gd name="connsiteY34" fmla="*/ 268212 h 371280"/>
              <a:gd name="connsiteX35" fmla="*/ 166495 w 291640"/>
              <a:gd name="connsiteY35" fmla="*/ 284069 h 371280"/>
              <a:gd name="connsiteX36" fmla="*/ 163852 w 291640"/>
              <a:gd name="connsiteY36" fmla="*/ 291997 h 371280"/>
              <a:gd name="connsiteX37" fmla="*/ 153281 w 291640"/>
              <a:gd name="connsiteY37" fmla="*/ 307854 h 371280"/>
              <a:gd name="connsiteX38" fmla="*/ 161210 w 291640"/>
              <a:gd name="connsiteY38" fmla="*/ 313139 h 371280"/>
              <a:gd name="connsiteX39" fmla="*/ 174423 w 291640"/>
              <a:gd name="connsiteY39" fmla="*/ 315782 h 371280"/>
              <a:gd name="connsiteX40" fmla="*/ 182352 w 291640"/>
              <a:gd name="connsiteY40" fmla="*/ 318425 h 371280"/>
              <a:gd name="connsiteX41" fmla="*/ 203494 w 291640"/>
              <a:gd name="connsiteY41" fmla="*/ 323711 h 371280"/>
              <a:gd name="connsiteX42" fmla="*/ 240493 w 291640"/>
              <a:gd name="connsiteY42" fmla="*/ 315782 h 371280"/>
              <a:gd name="connsiteX43" fmla="*/ 243136 w 291640"/>
              <a:gd name="connsiteY43" fmla="*/ 307854 h 371280"/>
              <a:gd name="connsiteX44" fmla="*/ 248421 w 291640"/>
              <a:gd name="connsiteY44" fmla="*/ 299926 h 371280"/>
              <a:gd name="connsiteX45" fmla="*/ 253707 w 291640"/>
              <a:gd name="connsiteY45" fmla="*/ 286712 h 371280"/>
              <a:gd name="connsiteX46" fmla="*/ 261635 w 291640"/>
              <a:gd name="connsiteY46" fmla="*/ 281426 h 371280"/>
              <a:gd name="connsiteX47" fmla="*/ 280134 w 291640"/>
              <a:gd name="connsiteY47" fmla="*/ 270855 h 371280"/>
              <a:gd name="connsiteX48" fmla="*/ 282777 w 291640"/>
              <a:gd name="connsiteY48" fmla="*/ 249713 h 371280"/>
              <a:gd name="connsiteX49" fmla="*/ 290705 w 291640"/>
              <a:gd name="connsiteY49" fmla="*/ 241785 h 371280"/>
              <a:gd name="connsiteX50" fmla="*/ 282777 w 291640"/>
              <a:gd name="connsiteY50" fmla="*/ 199500 h 371280"/>
              <a:gd name="connsiteX51" fmla="*/ 274849 w 291640"/>
              <a:gd name="connsiteY51" fmla="*/ 194215 h 371280"/>
              <a:gd name="connsiteX52" fmla="*/ 266921 w 291640"/>
              <a:gd name="connsiteY52" fmla="*/ 175715 h 371280"/>
              <a:gd name="connsiteX53" fmla="*/ 258992 w 291640"/>
              <a:gd name="connsiteY53" fmla="*/ 165144 h 371280"/>
              <a:gd name="connsiteX54" fmla="*/ 251064 w 291640"/>
              <a:gd name="connsiteY54" fmla="*/ 133431 h 371280"/>
              <a:gd name="connsiteX55" fmla="*/ 245778 w 291640"/>
              <a:gd name="connsiteY55" fmla="*/ 117574 h 371280"/>
              <a:gd name="connsiteX56" fmla="*/ 243136 w 291640"/>
              <a:gd name="connsiteY56" fmla="*/ 107003 h 371280"/>
              <a:gd name="connsiteX57" fmla="*/ 229922 w 291640"/>
              <a:gd name="connsiteY57" fmla="*/ 91146 h 371280"/>
              <a:gd name="connsiteX58" fmla="*/ 221993 w 291640"/>
              <a:gd name="connsiteY58" fmla="*/ 85861 h 371280"/>
              <a:gd name="connsiteX59" fmla="*/ 206137 w 291640"/>
              <a:gd name="connsiteY59" fmla="*/ 62076 h 371280"/>
              <a:gd name="connsiteX60" fmla="*/ 200851 w 291640"/>
              <a:gd name="connsiteY60" fmla="*/ 54148 h 371280"/>
              <a:gd name="connsiteX61" fmla="*/ 198208 w 291640"/>
              <a:gd name="connsiteY61" fmla="*/ 22434 h 371280"/>
              <a:gd name="connsiteX62" fmla="*/ 184995 w 291640"/>
              <a:gd name="connsiteY62" fmla="*/ 9220 h 371280"/>
              <a:gd name="connsiteX63" fmla="*/ 174423 w 291640"/>
              <a:gd name="connsiteY63" fmla="*/ 1292 h 371280"/>
              <a:gd name="connsiteX64" fmla="*/ 150638 w 291640"/>
              <a:gd name="connsiteY64" fmla="*/ 3935 h 371280"/>
              <a:gd name="connsiteX65" fmla="*/ 137425 w 291640"/>
              <a:gd name="connsiteY65" fmla="*/ 88504 h 371280"/>
              <a:gd name="connsiteX66" fmla="*/ 134782 w 291640"/>
              <a:gd name="connsiteY66" fmla="*/ 96432 h 371280"/>
              <a:gd name="connsiteX67" fmla="*/ 118925 w 291640"/>
              <a:gd name="connsiteY67" fmla="*/ 101717 h 371280"/>
              <a:gd name="connsiteX68" fmla="*/ 79284 w 291640"/>
              <a:gd name="connsiteY68" fmla="*/ 107003 h 371280"/>
              <a:gd name="connsiteX69" fmla="*/ 63427 w 291640"/>
              <a:gd name="connsiteY69" fmla="*/ 109646 h 371280"/>
              <a:gd name="connsiteX70" fmla="*/ 36999 w 291640"/>
              <a:gd name="connsiteY70" fmla="*/ 117574 h 371280"/>
              <a:gd name="connsiteX71" fmla="*/ 29071 w 291640"/>
              <a:gd name="connsiteY71" fmla="*/ 120217 h 371280"/>
              <a:gd name="connsiteX72" fmla="*/ 21142 w 291640"/>
              <a:gd name="connsiteY72" fmla="*/ 128145 h 371280"/>
              <a:gd name="connsiteX73" fmla="*/ 13214 w 291640"/>
              <a:gd name="connsiteY73" fmla="*/ 133431 h 371280"/>
              <a:gd name="connsiteX74" fmla="*/ 10571 w 291640"/>
              <a:gd name="connsiteY74" fmla="*/ 144002 h 371280"/>
              <a:gd name="connsiteX75" fmla="*/ 5286 w 291640"/>
              <a:gd name="connsiteY75" fmla="*/ 165144 h 371280"/>
              <a:gd name="connsiteX76" fmla="*/ 2643 w 291640"/>
              <a:gd name="connsiteY76" fmla="*/ 199500 h 371280"/>
              <a:gd name="connsiteX77" fmla="*/ 0 w 291640"/>
              <a:gd name="connsiteY77" fmla="*/ 207428 h 371280"/>
              <a:gd name="connsiteX78" fmla="*/ 2643 w 291640"/>
              <a:gd name="connsiteY78" fmla="*/ 247070 h 371280"/>
              <a:gd name="connsiteX79" fmla="*/ 10571 w 291640"/>
              <a:gd name="connsiteY79" fmla="*/ 262927 h 371280"/>
              <a:gd name="connsiteX80" fmla="*/ 18500 w 291640"/>
              <a:gd name="connsiteY80" fmla="*/ 265570 h 371280"/>
              <a:gd name="connsiteX81" fmla="*/ 21142 w 291640"/>
              <a:gd name="connsiteY81" fmla="*/ 273498 h 371280"/>
              <a:gd name="connsiteX82" fmla="*/ 36999 w 291640"/>
              <a:gd name="connsiteY82" fmla="*/ 281426 h 371280"/>
              <a:gd name="connsiteX83" fmla="*/ 52856 w 291640"/>
              <a:gd name="connsiteY83" fmla="*/ 297283 h 371280"/>
              <a:gd name="connsiteX84" fmla="*/ 63427 w 291640"/>
              <a:gd name="connsiteY84" fmla="*/ 313139 h 371280"/>
              <a:gd name="connsiteX85" fmla="*/ 68712 w 291640"/>
              <a:gd name="connsiteY85" fmla="*/ 321068 h 371280"/>
              <a:gd name="connsiteX86" fmla="*/ 71355 w 291640"/>
              <a:gd name="connsiteY86" fmla="*/ 352781 h 371280"/>
              <a:gd name="connsiteX87" fmla="*/ 79284 w 291640"/>
              <a:gd name="connsiteY87" fmla="*/ 360709 h 371280"/>
              <a:gd name="connsiteX88" fmla="*/ 89855 w 291640"/>
              <a:gd name="connsiteY88" fmla="*/ 363352 h 371280"/>
              <a:gd name="connsiteX89" fmla="*/ 105711 w 291640"/>
              <a:gd name="connsiteY89" fmla="*/ 371280 h 371280"/>
              <a:gd name="connsiteX90" fmla="*/ 147996 w 291640"/>
              <a:gd name="connsiteY90" fmla="*/ 363352 h 37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91640" h="371280">
                <a:moveTo>
                  <a:pt x="147996" y="363352"/>
                </a:moveTo>
                <a:cubicBezTo>
                  <a:pt x="145353" y="358947"/>
                  <a:pt x="141578" y="355048"/>
                  <a:pt x="140067" y="350138"/>
                </a:cubicBezTo>
                <a:cubicBezTo>
                  <a:pt x="137978" y="343350"/>
                  <a:pt x="138695" y="335984"/>
                  <a:pt x="137425" y="328996"/>
                </a:cubicBezTo>
                <a:cubicBezTo>
                  <a:pt x="136927" y="326255"/>
                  <a:pt x="135547" y="323746"/>
                  <a:pt x="134782" y="321068"/>
                </a:cubicBezTo>
                <a:cubicBezTo>
                  <a:pt x="130515" y="306135"/>
                  <a:pt x="134900" y="314639"/>
                  <a:pt x="126853" y="302568"/>
                </a:cubicBezTo>
                <a:cubicBezTo>
                  <a:pt x="125972" y="299925"/>
                  <a:pt x="125564" y="297075"/>
                  <a:pt x="124211" y="294640"/>
                </a:cubicBezTo>
                <a:cubicBezTo>
                  <a:pt x="121126" y="289087"/>
                  <a:pt x="115649" y="284809"/>
                  <a:pt x="113640" y="278783"/>
                </a:cubicBezTo>
                <a:cubicBezTo>
                  <a:pt x="109992" y="267842"/>
                  <a:pt x="112542" y="273173"/>
                  <a:pt x="105711" y="262927"/>
                </a:cubicBezTo>
                <a:cubicBezTo>
                  <a:pt x="104830" y="260284"/>
                  <a:pt x="104614" y="257316"/>
                  <a:pt x="103069" y="254998"/>
                </a:cubicBezTo>
                <a:cubicBezTo>
                  <a:pt x="100996" y="251888"/>
                  <a:pt x="97533" y="249941"/>
                  <a:pt x="95140" y="247070"/>
                </a:cubicBezTo>
                <a:cubicBezTo>
                  <a:pt x="93107" y="244630"/>
                  <a:pt x="91617" y="241785"/>
                  <a:pt x="89855" y="239142"/>
                </a:cubicBezTo>
                <a:cubicBezTo>
                  <a:pt x="88974" y="235618"/>
                  <a:pt x="87924" y="232133"/>
                  <a:pt x="87212" y="228571"/>
                </a:cubicBezTo>
                <a:cubicBezTo>
                  <a:pt x="86161" y="223316"/>
                  <a:pt x="85732" y="217945"/>
                  <a:pt x="84569" y="212714"/>
                </a:cubicBezTo>
                <a:cubicBezTo>
                  <a:pt x="83965" y="209995"/>
                  <a:pt x="83545" y="207053"/>
                  <a:pt x="81926" y="204786"/>
                </a:cubicBezTo>
                <a:cubicBezTo>
                  <a:pt x="79030" y="200731"/>
                  <a:pt x="74879" y="197739"/>
                  <a:pt x="71355" y="194215"/>
                </a:cubicBezTo>
                <a:cubicBezTo>
                  <a:pt x="70474" y="191572"/>
                  <a:pt x="69477" y="188965"/>
                  <a:pt x="68712" y="186286"/>
                </a:cubicBezTo>
                <a:cubicBezTo>
                  <a:pt x="67714" y="182794"/>
                  <a:pt x="67501" y="179053"/>
                  <a:pt x="66070" y="175715"/>
                </a:cubicBezTo>
                <a:cubicBezTo>
                  <a:pt x="64819" y="172796"/>
                  <a:pt x="62546" y="170430"/>
                  <a:pt x="60784" y="167787"/>
                </a:cubicBezTo>
                <a:lnTo>
                  <a:pt x="76641" y="162501"/>
                </a:lnTo>
                <a:cubicBezTo>
                  <a:pt x="79284" y="161620"/>
                  <a:pt x="81867" y="160535"/>
                  <a:pt x="84569" y="159859"/>
                </a:cubicBezTo>
                <a:cubicBezTo>
                  <a:pt x="88093" y="158978"/>
                  <a:pt x="91661" y="158260"/>
                  <a:pt x="95140" y="157216"/>
                </a:cubicBezTo>
                <a:cubicBezTo>
                  <a:pt x="100477" y="155615"/>
                  <a:pt x="105711" y="153692"/>
                  <a:pt x="110997" y="151930"/>
                </a:cubicBezTo>
                <a:lnTo>
                  <a:pt x="126853" y="146645"/>
                </a:lnTo>
                <a:lnTo>
                  <a:pt x="150638" y="138716"/>
                </a:lnTo>
                <a:lnTo>
                  <a:pt x="158567" y="136074"/>
                </a:lnTo>
                <a:cubicBezTo>
                  <a:pt x="171757" y="127279"/>
                  <a:pt x="162006" y="132215"/>
                  <a:pt x="182352" y="128145"/>
                </a:cubicBezTo>
                <a:cubicBezTo>
                  <a:pt x="185914" y="127433"/>
                  <a:pt x="189377" y="126290"/>
                  <a:pt x="192923" y="125502"/>
                </a:cubicBezTo>
                <a:cubicBezTo>
                  <a:pt x="197308" y="124528"/>
                  <a:pt x="201732" y="123741"/>
                  <a:pt x="206137" y="122860"/>
                </a:cubicBezTo>
                <a:cubicBezTo>
                  <a:pt x="201876" y="152684"/>
                  <a:pt x="200699" y="152523"/>
                  <a:pt x="206137" y="194215"/>
                </a:cubicBezTo>
                <a:cubicBezTo>
                  <a:pt x="206548" y="197364"/>
                  <a:pt x="209660" y="199500"/>
                  <a:pt x="211422" y="202143"/>
                </a:cubicBezTo>
                <a:cubicBezTo>
                  <a:pt x="210954" y="208221"/>
                  <a:pt x="214481" y="235637"/>
                  <a:pt x="203494" y="244427"/>
                </a:cubicBezTo>
                <a:cubicBezTo>
                  <a:pt x="201319" y="246167"/>
                  <a:pt x="198209" y="246189"/>
                  <a:pt x="195566" y="247070"/>
                </a:cubicBezTo>
                <a:cubicBezTo>
                  <a:pt x="194685" y="249713"/>
                  <a:pt x="194663" y="252823"/>
                  <a:pt x="192923" y="254998"/>
                </a:cubicBezTo>
                <a:cubicBezTo>
                  <a:pt x="190939" y="257478"/>
                  <a:pt x="187435" y="258251"/>
                  <a:pt x="184995" y="260284"/>
                </a:cubicBezTo>
                <a:cubicBezTo>
                  <a:pt x="182124" y="262677"/>
                  <a:pt x="179709" y="265569"/>
                  <a:pt x="177066" y="268212"/>
                </a:cubicBezTo>
                <a:cubicBezTo>
                  <a:pt x="170782" y="287064"/>
                  <a:pt x="179692" y="264274"/>
                  <a:pt x="166495" y="284069"/>
                </a:cubicBezTo>
                <a:cubicBezTo>
                  <a:pt x="164950" y="286387"/>
                  <a:pt x="165205" y="289562"/>
                  <a:pt x="163852" y="291997"/>
                </a:cubicBezTo>
                <a:cubicBezTo>
                  <a:pt x="160767" y="297550"/>
                  <a:pt x="153281" y="307854"/>
                  <a:pt x="153281" y="307854"/>
                </a:cubicBezTo>
                <a:cubicBezTo>
                  <a:pt x="155924" y="309616"/>
                  <a:pt x="158236" y="312024"/>
                  <a:pt x="161210" y="313139"/>
                </a:cubicBezTo>
                <a:cubicBezTo>
                  <a:pt x="165416" y="314716"/>
                  <a:pt x="170066" y="314693"/>
                  <a:pt x="174423" y="315782"/>
                </a:cubicBezTo>
                <a:cubicBezTo>
                  <a:pt x="177126" y="316458"/>
                  <a:pt x="179649" y="317749"/>
                  <a:pt x="182352" y="318425"/>
                </a:cubicBezTo>
                <a:lnTo>
                  <a:pt x="203494" y="323711"/>
                </a:lnTo>
                <a:cubicBezTo>
                  <a:pt x="211026" y="323026"/>
                  <a:pt x="232532" y="325732"/>
                  <a:pt x="240493" y="315782"/>
                </a:cubicBezTo>
                <a:cubicBezTo>
                  <a:pt x="242233" y="313607"/>
                  <a:pt x="241890" y="310346"/>
                  <a:pt x="243136" y="307854"/>
                </a:cubicBezTo>
                <a:cubicBezTo>
                  <a:pt x="244556" y="305013"/>
                  <a:pt x="247001" y="302767"/>
                  <a:pt x="248421" y="299926"/>
                </a:cubicBezTo>
                <a:cubicBezTo>
                  <a:pt x="250543" y="295683"/>
                  <a:pt x="250950" y="290572"/>
                  <a:pt x="253707" y="286712"/>
                </a:cubicBezTo>
                <a:cubicBezTo>
                  <a:pt x="255553" y="284127"/>
                  <a:pt x="259050" y="283272"/>
                  <a:pt x="261635" y="281426"/>
                </a:cubicBezTo>
                <a:cubicBezTo>
                  <a:pt x="275633" y="271427"/>
                  <a:pt x="267270" y="275144"/>
                  <a:pt x="280134" y="270855"/>
                </a:cubicBezTo>
                <a:cubicBezTo>
                  <a:pt x="281015" y="263808"/>
                  <a:pt x="280350" y="256388"/>
                  <a:pt x="282777" y="249713"/>
                </a:cubicBezTo>
                <a:cubicBezTo>
                  <a:pt x="284054" y="246201"/>
                  <a:pt x="290241" y="245493"/>
                  <a:pt x="290705" y="241785"/>
                </a:cubicBezTo>
                <a:cubicBezTo>
                  <a:pt x="292212" y="229728"/>
                  <a:pt x="293220" y="209942"/>
                  <a:pt x="282777" y="199500"/>
                </a:cubicBezTo>
                <a:cubicBezTo>
                  <a:pt x="280531" y="197254"/>
                  <a:pt x="277492" y="195977"/>
                  <a:pt x="274849" y="194215"/>
                </a:cubicBezTo>
                <a:cubicBezTo>
                  <a:pt x="255605" y="165348"/>
                  <a:pt x="283990" y="209853"/>
                  <a:pt x="266921" y="175715"/>
                </a:cubicBezTo>
                <a:cubicBezTo>
                  <a:pt x="264951" y="171775"/>
                  <a:pt x="261635" y="168668"/>
                  <a:pt x="258992" y="165144"/>
                </a:cubicBezTo>
                <a:cubicBezTo>
                  <a:pt x="255092" y="137844"/>
                  <a:pt x="259109" y="155555"/>
                  <a:pt x="251064" y="133431"/>
                </a:cubicBezTo>
                <a:cubicBezTo>
                  <a:pt x="249160" y="128195"/>
                  <a:pt x="247129" y="122979"/>
                  <a:pt x="245778" y="117574"/>
                </a:cubicBezTo>
                <a:cubicBezTo>
                  <a:pt x="244897" y="114050"/>
                  <a:pt x="244567" y="110341"/>
                  <a:pt x="243136" y="107003"/>
                </a:cubicBezTo>
                <a:cubicBezTo>
                  <a:pt x="240828" y="101617"/>
                  <a:pt x="234152" y="94671"/>
                  <a:pt x="229922" y="91146"/>
                </a:cubicBezTo>
                <a:cubicBezTo>
                  <a:pt x="227482" y="89113"/>
                  <a:pt x="224636" y="87623"/>
                  <a:pt x="221993" y="85861"/>
                </a:cubicBezTo>
                <a:lnTo>
                  <a:pt x="206137" y="62076"/>
                </a:lnTo>
                <a:lnTo>
                  <a:pt x="200851" y="54148"/>
                </a:lnTo>
                <a:cubicBezTo>
                  <a:pt x="199970" y="43577"/>
                  <a:pt x="200288" y="32836"/>
                  <a:pt x="198208" y="22434"/>
                </a:cubicBezTo>
                <a:cubicBezTo>
                  <a:pt x="196799" y="15388"/>
                  <a:pt x="189928" y="12743"/>
                  <a:pt x="184995" y="9220"/>
                </a:cubicBezTo>
                <a:cubicBezTo>
                  <a:pt x="181411" y="6660"/>
                  <a:pt x="177947" y="3935"/>
                  <a:pt x="174423" y="1292"/>
                </a:cubicBezTo>
                <a:cubicBezTo>
                  <a:pt x="166495" y="2173"/>
                  <a:pt x="153238" y="-3606"/>
                  <a:pt x="150638" y="3935"/>
                </a:cubicBezTo>
                <a:cubicBezTo>
                  <a:pt x="110557" y="120174"/>
                  <a:pt x="172972" y="52957"/>
                  <a:pt x="137425" y="88504"/>
                </a:cubicBezTo>
                <a:cubicBezTo>
                  <a:pt x="136544" y="91147"/>
                  <a:pt x="137049" y="94813"/>
                  <a:pt x="134782" y="96432"/>
                </a:cubicBezTo>
                <a:cubicBezTo>
                  <a:pt x="130248" y="99670"/>
                  <a:pt x="124211" y="99955"/>
                  <a:pt x="118925" y="101717"/>
                </a:cubicBezTo>
                <a:cubicBezTo>
                  <a:pt x="99797" y="108093"/>
                  <a:pt x="118102" y="102690"/>
                  <a:pt x="79284" y="107003"/>
                </a:cubicBezTo>
                <a:cubicBezTo>
                  <a:pt x="73958" y="107595"/>
                  <a:pt x="68682" y="108595"/>
                  <a:pt x="63427" y="109646"/>
                </a:cubicBezTo>
                <a:cubicBezTo>
                  <a:pt x="53447" y="111642"/>
                  <a:pt x="47104" y="114206"/>
                  <a:pt x="36999" y="117574"/>
                </a:cubicBezTo>
                <a:lnTo>
                  <a:pt x="29071" y="120217"/>
                </a:lnTo>
                <a:cubicBezTo>
                  <a:pt x="26428" y="122860"/>
                  <a:pt x="24013" y="125752"/>
                  <a:pt x="21142" y="128145"/>
                </a:cubicBezTo>
                <a:cubicBezTo>
                  <a:pt x="18702" y="130178"/>
                  <a:pt x="14976" y="130788"/>
                  <a:pt x="13214" y="133431"/>
                </a:cubicBezTo>
                <a:cubicBezTo>
                  <a:pt x="11199" y="136453"/>
                  <a:pt x="11359" y="140456"/>
                  <a:pt x="10571" y="144002"/>
                </a:cubicBezTo>
                <a:cubicBezTo>
                  <a:pt x="6319" y="163140"/>
                  <a:pt x="10010" y="150975"/>
                  <a:pt x="5286" y="165144"/>
                </a:cubicBezTo>
                <a:cubicBezTo>
                  <a:pt x="4405" y="176596"/>
                  <a:pt x="4068" y="188103"/>
                  <a:pt x="2643" y="199500"/>
                </a:cubicBezTo>
                <a:cubicBezTo>
                  <a:pt x="2297" y="202264"/>
                  <a:pt x="0" y="204642"/>
                  <a:pt x="0" y="207428"/>
                </a:cubicBezTo>
                <a:cubicBezTo>
                  <a:pt x="0" y="220671"/>
                  <a:pt x="1180" y="233908"/>
                  <a:pt x="2643" y="247070"/>
                </a:cubicBezTo>
                <a:cubicBezTo>
                  <a:pt x="3110" y="251272"/>
                  <a:pt x="7368" y="260364"/>
                  <a:pt x="10571" y="262927"/>
                </a:cubicBezTo>
                <a:cubicBezTo>
                  <a:pt x="12746" y="264667"/>
                  <a:pt x="15857" y="264689"/>
                  <a:pt x="18500" y="265570"/>
                </a:cubicBezTo>
                <a:cubicBezTo>
                  <a:pt x="19381" y="268213"/>
                  <a:pt x="19402" y="271323"/>
                  <a:pt x="21142" y="273498"/>
                </a:cubicBezTo>
                <a:cubicBezTo>
                  <a:pt x="26190" y="279808"/>
                  <a:pt x="30617" y="278235"/>
                  <a:pt x="36999" y="281426"/>
                </a:cubicBezTo>
                <a:cubicBezTo>
                  <a:pt x="45783" y="285818"/>
                  <a:pt x="46917" y="288799"/>
                  <a:pt x="52856" y="297283"/>
                </a:cubicBezTo>
                <a:cubicBezTo>
                  <a:pt x="56499" y="302487"/>
                  <a:pt x="59904" y="307854"/>
                  <a:pt x="63427" y="313139"/>
                </a:cubicBezTo>
                <a:lnTo>
                  <a:pt x="68712" y="321068"/>
                </a:lnTo>
                <a:cubicBezTo>
                  <a:pt x="69593" y="331639"/>
                  <a:pt x="68622" y="342532"/>
                  <a:pt x="71355" y="352781"/>
                </a:cubicBezTo>
                <a:cubicBezTo>
                  <a:pt x="72318" y="356392"/>
                  <a:pt x="76039" y="358855"/>
                  <a:pt x="79284" y="360709"/>
                </a:cubicBezTo>
                <a:cubicBezTo>
                  <a:pt x="82438" y="362511"/>
                  <a:pt x="86363" y="362354"/>
                  <a:pt x="89855" y="363352"/>
                </a:cubicBezTo>
                <a:cubicBezTo>
                  <a:pt x="99428" y="366087"/>
                  <a:pt x="97025" y="365490"/>
                  <a:pt x="105711" y="371280"/>
                </a:cubicBezTo>
                <a:lnTo>
                  <a:pt x="147996" y="363352"/>
                </a:ln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7381278" y="3020691"/>
            <a:ext cx="809829" cy="227279"/>
          </a:xfrm>
          <a:custGeom>
            <a:avLst/>
            <a:gdLst>
              <a:gd name="connsiteX0" fmla="*/ 399910 w 809829"/>
              <a:gd name="connsiteY0" fmla="*/ 110997 h 227279"/>
              <a:gd name="connsiteX1" fmla="*/ 455408 w 809829"/>
              <a:gd name="connsiteY1" fmla="*/ 113640 h 227279"/>
              <a:gd name="connsiteX2" fmla="*/ 463336 w 809829"/>
              <a:gd name="connsiteY2" fmla="*/ 118925 h 227279"/>
              <a:gd name="connsiteX3" fmla="*/ 471265 w 809829"/>
              <a:gd name="connsiteY3" fmla="*/ 121568 h 227279"/>
              <a:gd name="connsiteX4" fmla="*/ 481836 w 809829"/>
              <a:gd name="connsiteY4" fmla="*/ 126854 h 227279"/>
              <a:gd name="connsiteX5" fmla="*/ 489764 w 809829"/>
              <a:gd name="connsiteY5" fmla="*/ 132139 h 227279"/>
              <a:gd name="connsiteX6" fmla="*/ 500335 w 809829"/>
              <a:gd name="connsiteY6" fmla="*/ 134782 h 227279"/>
              <a:gd name="connsiteX7" fmla="*/ 518835 w 809829"/>
              <a:gd name="connsiteY7" fmla="*/ 142710 h 227279"/>
              <a:gd name="connsiteX8" fmla="*/ 526763 w 809829"/>
              <a:gd name="connsiteY8" fmla="*/ 147996 h 227279"/>
              <a:gd name="connsiteX9" fmla="*/ 550548 w 809829"/>
              <a:gd name="connsiteY9" fmla="*/ 153281 h 227279"/>
              <a:gd name="connsiteX10" fmla="*/ 561119 w 809829"/>
              <a:gd name="connsiteY10" fmla="*/ 158567 h 227279"/>
              <a:gd name="connsiteX11" fmla="*/ 569047 w 809829"/>
              <a:gd name="connsiteY11" fmla="*/ 161210 h 227279"/>
              <a:gd name="connsiteX12" fmla="*/ 576976 w 809829"/>
              <a:gd name="connsiteY12" fmla="*/ 166495 h 227279"/>
              <a:gd name="connsiteX13" fmla="*/ 595475 w 809829"/>
              <a:gd name="connsiteY13" fmla="*/ 174423 h 227279"/>
              <a:gd name="connsiteX14" fmla="*/ 611332 w 809829"/>
              <a:gd name="connsiteY14" fmla="*/ 187637 h 227279"/>
              <a:gd name="connsiteX15" fmla="*/ 619260 w 809829"/>
              <a:gd name="connsiteY15" fmla="*/ 190280 h 227279"/>
              <a:gd name="connsiteX16" fmla="*/ 627188 w 809829"/>
              <a:gd name="connsiteY16" fmla="*/ 195566 h 227279"/>
              <a:gd name="connsiteX17" fmla="*/ 650973 w 809829"/>
              <a:gd name="connsiteY17" fmla="*/ 198208 h 227279"/>
              <a:gd name="connsiteX18" fmla="*/ 693258 w 809829"/>
              <a:gd name="connsiteY18" fmla="*/ 203494 h 227279"/>
              <a:gd name="connsiteX19" fmla="*/ 701186 w 809829"/>
              <a:gd name="connsiteY19" fmla="*/ 206137 h 227279"/>
              <a:gd name="connsiteX20" fmla="*/ 722328 w 809829"/>
              <a:gd name="connsiteY20" fmla="*/ 208780 h 227279"/>
              <a:gd name="connsiteX21" fmla="*/ 738185 w 809829"/>
              <a:gd name="connsiteY21" fmla="*/ 219351 h 227279"/>
              <a:gd name="connsiteX22" fmla="*/ 759327 w 809829"/>
              <a:gd name="connsiteY22" fmla="*/ 224636 h 227279"/>
              <a:gd name="connsiteX23" fmla="*/ 767255 w 809829"/>
              <a:gd name="connsiteY23" fmla="*/ 227279 h 227279"/>
              <a:gd name="connsiteX24" fmla="*/ 804254 w 809829"/>
              <a:gd name="connsiteY24" fmla="*/ 221993 h 227279"/>
              <a:gd name="connsiteX25" fmla="*/ 809540 w 809829"/>
              <a:gd name="connsiteY25" fmla="*/ 211422 h 227279"/>
              <a:gd name="connsiteX26" fmla="*/ 806897 w 809829"/>
              <a:gd name="connsiteY26" fmla="*/ 177066 h 227279"/>
              <a:gd name="connsiteX27" fmla="*/ 798969 w 809829"/>
              <a:gd name="connsiteY27" fmla="*/ 171781 h 227279"/>
              <a:gd name="connsiteX28" fmla="*/ 785755 w 809829"/>
              <a:gd name="connsiteY28" fmla="*/ 155924 h 227279"/>
              <a:gd name="connsiteX29" fmla="*/ 780469 w 809829"/>
              <a:gd name="connsiteY29" fmla="*/ 140067 h 227279"/>
              <a:gd name="connsiteX30" fmla="*/ 759327 w 809829"/>
              <a:gd name="connsiteY30" fmla="*/ 116282 h 227279"/>
              <a:gd name="connsiteX31" fmla="*/ 740828 w 809829"/>
              <a:gd name="connsiteY31" fmla="*/ 103069 h 227279"/>
              <a:gd name="connsiteX32" fmla="*/ 711757 w 809829"/>
              <a:gd name="connsiteY32" fmla="*/ 97783 h 227279"/>
              <a:gd name="connsiteX33" fmla="*/ 606046 w 809829"/>
              <a:gd name="connsiteY33" fmla="*/ 92497 h 227279"/>
              <a:gd name="connsiteX34" fmla="*/ 590190 w 809829"/>
              <a:gd name="connsiteY34" fmla="*/ 81926 h 227279"/>
              <a:gd name="connsiteX35" fmla="*/ 571690 w 809829"/>
              <a:gd name="connsiteY35" fmla="*/ 73998 h 227279"/>
              <a:gd name="connsiteX36" fmla="*/ 553191 w 809829"/>
              <a:gd name="connsiteY36" fmla="*/ 60784 h 227279"/>
              <a:gd name="connsiteX37" fmla="*/ 545262 w 809829"/>
              <a:gd name="connsiteY37" fmla="*/ 55499 h 227279"/>
              <a:gd name="connsiteX38" fmla="*/ 534691 w 809829"/>
              <a:gd name="connsiteY38" fmla="*/ 47570 h 227279"/>
              <a:gd name="connsiteX39" fmla="*/ 526763 w 809829"/>
              <a:gd name="connsiteY39" fmla="*/ 44927 h 227279"/>
              <a:gd name="connsiteX40" fmla="*/ 518835 w 809829"/>
              <a:gd name="connsiteY40" fmla="*/ 39642 h 227279"/>
              <a:gd name="connsiteX41" fmla="*/ 495050 w 809829"/>
              <a:gd name="connsiteY41" fmla="*/ 34356 h 227279"/>
              <a:gd name="connsiteX42" fmla="*/ 487121 w 809829"/>
              <a:gd name="connsiteY42" fmla="*/ 31714 h 227279"/>
              <a:gd name="connsiteX43" fmla="*/ 471265 w 809829"/>
              <a:gd name="connsiteY43" fmla="*/ 21143 h 227279"/>
              <a:gd name="connsiteX44" fmla="*/ 442194 w 809829"/>
              <a:gd name="connsiteY44" fmla="*/ 7929 h 227279"/>
              <a:gd name="connsiteX45" fmla="*/ 426338 w 809829"/>
              <a:gd name="connsiteY45" fmla="*/ 0 h 227279"/>
              <a:gd name="connsiteX46" fmla="*/ 386696 w 809829"/>
              <a:gd name="connsiteY46" fmla="*/ 2643 h 227279"/>
              <a:gd name="connsiteX47" fmla="*/ 378768 w 809829"/>
              <a:gd name="connsiteY47" fmla="*/ 7929 h 227279"/>
              <a:gd name="connsiteX48" fmla="*/ 362911 w 809829"/>
              <a:gd name="connsiteY48" fmla="*/ 10571 h 227279"/>
              <a:gd name="connsiteX49" fmla="*/ 347054 w 809829"/>
              <a:gd name="connsiteY49" fmla="*/ 21143 h 227279"/>
              <a:gd name="connsiteX50" fmla="*/ 336483 w 809829"/>
              <a:gd name="connsiteY50" fmla="*/ 23785 h 227279"/>
              <a:gd name="connsiteX51" fmla="*/ 325912 w 809829"/>
              <a:gd name="connsiteY51" fmla="*/ 29071 h 227279"/>
              <a:gd name="connsiteX52" fmla="*/ 304770 w 809829"/>
              <a:gd name="connsiteY52" fmla="*/ 31714 h 227279"/>
              <a:gd name="connsiteX53" fmla="*/ 296842 w 809829"/>
              <a:gd name="connsiteY53" fmla="*/ 34356 h 227279"/>
              <a:gd name="connsiteX54" fmla="*/ 267771 w 809829"/>
              <a:gd name="connsiteY54" fmla="*/ 36999 h 227279"/>
              <a:gd name="connsiteX55" fmla="*/ 265128 w 809829"/>
              <a:gd name="connsiteY55" fmla="*/ 26428 h 227279"/>
              <a:gd name="connsiteX56" fmla="*/ 249272 w 809829"/>
              <a:gd name="connsiteY56" fmla="*/ 15857 h 227279"/>
              <a:gd name="connsiteX57" fmla="*/ 241343 w 809829"/>
              <a:gd name="connsiteY57" fmla="*/ 10571 h 227279"/>
              <a:gd name="connsiteX58" fmla="*/ 185845 w 809829"/>
              <a:gd name="connsiteY58" fmla="*/ 13214 h 227279"/>
              <a:gd name="connsiteX59" fmla="*/ 169988 w 809829"/>
              <a:gd name="connsiteY59" fmla="*/ 29071 h 227279"/>
              <a:gd name="connsiteX60" fmla="*/ 154132 w 809829"/>
              <a:gd name="connsiteY60" fmla="*/ 36999 h 227279"/>
              <a:gd name="connsiteX61" fmla="*/ 148846 w 809829"/>
              <a:gd name="connsiteY61" fmla="*/ 44927 h 227279"/>
              <a:gd name="connsiteX62" fmla="*/ 132990 w 809829"/>
              <a:gd name="connsiteY62" fmla="*/ 47570 h 227279"/>
              <a:gd name="connsiteX63" fmla="*/ 122418 w 809829"/>
              <a:gd name="connsiteY63" fmla="*/ 50213 h 227279"/>
              <a:gd name="connsiteX64" fmla="*/ 88062 w 809829"/>
              <a:gd name="connsiteY64" fmla="*/ 55499 h 227279"/>
              <a:gd name="connsiteX65" fmla="*/ 77491 w 809829"/>
              <a:gd name="connsiteY65" fmla="*/ 58141 h 227279"/>
              <a:gd name="connsiteX66" fmla="*/ 53706 w 809829"/>
              <a:gd name="connsiteY66" fmla="*/ 60784 h 227279"/>
              <a:gd name="connsiteX67" fmla="*/ 45778 w 809829"/>
              <a:gd name="connsiteY67" fmla="*/ 63427 h 227279"/>
              <a:gd name="connsiteX68" fmla="*/ 29921 w 809829"/>
              <a:gd name="connsiteY68" fmla="*/ 66070 h 227279"/>
              <a:gd name="connsiteX69" fmla="*/ 27279 w 809829"/>
              <a:gd name="connsiteY69" fmla="*/ 76641 h 227279"/>
              <a:gd name="connsiteX70" fmla="*/ 24636 w 809829"/>
              <a:gd name="connsiteY70" fmla="*/ 84569 h 227279"/>
              <a:gd name="connsiteX71" fmla="*/ 21993 w 809829"/>
              <a:gd name="connsiteY71" fmla="*/ 108354 h 227279"/>
              <a:gd name="connsiteX72" fmla="*/ 16707 w 809829"/>
              <a:gd name="connsiteY72" fmla="*/ 116282 h 227279"/>
              <a:gd name="connsiteX73" fmla="*/ 14065 w 809829"/>
              <a:gd name="connsiteY73" fmla="*/ 134782 h 227279"/>
              <a:gd name="connsiteX74" fmla="*/ 8779 w 809829"/>
              <a:gd name="connsiteY74" fmla="*/ 150638 h 227279"/>
              <a:gd name="connsiteX75" fmla="*/ 6136 w 809829"/>
              <a:gd name="connsiteY75" fmla="*/ 158567 h 227279"/>
              <a:gd name="connsiteX76" fmla="*/ 851 w 809829"/>
              <a:gd name="connsiteY76" fmla="*/ 179709 h 227279"/>
              <a:gd name="connsiteX77" fmla="*/ 3494 w 809829"/>
              <a:gd name="connsiteY77" fmla="*/ 200851 h 227279"/>
              <a:gd name="connsiteX78" fmla="*/ 53706 w 809829"/>
              <a:gd name="connsiteY78" fmla="*/ 192923 h 227279"/>
              <a:gd name="connsiteX79" fmla="*/ 64277 w 809829"/>
              <a:gd name="connsiteY79" fmla="*/ 184995 h 227279"/>
              <a:gd name="connsiteX80" fmla="*/ 77491 w 809829"/>
              <a:gd name="connsiteY80" fmla="*/ 182352 h 227279"/>
              <a:gd name="connsiteX81" fmla="*/ 85420 w 809829"/>
              <a:gd name="connsiteY81" fmla="*/ 174423 h 227279"/>
              <a:gd name="connsiteX82" fmla="*/ 88062 w 809829"/>
              <a:gd name="connsiteY82" fmla="*/ 166495 h 227279"/>
              <a:gd name="connsiteX83" fmla="*/ 90705 w 809829"/>
              <a:gd name="connsiteY83" fmla="*/ 142710 h 227279"/>
              <a:gd name="connsiteX84" fmla="*/ 95991 w 809829"/>
              <a:gd name="connsiteY84" fmla="*/ 134782 h 227279"/>
              <a:gd name="connsiteX85" fmla="*/ 164703 w 809829"/>
              <a:gd name="connsiteY85" fmla="*/ 179709 h 227279"/>
              <a:gd name="connsiteX86" fmla="*/ 162060 w 809829"/>
              <a:gd name="connsiteY86" fmla="*/ 187637 h 227279"/>
              <a:gd name="connsiteX87" fmla="*/ 204344 w 809829"/>
              <a:gd name="connsiteY87" fmla="*/ 187637 h 227279"/>
              <a:gd name="connsiteX88" fmla="*/ 220201 w 809829"/>
              <a:gd name="connsiteY88" fmla="*/ 177066 h 227279"/>
              <a:gd name="connsiteX89" fmla="*/ 236058 w 809829"/>
              <a:gd name="connsiteY89" fmla="*/ 166495 h 227279"/>
              <a:gd name="connsiteX90" fmla="*/ 243986 w 809829"/>
              <a:gd name="connsiteY90" fmla="*/ 161210 h 227279"/>
              <a:gd name="connsiteX91" fmla="*/ 267771 w 809829"/>
              <a:gd name="connsiteY91" fmla="*/ 150638 h 227279"/>
              <a:gd name="connsiteX92" fmla="*/ 286270 w 809829"/>
              <a:gd name="connsiteY92" fmla="*/ 145353 h 227279"/>
              <a:gd name="connsiteX93" fmla="*/ 294199 w 809829"/>
              <a:gd name="connsiteY93" fmla="*/ 140067 h 227279"/>
              <a:gd name="connsiteX94" fmla="*/ 317984 w 809829"/>
              <a:gd name="connsiteY94" fmla="*/ 132139 h 227279"/>
              <a:gd name="connsiteX95" fmla="*/ 325912 w 809829"/>
              <a:gd name="connsiteY95" fmla="*/ 129496 h 227279"/>
              <a:gd name="connsiteX96" fmla="*/ 347054 w 809829"/>
              <a:gd name="connsiteY96" fmla="*/ 124211 h 227279"/>
              <a:gd name="connsiteX97" fmla="*/ 399910 w 809829"/>
              <a:gd name="connsiteY97" fmla="*/ 110997 h 22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809829" h="227279">
                <a:moveTo>
                  <a:pt x="399910" y="110997"/>
                </a:moveTo>
                <a:cubicBezTo>
                  <a:pt x="417969" y="109235"/>
                  <a:pt x="437031" y="111343"/>
                  <a:pt x="455408" y="113640"/>
                </a:cubicBezTo>
                <a:cubicBezTo>
                  <a:pt x="458560" y="114034"/>
                  <a:pt x="460495" y="117505"/>
                  <a:pt x="463336" y="118925"/>
                </a:cubicBezTo>
                <a:cubicBezTo>
                  <a:pt x="465828" y="120171"/>
                  <a:pt x="468704" y="120471"/>
                  <a:pt x="471265" y="121568"/>
                </a:cubicBezTo>
                <a:cubicBezTo>
                  <a:pt x="474886" y="123120"/>
                  <a:pt x="478415" y="124899"/>
                  <a:pt x="481836" y="126854"/>
                </a:cubicBezTo>
                <a:cubicBezTo>
                  <a:pt x="484594" y="128430"/>
                  <a:pt x="486845" y="130888"/>
                  <a:pt x="489764" y="132139"/>
                </a:cubicBezTo>
                <a:cubicBezTo>
                  <a:pt x="493102" y="133570"/>
                  <a:pt x="496811" y="133901"/>
                  <a:pt x="500335" y="134782"/>
                </a:cubicBezTo>
                <a:cubicBezTo>
                  <a:pt x="520248" y="148055"/>
                  <a:pt x="494934" y="132466"/>
                  <a:pt x="518835" y="142710"/>
                </a:cubicBezTo>
                <a:cubicBezTo>
                  <a:pt x="521754" y="143961"/>
                  <a:pt x="523922" y="146576"/>
                  <a:pt x="526763" y="147996"/>
                </a:cubicBezTo>
                <a:cubicBezTo>
                  <a:pt x="533265" y="151247"/>
                  <a:pt x="544465" y="152267"/>
                  <a:pt x="550548" y="153281"/>
                </a:cubicBezTo>
                <a:cubicBezTo>
                  <a:pt x="554072" y="155043"/>
                  <a:pt x="557498" y="157015"/>
                  <a:pt x="561119" y="158567"/>
                </a:cubicBezTo>
                <a:cubicBezTo>
                  <a:pt x="563679" y="159664"/>
                  <a:pt x="566555" y="159964"/>
                  <a:pt x="569047" y="161210"/>
                </a:cubicBezTo>
                <a:cubicBezTo>
                  <a:pt x="571888" y="162630"/>
                  <a:pt x="574135" y="165075"/>
                  <a:pt x="576976" y="166495"/>
                </a:cubicBezTo>
                <a:cubicBezTo>
                  <a:pt x="606595" y="181303"/>
                  <a:pt x="557022" y="152450"/>
                  <a:pt x="595475" y="174423"/>
                </a:cubicBezTo>
                <a:cubicBezTo>
                  <a:pt x="625727" y="191710"/>
                  <a:pt x="578547" y="165781"/>
                  <a:pt x="611332" y="187637"/>
                </a:cubicBezTo>
                <a:cubicBezTo>
                  <a:pt x="613650" y="189182"/>
                  <a:pt x="616769" y="189034"/>
                  <a:pt x="619260" y="190280"/>
                </a:cubicBezTo>
                <a:cubicBezTo>
                  <a:pt x="622101" y="191701"/>
                  <a:pt x="624107" y="194796"/>
                  <a:pt x="627188" y="195566"/>
                </a:cubicBezTo>
                <a:cubicBezTo>
                  <a:pt x="634927" y="197501"/>
                  <a:pt x="643045" y="197327"/>
                  <a:pt x="650973" y="198208"/>
                </a:cubicBezTo>
                <a:cubicBezTo>
                  <a:pt x="671877" y="205176"/>
                  <a:pt x="647554" y="197780"/>
                  <a:pt x="693258" y="203494"/>
                </a:cubicBezTo>
                <a:cubicBezTo>
                  <a:pt x="696022" y="203840"/>
                  <a:pt x="698445" y="205639"/>
                  <a:pt x="701186" y="206137"/>
                </a:cubicBezTo>
                <a:cubicBezTo>
                  <a:pt x="708174" y="207408"/>
                  <a:pt x="715281" y="207899"/>
                  <a:pt x="722328" y="208780"/>
                </a:cubicBezTo>
                <a:cubicBezTo>
                  <a:pt x="727614" y="212304"/>
                  <a:pt x="732158" y="217343"/>
                  <a:pt x="738185" y="219351"/>
                </a:cubicBezTo>
                <a:cubicBezTo>
                  <a:pt x="756316" y="225393"/>
                  <a:pt x="733800" y="218254"/>
                  <a:pt x="759327" y="224636"/>
                </a:cubicBezTo>
                <a:cubicBezTo>
                  <a:pt x="762029" y="225312"/>
                  <a:pt x="764612" y="226398"/>
                  <a:pt x="767255" y="227279"/>
                </a:cubicBezTo>
                <a:cubicBezTo>
                  <a:pt x="779588" y="225517"/>
                  <a:pt x="792589" y="226367"/>
                  <a:pt x="804254" y="221993"/>
                </a:cubicBezTo>
                <a:cubicBezTo>
                  <a:pt x="807943" y="220610"/>
                  <a:pt x="809309" y="215355"/>
                  <a:pt x="809540" y="211422"/>
                </a:cubicBezTo>
                <a:cubicBezTo>
                  <a:pt x="810215" y="199956"/>
                  <a:pt x="809856" y="188164"/>
                  <a:pt x="806897" y="177066"/>
                </a:cubicBezTo>
                <a:cubicBezTo>
                  <a:pt x="806079" y="173997"/>
                  <a:pt x="801409" y="173814"/>
                  <a:pt x="798969" y="171781"/>
                </a:cubicBezTo>
                <a:cubicBezTo>
                  <a:pt x="794575" y="168120"/>
                  <a:pt x="788201" y="161428"/>
                  <a:pt x="785755" y="155924"/>
                </a:cubicBezTo>
                <a:cubicBezTo>
                  <a:pt x="783492" y="150833"/>
                  <a:pt x="783559" y="144703"/>
                  <a:pt x="780469" y="140067"/>
                </a:cubicBezTo>
                <a:cubicBezTo>
                  <a:pt x="771038" y="125919"/>
                  <a:pt x="777430" y="134385"/>
                  <a:pt x="759327" y="116282"/>
                </a:cubicBezTo>
                <a:cubicBezTo>
                  <a:pt x="751252" y="108207"/>
                  <a:pt x="751960" y="107243"/>
                  <a:pt x="740828" y="103069"/>
                </a:cubicBezTo>
                <a:cubicBezTo>
                  <a:pt x="733158" y="100193"/>
                  <a:pt x="718513" y="98748"/>
                  <a:pt x="711757" y="97783"/>
                </a:cubicBezTo>
                <a:cubicBezTo>
                  <a:pt x="669364" y="83650"/>
                  <a:pt x="747959" y="108999"/>
                  <a:pt x="606046" y="92497"/>
                </a:cubicBezTo>
                <a:cubicBezTo>
                  <a:pt x="599736" y="91763"/>
                  <a:pt x="595475" y="85449"/>
                  <a:pt x="590190" y="81926"/>
                </a:cubicBezTo>
                <a:cubicBezTo>
                  <a:pt x="579241" y="74627"/>
                  <a:pt x="585340" y="77411"/>
                  <a:pt x="571690" y="73998"/>
                </a:cubicBezTo>
                <a:cubicBezTo>
                  <a:pt x="552974" y="61519"/>
                  <a:pt x="576181" y="77204"/>
                  <a:pt x="553191" y="60784"/>
                </a:cubicBezTo>
                <a:cubicBezTo>
                  <a:pt x="550606" y="58938"/>
                  <a:pt x="547847" y="57345"/>
                  <a:pt x="545262" y="55499"/>
                </a:cubicBezTo>
                <a:cubicBezTo>
                  <a:pt x="541678" y="52939"/>
                  <a:pt x="538515" y="49756"/>
                  <a:pt x="534691" y="47570"/>
                </a:cubicBezTo>
                <a:cubicBezTo>
                  <a:pt x="532272" y="46188"/>
                  <a:pt x="529255" y="46173"/>
                  <a:pt x="526763" y="44927"/>
                </a:cubicBezTo>
                <a:cubicBezTo>
                  <a:pt x="523922" y="43507"/>
                  <a:pt x="521676" y="41062"/>
                  <a:pt x="518835" y="39642"/>
                </a:cubicBezTo>
                <a:cubicBezTo>
                  <a:pt x="511696" y="36073"/>
                  <a:pt x="502358" y="35980"/>
                  <a:pt x="495050" y="34356"/>
                </a:cubicBezTo>
                <a:cubicBezTo>
                  <a:pt x="492330" y="33752"/>
                  <a:pt x="489764" y="32595"/>
                  <a:pt x="487121" y="31714"/>
                </a:cubicBezTo>
                <a:cubicBezTo>
                  <a:pt x="481836" y="28190"/>
                  <a:pt x="477291" y="23152"/>
                  <a:pt x="471265" y="21143"/>
                </a:cubicBezTo>
                <a:cubicBezTo>
                  <a:pt x="438828" y="10330"/>
                  <a:pt x="470979" y="22321"/>
                  <a:pt x="442194" y="7929"/>
                </a:cubicBezTo>
                <a:cubicBezTo>
                  <a:pt x="420320" y="-3008"/>
                  <a:pt x="449049" y="15143"/>
                  <a:pt x="426338" y="0"/>
                </a:cubicBezTo>
                <a:cubicBezTo>
                  <a:pt x="413124" y="881"/>
                  <a:pt x="399759" y="466"/>
                  <a:pt x="386696" y="2643"/>
                </a:cubicBezTo>
                <a:cubicBezTo>
                  <a:pt x="383563" y="3165"/>
                  <a:pt x="381781" y="6925"/>
                  <a:pt x="378768" y="7929"/>
                </a:cubicBezTo>
                <a:cubicBezTo>
                  <a:pt x="373684" y="9623"/>
                  <a:pt x="368197" y="9690"/>
                  <a:pt x="362911" y="10571"/>
                </a:cubicBezTo>
                <a:cubicBezTo>
                  <a:pt x="338154" y="18824"/>
                  <a:pt x="374776" y="5302"/>
                  <a:pt x="347054" y="21143"/>
                </a:cubicBezTo>
                <a:cubicBezTo>
                  <a:pt x="343900" y="22945"/>
                  <a:pt x="340007" y="22904"/>
                  <a:pt x="336483" y="23785"/>
                </a:cubicBezTo>
                <a:cubicBezTo>
                  <a:pt x="332959" y="25547"/>
                  <a:pt x="329734" y="28115"/>
                  <a:pt x="325912" y="29071"/>
                </a:cubicBezTo>
                <a:cubicBezTo>
                  <a:pt x="319022" y="30794"/>
                  <a:pt x="311758" y="30444"/>
                  <a:pt x="304770" y="31714"/>
                </a:cubicBezTo>
                <a:cubicBezTo>
                  <a:pt x="302029" y="32212"/>
                  <a:pt x="299485" y="33475"/>
                  <a:pt x="296842" y="34356"/>
                </a:cubicBezTo>
                <a:cubicBezTo>
                  <a:pt x="286831" y="41030"/>
                  <a:pt x="283507" y="45741"/>
                  <a:pt x="267771" y="36999"/>
                </a:cubicBezTo>
                <a:cubicBezTo>
                  <a:pt x="264596" y="35235"/>
                  <a:pt x="267520" y="29161"/>
                  <a:pt x="265128" y="26428"/>
                </a:cubicBezTo>
                <a:cubicBezTo>
                  <a:pt x="260945" y="21647"/>
                  <a:pt x="254557" y="19381"/>
                  <a:pt x="249272" y="15857"/>
                </a:cubicBezTo>
                <a:lnTo>
                  <a:pt x="241343" y="10571"/>
                </a:lnTo>
                <a:lnTo>
                  <a:pt x="185845" y="13214"/>
                </a:lnTo>
                <a:cubicBezTo>
                  <a:pt x="178609" y="15090"/>
                  <a:pt x="176208" y="24925"/>
                  <a:pt x="169988" y="29071"/>
                </a:cubicBezTo>
                <a:cubicBezTo>
                  <a:pt x="159742" y="35901"/>
                  <a:pt x="165073" y="33352"/>
                  <a:pt x="154132" y="36999"/>
                </a:cubicBezTo>
                <a:cubicBezTo>
                  <a:pt x="152370" y="39642"/>
                  <a:pt x="151687" y="43507"/>
                  <a:pt x="148846" y="44927"/>
                </a:cubicBezTo>
                <a:cubicBezTo>
                  <a:pt x="144053" y="47323"/>
                  <a:pt x="138244" y="46519"/>
                  <a:pt x="132990" y="47570"/>
                </a:cubicBezTo>
                <a:cubicBezTo>
                  <a:pt x="129428" y="48282"/>
                  <a:pt x="125995" y="49582"/>
                  <a:pt x="122418" y="50213"/>
                </a:cubicBezTo>
                <a:cubicBezTo>
                  <a:pt x="111008" y="52227"/>
                  <a:pt x="99472" y="53485"/>
                  <a:pt x="88062" y="55499"/>
                </a:cubicBezTo>
                <a:cubicBezTo>
                  <a:pt x="84485" y="56130"/>
                  <a:pt x="81081" y="57589"/>
                  <a:pt x="77491" y="58141"/>
                </a:cubicBezTo>
                <a:cubicBezTo>
                  <a:pt x="69607" y="59354"/>
                  <a:pt x="61634" y="59903"/>
                  <a:pt x="53706" y="60784"/>
                </a:cubicBezTo>
                <a:cubicBezTo>
                  <a:pt x="51063" y="61665"/>
                  <a:pt x="48497" y="62823"/>
                  <a:pt x="45778" y="63427"/>
                </a:cubicBezTo>
                <a:cubicBezTo>
                  <a:pt x="40547" y="64590"/>
                  <a:pt x="34281" y="62955"/>
                  <a:pt x="29921" y="66070"/>
                </a:cubicBezTo>
                <a:cubicBezTo>
                  <a:pt x="26966" y="68181"/>
                  <a:pt x="28277" y="73149"/>
                  <a:pt x="27279" y="76641"/>
                </a:cubicBezTo>
                <a:cubicBezTo>
                  <a:pt x="26514" y="79319"/>
                  <a:pt x="25517" y="81926"/>
                  <a:pt x="24636" y="84569"/>
                </a:cubicBezTo>
                <a:cubicBezTo>
                  <a:pt x="23755" y="92497"/>
                  <a:pt x="23928" y="100615"/>
                  <a:pt x="21993" y="108354"/>
                </a:cubicBezTo>
                <a:cubicBezTo>
                  <a:pt x="21223" y="111435"/>
                  <a:pt x="17620" y="113240"/>
                  <a:pt x="16707" y="116282"/>
                </a:cubicBezTo>
                <a:cubicBezTo>
                  <a:pt x="14917" y="122249"/>
                  <a:pt x="15466" y="128712"/>
                  <a:pt x="14065" y="134782"/>
                </a:cubicBezTo>
                <a:cubicBezTo>
                  <a:pt x="12812" y="140211"/>
                  <a:pt x="10541" y="145353"/>
                  <a:pt x="8779" y="150638"/>
                </a:cubicBezTo>
                <a:cubicBezTo>
                  <a:pt x="7898" y="153281"/>
                  <a:pt x="6682" y="155835"/>
                  <a:pt x="6136" y="158567"/>
                </a:cubicBezTo>
                <a:cubicBezTo>
                  <a:pt x="2948" y="174513"/>
                  <a:pt x="4915" y="167520"/>
                  <a:pt x="851" y="179709"/>
                </a:cubicBezTo>
                <a:cubicBezTo>
                  <a:pt x="1732" y="186756"/>
                  <a:pt x="-3013" y="198004"/>
                  <a:pt x="3494" y="200851"/>
                </a:cubicBezTo>
                <a:cubicBezTo>
                  <a:pt x="17523" y="206989"/>
                  <a:pt x="40078" y="201440"/>
                  <a:pt x="53706" y="192923"/>
                </a:cubicBezTo>
                <a:cubicBezTo>
                  <a:pt x="57441" y="190589"/>
                  <a:pt x="60252" y="186784"/>
                  <a:pt x="64277" y="184995"/>
                </a:cubicBezTo>
                <a:cubicBezTo>
                  <a:pt x="68382" y="183171"/>
                  <a:pt x="73086" y="183233"/>
                  <a:pt x="77491" y="182352"/>
                </a:cubicBezTo>
                <a:cubicBezTo>
                  <a:pt x="80134" y="179709"/>
                  <a:pt x="83347" y="177533"/>
                  <a:pt x="85420" y="174423"/>
                </a:cubicBezTo>
                <a:cubicBezTo>
                  <a:pt x="86965" y="172105"/>
                  <a:pt x="87604" y="169243"/>
                  <a:pt x="88062" y="166495"/>
                </a:cubicBezTo>
                <a:cubicBezTo>
                  <a:pt x="89373" y="158626"/>
                  <a:pt x="88770" y="150449"/>
                  <a:pt x="90705" y="142710"/>
                </a:cubicBezTo>
                <a:cubicBezTo>
                  <a:pt x="91475" y="139629"/>
                  <a:pt x="94229" y="137425"/>
                  <a:pt x="95991" y="134782"/>
                </a:cubicBezTo>
                <a:cubicBezTo>
                  <a:pt x="176717" y="137772"/>
                  <a:pt x="171644" y="113774"/>
                  <a:pt x="164703" y="179709"/>
                </a:cubicBezTo>
                <a:cubicBezTo>
                  <a:pt x="164411" y="182479"/>
                  <a:pt x="162941" y="184994"/>
                  <a:pt x="162060" y="187637"/>
                </a:cubicBezTo>
                <a:cubicBezTo>
                  <a:pt x="178465" y="191739"/>
                  <a:pt x="182028" y="193836"/>
                  <a:pt x="204344" y="187637"/>
                </a:cubicBezTo>
                <a:cubicBezTo>
                  <a:pt x="210465" y="185937"/>
                  <a:pt x="214915" y="180590"/>
                  <a:pt x="220201" y="177066"/>
                </a:cubicBezTo>
                <a:lnTo>
                  <a:pt x="236058" y="166495"/>
                </a:lnTo>
                <a:cubicBezTo>
                  <a:pt x="238701" y="164733"/>
                  <a:pt x="241145" y="162630"/>
                  <a:pt x="243986" y="161210"/>
                </a:cubicBezTo>
                <a:cubicBezTo>
                  <a:pt x="253194" y="156606"/>
                  <a:pt x="257650" y="154012"/>
                  <a:pt x="267771" y="150638"/>
                </a:cubicBezTo>
                <a:cubicBezTo>
                  <a:pt x="272860" y="148942"/>
                  <a:pt x="281174" y="147901"/>
                  <a:pt x="286270" y="145353"/>
                </a:cubicBezTo>
                <a:cubicBezTo>
                  <a:pt x="289111" y="143932"/>
                  <a:pt x="291358" y="141488"/>
                  <a:pt x="294199" y="140067"/>
                </a:cubicBezTo>
                <a:cubicBezTo>
                  <a:pt x="306346" y="133994"/>
                  <a:pt x="306210" y="135503"/>
                  <a:pt x="317984" y="132139"/>
                </a:cubicBezTo>
                <a:cubicBezTo>
                  <a:pt x="320662" y="131374"/>
                  <a:pt x="323225" y="130229"/>
                  <a:pt x="325912" y="129496"/>
                </a:cubicBezTo>
                <a:cubicBezTo>
                  <a:pt x="332920" y="127585"/>
                  <a:pt x="339795" y="124490"/>
                  <a:pt x="347054" y="124211"/>
                </a:cubicBezTo>
                <a:cubicBezTo>
                  <a:pt x="417735" y="121492"/>
                  <a:pt x="381851" y="112759"/>
                  <a:pt x="399910" y="110997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6810674" y="4983059"/>
            <a:ext cx="265716" cy="250593"/>
          </a:xfrm>
          <a:custGeom>
            <a:avLst/>
            <a:gdLst>
              <a:gd name="connsiteX0" fmla="*/ 111612 w 265716"/>
              <a:gd name="connsiteY0" fmla="*/ 220564 h 250593"/>
              <a:gd name="connsiteX1" fmla="*/ 114255 w 265716"/>
              <a:gd name="connsiteY1" fmla="*/ 233778 h 250593"/>
              <a:gd name="connsiteX2" fmla="*/ 116898 w 265716"/>
              <a:gd name="connsiteY2" fmla="*/ 241706 h 250593"/>
              <a:gd name="connsiteX3" fmla="*/ 169753 w 265716"/>
              <a:gd name="connsiteY3" fmla="*/ 249635 h 250593"/>
              <a:gd name="connsiteX4" fmla="*/ 219966 w 265716"/>
              <a:gd name="connsiteY4" fmla="*/ 246992 h 250593"/>
              <a:gd name="connsiteX5" fmla="*/ 222609 w 265716"/>
              <a:gd name="connsiteY5" fmla="*/ 239064 h 250593"/>
              <a:gd name="connsiteX6" fmla="*/ 233180 w 265716"/>
              <a:gd name="connsiteY6" fmla="*/ 223207 h 250593"/>
              <a:gd name="connsiteX7" fmla="*/ 238465 w 265716"/>
              <a:gd name="connsiteY7" fmla="*/ 215279 h 250593"/>
              <a:gd name="connsiteX8" fmla="*/ 241108 w 265716"/>
              <a:gd name="connsiteY8" fmla="*/ 194136 h 250593"/>
              <a:gd name="connsiteX9" fmla="*/ 251679 w 265716"/>
              <a:gd name="connsiteY9" fmla="*/ 167709 h 250593"/>
              <a:gd name="connsiteX10" fmla="*/ 256965 w 265716"/>
              <a:gd name="connsiteY10" fmla="*/ 159780 h 250593"/>
              <a:gd name="connsiteX11" fmla="*/ 259607 w 265716"/>
              <a:gd name="connsiteY11" fmla="*/ 96354 h 250593"/>
              <a:gd name="connsiteX12" fmla="*/ 238465 w 265716"/>
              <a:gd name="connsiteY12" fmla="*/ 85783 h 250593"/>
              <a:gd name="connsiteX13" fmla="*/ 222609 w 265716"/>
              <a:gd name="connsiteY13" fmla="*/ 75212 h 250593"/>
              <a:gd name="connsiteX14" fmla="*/ 206752 w 265716"/>
              <a:gd name="connsiteY14" fmla="*/ 67283 h 250593"/>
              <a:gd name="connsiteX15" fmla="*/ 198824 w 265716"/>
              <a:gd name="connsiteY15" fmla="*/ 59355 h 250593"/>
              <a:gd name="connsiteX16" fmla="*/ 175039 w 265716"/>
              <a:gd name="connsiteY16" fmla="*/ 48784 h 250593"/>
              <a:gd name="connsiteX17" fmla="*/ 167110 w 265716"/>
              <a:gd name="connsiteY17" fmla="*/ 40855 h 250593"/>
              <a:gd name="connsiteX18" fmla="*/ 156539 w 265716"/>
              <a:gd name="connsiteY18" fmla="*/ 24999 h 250593"/>
              <a:gd name="connsiteX19" fmla="*/ 153896 w 265716"/>
              <a:gd name="connsiteY19" fmla="*/ 17070 h 250593"/>
              <a:gd name="connsiteX20" fmla="*/ 145968 w 265716"/>
              <a:gd name="connsiteY20" fmla="*/ 14428 h 250593"/>
              <a:gd name="connsiteX21" fmla="*/ 138040 w 265716"/>
              <a:gd name="connsiteY21" fmla="*/ 9142 h 250593"/>
              <a:gd name="connsiteX22" fmla="*/ 108969 w 265716"/>
              <a:gd name="connsiteY22" fmla="*/ 3857 h 250593"/>
              <a:gd name="connsiteX23" fmla="*/ 79899 w 265716"/>
              <a:gd name="connsiteY23" fmla="*/ 3857 h 250593"/>
              <a:gd name="connsiteX24" fmla="*/ 64042 w 265716"/>
              <a:gd name="connsiteY24" fmla="*/ 19713 h 250593"/>
              <a:gd name="connsiteX25" fmla="*/ 48185 w 265716"/>
              <a:gd name="connsiteY25" fmla="*/ 27642 h 250593"/>
              <a:gd name="connsiteX26" fmla="*/ 32329 w 265716"/>
              <a:gd name="connsiteY26" fmla="*/ 35570 h 250593"/>
              <a:gd name="connsiteX27" fmla="*/ 5901 w 265716"/>
              <a:gd name="connsiteY27" fmla="*/ 38213 h 250593"/>
              <a:gd name="connsiteX28" fmla="*/ 616 w 265716"/>
              <a:gd name="connsiteY28" fmla="*/ 46141 h 250593"/>
              <a:gd name="connsiteX29" fmla="*/ 5901 w 265716"/>
              <a:gd name="connsiteY29" fmla="*/ 91068 h 250593"/>
              <a:gd name="connsiteX30" fmla="*/ 8544 w 265716"/>
              <a:gd name="connsiteY30" fmla="*/ 112210 h 250593"/>
              <a:gd name="connsiteX31" fmla="*/ 19115 w 265716"/>
              <a:gd name="connsiteY31" fmla="*/ 114853 h 250593"/>
              <a:gd name="connsiteX32" fmla="*/ 27043 w 265716"/>
              <a:gd name="connsiteY32" fmla="*/ 122781 h 250593"/>
              <a:gd name="connsiteX33" fmla="*/ 50828 w 265716"/>
              <a:gd name="connsiteY33" fmla="*/ 141281 h 250593"/>
              <a:gd name="connsiteX34" fmla="*/ 64042 w 265716"/>
              <a:gd name="connsiteY34" fmla="*/ 159780 h 250593"/>
              <a:gd name="connsiteX35" fmla="*/ 71970 w 265716"/>
              <a:gd name="connsiteY35" fmla="*/ 180923 h 250593"/>
              <a:gd name="connsiteX36" fmla="*/ 79899 w 265716"/>
              <a:gd name="connsiteY36" fmla="*/ 199422 h 250593"/>
              <a:gd name="connsiteX37" fmla="*/ 87827 w 265716"/>
              <a:gd name="connsiteY37" fmla="*/ 207350 h 250593"/>
              <a:gd name="connsiteX38" fmla="*/ 95755 w 265716"/>
              <a:gd name="connsiteY38" fmla="*/ 217921 h 250593"/>
              <a:gd name="connsiteX39" fmla="*/ 101041 w 265716"/>
              <a:gd name="connsiteY39" fmla="*/ 225850 h 250593"/>
              <a:gd name="connsiteX40" fmla="*/ 111612 w 265716"/>
              <a:gd name="connsiteY40" fmla="*/ 220564 h 25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5716" h="250593">
                <a:moveTo>
                  <a:pt x="111612" y="220564"/>
                </a:moveTo>
                <a:cubicBezTo>
                  <a:pt x="113814" y="221885"/>
                  <a:pt x="113165" y="229420"/>
                  <a:pt x="114255" y="233778"/>
                </a:cubicBezTo>
                <a:cubicBezTo>
                  <a:pt x="114931" y="236480"/>
                  <a:pt x="115158" y="239531"/>
                  <a:pt x="116898" y="241706"/>
                </a:cubicBezTo>
                <a:cubicBezTo>
                  <a:pt x="127314" y="254726"/>
                  <a:pt x="168856" y="249582"/>
                  <a:pt x="169753" y="249635"/>
                </a:cubicBezTo>
                <a:cubicBezTo>
                  <a:pt x="186491" y="248754"/>
                  <a:pt x="203531" y="250279"/>
                  <a:pt x="219966" y="246992"/>
                </a:cubicBezTo>
                <a:cubicBezTo>
                  <a:pt x="222698" y="246446"/>
                  <a:pt x="221256" y="241499"/>
                  <a:pt x="222609" y="239064"/>
                </a:cubicBezTo>
                <a:cubicBezTo>
                  <a:pt x="225694" y="233511"/>
                  <a:pt x="229656" y="228493"/>
                  <a:pt x="233180" y="223207"/>
                </a:cubicBezTo>
                <a:lnTo>
                  <a:pt x="238465" y="215279"/>
                </a:lnTo>
                <a:cubicBezTo>
                  <a:pt x="239346" y="208231"/>
                  <a:pt x="239620" y="201081"/>
                  <a:pt x="241108" y="194136"/>
                </a:cubicBezTo>
                <a:cubicBezTo>
                  <a:pt x="242964" y="185477"/>
                  <a:pt x="247209" y="175531"/>
                  <a:pt x="251679" y="167709"/>
                </a:cubicBezTo>
                <a:cubicBezTo>
                  <a:pt x="253255" y="164951"/>
                  <a:pt x="255203" y="162423"/>
                  <a:pt x="256965" y="159780"/>
                </a:cubicBezTo>
                <a:cubicBezTo>
                  <a:pt x="264313" y="137734"/>
                  <a:pt x="270992" y="124185"/>
                  <a:pt x="259607" y="96354"/>
                </a:cubicBezTo>
                <a:cubicBezTo>
                  <a:pt x="256624" y="89061"/>
                  <a:pt x="238465" y="85783"/>
                  <a:pt x="238465" y="85783"/>
                </a:cubicBezTo>
                <a:cubicBezTo>
                  <a:pt x="223436" y="70752"/>
                  <a:pt x="237907" y="82861"/>
                  <a:pt x="222609" y="75212"/>
                </a:cubicBezTo>
                <a:cubicBezTo>
                  <a:pt x="202109" y="64963"/>
                  <a:pt x="226685" y="73928"/>
                  <a:pt x="206752" y="67283"/>
                </a:cubicBezTo>
                <a:cubicBezTo>
                  <a:pt x="204109" y="64640"/>
                  <a:pt x="202091" y="61170"/>
                  <a:pt x="198824" y="59355"/>
                </a:cubicBezTo>
                <a:cubicBezTo>
                  <a:pt x="178086" y="47834"/>
                  <a:pt x="188668" y="60141"/>
                  <a:pt x="175039" y="48784"/>
                </a:cubicBezTo>
                <a:cubicBezTo>
                  <a:pt x="172168" y="46391"/>
                  <a:pt x="169405" y="43805"/>
                  <a:pt x="167110" y="40855"/>
                </a:cubicBezTo>
                <a:cubicBezTo>
                  <a:pt x="163210" y="35841"/>
                  <a:pt x="156539" y="24999"/>
                  <a:pt x="156539" y="24999"/>
                </a:cubicBezTo>
                <a:cubicBezTo>
                  <a:pt x="155658" y="22356"/>
                  <a:pt x="155866" y="19040"/>
                  <a:pt x="153896" y="17070"/>
                </a:cubicBezTo>
                <a:cubicBezTo>
                  <a:pt x="151926" y="15100"/>
                  <a:pt x="148459" y="15674"/>
                  <a:pt x="145968" y="14428"/>
                </a:cubicBezTo>
                <a:cubicBezTo>
                  <a:pt x="143127" y="13008"/>
                  <a:pt x="140881" y="10563"/>
                  <a:pt x="138040" y="9142"/>
                </a:cubicBezTo>
                <a:cubicBezTo>
                  <a:pt x="129892" y="5068"/>
                  <a:pt x="116258" y="4768"/>
                  <a:pt x="108969" y="3857"/>
                </a:cubicBezTo>
                <a:cubicBezTo>
                  <a:pt x="98522" y="374"/>
                  <a:pt x="93048" y="-2718"/>
                  <a:pt x="79899" y="3857"/>
                </a:cubicBezTo>
                <a:cubicBezTo>
                  <a:pt x="73213" y="7200"/>
                  <a:pt x="70261" y="15566"/>
                  <a:pt x="64042" y="19713"/>
                </a:cubicBezTo>
                <a:cubicBezTo>
                  <a:pt x="41332" y="34855"/>
                  <a:pt x="70060" y="16705"/>
                  <a:pt x="48185" y="27642"/>
                </a:cubicBezTo>
                <a:cubicBezTo>
                  <a:pt x="39476" y="31996"/>
                  <a:pt x="41922" y="34094"/>
                  <a:pt x="32329" y="35570"/>
                </a:cubicBezTo>
                <a:cubicBezTo>
                  <a:pt x="23579" y="36916"/>
                  <a:pt x="14710" y="37332"/>
                  <a:pt x="5901" y="38213"/>
                </a:cubicBezTo>
                <a:cubicBezTo>
                  <a:pt x="4139" y="40856"/>
                  <a:pt x="803" y="42970"/>
                  <a:pt x="616" y="46141"/>
                </a:cubicBezTo>
                <a:cubicBezTo>
                  <a:pt x="-947" y="72710"/>
                  <a:pt x="340" y="74386"/>
                  <a:pt x="5901" y="91068"/>
                </a:cubicBezTo>
                <a:cubicBezTo>
                  <a:pt x="6782" y="98115"/>
                  <a:pt x="5095" y="106002"/>
                  <a:pt x="8544" y="112210"/>
                </a:cubicBezTo>
                <a:cubicBezTo>
                  <a:pt x="10308" y="115385"/>
                  <a:pt x="15961" y="113051"/>
                  <a:pt x="19115" y="114853"/>
                </a:cubicBezTo>
                <a:cubicBezTo>
                  <a:pt x="22360" y="116707"/>
                  <a:pt x="24093" y="120486"/>
                  <a:pt x="27043" y="122781"/>
                </a:cubicBezTo>
                <a:cubicBezTo>
                  <a:pt x="55492" y="144909"/>
                  <a:pt x="32829" y="123282"/>
                  <a:pt x="50828" y="141281"/>
                </a:cubicBezTo>
                <a:cubicBezTo>
                  <a:pt x="56995" y="159781"/>
                  <a:pt x="50828" y="155377"/>
                  <a:pt x="64042" y="159780"/>
                </a:cubicBezTo>
                <a:cubicBezTo>
                  <a:pt x="69141" y="185271"/>
                  <a:pt x="62898" y="162777"/>
                  <a:pt x="71970" y="180923"/>
                </a:cubicBezTo>
                <a:cubicBezTo>
                  <a:pt x="77719" y="192422"/>
                  <a:pt x="70736" y="186594"/>
                  <a:pt x="79899" y="199422"/>
                </a:cubicBezTo>
                <a:cubicBezTo>
                  <a:pt x="82071" y="202463"/>
                  <a:pt x="85395" y="204512"/>
                  <a:pt x="87827" y="207350"/>
                </a:cubicBezTo>
                <a:cubicBezTo>
                  <a:pt x="90693" y="210694"/>
                  <a:pt x="93195" y="214337"/>
                  <a:pt x="95755" y="217921"/>
                </a:cubicBezTo>
                <a:cubicBezTo>
                  <a:pt x="97601" y="220506"/>
                  <a:pt x="98561" y="223866"/>
                  <a:pt x="101041" y="225850"/>
                </a:cubicBezTo>
                <a:cubicBezTo>
                  <a:pt x="114648" y="236736"/>
                  <a:pt x="109410" y="219243"/>
                  <a:pt x="111612" y="220564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7025354" y="5229663"/>
            <a:ext cx="145353" cy="135329"/>
          </a:xfrm>
          <a:custGeom>
            <a:avLst/>
            <a:gdLst>
              <a:gd name="connsiteX0" fmla="*/ 116282 w 145353"/>
              <a:gd name="connsiteY0" fmla="*/ 129884 h 135329"/>
              <a:gd name="connsiteX1" fmla="*/ 118925 w 145353"/>
              <a:gd name="connsiteY1" fmla="*/ 111384 h 135329"/>
              <a:gd name="connsiteX2" fmla="*/ 126853 w 145353"/>
              <a:gd name="connsiteY2" fmla="*/ 106099 h 135329"/>
              <a:gd name="connsiteX3" fmla="*/ 129496 w 145353"/>
              <a:gd name="connsiteY3" fmla="*/ 95528 h 135329"/>
              <a:gd name="connsiteX4" fmla="*/ 137425 w 145353"/>
              <a:gd name="connsiteY4" fmla="*/ 79671 h 135329"/>
              <a:gd name="connsiteX5" fmla="*/ 142710 w 145353"/>
              <a:gd name="connsiteY5" fmla="*/ 61172 h 135329"/>
              <a:gd name="connsiteX6" fmla="*/ 145353 w 145353"/>
              <a:gd name="connsiteY6" fmla="*/ 53243 h 135329"/>
              <a:gd name="connsiteX7" fmla="*/ 142710 w 145353"/>
              <a:gd name="connsiteY7" fmla="*/ 37387 h 135329"/>
              <a:gd name="connsiteX8" fmla="*/ 121568 w 145353"/>
              <a:gd name="connsiteY8" fmla="*/ 29458 h 135329"/>
              <a:gd name="connsiteX9" fmla="*/ 105711 w 145353"/>
              <a:gd name="connsiteY9" fmla="*/ 24173 h 135329"/>
              <a:gd name="connsiteX10" fmla="*/ 97783 w 145353"/>
              <a:gd name="connsiteY10" fmla="*/ 21530 h 135329"/>
              <a:gd name="connsiteX11" fmla="*/ 81926 w 145353"/>
              <a:gd name="connsiteY11" fmla="*/ 13602 h 135329"/>
              <a:gd name="connsiteX12" fmla="*/ 10571 w 145353"/>
              <a:gd name="connsiteY12" fmla="*/ 10959 h 135329"/>
              <a:gd name="connsiteX13" fmla="*/ 13214 w 145353"/>
              <a:gd name="connsiteY13" fmla="*/ 32101 h 135329"/>
              <a:gd name="connsiteX14" fmla="*/ 18500 w 145353"/>
              <a:gd name="connsiteY14" fmla="*/ 47958 h 135329"/>
              <a:gd name="connsiteX15" fmla="*/ 13214 w 145353"/>
              <a:gd name="connsiteY15" fmla="*/ 71743 h 135329"/>
              <a:gd name="connsiteX16" fmla="*/ 5286 w 145353"/>
              <a:gd name="connsiteY16" fmla="*/ 79671 h 135329"/>
              <a:gd name="connsiteX17" fmla="*/ 2643 w 145353"/>
              <a:gd name="connsiteY17" fmla="*/ 103456 h 135329"/>
              <a:gd name="connsiteX18" fmla="*/ 0 w 145353"/>
              <a:gd name="connsiteY18" fmla="*/ 111384 h 135329"/>
              <a:gd name="connsiteX19" fmla="*/ 2643 w 145353"/>
              <a:gd name="connsiteY19" fmla="*/ 121955 h 135329"/>
              <a:gd name="connsiteX20" fmla="*/ 10571 w 145353"/>
              <a:gd name="connsiteY20" fmla="*/ 124598 h 135329"/>
              <a:gd name="connsiteX21" fmla="*/ 18500 w 145353"/>
              <a:gd name="connsiteY21" fmla="*/ 129884 h 135329"/>
              <a:gd name="connsiteX22" fmla="*/ 36999 w 145353"/>
              <a:gd name="connsiteY22" fmla="*/ 135169 h 135329"/>
              <a:gd name="connsiteX23" fmla="*/ 116282 w 145353"/>
              <a:gd name="connsiteY23" fmla="*/ 129884 h 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5353" h="135329">
                <a:moveTo>
                  <a:pt x="116282" y="129884"/>
                </a:moveTo>
                <a:cubicBezTo>
                  <a:pt x="129936" y="125920"/>
                  <a:pt x="116395" y="117076"/>
                  <a:pt x="118925" y="111384"/>
                </a:cubicBezTo>
                <a:cubicBezTo>
                  <a:pt x="120215" y="108482"/>
                  <a:pt x="125091" y="108742"/>
                  <a:pt x="126853" y="106099"/>
                </a:cubicBezTo>
                <a:cubicBezTo>
                  <a:pt x="128868" y="103077"/>
                  <a:pt x="128498" y="99020"/>
                  <a:pt x="129496" y="95528"/>
                </a:cubicBezTo>
                <a:cubicBezTo>
                  <a:pt x="132232" y="85953"/>
                  <a:pt x="131633" y="88358"/>
                  <a:pt x="137425" y="79671"/>
                </a:cubicBezTo>
                <a:cubicBezTo>
                  <a:pt x="143764" y="60648"/>
                  <a:pt x="136068" y="84419"/>
                  <a:pt x="142710" y="61172"/>
                </a:cubicBezTo>
                <a:cubicBezTo>
                  <a:pt x="143475" y="58493"/>
                  <a:pt x="144472" y="55886"/>
                  <a:pt x="145353" y="53243"/>
                </a:cubicBezTo>
                <a:cubicBezTo>
                  <a:pt x="144472" y="47958"/>
                  <a:pt x="145106" y="42180"/>
                  <a:pt x="142710" y="37387"/>
                </a:cubicBezTo>
                <a:cubicBezTo>
                  <a:pt x="139563" y="31093"/>
                  <a:pt x="125850" y="30626"/>
                  <a:pt x="121568" y="29458"/>
                </a:cubicBezTo>
                <a:cubicBezTo>
                  <a:pt x="116193" y="27992"/>
                  <a:pt x="110997" y="25935"/>
                  <a:pt x="105711" y="24173"/>
                </a:cubicBezTo>
                <a:cubicBezTo>
                  <a:pt x="103068" y="23292"/>
                  <a:pt x="100101" y="23075"/>
                  <a:pt x="97783" y="21530"/>
                </a:cubicBezTo>
                <a:cubicBezTo>
                  <a:pt x="87537" y="14700"/>
                  <a:pt x="92868" y="17249"/>
                  <a:pt x="81926" y="13602"/>
                </a:cubicBezTo>
                <a:cubicBezTo>
                  <a:pt x="59695" y="-1220"/>
                  <a:pt x="55163" y="-6490"/>
                  <a:pt x="10571" y="10959"/>
                </a:cubicBezTo>
                <a:cubicBezTo>
                  <a:pt x="3957" y="13547"/>
                  <a:pt x="11726" y="25156"/>
                  <a:pt x="13214" y="32101"/>
                </a:cubicBezTo>
                <a:cubicBezTo>
                  <a:pt x="14382" y="37549"/>
                  <a:pt x="18500" y="47958"/>
                  <a:pt x="18500" y="47958"/>
                </a:cubicBezTo>
                <a:cubicBezTo>
                  <a:pt x="16738" y="55886"/>
                  <a:pt x="16338" y="64246"/>
                  <a:pt x="13214" y="71743"/>
                </a:cubicBezTo>
                <a:cubicBezTo>
                  <a:pt x="11777" y="75193"/>
                  <a:pt x="6468" y="76125"/>
                  <a:pt x="5286" y="79671"/>
                </a:cubicBezTo>
                <a:cubicBezTo>
                  <a:pt x="2763" y="87239"/>
                  <a:pt x="3955" y="95587"/>
                  <a:pt x="2643" y="103456"/>
                </a:cubicBezTo>
                <a:cubicBezTo>
                  <a:pt x="2185" y="106204"/>
                  <a:pt x="881" y="108741"/>
                  <a:pt x="0" y="111384"/>
                </a:cubicBezTo>
                <a:cubicBezTo>
                  <a:pt x="881" y="114908"/>
                  <a:pt x="374" y="119119"/>
                  <a:pt x="2643" y="121955"/>
                </a:cubicBezTo>
                <a:cubicBezTo>
                  <a:pt x="4383" y="124130"/>
                  <a:pt x="8079" y="123352"/>
                  <a:pt x="10571" y="124598"/>
                </a:cubicBezTo>
                <a:cubicBezTo>
                  <a:pt x="13412" y="126019"/>
                  <a:pt x="15659" y="128463"/>
                  <a:pt x="18500" y="129884"/>
                </a:cubicBezTo>
                <a:cubicBezTo>
                  <a:pt x="21076" y="131172"/>
                  <a:pt x="35196" y="135116"/>
                  <a:pt x="36999" y="135169"/>
                </a:cubicBezTo>
                <a:cubicBezTo>
                  <a:pt x="63415" y="135946"/>
                  <a:pt x="102628" y="133848"/>
                  <a:pt x="116282" y="129884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7097544" y="4809850"/>
            <a:ext cx="401332" cy="290705"/>
          </a:xfrm>
          <a:custGeom>
            <a:avLst/>
            <a:gdLst>
              <a:gd name="connsiteX0" fmla="*/ 311013 w 401332"/>
              <a:gd name="connsiteY0" fmla="*/ 219350 h 290705"/>
              <a:gd name="connsiteX1" fmla="*/ 316298 w 401332"/>
              <a:gd name="connsiteY1" fmla="*/ 206136 h 290705"/>
              <a:gd name="connsiteX2" fmla="*/ 332155 w 401332"/>
              <a:gd name="connsiteY2" fmla="*/ 195565 h 290705"/>
              <a:gd name="connsiteX3" fmla="*/ 340083 w 401332"/>
              <a:gd name="connsiteY3" fmla="*/ 190279 h 290705"/>
              <a:gd name="connsiteX4" fmla="*/ 348011 w 401332"/>
              <a:gd name="connsiteY4" fmla="*/ 184994 h 290705"/>
              <a:gd name="connsiteX5" fmla="*/ 355940 w 401332"/>
              <a:gd name="connsiteY5" fmla="*/ 182351 h 290705"/>
              <a:gd name="connsiteX6" fmla="*/ 371796 w 401332"/>
              <a:gd name="connsiteY6" fmla="*/ 171780 h 290705"/>
              <a:gd name="connsiteX7" fmla="*/ 387653 w 401332"/>
              <a:gd name="connsiteY7" fmla="*/ 161209 h 290705"/>
              <a:gd name="connsiteX8" fmla="*/ 395581 w 401332"/>
              <a:gd name="connsiteY8" fmla="*/ 153281 h 290705"/>
              <a:gd name="connsiteX9" fmla="*/ 400867 w 401332"/>
              <a:gd name="connsiteY9" fmla="*/ 145352 h 290705"/>
              <a:gd name="connsiteX10" fmla="*/ 398224 w 401332"/>
              <a:gd name="connsiteY10" fmla="*/ 92497 h 290705"/>
              <a:gd name="connsiteX11" fmla="*/ 382367 w 401332"/>
              <a:gd name="connsiteY11" fmla="*/ 89854 h 290705"/>
              <a:gd name="connsiteX12" fmla="*/ 363868 w 401332"/>
              <a:gd name="connsiteY12" fmla="*/ 84568 h 290705"/>
              <a:gd name="connsiteX13" fmla="*/ 353297 w 401332"/>
              <a:gd name="connsiteY13" fmla="*/ 81926 h 290705"/>
              <a:gd name="connsiteX14" fmla="*/ 345369 w 401332"/>
              <a:gd name="connsiteY14" fmla="*/ 79283 h 290705"/>
              <a:gd name="connsiteX15" fmla="*/ 329512 w 401332"/>
              <a:gd name="connsiteY15" fmla="*/ 76640 h 290705"/>
              <a:gd name="connsiteX16" fmla="*/ 303084 w 401332"/>
              <a:gd name="connsiteY16" fmla="*/ 71355 h 290705"/>
              <a:gd name="connsiteX17" fmla="*/ 292513 w 401332"/>
              <a:gd name="connsiteY17" fmla="*/ 68712 h 290705"/>
              <a:gd name="connsiteX18" fmla="*/ 258157 w 401332"/>
              <a:gd name="connsiteY18" fmla="*/ 71355 h 290705"/>
              <a:gd name="connsiteX19" fmla="*/ 250229 w 401332"/>
              <a:gd name="connsiteY19" fmla="*/ 87211 h 290705"/>
              <a:gd name="connsiteX20" fmla="*/ 242300 w 401332"/>
              <a:gd name="connsiteY20" fmla="*/ 95140 h 290705"/>
              <a:gd name="connsiteX21" fmla="*/ 229087 w 401332"/>
              <a:gd name="connsiteY21" fmla="*/ 105711 h 290705"/>
              <a:gd name="connsiteX22" fmla="*/ 189445 w 401332"/>
              <a:gd name="connsiteY22" fmla="*/ 103068 h 290705"/>
              <a:gd name="connsiteX23" fmla="*/ 192088 w 401332"/>
              <a:gd name="connsiteY23" fmla="*/ 92497 h 290705"/>
              <a:gd name="connsiteX24" fmla="*/ 200016 w 401332"/>
              <a:gd name="connsiteY24" fmla="*/ 84568 h 290705"/>
              <a:gd name="connsiteX25" fmla="*/ 207944 w 401332"/>
              <a:gd name="connsiteY25" fmla="*/ 81926 h 290705"/>
              <a:gd name="connsiteX26" fmla="*/ 250229 w 401332"/>
              <a:gd name="connsiteY26" fmla="*/ 79283 h 290705"/>
              <a:gd name="connsiteX27" fmla="*/ 266085 w 401332"/>
              <a:gd name="connsiteY27" fmla="*/ 63426 h 290705"/>
              <a:gd name="connsiteX28" fmla="*/ 274014 w 401332"/>
              <a:gd name="connsiteY28" fmla="*/ 47570 h 290705"/>
              <a:gd name="connsiteX29" fmla="*/ 276657 w 401332"/>
              <a:gd name="connsiteY29" fmla="*/ 0 h 290705"/>
              <a:gd name="connsiteX30" fmla="*/ 207944 w 401332"/>
              <a:gd name="connsiteY30" fmla="*/ 2642 h 290705"/>
              <a:gd name="connsiteX31" fmla="*/ 202659 w 401332"/>
              <a:gd name="connsiteY31" fmla="*/ 10571 h 290705"/>
              <a:gd name="connsiteX32" fmla="*/ 194731 w 401332"/>
              <a:gd name="connsiteY32" fmla="*/ 13214 h 290705"/>
              <a:gd name="connsiteX33" fmla="*/ 178874 w 401332"/>
              <a:gd name="connsiteY33" fmla="*/ 23785 h 290705"/>
              <a:gd name="connsiteX34" fmla="*/ 163017 w 401332"/>
              <a:gd name="connsiteY34" fmla="*/ 39641 h 290705"/>
              <a:gd name="connsiteX35" fmla="*/ 147161 w 401332"/>
              <a:gd name="connsiteY35" fmla="*/ 44927 h 290705"/>
              <a:gd name="connsiteX36" fmla="*/ 136589 w 401332"/>
              <a:gd name="connsiteY36" fmla="*/ 52855 h 290705"/>
              <a:gd name="connsiteX37" fmla="*/ 107519 w 401332"/>
              <a:gd name="connsiteY37" fmla="*/ 60784 h 290705"/>
              <a:gd name="connsiteX38" fmla="*/ 99591 w 401332"/>
              <a:gd name="connsiteY38" fmla="*/ 66069 h 290705"/>
              <a:gd name="connsiteX39" fmla="*/ 91662 w 401332"/>
              <a:gd name="connsiteY39" fmla="*/ 68712 h 290705"/>
              <a:gd name="connsiteX40" fmla="*/ 65235 w 401332"/>
              <a:gd name="connsiteY40" fmla="*/ 73997 h 290705"/>
              <a:gd name="connsiteX41" fmla="*/ 49378 w 401332"/>
              <a:gd name="connsiteY41" fmla="*/ 79283 h 290705"/>
              <a:gd name="connsiteX42" fmla="*/ 41450 w 401332"/>
              <a:gd name="connsiteY42" fmla="*/ 81926 h 290705"/>
              <a:gd name="connsiteX43" fmla="*/ 33521 w 401332"/>
              <a:gd name="connsiteY43" fmla="*/ 87211 h 290705"/>
              <a:gd name="connsiteX44" fmla="*/ 7094 w 401332"/>
              <a:gd name="connsiteY44" fmla="*/ 95140 h 290705"/>
              <a:gd name="connsiteX45" fmla="*/ 4451 w 401332"/>
              <a:gd name="connsiteY45" fmla="*/ 124210 h 290705"/>
              <a:gd name="connsiteX46" fmla="*/ 12379 w 401332"/>
              <a:gd name="connsiteY46" fmla="*/ 126853 h 290705"/>
              <a:gd name="connsiteX47" fmla="*/ 28236 w 401332"/>
              <a:gd name="connsiteY47" fmla="*/ 140067 h 290705"/>
              <a:gd name="connsiteX48" fmla="*/ 41450 w 401332"/>
              <a:gd name="connsiteY48" fmla="*/ 145352 h 290705"/>
              <a:gd name="connsiteX49" fmla="*/ 57306 w 401332"/>
              <a:gd name="connsiteY49" fmla="*/ 153281 h 290705"/>
              <a:gd name="connsiteX50" fmla="*/ 59949 w 401332"/>
              <a:gd name="connsiteY50" fmla="*/ 161209 h 290705"/>
              <a:gd name="connsiteX51" fmla="*/ 70520 w 401332"/>
              <a:gd name="connsiteY51" fmla="*/ 163852 h 290705"/>
              <a:gd name="connsiteX52" fmla="*/ 86377 w 401332"/>
              <a:gd name="connsiteY52" fmla="*/ 169137 h 290705"/>
              <a:gd name="connsiteX53" fmla="*/ 96948 w 401332"/>
              <a:gd name="connsiteY53" fmla="*/ 171780 h 290705"/>
              <a:gd name="connsiteX54" fmla="*/ 115447 w 401332"/>
              <a:gd name="connsiteY54" fmla="*/ 179708 h 290705"/>
              <a:gd name="connsiteX55" fmla="*/ 144518 w 401332"/>
              <a:gd name="connsiteY55" fmla="*/ 182351 h 290705"/>
              <a:gd name="connsiteX56" fmla="*/ 152446 w 401332"/>
              <a:gd name="connsiteY56" fmla="*/ 190279 h 290705"/>
              <a:gd name="connsiteX57" fmla="*/ 155089 w 401332"/>
              <a:gd name="connsiteY57" fmla="*/ 198208 h 290705"/>
              <a:gd name="connsiteX58" fmla="*/ 157732 w 401332"/>
              <a:gd name="connsiteY58" fmla="*/ 221993 h 290705"/>
              <a:gd name="connsiteX59" fmla="*/ 189445 w 401332"/>
              <a:gd name="connsiteY59" fmla="*/ 235207 h 290705"/>
              <a:gd name="connsiteX60" fmla="*/ 200016 w 401332"/>
              <a:gd name="connsiteY60" fmla="*/ 237849 h 290705"/>
              <a:gd name="connsiteX61" fmla="*/ 215873 w 401332"/>
              <a:gd name="connsiteY61" fmla="*/ 240492 h 290705"/>
              <a:gd name="connsiteX62" fmla="*/ 226444 w 401332"/>
              <a:gd name="connsiteY62" fmla="*/ 253706 h 290705"/>
              <a:gd name="connsiteX63" fmla="*/ 234372 w 401332"/>
              <a:gd name="connsiteY63" fmla="*/ 258992 h 290705"/>
              <a:gd name="connsiteX64" fmla="*/ 239658 w 401332"/>
              <a:gd name="connsiteY64" fmla="*/ 274848 h 290705"/>
              <a:gd name="connsiteX65" fmla="*/ 242300 w 401332"/>
              <a:gd name="connsiteY65" fmla="*/ 288062 h 290705"/>
              <a:gd name="connsiteX66" fmla="*/ 252872 w 401332"/>
              <a:gd name="connsiteY66" fmla="*/ 290705 h 290705"/>
              <a:gd name="connsiteX67" fmla="*/ 303084 w 401332"/>
              <a:gd name="connsiteY67" fmla="*/ 288062 h 290705"/>
              <a:gd name="connsiteX68" fmla="*/ 308370 w 401332"/>
              <a:gd name="connsiteY68" fmla="*/ 280134 h 290705"/>
              <a:gd name="connsiteX69" fmla="*/ 316298 w 401332"/>
              <a:gd name="connsiteY69" fmla="*/ 253706 h 290705"/>
              <a:gd name="connsiteX70" fmla="*/ 311013 w 401332"/>
              <a:gd name="connsiteY70" fmla="*/ 219350 h 29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01332" h="290705">
                <a:moveTo>
                  <a:pt x="311013" y="219350"/>
                </a:moveTo>
                <a:cubicBezTo>
                  <a:pt x="311013" y="211422"/>
                  <a:pt x="313146" y="209682"/>
                  <a:pt x="316298" y="206136"/>
                </a:cubicBezTo>
                <a:cubicBezTo>
                  <a:pt x="320518" y="201388"/>
                  <a:pt x="326869" y="199089"/>
                  <a:pt x="332155" y="195565"/>
                </a:cubicBezTo>
                <a:lnTo>
                  <a:pt x="340083" y="190279"/>
                </a:lnTo>
                <a:cubicBezTo>
                  <a:pt x="342726" y="188517"/>
                  <a:pt x="344998" y="185998"/>
                  <a:pt x="348011" y="184994"/>
                </a:cubicBezTo>
                <a:cubicBezTo>
                  <a:pt x="350654" y="184113"/>
                  <a:pt x="353505" y="183704"/>
                  <a:pt x="355940" y="182351"/>
                </a:cubicBezTo>
                <a:cubicBezTo>
                  <a:pt x="361493" y="179266"/>
                  <a:pt x="366511" y="175303"/>
                  <a:pt x="371796" y="171780"/>
                </a:cubicBezTo>
                <a:cubicBezTo>
                  <a:pt x="371804" y="171775"/>
                  <a:pt x="387646" y="161216"/>
                  <a:pt x="387653" y="161209"/>
                </a:cubicBezTo>
                <a:cubicBezTo>
                  <a:pt x="390296" y="158566"/>
                  <a:pt x="393188" y="156152"/>
                  <a:pt x="395581" y="153281"/>
                </a:cubicBezTo>
                <a:cubicBezTo>
                  <a:pt x="397615" y="150841"/>
                  <a:pt x="399105" y="147995"/>
                  <a:pt x="400867" y="145352"/>
                </a:cubicBezTo>
                <a:cubicBezTo>
                  <a:pt x="399986" y="127734"/>
                  <a:pt x="403803" y="109232"/>
                  <a:pt x="398224" y="92497"/>
                </a:cubicBezTo>
                <a:cubicBezTo>
                  <a:pt x="396529" y="87413"/>
                  <a:pt x="387622" y="90905"/>
                  <a:pt x="382367" y="89854"/>
                </a:cubicBezTo>
                <a:cubicBezTo>
                  <a:pt x="368587" y="87098"/>
                  <a:pt x="375630" y="87928"/>
                  <a:pt x="363868" y="84568"/>
                </a:cubicBezTo>
                <a:cubicBezTo>
                  <a:pt x="360376" y="83570"/>
                  <a:pt x="356789" y="82924"/>
                  <a:pt x="353297" y="81926"/>
                </a:cubicBezTo>
                <a:cubicBezTo>
                  <a:pt x="350619" y="81161"/>
                  <a:pt x="348088" y="79887"/>
                  <a:pt x="345369" y="79283"/>
                </a:cubicBezTo>
                <a:cubicBezTo>
                  <a:pt x="340138" y="78120"/>
                  <a:pt x="334798" y="77521"/>
                  <a:pt x="329512" y="76640"/>
                </a:cubicBezTo>
                <a:cubicBezTo>
                  <a:pt x="313230" y="71212"/>
                  <a:pt x="329809" y="76214"/>
                  <a:pt x="303084" y="71355"/>
                </a:cubicBezTo>
                <a:cubicBezTo>
                  <a:pt x="299510" y="70705"/>
                  <a:pt x="296037" y="69593"/>
                  <a:pt x="292513" y="68712"/>
                </a:cubicBezTo>
                <a:cubicBezTo>
                  <a:pt x="281061" y="69593"/>
                  <a:pt x="269255" y="68396"/>
                  <a:pt x="258157" y="71355"/>
                </a:cubicBezTo>
                <a:cubicBezTo>
                  <a:pt x="253101" y="72703"/>
                  <a:pt x="252321" y="84074"/>
                  <a:pt x="250229" y="87211"/>
                </a:cubicBezTo>
                <a:cubicBezTo>
                  <a:pt x="248156" y="90321"/>
                  <a:pt x="244693" y="92269"/>
                  <a:pt x="242300" y="95140"/>
                </a:cubicBezTo>
                <a:cubicBezTo>
                  <a:pt x="233105" y="106174"/>
                  <a:pt x="242102" y="101372"/>
                  <a:pt x="229087" y="105711"/>
                </a:cubicBezTo>
                <a:lnTo>
                  <a:pt x="189445" y="103068"/>
                </a:lnTo>
                <a:cubicBezTo>
                  <a:pt x="186024" y="101846"/>
                  <a:pt x="190286" y="95651"/>
                  <a:pt x="192088" y="92497"/>
                </a:cubicBezTo>
                <a:cubicBezTo>
                  <a:pt x="193942" y="89252"/>
                  <a:pt x="196906" y="86641"/>
                  <a:pt x="200016" y="84568"/>
                </a:cubicBezTo>
                <a:cubicBezTo>
                  <a:pt x="202334" y="83023"/>
                  <a:pt x="205174" y="82218"/>
                  <a:pt x="207944" y="81926"/>
                </a:cubicBezTo>
                <a:cubicBezTo>
                  <a:pt x="221989" y="80448"/>
                  <a:pt x="236134" y="80164"/>
                  <a:pt x="250229" y="79283"/>
                </a:cubicBezTo>
                <a:cubicBezTo>
                  <a:pt x="255514" y="73997"/>
                  <a:pt x="263721" y="70517"/>
                  <a:pt x="266085" y="63426"/>
                </a:cubicBezTo>
                <a:cubicBezTo>
                  <a:pt x="269733" y="52485"/>
                  <a:pt x="267183" y="57816"/>
                  <a:pt x="274014" y="47570"/>
                </a:cubicBezTo>
                <a:cubicBezTo>
                  <a:pt x="282653" y="21650"/>
                  <a:pt x="279762" y="37265"/>
                  <a:pt x="276657" y="0"/>
                </a:cubicBezTo>
                <a:cubicBezTo>
                  <a:pt x="253753" y="881"/>
                  <a:pt x="230635" y="-600"/>
                  <a:pt x="207944" y="2642"/>
                </a:cubicBezTo>
                <a:cubicBezTo>
                  <a:pt x="204800" y="3091"/>
                  <a:pt x="205139" y="8587"/>
                  <a:pt x="202659" y="10571"/>
                </a:cubicBezTo>
                <a:cubicBezTo>
                  <a:pt x="200484" y="12311"/>
                  <a:pt x="197166" y="11861"/>
                  <a:pt x="194731" y="13214"/>
                </a:cubicBezTo>
                <a:cubicBezTo>
                  <a:pt x="189178" y="16299"/>
                  <a:pt x="183366" y="19293"/>
                  <a:pt x="178874" y="23785"/>
                </a:cubicBezTo>
                <a:cubicBezTo>
                  <a:pt x="173588" y="29070"/>
                  <a:pt x="170108" y="37277"/>
                  <a:pt x="163017" y="39641"/>
                </a:cubicBezTo>
                <a:lnTo>
                  <a:pt x="147161" y="44927"/>
                </a:lnTo>
                <a:cubicBezTo>
                  <a:pt x="143637" y="47570"/>
                  <a:pt x="140529" y="50885"/>
                  <a:pt x="136589" y="52855"/>
                </a:cubicBezTo>
                <a:cubicBezTo>
                  <a:pt x="127646" y="57327"/>
                  <a:pt x="117187" y="58850"/>
                  <a:pt x="107519" y="60784"/>
                </a:cubicBezTo>
                <a:cubicBezTo>
                  <a:pt x="104876" y="62546"/>
                  <a:pt x="102432" y="64649"/>
                  <a:pt x="99591" y="66069"/>
                </a:cubicBezTo>
                <a:cubicBezTo>
                  <a:pt x="97099" y="67315"/>
                  <a:pt x="94377" y="68086"/>
                  <a:pt x="91662" y="68712"/>
                </a:cubicBezTo>
                <a:cubicBezTo>
                  <a:pt x="82909" y="70732"/>
                  <a:pt x="73757" y="71156"/>
                  <a:pt x="65235" y="73997"/>
                </a:cubicBezTo>
                <a:lnTo>
                  <a:pt x="49378" y="79283"/>
                </a:lnTo>
                <a:cubicBezTo>
                  <a:pt x="46735" y="80164"/>
                  <a:pt x="43768" y="80381"/>
                  <a:pt x="41450" y="81926"/>
                </a:cubicBezTo>
                <a:cubicBezTo>
                  <a:pt x="38807" y="83688"/>
                  <a:pt x="36424" y="85921"/>
                  <a:pt x="33521" y="87211"/>
                </a:cubicBezTo>
                <a:cubicBezTo>
                  <a:pt x="25246" y="90889"/>
                  <a:pt x="15881" y="92943"/>
                  <a:pt x="7094" y="95140"/>
                </a:cubicBezTo>
                <a:cubicBezTo>
                  <a:pt x="-50" y="105854"/>
                  <a:pt x="-3242" y="106900"/>
                  <a:pt x="4451" y="124210"/>
                </a:cubicBezTo>
                <a:cubicBezTo>
                  <a:pt x="5582" y="126756"/>
                  <a:pt x="9736" y="125972"/>
                  <a:pt x="12379" y="126853"/>
                </a:cubicBezTo>
                <a:cubicBezTo>
                  <a:pt x="18224" y="132698"/>
                  <a:pt x="20877" y="136388"/>
                  <a:pt x="28236" y="140067"/>
                </a:cubicBezTo>
                <a:cubicBezTo>
                  <a:pt x="32479" y="142188"/>
                  <a:pt x="37207" y="143230"/>
                  <a:pt x="41450" y="145352"/>
                </a:cubicBezTo>
                <a:cubicBezTo>
                  <a:pt x="61949" y="155602"/>
                  <a:pt x="37372" y="146636"/>
                  <a:pt x="57306" y="153281"/>
                </a:cubicBezTo>
                <a:cubicBezTo>
                  <a:pt x="58187" y="155924"/>
                  <a:pt x="57774" y="159469"/>
                  <a:pt x="59949" y="161209"/>
                </a:cubicBezTo>
                <a:cubicBezTo>
                  <a:pt x="62785" y="163478"/>
                  <a:pt x="67041" y="162808"/>
                  <a:pt x="70520" y="163852"/>
                </a:cubicBezTo>
                <a:cubicBezTo>
                  <a:pt x="75857" y="165453"/>
                  <a:pt x="80972" y="167786"/>
                  <a:pt x="86377" y="169137"/>
                </a:cubicBezTo>
                <a:cubicBezTo>
                  <a:pt x="89901" y="170018"/>
                  <a:pt x="93547" y="170505"/>
                  <a:pt x="96948" y="171780"/>
                </a:cubicBezTo>
                <a:cubicBezTo>
                  <a:pt x="103513" y="174242"/>
                  <a:pt x="108375" y="178698"/>
                  <a:pt x="115447" y="179708"/>
                </a:cubicBezTo>
                <a:cubicBezTo>
                  <a:pt x="125080" y="181084"/>
                  <a:pt x="134828" y="181470"/>
                  <a:pt x="144518" y="182351"/>
                </a:cubicBezTo>
                <a:cubicBezTo>
                  <a:pt x="147161" y="184994"/>
                  <a:pt x="150373" y="187169"/>
                  <a:pt x="152446" y="190279"/>
                </a:cubicBezTo>
                <a:cubicBezTo>
                  <a:pt x="153991" y="192597"/>
                  <a:pt x="154631" y="195460"/>
                  <a:pt x="155089" y="198208"/>
                </a:cubicBezTo>
                <a:cubicBezTo>
                  <a:pt x="156401" y="206077"/>
                  <a:pt x="153950" y="214969"/>
                  <a:pt x="157732" y="221993"/>
                </a:cubicBezTo>
                <a:cubicBezTo>
                  <a:pt x="163980" y="233597"/>
                  <a:pt x="179188" y="233156"/>
                  <a:pt x="189445" y="235207"/>
                </a:cubicBezTo>
                <a:cubicBezTo>
                  <a:pt x="193007" y="235919"/>
                  <a:pt x="196454" y="237137"/>
                  <a:pt x="200016" y="237849"/>
                </a:cubicBezTo>
                <a:cubicBezTo>
                  <a:pt x="205271" y="238900"/>
                  <a:pt x="210587" y="239611"/>
                  <a:pt x="215873" y="240492"/>
                </a:cubicBezTo>
                <a:cubicBezTo>
                  <a:pt x="238594" y="255641"/>
                  <a:pt x="211855" y="235470"/>
                  <a:pt x="226444" y="253706"/>
                </a:cubicBezTo>
                <a:cubicBezTo>
                  <a:pt x="228428" y="256186"/>
                  <a:pt x="231729" y="257230"/>
                  <a:pt x="234372" y="258992"/>
                </a:cubicBezTo>
                <a:cubicBezTo>
                  <a:pt x="236134" y="264277"/>
                  <a:pt x="238566" y="269385"/>
                  <a:pt x="239658" y="274848"/>
                </a:cubicBezTo>
                <a:cubicBezTo>
                  <a:pt x="240539" y="279253"/>
                  <a:pt x="239424" y="284611"/>
                  <a:pt x="242300" y="288062"/>
                </a:cubicBezTo>
                <a:cubicBezTo>
                  <a:pt x="244625" y="290853"/>
                  <a:pt x="249348" y="289824"/>
                  <a:pt x="252872" y="290705"/>
                </a:cubicBezTo>
                <a:cubicBezTo>
                  <a:pt x="269609" y="289824"/>
                  <a:pt x="286620" y="291198"/>
                  <a:pt x="303084" y="288062"/>
                </a:cubicBezTo>
                <a:cubicBezTo>
                  <a:pt x="306204" y="287468"/>
                  <a:pt x="307080" y="283036"/>
                  <a:pt x="308370" y="280134"/>
                </a:cubicBezTo>
                <a:cubicBezTo>
                  <a:pt x="312044" y="271867"/>
                  <a:pt x="314102" y="262488"/>
                  <a:pt x="316298" y="253706"/>
                </a:cubicBezTo>
                <a:cubicBezTo>
                  <a:pt x="321790" y="201534"/>
                  <a:pt x="311013" y="227278"/>
                  <a:pt x="311013" y="219350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7058620" y="5845817"/>
            <a:ext cx="648570" cy="195066"/>
          </a:xfrm>
          <a:custGeom>
            <a:avLst/>
            <a:gdLst>
              <a:gd name="connsiteX0" fmla="*/ 1090 w 648570"/>
              <a:gd name="connsiteY0" fmla="*/ 174423 h 195066"/>
              <a:gd name="connsiteX1" fmla="*/ 3733 w 648570"/>
              <a:gd name="connsiteY1" fmla="*/ 192923 h 195066"/>
              <a:gd name="connsiteX2" fmla="*/ 56589 w 648570"/>
              <a:gd name="connsiteY2" fmla="*/ 190280 h 195066"/>
              <a:gd name="connsiteX3" fmla="*/ 64517 w 648570"/>
              <a:gd name="connsiteY3" fmla="*/ 182352 h 195066"/>
              <a:gd name="connsiteX4" fmla="*/ 157014 w 648570"/>
              <a:gd name="connsiteY4" fmla="*/ 179709 h 195066"/>
              <a:gd name="connsiteX5" fmla="*/ 164942 w 648570"/>
              <a:gd name="connsiteY5" fmla="*/ 177066 h 195066"/>
              <a:gd name="connsiteX6" fmla="*/ 223083 w 648570"/>
              <a:gd name="connsiteY6" fmla="*/ 174423 h 195066"/>
              <a:gd name="connsiteX7" fmla="*/ 236297 w 648570"/>
              <a:gd name="connsiteY7" fmla="*/ 158567 h 195066"/>
              <a:gd name="connsiteX8" fmla="*/ 238940 w 648570"/>
              <a:gd name="connsiteY8" fmla="*/ 121568 h 195066"/>
              <a:gd name="connsiteX9" fmla="*/ 246868 w 648570"/>
              <a:gd name="connsiteY9" fmla="*/ 118925 h 195066"/>
              <a:gd name="connsiteX10" fmla="*/ 257439 w 648570"/>
              <a:gd name="connsiteY10" fmla="*/ 116282 h 195066"/>
              <a:gd name="connsiteX11" fmla="*/ 283867 w 648570"/>
              <a:gd name="connsiteY11" fmla="*/ 108354 h 195066"/>
              <a:gd name="connsiteX12" fmla="*/ 339365 w 648570"/>
              <a:gd name="connsiteY12" fmla="*/ 110997 h 195066"/>
              <a:gd name="connsiteX13" fmla="*/ 355222 w 648570"/>
              <a:gd name="connsiteY13" fmla="*/ 118925 h 195066"/>
              <a:gd name="connsiteX14" fmla="*/ 368436 w 648570"/>
              <a:gd name="connsiteY14" fmla="*/ 121568 h 195066"/>
              <a:gd name="connsiteX15" fmla="*/ 376364 w 648570"/>
              <a:gd name="connsiteY15" fmla="*/ 124211 h 195066"/>
              <a:gd name="connsiteX16" fmla="*/ 384293 w 648570"/>
              <a:gd name="connsiteY16" fmla="*/ 129496 h 195066"/>
              <a:gd name="connsiteX17" fmla="*/ 405435 w 648570"/>
              <a:gd name="connsiteY17" fmla="*/ 132139 h 195066"/>
              <a:gd name="connsiteX18" fmla="*/ 413363 w 648570"/>
              <a:gd name="connsiteY18" fmla="*/ 137425 h 195066"/>
              <a:gd name="connsiteX19" fmla="*/ 421291 w 648570"/>
              <a:gd name="connsiteY19" fmla="*/ 140067 h 195066"/>
              <a:gd name="connsiteX20" fmla="*/ 537574 w 648570"/>
              <a:gd name="connsiteY20" fmla="*/ 137425 h 195066"/>
              <a:gd name="connsiteX21" fmla="*/ 558716 w 648570"/>
              <a:gd name="connsiteY21" fmla="*/ 132139 h 195066"/>
              <a:gd name="connsiteX22" fmla="*/ 569287 w 648570"/>
              <a:gd name="connsiteY22" fmla="*/ 129496 h 195066"/>
              <a:gd name="connsiteX23" fmla="*/ 577215 w 648570"/>
              <a:gd name="connsiteY23" fmla="*/ 124211 h 195066"/>
              <a:gd name="connsiteX24" fmla="*/ 593072 w 648570"/>
              <a:gd name="connsiteY24" fmla="*/ 118925 h 195066"/>
              <a:gd name="connsiteX25" fmla="*/ 601000 w 648570"/>
              <a:gd name="connsiteY25" fmla="*/ 113640 h 195066"/>
              <a:gd name="connsiteX26" fmla="*/ 611571 w 648570"/>
              <a:gd name="connsiteY26" fmla="*/ 110997 h 195066"/>
              <a:gd name="connsiteX27" fmla="*/ 648570 w 648570"/>
              <a:gd name="connsiteY27" fmla="*/ 105711 h 195066"/>
              <a:gd name="connsiteX28" fmla="*/ 645927 w 648570"/>
              <a:gd name="connsiteY28" fmla="*/ 81926 h 195066"/>
              <a:gd name="connsiteX29" fmla="*/ 635356 w 648570"/>
              <a:gd name="connsiteY29" fmla="*/ 76641 h 195066"/>
              <a:gd name="connsiteX30" fmla="*/ 616857 w 648570"/>
              <a:gd name="connsiteY30" fmla="*/ 66070 h 195066"/>
              <a:gd name="connsiteX31" fmla="*/ 598357 w 648570"/>
              <a:gd name="connsiteY31" fmla="*/ 63427 h 195066"/>
              <a:gd name="connsiteX32" fmla="*/ 587786 w 648570"/>
              <a:gd name="connsiteY32" fmla="*/ 60784 h 195066"/>
              <a:gd name="connsiteX33" fmla="*/ 497932 w 648570"/>
              <a:gd name="connsiteY33" fmla="*/ 58141 h 195066"/>
              <a:gd name="connsiteX34" fmla="*/ 468861 w 648570"/>
              <a:gd name="connsiteY34" fmla="*/ 52856 h 195066"/>
              <a:gd name="connsiteX35" fmla="*/ 460933 w 648570"/>
              <a:gd name="connsiteY35" fmla="*/ 50213 h 195066"/>
              <a:gd name="connsiteX36" fmla="*/ 431863 w 648570"/>
              <a:gd name="connsiteY36" fmla="*/ 47570 h 195066"/>
              <a:gd name="connsiteX37" fmla="*/ 416006 w 648570"/>
              <a:gd name="connsiteY37" fmla="*/ 42285 h 195066"/>
              <a:gd name="connsiteX38" fmla="*/ 408078 w 648570"/>
              <a:gd name="connsiteY38" fmla="*/ 39642 h 195066"/>
              <a:gd name="connsiteX39" fmla="*/ 389578 w 648570"/>
              <a:gd name="connsiteY39" fmla="*/ 31714 h 195066"/>
              <a:gd name="connsiteX40" fmla="*/ 371079 w 648570"/>
              <a:gd name="connsiteY40" fmla="*/ 23785 h 195066"/>
              <a:gd name="connsiteX41" fmla="*/ 360508 w 648570"/>
              <a:gd name="connsiteY41" fmla="*/ 18500 h 195066"/>
              <a:gd name="connsiteX42" fmla="*/ 352579 w 648570"/>
              <a:gd name="connsiteY42" fmla="*/ 15857 h 195066"/>
              <a:gd name="connsiteX43" fmla="*/ 344651 w 648570"/>
              <a:gd name="connsiteY43" fmla="*/ 10571 h 195066"/>
              <a:gd name="connsiteX44" fmla="*/ 334080 w 648570"/>
              <a:gd name="connsiteY44" fmla="*/ 7929 h 195066"/>
              <a:gd name="connsiteX45" fmla="*/ 318223 w 648570"/>
              <a:gd name="connsiteY45" fmla="*/ 2643 h 195066"/>
              <a:gd name="connsiteX46" fmla="*/ 310295 w 648570"/>
              <a:gd name="connsiteY46" fmla="*/ 0 h 195066"/>
              <a:gd name="connsiteX47" fmla="*/ 157014 w 648570"/>
              <a:gd name="connsiteY47" fmla="*/ 2643 h 195066"/>
              <a:gd name="connsiteX48" fmla="*/ 149086 w 648570"/>
              <a:gd name="connsiteY48" fmla="*/ 10571 h 195066"/>
              <a:gd name="connsiteX49" fmla="*/ 133229 w 648570"/>
              <a:gd name="connsiteY49" fmla="*/ 21143 h 195066"/>
              <a:gd name="connsiteX50" fmla="*/ 125301 w 648570"/>
              <a:gd name="connsiteY50" fmla="*/ 26428 h 195066"/>
              <a:gd name="connsiteX51" fmla="*/ 117372 w 648570"/>
              <a:gd name="connsiteY51" fmla="*/ 29071 h 195066"/>
              <a:gd name="connsiteX52" fmla="*/ 101516 w 648570"/>
              <a:gd name="connsiteY52" fmla="*/ 39642 h 195066"/>
              <a:gd name="connsiteX53" fmla="*/ 96230 w 648570"/>
              <a:gd name="connsiteY53" fmla="*/ 47570 h 195066"/>
              <a:gd name="connsiteX54" fmla="*/ 88302 w 648570"/>
              <a:gd name="connsiteY54" fmla="*/ 55499 h 195066"/>
              <a:gd name="connsiteX55" fmla="*/ 85659 w 648570"/>
              <a:gd name="connsiteY55" fmla="*/ 63427 h 195066"/>
              <a:gd name="connsiteX56" fmla="*/ 75088 w 648570"/>
              <a:gd name="connsiteY56" fmla="*/ 79284 h 195066"/>
              <a:gd name="connsiteX57" fmla="*/ 61874 w 648570"/>
              <a:gd name="connsiteY57" fmla="*/ 100426 h 195066"/>
              <a:gd name="connsiteX58" fmla="*/ 59231 w 648570"/>
              <a:gd name="connsiteY58" fmla="*/ 108354 h 195066"/>
              <a:gd name="connsiteX59" fmla="*/ 56589 w 648570"/>
              <a:gd name="connsiteY59" fmla="*/ 121568 h 195066"/>
              <a:gd name="connsiteX60" fmla="*/ 51303 w 648570"/>
              <a:gd name="connsiteY60" fmla="*/ 129496 h 195066"/>
              <a:gd name="connsiteX61" fmla="*/ 35446 w 648570"/>
              <a:gd name="connsiteY61" fmla="*/ 142710 h 195066"/>
              <a:gd name="connsiteX62" fmla="*/ 22233 w 648570"/>
              <a:gd name="connsiteY62" fmla="*/ 155924 h 195066"/>
              <a:gd name="connsiteX63" fmla="*/ 6376 w 648570"/>
              <a:gd name="connsiteY63" fmla="*/ 166495 h 195066"/>
              <a:gd name="connsiteX64" fmla="*/ 1090 w 648570"/>
              <a:gd name="connsiteY64" fmla="*/ 174423 h 19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48570" h="195066">
                <a:moveTo>
                  <a:pt x="1090" y="174423"/>
                </a:moveTo>
                <a:cubicBezTo>
                  <a:pt x="650" y="178828"/>
                  <a:pt x="-2257" y="191212"/>
                  <a:pt x="3733" y="192923"/>
                </a:cubicBezTo>
                <a:cubicBezTo>
                  <a:pt x="20695" y="197769"/>
                  <a:pt x="39209" y="193303"/>
                  <a:pt x="56589" y="190280"/>
                </a:cubicBezTo>
                <a:cubicBezTo>
                  <a:pt x="60271" y="189640"/>
                  <a:pt x="60800" y="182743"/>
                  <a:pt x="64517" y="182352"/>
                </a:cubicBezTo>
                <a:cubicBezTo>
                  <a:pt x="95192" y="179123"/>
                  <a:pt x="126182" y="180590"/>
                  <a:pt x="157014" y="179709"/>
                </a:cubicBezTo>
                <a:cubicBezTo>
                  <a:pt x="159657" y="178828"/>
                  <a:pt x="162165" y="177288"/>
                  <a:pt x="164942" y="177066"/>
                </a:cubicBezTo>
                <a:cubicBezTo>
                  <a:pt x="184281" y="175519"/>
                  <a:pt x="203926" y="177488"/>
                  <a:pt x="223083" y="174423"/>
                </a:cubicBezTo>
                <a:cubicBezTo>
                  <a:pt x="226881" y="173815"/>
                  <a:pt x="234358" y="161476"/>
                  <a:pt x="236297" y="158567"/>
                </a:cubicBezTo>
                <a:cubicBezTo>
                  <a:pt x="237178" y="146234"/>
                  <a:pt x="235754" y="133515"/>
                  <a:pt x="238940" y="121568"/>
                </a:cubicBezTo>
                <a:cubicBezTo>
                  <a:pt x="239658" y="118876"/>
                  <a:pt x="244190" y="119690"/>
                  <a:pt x="246868" y="118925"/>
                </a:cubicBezTo>
                <a:cubicBezTo>
                  <a:pt x="250360" y="117927"/>
                  <a:pt x="253935" y="117238"/>
                  <a:pt x="257439" y="116282"/>
                </a:cubicBezTo>
                <a:cubicBezTo>
                  <a:pt x="274092" y="111741"/>
                  <a:pt x="271821" y="112370"/>
                  <a:pt x="283867" y="108354"/>
                </a:cubicBezTo>
                <a:cubicBezTo>
                  <a:pt x="302366" y="109235"/>
                  <a:pt x="320909" y="109459"/>
                  <a:pt x="339365" y="110997"/>
                </a:cubicBezTo>
                <a:cubicBezTo>
                  <a:pt x="349915" y="111876"/>
                  <a:pt x="345423" y="115250"/>
                  <a:pt x="355222" y="118925"/>
                </a:cubicBezTo>
                <a:cubicBezTo>
                  <a:pt x="359428" y="120502"/>
                  <a:pt x="364078" y="120478"/>
                  <a:pt x="368436" y="121568"/>
                </a:cubicBezTo>
                <a:cubicBezTo>
                  <a:pt x="371138" y="122244"/>
                  <a:pt x="373872" y="122965"/>
                  <a:pt x="376364" y="124211"/>
                </a:cubicBezTo>
                <a:cubicBezTo>
                  <a:pt x="379205" y="125631"/>
                  <a:pt x="381229" y="128660"/>
                  <a:pt x="384293" y="129496"/>
                </a:cubicBezTo>
                <a:cubicBezTo>
                  <a:pt x="391145" y="131365"/>
                  <a:pt x="398388" y="131258"/>
                  <a:pt x="405435" y="132139"/>
                </a:cubicBezTo>
                <a:cubicBezTo>
                  <a:pt x="408078" y="133901"/>
                  <a:pt x="410522" y="136005"/>
                  <a:pt x="413363" y="137425"/>
                </a:cubicBezTo>
                <a:cubicBezTo>
                  <a:pt x="415854" y="138671"/>
                  <a:pt x="418505" y="140067"/>
                  <a:pt x="421291" y="140067"/>
                </a:cubicBezTo>
                <a:cubicBezTo>
                  <a:pt x="460062" y="140067"/>
                  <a:pt x="498813" y="138306"/>
                  <a:pt x="537574" y="137425"/>
                </a:cubicBezTo>
                <a:lnTo>
                  <a:pt x="558716" y="132139"/>
                </a:lnTo>
                <a:lnTo>
                  <a:pt x="569287" y="129496"/>
                </a:lnTo>
                <a:cubicBezTo>
                  <a:pt x="571930" y="127734"/>
                  <a:pt x="574313" y="125501"/>
                  <a:pt x="577215" y="124211"/>
                </a:cubicBezTo>
                <a:cubicBezTo>
                  <a:pt x="582306" y="121948"/>
                  <a:pt x="588436" y="122015"/>
                  <a:pt x="593072" y="118925"/>
                </a:cubicBezTo>
                <a:cubicBezTo>
                  <a:pt x="595715" y="117163"/>
                  <a:pt x="598081" y="114891"/>
                  <a:pt x="601000" y="113640"/>
                </a:cubicBezTo>
                <a:cubicBezTo>
                  <a:pt x="604338" y="112209"/>
                  <a:pt x="608079" y="111995"/>
                  <a:pt x="611571" y="110997"/>
                </a:cubicBezTo>
                <a:cubicBezTo>
                  <a:pt x="632924" y="104896"/>
                  <a:pt x="602081" y="109938"/>
                  <a:pt x="648570" y="105711"/>
                </a:cubicBezTo>
                <a:cubicBezTo>
                  <a:pt x="647689" y="97783"/>
                  <a:pt x="649228" y="89188"/>
                  <a:pt x="645927" y="81926"/>
                </a:cubicBezTo>
                <a:cubicBezTo>
                  <a:pt x="644297" y="78340"/>
                  <a:pt x="638776" y="78596"/>
                  <a:pt x="635356" y="76641"/>
                </a:cubicBezTo>
                <a:cubicBezTo>
                  <a:pt x="628801" y="72895"/>
                  <a:pt x="624501" y="68155"/>
                  <a:pt x="616857" y="66070"/>
                </a:cubicBezTo>
                <a:cubicBezTo>
                  <a:pt x="610847" y="64431"/>
                  <a:pt x="604486" y="64541"/>
                  <a:pt x="598357" y="63427"/>
                </a:cubicBezTo>
                <a:cubicBezTo>
                  <a:pt x="594783" y="62777"/>
                  <a:pt x="591413" y="60975"/>
                  <a:pt x="587786" y="60784"/>
                </a:cubicBezTo>
                <a:cubicBezTo>
                  <a:pt x="557863" y="59209"/>
                  <a:pt x="527883" y="59022"/>
                  <a:pt x="497932" y="58141"/>
                </a:cubicBezTo>
                <a:cubicBezTo>
                  <a:pt x="479747" y="52081"/>
                  <a:pt x="501740" y="58834"/>
                  <a:pt x="468861" y="52856"/>
                </a:cubicBezTo>
                <a:cubicBezTo>
                  <a:pt x="466120" y="52358"/>
                  <a:pt x="463691" y="50607"/>
                  <a:pt x="460933" y="50213"/>
                </a:cubicBezTo>
                <a:cubicBezTo>
                  <a:pt x="451301" y="48837"/>
                  <a:pt x="441553" y="48451"/>
                  <a:pt x="431863" y="47570"/>
                </a:cubicBezTo>
                <a:lnTo>
                  <a:pt x="416006" y="42285"/>
                </a:lnTo>
                <a:cubicBezTo>
                  <a:pt x="413363" y="41404"/>
                  <a:pt x="410396" y="41187"/>
                  <a:pt x="408078" y="39642"/>
                </a:cubicBezTo>
                <a:cubicBezTo>
                  <a:pt x="397127" y="32341"/>
                  <a:pt x="403231" y="35126"/>
                  <a:pt x="389578" y="31714"/>
                </a:cubicBezTo>
                <a:cubicBezTo>
                  <a:pt x="373515" y="21004"/>
                  <a:pt x="390579" y="31097"/>
                  <a:pt x="371079" y="23785"/>
                </a:cubicBezTo>
                <a:cubicBezTo>
                  <a:pt x="367390" y="22402"/>
                  <a:pt x="364129" y="20052"/>
                  <a:pt x="360508" y="18500"/>
                </a:cubicBezTo>
                <a:cubicBezTo>
                  <a:pt x="357947" y="17403"/>
                  <a:pt x="355222" y="16738"/>
                  <a:pt x="352579" y="15857"/>
                </a:cubicBezTo>
                <a:cubicBezTo>
                  <a:pt x="349936" y="14095"/>
                  <a:pt x="347570" y="11822"/>
                  <a:pt x="344651" y="10571"/>
                </a:cubicBezTo>
                <a:cubicBezTo>
                  <a:pt x="341313" y="9140"/>
                  <a:pt x="337559" y="8973"/>
                  <a:pt x="334080" y="7929"/>
                </a:cubicBezTo>
                <a:cubicBezTo>
                  <a:pt x="328743" y="6328"/>
                  <a:pt x="323509" y="4405"/>
                  <a:pt x="318223" y="2643"/>
                </a:cubicBezTo>
                <a:lnTo>
                  <a:pt x="310295" y="0"/>
                </a:lnTo>
                <a:cubicBezTo>
                  <a:pt x="259201" y="881"/>
                  <a:pt x="208006" y="-701"/>
                  <a:pt x="157014" y="2643"/>
                </a:cubicBezTo>
                <a:cubicBezTo>
                  <a:pt x="153285" y="2888"/>
                  <a:pt x="152036" y="8276"/>
                  <a:pt x="149086" y="10571"/>
                </a:cubicBezTo>
                <a:cubicBezTo>
                  <a:pt x="144072" y="14471"/>
                  <a:pt x="138515" y="17619"/>
                  <a:pt x="133229" y="21143"/>
                </a:cubicBezTo>
                <a:cubicBezTo>
                  <a:pt x="130586" y="22905"/>
                  <a:pt x="128314" y="25424"/>
                  <a:pt x="125301" y="26428"/>
                </a:cubicBezTo>
                <a:cubicBezTo>
                  <a:pt x="122658" y="27309"/>
                  <a:pt x="119807" y="27718"/>
                  <a:pt x="117372" y="29071"/>
                </a:cubicBezTo>
                <a:cubicBezTo>
                  <a:pt x="111819" y="32156"/>
                  <a:pt x="101516" y="39642"/>
                  <a:pt x="101516" y="39642"/>
                </a:cubicBezTo>
                <a:cubicBezTo>
                  <a:pt x="99754" y="42285"/>
                  <a:pt x="98263" y="45130"/>
                  <a:pt x="96230" y="47570"/>
                </a:cubicBezTo>
                <a:cubicBezTo>
                  <a:pt x="93837" y="50441"/>
                  <a:pt x="90375" y="52389"/>
                  <a:pt x="88302" y="55499"/>
                </a:cubicBezTo>
                <a:cubicBezTo>
                  <a:pt x="86757" y="57817"/>
                  <a:pt x="87012" y="60992"/>
                  <a:pt x="85659" y="63427"/>
                </a:cubicBezTo>
                <a:cubicBezTo>
                  <a:pt x="82574" y="68980"/>
                  <a:pt x="77097" y="73258"/>
                  <a:pt x="75088" y="79284"/>
                </a:cubicBezTo>
                <a:cubicBezTo>
                  <a:pt x="68797" y="98153"/>
                  <a:pt x="74437" y="92049"/>
                  <a:pt x="61874" y="100426"/>
                </a:cubicBezTo>
                <a:cubicBezTo>
                  <a:pt x="60993" y="103069"/>
                  <a:pt x="59907" y="105652"/>
                  <a:pt x="59231" y="108354"/>
                </a:cubicBezTo>
                <a:cubicBezTo>
                  <a:pt x="58142" y="112712"/>
                  <a:pt x="58166" y="117362"/>
                  <a:pt x="56589" y="121568"/>
                </a:cubicBezTo>
                <a:cubicBezTo>
                  <a:pt x="55474" y="124542"/>
                  <a:pt x="53336" y="127056"/>
                  <a:pt x="51303" y="129496"/>
                </a:cubicBezTo>
                <a:cubicBezTo>
                  <a:pt x="44941" y="137130"/>
                  <a:pt x="43245" y="137511"/>
                  <a:pt x="35446" y="142710"/>
                </a:cubicBezTo>
                <a:cubicBezTo>
                  <a:pt x="25759" y="157242"/>
                  <a:pt x="35444" y="144915"/>
                  <a:pt x="22233" y="155924"/>
                </a:cubicBezTo>
                <a:cubicBezTo>
                  <a:pt x="9036" y="166921"/>
                  <a:pt x="20308" y="161851"/>
                  <a:pt x="6376" y="166495"/>
                </a:cubicBezTo>
                <a:cubicBezTo>
                  <a:pt x="3560" y="180573"/>
                  <a:pt x="1530" y="170018"/>
                  <a:pt x="1090" y="174423"/>
                </a:cubicBezTo>
                <a:close/>
              </a:path>
            </a:pathLst>
          </a:custGeom>
          <a:solidFill>
            <a:schemeClr val="bg1">
              <a:lumMod val="6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6874716" y="5404474"/>
            <a:ext cx="817796" cy="454557"/>
          </a:xfrm>
          <a:custGeom>
            <a:avLst/>
            <a:gdLst>
              <a:gd name="connsiteX0" fmla="*/ 155924 w 817796"/>
              <a:gd name="connsiteY0" fmla="*/ 420201 h 454557"/>
              <a:gd name="connsiteX1" fmla="*/ 142710 w 817796"/>
              <a:gd name="connsiteY1" fmla="*/ 425487 h 454557"/>
              <a:gd name="connsiteX2" fmla="*/ 132139 w 817796"/>
              <a:gd name="connsiteY2" fmla="*/ 428129 h 454557"/>
              <a:gd name="connsiteX3" fmla="*/ 124211 w 817796"/>
              <a:gd name="connsiteY3" fmla="*/ 436058 h 454557"/>
              <a:gd name="connsiteX4" fmla="*/ 116282 w 817796"/>
              <a:gd name="connsiteY4" fmla="*/ 441343 h 454557"/>
              <a:gd name="connsiteX5" fmla="*/ 108354 w 817796"/>
              <a:gd name="connsiteY5" fmla="*/ 449272 h 454557"/>
              <a:gd name="connsiteX6" fmla="*/ 81926 w 817796"/>
              <a:gd name="connsiteY6" fmla="*/ 454557 h 454557"/>
              <a:gd name="connsiteX7" fmla="*/ 47570 w 817796"/>
              <a:gd name="connsiteY7" fmla="*/ 451914 h 454557"/>
              <a:gd name="connsiteX8" fmla="*/ 39642 w 817796"/>
              <a:gd name="connsiteY8" fmla="*/ 446629 h 454557"/>
              <a:gd name="connsiteX9" fmla="*/ 23785 w 817796"/>
              <a:gd name="connsiteY9" fmla="*/ 441343 h 454557"/>
              <a:gd name="connsiteX10" fmla="*/ 7928 w 817796"/>
              <a:gd name="connsiteY10" fmla="*/ 430772 h 454557"/>
              <a:gd name="connsiteX11" fmla="*/ 0 w 817796"/>
              <a:gd name="connsiteY11" fmla="*/ 425487 h 454557"/>
              <a:gd name="connsiteX12" fmla="*/ 2643 w 817796"/>
              <a:gd name="connsiteY12" fmla="*/ 409630 h 454557"/>
              <a:gd name="connsiteX13" fmla="*/ 10571 w 817796"/>
              <a:gd name="connsiteY13" fmla="*/ 401702 h 454557"/>
              <a:gd name="connsiteX14" fmla="*/ 26428 w 817796"/>
              <a:gd name="connsiteY14" fmla="*/ 385845 h 454557"/>
              <a:gd name="connsiteX15" fmla="*/ 31713 w 817796"/>
              <a:gd name="connsiteY15" fmla="*/ 377917 h 454557"/>
              <a:gd name="connsiteX16" fmla="*/ 47570 w 817796"/>
              <a:gd name="connsiteY16" fmla="*/ 362060 h 454557"/>
              <a:gd name="connsiteX17" fmla="*/ 50213 w 817796"/>
              <a:gd name="connsiteY17" fmla="*/ 348846 h 454557"/>
              <a:gd name="connsiteX18" fmla="*/ 52856 w 817796"/>
              <a:gd name="connsiteY18" fmla="*/ 340918 h 454557"/>
              <a:gd name="connsiteX19" fmla="*/ 50213 w 817796"/>
              <a:gd name="connsiteY19" fmla="*/ 290705 h 454557"/>
              <a:gd name="connsiteX20" fmla="*/ 47570 w 817796"/>
              <a:gd name="connsiteY20" fmla="*/ 280134 h 454557"/>
              <a:gd name="connsiteX21" fmla="*/ 42285 w 817796"/>
              <a:gd name="connsiteY21" fmla="*/ 272206 h 454557"/>
              <a:gd name="connsiteX22" fmla="*/ 34356 w 817796"/>
              <a:gd name="connsiteY22" fmla="*/ 240492 h 454557"/>
              <a:gd name="connsiteX23" fmla="*/ 31713 w 817796"/>
              <a:gd name="connsiteY23" fmla="*/ 232564 h 454557"/>
              <a:gd name="connsiteX24" fmla="*/ 34356 w 817796"/>
              <a:gd name="connsiteY24" fmla="*/ 206136 h 454557"/>
              <a:gd name="connsiteX25" fmla="*/ 42285 w 817796"/>
              <a:gd name="connsiteY25" fmla="*/ 203494 h 454557"/>
              <a:gd name="connsiteX26" fmla="*/ 52856 w 817796"/>
              <a:gd name="connsiteY26" fmla="*/ 200851 h 454557"/>
              <a:gd name="connsiteX27" fmla="*/ 60784 w 817796"/>
              <a:gd name="connsiteY27" fmla="*/ 195565 h 454557"/>
              <a:gd name="connsiteX28" fmla="*/ 68712 w 817796"/>
              <a:gd name="connsiteY28" fmla="*/ 192923 h 454557"/>
              <a:gd name="connsiteX29" fmla="*/ 95140 w 817796"/>
              <a:gd name="connsiteY29" fmla="*/ 187637 h 454557"/>
              <a:gd name="connsiteX30" fmla="*/ 103068 w 817796"/>
              <a:gd name="connsiteY30" fmla="*/ 184994 h 454557"/>
              <a:gd name="connsiteX31" fmla="*/ 124211 w 817796"/>
              <a:gd name="connsiteY31" fmla="*/ 179709 h 454557"/>
              <a:gd name="connsiteX32" fmla="*/ 145353 w 817796"/>
              <a:gd name="connsiteY32" fmla="*/ 169138 h 454557"/>
              <a:gd name="connsiteX33" fmla="*/ 169138 w 817796"/>
              <a:gd name="connsiteY33" fmla="*/ 158566 h 454557"/>
              <a:gd name="connsiteX34" fmla="*/ 184994 w 817796"/>
              <a:gd name="connsiteY34" fmla="*/ 142710 h 454557"/>
              <a:gd name="connsiteX35" fmla="*/ 192923 w 817796"/>
              <a:gd name="connsiteY35" fmla="*/ 134781 h 454557"/>
              <a:gd name="connsiteX36" fmla="*/ 206137 w 817796"/>
              <a:gd name="connsiteY36" fmla="*/ 118925 h 454557"/>
              <a:gd name="connsiteX37" fmla="*/ 214065 w 817796"/>
              <a:gd name="connsiteY37" fmla="*/ 100425 h 454557"/>
              <a:gd name="connsiteX38" fmla="*/ 216708 w 817796"/>
              <a:gd name="connsiteY38" fmla="*/ 68712 h 454557"/>
              <a:gd name="connsiteX39" fmla="*/ 224636 w 817796"/>
              <a:gd name="connsiteY39" fmla="*/ 63427 h 454557"/>
              <a:gd name="connsiteX40" fmla="*/ 243135 w 817796"/>
              <a:gd name="connsiteY40" fmla="*/ 58141 h 454557"/>
              <a:gd name="connsiteX41" fmla="*/ 414916 w 817796"/>
              <a:gd name="connsiteY41" fmla="*/ 60784 h 454557"/>
              <a:gd name="connsiteX42" fmla="*/ 430772 w 817796"/>
              <a:gd name="connsiteY42" fmla="*/ 66069 h 454557"/>
              <a:gd name="connsiteX43" fmla="*/ 433415 w 817796"/>
              <a:gd name="connsiteY43" fmla="*/ 58141 h 454557"/>
              <a:gd name="connsiteX44" fmla="*/ 430772 w 817796"/>
              <a:gd name="connsiteY44" fmla="*/ 39642 h 454557"/>
              <a:gd name="connsiteX45" fmla="*/ 412273 w 817796"/>
              <a:gd name="connsiteY45" fmla="*/ 18499 h 454557"/>
              <a:gd name="connsiteX46" fmla="*/ 404345 w 817796"/>
              <a:gd name="connsiteY46" fmla="*/ 15857 h 454557"/>
              <a:gd name="connsiteX47" fmla="*/ 406987 w 817796"/>
              <a:gd name="connsiteY47" fmla="*/ 5286 h 454557"/>
              <a:gd name="connsiteX48" fmla="*/ 425487 w 817796"/>
              <a:gd name="connsiteY48" fmla="*/ 2643 h 454557"/>
              <a:gd name="connsiteX49" fmla="*/ 433415 w 817796"/>
              <a:gd name="connsiteY49" fmla="*/ 0 h 454557"/>
              <a:gd name="connsiteX50" fmla="*/ 494199 w 817796"/>
              <a:gd name="connsiteY50" fmla="*/ 2643 h 454557"/>
              <a:gd name="connsiteX51" fmla="*/ 502127 w 817796"/>
              <a:gd name="connsiteY51" fmla="*/ 10571 h 454557"/>
              <a:gd name="connsiteX52" fmla="*/ 525912 w 817796"/>
              <a:gd name="connsiteY52" fmla="*/ 23785 h 454557"/>
              <a:gd name="connsiteX53" fmla="*/ 533841 w 817796"/>
              <a:gd name="connsiteY53" fmla="*/ 31713 h 454557"/>
              <a:gd name="connsiteX54" fmla="*/ 536483 w 817796"/>
              <a:gd name="connsiteY54" fmla="*/ 39642 h 454557"/>
              <a:gd name="connsiteX55" fmla="*/ 552340 w 817796"/>
              <a:gd name="connsiteY55" fmla="*/ 55498 h 454557"/>
              <a:gd name="connsiteX56" fmla="*/ 554983 w 817796"/>
              <a:gd name="connsiteY56" fmla="*/ 63427 h 454557"/>
              <a:gd name="connsiteX57" fmla="*/ 565554 w 817796"/>
              <a:gd name="connsiteY57" fmla="*/ 79283 h 454557"/>
              <a:gd name="connsiteX58" fmla="*/ 568197 w 817796"/>
              <a:gd name="connsiteY58" fmla="*/ 92497 h 454557"/>
              <a:gd name="connsiteX59" fmla="*/ 660694 w 817796"/>
              <a:gd name="connsiteY59" fmla="*/ 108354 h 454557"/>
              <a:gd name="connsiteX60" fmla="*/ 676550 w 817796"/>
              <a:gd name="connsiteY60" fmla="*/ 113639 h 454557"/>
              <a:gd name="connsiteX61" fmla="*/ 668622 w 817796"/>
              <a:gd name="connsiteY61" fmla="*/ 140067 h 454557"/>
              <a:gd name="connsiteX62" fmla="*/ 658051 w 817796"/>
              <a:gd name="connsiteY62" fmla="*/ 142710 h 454557"/>
              <a:gd name="connsiteX63" fmla="*/ 650123 w 817796"/>
              <a:gd name="connsiteY63" fmla="*/ 150638 h 454557"/>
              <a:gd name="connsiteX64" fmla="*/ 642194 w 817796"/>
              <a:gd name="connsiteY64" fmla="*/ 153281 h 454557"/>
              <a:gd name="connsiteX65" fmla="*/ 636909 w 817796"/>
              <a:gd name="connsiteY65" fmla="*/ 161209 h 454557"/>
              <a:gd name="connsiteX66" fmla="*/ 628980 w 817796"/>
              <a:gd name="connsiteY66" fmla="*/ 169138 h 454557"/>
              <a:gd name="connsiteX67" fmla="*/ 618409 w 817796"/>
              <a:gd name="connsiteY67" fmla="*/ 179709 h 454557"/>
              <a:gd name="connsiteX68" fmla="*/ 613124 w 817796"/>
              <a:gd name="connsiteY68" fmla="*/ 187637 h 454557"/>
              <a:gd name="connsiteX69" fmla="*/ 605195 w 817796"/>
              <a:gd name="connsiteY69" fmla="*/ 195565 h 454557"/>
              <a:gd name="connsiteX70" fmla="*/ 602553 w 817796"/>
              <a:gd name="connsiteY70" fmla="*/ 203494 h 454557"/>
              <a:gd name="connsiteX71" fmla="*/ 613124 w 817796"/>
              <a:gd name="connsiteY71" fmla="*/ 221993 h 454557"/>
              <a:gd name="connsiteX72" fmla="*/ 618409 w 817796"/>
              <a:gd name="connsiteY72" fmla="*/ 229921 h 454557"/>
              <a:gd name="connsiteX73" fmla="*/ 634266 w 817796"/>
              <a:gd name="connsiteY73" fmla="*/ 237850 h 454557"/>
              <a:gd name="connsiteX74" fmla="*/ 671265 w 817796"/>
              <a:gd name="connsiteY74" fmla="*/ 235207 h 454557"/>
              <a:gd name="connsiteX75" fmla="*/ 676550 w 817796"/>
              <a:gd name="connsiteY75" fmla="*/ 227279 h 454557"/>
              <a:gd name="connsiteX76" fmla="*/ 679193 w 817796"/>
              <a:gd name="connsiteY76" fmla="*/ 158566 h 454557"/>
              <a:gd name="connsiteX77" fmla="*/ 687122 w 817796"/>
              <a:gd name="connsiteY77" fmla="*/ 153281 h 454557"/>
              <a:gd name="connsiteX78" fmla="*/ 702978 w 817796"/>
              <a:gd name="connsiteY78" fmla="*/ 147995 h 454557"/>
              <a:gd name="connsiteX79" fmla="*/ 739977 w 817796"/>
              <a:gd name="connsiteY79" fmla="*/ 145353 h 454557"/>
              <a:gd name="connsiteX80" fmla="*/ 771690 w 817796"/>
              <a:gd name="connsiteY80" fmla="*/ 145353 h 454557"/>
              <a:gd name="connsiteX81" fmla="*/ 774333 w 817796"/>
              <a:gd name="connsiteY81" fmla="*/ 153281 h 454557"/>
              <a:gd name="connsiteX82" fmla="*/ 782261 w 817796"/>
              <a:gd name="connsiteY82" fmla="*/ 161209 h 454557"/>
              <a:gd name="connsiteX83" fmla="*/ 784904 w 817796"/>
              <a:gd name="connsiteY83" fmla="*/ 174423 h 454557"/>
              <a:gd name="connsiteX84" fmla="*/ 792832 w 817796"/>
              <a:gd name="connsiteY84" fmla="*/ 179709 h 454557"/>
              <a:gd name="connsiteX85" fmla="*/ 798118 w 817796"/>
              <a:gd name="connsiteY85" fmla="*/ 187637 h 454557"/>
              <a:gd name="connsiteX86" fmla="*/ 806046 w 817796"/>
              <a:gd name="connsiteY86" fmla="*/ 190280 h 454557"/>
              <a:gd name="connsiteX87" fmla="*/ 813975 w 817796"/>
              <a:gd name="connsiteY87" fmla="*/ 195565 h 454557"/>
              <a:gd name="connsiteX88" fmla="*/ 813975 w 817796"/>
              <a:gd name="connsiteY88" fmla="*/ 237850 h 454557"/>
              <a:gd name="connsiteX89" fmla="*/ 811332 w 817796"/>
              <a:gd name="connsiteY89" fmla="*/ 245778 h 454557"/>
              <a:gd name="connsiteX90" fmla="*/ 800761 w 817796"/>
              <a:gd name="connsiteY90" fmla="*/ 256349 h 454557"/>
              <a:gd name="connsiteX91" fmla="*/ 798118 w 817796"/>
              <a:gd name="connsiteY91" fmla="*/ 264277 h 454557"/>
              <a:gd name="connsiteX92" fmla="*/ 795475 w 817796"/>
              <a:gd name="connsiteY92" fmla="*/ 288062 h 454557"/>
              <a:gd name="connsiteX93" fmla="*/ 790190 w 817796"/>
              <a:gd name="connsiteY93" fmla="*/ 295991 h 454557"/>
              <a:gd name="connsiteX94" fmla="*/ 771690 w 817796"/>
              <a:gd name="connsiteY94" fmla="*/ 309205 h 454557"/>
              <a:gd name="connsiteX95" fmla="*/ 761119 w 817796"/>
              <a:gd name="connsiteY95" fmla="*/ 325061 h 454557"/>
              <a:gd name="connsiteX96" fmla="*/ 753191 w 817796"/>
              <a:gd name="connsiteY96" fmla="*/ 327704 h 454557"/>
              <a:gd name="connsiteX97" fmla="*/ 695050 w 817796"/>
              <a:gd name="connsiteY97" fmla="*/ 332990 h 454557"/>
              <a:gd name="connsiteX98" fmla="*/ 695050 w 817796"/>
              <a:gd name="connsiteY98" fmla="*/ 372631 h 454557"/>
              <a:gd name="connsiteX99" fmla="*/ 702978 w 817796"/>
              <a:gd name="connsiteY99" fmla="*/ 380560 h 454557"/>
              <a:gd name="connsiteX100" fmla="*/ 689764 w 817796"/>
              <a:gd name="connsiteY100" fmla="*/ 425487 h 454557"/>
              <a:gd name="connsiteX101" fmla="*/ 681836 w 817796"/>
              <a:gd name="connsiteY101" fmla="*/ 428129 h 454557"/>
              <a:gd name="connsiteX102" fmla="*/ 642194 w 817796"/>
              <a:gd name="connsiteY102" fmla="*/ 425487 h 454557"/>
              <a:gd name="connsiteX103" fmla="*/ 628980 w 817796"/>
              <a:gd name="connsiteY103" fmla="*/ 401702 h 454557"/>
              <a:gd name="connsiteX104" fmla="*/ 621052 w 817796"/>
              <a:gd name="connsiteY104" fmla="*/ 396416 h 454557"/>
              <a:gd name="connsiteX105" fmla="*/ 618409 w 817796"/>
              <a:gd name="connsiteY105" fmla="*/ 385845 h 454557"/>
              <a:gd name="connsiteX106" fmla="*/ 610481 w 817796"/>
              <a:gd name="connsiteY106" fmla="*/ 380560 h 454557"/>
              <a:gd name="connsiteX107" fmla="*/ 594624 w 817796"/>
              <a:gd name="connsiteY107" fmla="*/ 367346 h 454557"/>
              <a:gd name="connsiteX108" fmla="*/ 589339 w 817796"/>
              <a:gd name="connsiteY108" fmla="*/ 359417 h 454557"/>
              <a:gd name="connsiteX109" fmla="*/ 581411 w 817796"/>
              <a:gd name="connsiteY109" fmla="*/ 351489 h 454557"/>
              <a:gd name="connsiteX110" fmla="*/ 578768 w 817796"/>
              <a:gd name="connsiteY110" fmla="*/ 343561 h 454557"/>
              <a:gd name="connsiteX111" fmla="*/ 573482 w 817796"/>
              <a:gd name="connsiteY111" fmla="*/ 335632 h 454557"/>
              <a:gd name="connsiteX112" fmla="*/ 570839 w 817796"/>
              <a:gd name="connsiteY112" fmla="*/ 327704 h 454557"/>
              <a:gd name="connsiteX113" fmla="*/ 552340 w 817796"/>
              <a:gd name="connsiteY113" fmla="*/ 317133 h 454557"/>
              <a:gd name="connsiteX114" fmla="*/ 520627 w 817796"/>
              <a:gd name="connsiteY114" fmla="*/ 314490 h 454557"/>
              <a:gd name="connsiteX115" fmla="*/ 512698 w 817796"/>
              <a:gd name="connsiteY115" fmla="*/ 311847 h 454557"/>
              <a:gd name="connsiteX116" fmla="*/ 491556 w 817796"/>
              <a:gd name="connsiteY116" fmla="*/ 309205 h 454557"/>
              <a:gd name="connsiteX117" fmla="*/ 483628 w 817796"/>
              <a:gd name="connsiteY117" fmla="*/ 301276 h 454557"/>
              <a:gd name="connsiteX118" fmla="*/ 380560 w 817796"/>
              <a:gd name="connsiteY118" fmla="*/ 303919 h 454557"/>
              <a:gd name="connsiteX119" fmla="*/ 372631 w 817796"/>
              <a:gd name="connsiteY119" fmla="*/ 311847 h 454557"/>
              <a:gd name="connsiteX120" fmla="*/ 364703 w 817796"/>
              <a:gd name="connsiteY120" fmla="*/ 314490 h 454557"/>
              <a:gd name="connsiteX121" fmla="*/ 362060 w 817796"/>
              <a:gd name="connsiteY121" fmla="*/ 343561 h 454557"/>
              <a:gd name="connsiteX122" fmla="*/ 380560 w 817796"/>
              <a:gd name="connsiteY122" fmla="*/ 346203 h 454557"/>
              <a:gd name="connsiteX123" fmla="*/ 391131 w 817796"/>
              <a:gd name="connsiteY123" fmla="*/ 348846 h 454557"/>
              <a:gd name="connsiteX124" fmla="*/ 406987 w 817796"/>
              <a:gd name="connsiteY124" fmla="*/ 351489 h 454557"/>
              <a:gd name="connsiteX125" fmla="*/ 414916 w 817796"/>
              <a:gd name="connsiteY125" fmla="*/ 354132 h 454557"/>
              <a:gd name="connsiteX126" fmla="*/ 430772 w 817796"/>
              <a:gd name="connsiteY126" fmla="*/ 356775 h 454557"/>
              <a:gd name="connsiteX127" fmla="*/ 457200 w 817796"/>
              <a:gd name="connsiteY127" fmla="*/ 367346 h 454557"/>
              <a:gd name="connsiteX128" fmla="*/ 478342 w 817796"/>
              <a:gd name="connsiteY128" fmla="*/ 380560 h 454557"/>
              <a:gd name="connsiteX129" fmla="*/ 486271 w 817796"/>
              <a:gd name="connsiteY129" fmla="*/ 383202 h 454557"/>
              <a:gd name="connsiteX130" fmla="*/ 502127 w 817796"/>
              <a:gd name="connsiteY130" fmla="*/ 391131 h 454557"/>
              <a:gd name="connsiteX131" fmla="*/ 520627 w 817796"/>
              <a:gd name="connsiteY131" fmla="*/ 401702 h 454557"/>
              <a:gd name="connsiteX132" fmla="*/ 539126 w 817796"/>
              <a:gd name="connsiteY132" fmla="*/ 409630 h 454557"/>
              <a:gd name="connsiteX133" fmla="*/ 565554 w 817796"/>
              <a:gd name="connsiteY133" fmla="*/ 428129 h 454557"/>
              <a:gd name="connsiteX134" fmla="*/ 573482 w 817796"/>
              <a:gd name="connsiteY134" fmla="*/ 443986 h 454557"/>
              <a:gd name="connsiteX135" fmla="*/ 570839 w 817796"/>
              <a:gd name="connsiteY135" fmla="*/ 454557 h 454557"/>
              <a:gd name="connsiteX136" fmla="*/ 475700 w 817796"/>
              <a:gd name="connsiteY136" fmla="*/ 451914 h 454557"/>
              <a:gd name="connsiteX137" fmla="*/ 446629 w 817796"/>
              <a:gd name="connsiteY137" fmla="*/ 443986 h 454557"/>
              <a:gd name="connsiteX138" fmla="*/ 422844 w 817796"/>
              <a:gd name="connsiteY138" fmla="*/ 441343 h 454557"/>
              <a:gd name="connsiteX139" fmla="*/ 414916 w 817796"/>
              <a:gd name="connsiteY139" fmla="*/ 438701 h 454557"/>
              <a:gd name="connsiteX140" fmla="*/ 406987 w 817796"/>
              <a:gd name="connsiteY140" fmla="*/ 433415 h 454557"/>
              <a:gd name="connsiteX141" fmla="*/ 385845 w 817796"/>
              <a:gd name="connsiteY141" fmla="*/ 430772 h 454557"/>
              <a:gd name="connsiteX142" fmla="*/ 375274 w 817796"/>
              <a:gd name="connsiteY142" fmla="*/ 428129 h 454557"/>
              <a:gd name="connsiteX143" fmla="*/ 362060 w 817796"/>
              <a:gd name="connsiteY143" fmla="*/ 425487 h 454557"/>
              <a:gd name="connsiteX144" fmla="*/ 285420 w 817796"/>
              <a:gd name="connsiteY144" fmla="*/ 428129 h 454557"/>
              <a:gd name="connsiteX145" fmla="*/ 272206 w 817796"/>
              <a:gd name="connsiteY145" fmla="*/ 443986 h 454557"/>
              <a:gd name="connsiteX146" fmla="*/ 264278 w 817796"/>
              <a:gd name="connsiteY146" fmla="*/ 449272 h 454557"/>
              <a:gd name="connsiteX147" fmla="*/ 203494 w 817796"/>
              <a:gd name="connsiteY147" fmla="*/ 446629 h 454557"/>
              <a:gd name="connsiteX148" fmla="*/ 179709 w 817796"/>
              <a:gd name="connsiteY148" fmla="*/ 433415 h 454557"/>
              <a:gd name="connsiteX149" fmla="*/ 171780 w 817796"/>
              <a:gd name="connsiteY149" fmla="*/ 428129 h 454557"/>
              <a:gd name="connsiteX150" fmla="*/ 150638 w 817796"/>
              <a:gd name="connsiteY150" fmla="*/ 425487 h 454557"/>
              <a:gd name="connsiteX151" fmla="*/ 142710 w 817796"/>
              <a:gd name="connsiteY151" fmla="*/ 422844 h 454557"/>
              <a:gd name="connsiteX152" fmla="*/ 132139 w 817796"/>
              <a:gd name="connsiteY152" fmla="*/ 420201 h 454557"/>
              <a:gd name="connsiteX153" fmla="*/ 155924 w 817796"/>
              <a:gd name="connsiteY153" fmla="*/ 420201 h 45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817796" h="454557">
                <a:moveTo>
                  <a:pt x="155924" y="420201"/>
                </a:moveTo>
                <a:cubicBezTo>
                  <a:pt x="151519" y="421963"/>
                  <a:pt x="147211" y="423987"/>
                  <a:pt x="142710" y="425487"/>
                </a:cubicBezTo>
                <a:cubicBezTo>
                  <a:pt x="139264" y="426636"/>
                  <a:pt x="135292" y="426327"/>
                  <a:pt x="132139" y="428129"/>
                </a:cubicBezTo>
                <a:cubicBezTo>
                  <a:pt x="128894" y="429983"/>
                  <a:pt x="127082" y="433665"/>
                  <a:pt x="124211" y="436058"/>
                </a:cubicBezTo>
                <a:cubicBezTo>
                  <a:pt x="121771" y="438091"/>
                  <a:pt x="118722" y="439310"/>
                  <a:pt x="116282" y="441343"/>
                </a:cubicBezTo>
                <a:cubicBezTo>
                  <a:pt x="113411" y="443736"/>
                  <a:pt x="111464" y="447199"/>
                  <a:pt x="108354" y="449272"/>
                </a:cubicBezTo>
                <a:cubicBezTo>
                  <a:pt x="103325" y="452625"/>
                  <a:pt x="83485" y="454334"/>
                  <a:pt x="81926" y="454557"/>
                </a:cubicBezTo>
                <a:cubicBezTo>
                  <a:pt x="70474" y="453676"/>
                  <a:pt x="58859" y="454031"/>
                  <a:pt x="47570" y="451914"/>
                </a:cubicBezTo>
                <a:cubicBezTo>
                  <a:pt x="44448" y="451329"/>
                  <a:pt x="42544" y="447919"/>
                  <a:pt x="39642" y="446629"/>
                </a:cubicBezTo>
                <a:cubicBezTo>
                  <a:pt x="34551" y="444366"/>
                  <a:pt x="28421" y="444434"/>
                  <a:pt x="23785" y="441343"/>
                </a:cubicBezTo>
                <a:lnTo>
                  <a:pt x="7928" y="430772"/>
                </a:lnTo>
                <a:lnTo>
                  <a:pt x="0" y="425487"/>
                </a:lnTo>
                <a:cubicBezTo>
                  <a:pt x="881" y="420201"/>
                  <a:pt x="467" y="414527"/>
                  <a:pt x="2643" y="409630"/>
                </a:cubicBezTo>
                <a:cubicBezTo>
                  <a:pt x="4161" y="406215"/>
                  <a:pt x="8178" y="404573"/>
                  <a:pt x="10571" y="401702"/>
                </a:cubicBezTo>
                <a:cubicBezTo>
                  <a:pt x="23452" y="386244"/>
                  <a:pt x="6172" y="401037"/>
                  <a:pt x="26428" y="385845"/>
                </a:cubicBezTo>
                <a:cubicBezTo>
                  <a:pt x="28190" y="383202"/>
                  <a:pt x="29603" y="380291"/>
                  <a:pt x="31713" y="377917"/>
                </a:cubicBezTo>
                <a:cubicBezTo>
                  <a:pt x="36679" y="372330"/>
                  <a:pt x="47570" y="362060"/>
                  <a:pt x="47570" y="362060"/>
                </a:cubicBezTo>
                <a:cubicBezTo>
                  <a:pt x="48451" y="357655"/>
                  <a:pt x="49123" y="353204"/>
                  <a:pt x="50213" y="348846"/>
                </a:cubicBezTo>
                <a:cubicBezTo>
                  <a:pt x="50889" y="346144"/>
                  <a:pt x="52856" y="343704"/>
                  <a:pt x="52856" y="340918"/>
                </a:cubicBezTo>
                <a:cubicBezTo>
                  <a:pt x="52856" y="324157"/>
                  <a:pt x="51665" y="307403"/>
                  <a:pt x="50213" y="290705"/>
                </a:cubicBezTo>
                <a:cubicBezTo>
                  <a:pt x="49898" y="287087"/>
                  <a:pt x="49001" y="283472"/>
                  <a:pt x="47570" y="280134"/>
                </a:cubicBezTo>
                <a:cubicBezTo>
                  <a:pt x="46319" y="277215"/>
                  <a:pt x="44047" y="274849"/>
                  <a:pt x="42285" y="272206"/>
                </a:cubicBezTo>
                <a:cubicBezTo>
                  <a:pt x="38726" y="250854"/>
                  <a:pt x="41336" y="261432"/>
                  <a:pt x="34356" y="240492"/>
                </a:cubicBezTo>
                <a:lnTo>
                  <a:pt x="31713" y="232564"/>
                </a:lnTo>
                <a:cubicBezTo>
                  <a:pt x="32594" y="223755"/>
                  <a:pt x="31330" y="214456"/>
                  <a:pt x="34356" y="206136"/>
                </a:cubicBezTo>
                <a:cubicBezTo>
                  <a:pt x="35308" y="203518"/>
                  <a:pt x="39606" y="204259"/>
                  <a:pt x="42285" y="203494"/>
                </a:cubicBezTo>
                <a:cubicBezTo>
                  <a:pt x="45777" y="202496"/>
                  <a:pt x="49332" y="201732"/>
                  <a:pt x="52856" y="200851"/>
                </a:cubicBezTo>
                <a:cubicBezTo>
                  <a:pt x="55499" y="199089"/>
                  <a:pt x="57943" y="196985"/>
                  <a:pt x="60784" y="195565"/>
                </a:cubicBezTo>
                <a:cubicBezTo>
                  <a:pt x="63275" y="194319"/>
                  <a:pt x="66034" y="193688"/>
                  <a:pt x="68712" y="192923"/>
                </a:cubicBezTo>
                <a:cubicBezTo>
                  <a:pt x="79756" y="189768"/>
                  <a:pt x="82673" y="189715"/>
                  <a:pt x="95140" y="187637"/>
                </a:cubicBezTo>
                <a:cubicBezTo>
                  <a:pt x="97783" y="186756"/>
                  <a:pt x="100366" y="185670"/>
                  <a:pt x="103068" y="184994"/>
                </a:cubicBezTo>
                <a:cubicBezTo>
                  <a:pt x="111253" y="182947"/>
                  <a:pt x="116833" y="183062"/>
                  <a:pt x="124211" y="179709"/>
                </a:cubicBezTo>
                <a:cubicBezTo>
                  <a:pt x="131384" y="176449"/>
                  <a:pt x="137878" y="171630"/>
                  <a:pt x="145353" y="169138"/>
                </a:cubicBezTo>
                <a:cubicBezTo>
                  <a:pt x="155407" y="165786"/>
                  <a:pt x="161599" y="165267"/>
                  <a:pt x="169138" y="158566"/>
                </a:cubicBezTo>
                <a:cubicBezTo>
                  <a:pt x="174725" y="153600"/>
                  <a:pt x="179709" y="147995"/>
                  <a:pt x="184994" y="142710"/>
                </a:cubicBezTo>
                <a:cubicBezTo>
                  <a:pt x="187637" y="140067"/>
                  <a:pt x="190850" y="137891"/>
                  <a:pt x="192923" y="134781"/>
                </a:cubicBezTo>
                <a:cubicBezTo>
                  <a:pt x="200281" y="123743"/>
                  <a:pt x="195962" y="129099"/>
                  <a:pt x="206137" y="118925"/>
                </a:cubicBezTo>
                <a:cubicBezTo>
                  <a:pt x="208169" y="114861"/>
                  <a:pt x="213358" y="105727"/>
                  <a:pt x="214065" y="100425"/>
                </a:cubicBezTo>
                <a:cubicBezTo>
                  <a:pt x="215467" y="89910"/>
                  <a:pt x="213794" y="78911"/>
                  <a:pt x="216708" y="68712"/>
                </a:cubicBezTo>
                <a:cubicBezTo>
                  <a:pt x="217581" y="65658"/>
                  <a:pt x="221795" y="64847"/>
                  <a:pt x="224636" y="63427"/>
                </a:cubicBezTo>
                <a:cubicBezTo>
                  <a:pt x="228428" y="61531"/>
                  <a:pt x="239747" y="58988"/>
                  <a:pt x="243135" y="58141"/>
                </a:cubicBezTo>
                <a:cubicBezTo>
                  <a:pt x="300395" y="59022"/>
                  <a:pt x="357700" y="58367"/>
                  <a:pt x="414916" y="60784"/>
                </a:cubicBezTo>
                <a:cubicBezTo>
                  <a:pt x="420482" y="61019"/>
                  <a:pt x="430772" y="66069"/>
                  <a:pt x="430772" y="66069"/>
                </a:cubicBezTo>
                <a:cubicBezTo>
                  <a:pt x="431653" y="63426"/>
                  <a:pt x="433415" y="60927"/>
                  <a:pt x="433415" y="58141"/>
                </a:cubicBezTo>
                <a:cubicBezTo>
                  <a:pt x="433415" y="51912"/>
                  <a:pt x="433008" y="45456"/>
                  <a:pt x="430772" y="39642"/>
                </a:cubicBezTo>
                <a:cubicBezTo>
                  <a:pt x="426997" y="29828"/>
                  <a:pt x="421207" y="22966"/>
                  <a:pt x="412273" y="18499"/>
                </a:cubicBezTo>
                <a:cubicBezTo>
                  <a:pt x="409782" y="17253"/>
                  <a:pt x="406988" y="16738"/>
                  <a:pt x="404345" y="15857"/>
                </a:cubicBezTo>
                <a:cubicBezTo>
                  <a:pt x="405226" y="12333"/>
                  <a:pt x="403907" y="7211"/>
                  <a:pt x="406987" y="5286"/>
                </a:cubicBezTo>
                <a:cubicBezTo>
                  <a:pt x="412269" y="1984"/>
                  <a:pt x="419379" y="3865"/>
                  <a:pt x="425487" y="2643"/>
                </a:cubicBezTo>
                <a:cubicBezTo>
                  <a:pt x="428219" y="2097"/>
                  <a:pt x="430772" y="881"/>
                  <a:pt x="433415" y="0"/>
                </a:cubicBezTo>
                <a:cubicBezTo>
                  <a:pt x="453676" y="881"/>
                  <a:pt x="474154" y="-441"/>
                  <a:pt x="494199" y="2643"/>
                </a:cubicBezTo>
                <a:cubicBezTo>
                  <a:pt x="497893" y="3211"/>
                  <a:pt x="499177" y="8277"/>
                  <a:pt x="502127" y="10571"/>
                </a:cubicBezTo>
                <a:cubicBezTo>
                  <a:pt x="515757" y="21172"/>
                  <a:pt x="513950" y="19797"/>
                  <a:pt x="525912" y="23785"/>
                </a:cubicBezTo>
                <a:cubicBezTo>
                  <a:pt x="528555" y="26428"/>
                  <a:pt x="531768" y="28603"/>
                  <a:pt x="533841" y="31713"/>
                </a:cubicBezTo>
                <a:cubicBezTo>
                  <a:pt x="535386" y="34031"/>
                  <a:pt x="534773" y="37443"/>
                  <a:pt x="536483" y="39642"/>
                </a:cubicBezTo>
                <a:cubicBezTo>
                  <a:pt x="541072" y="45542"/>
                  <a:pt x="552340" y="55498"/>
                  <a:pt x="552340" y="55498"/>
                </a:cubicBezTo>
                <a:cubicBezTo>
                  <a:pt x="553221" y="58141"/>
                  <a:pt x="553630" y="60992"/>
                  <a:pt x="554983" y="63427"/>
                </a:cubicBezTo>
                <a:cubicBezTo>
                  <a:pt x="558068" y="68980"/>
                  <a:pt x="565554" y="79283"/>
                  <a:pt x="565554" y="79283"/>
                </a:cubicBezTo>
                <a:cubicBezTo>
                  <a:pt x="566435" y="83688"/>
                  <a:pt x="566620" y="88291"/>
                  <a:pt x="568197" y="92497"/>
                </a:cubicBezTo>
                <a:cubicBezTo>
                  <a:pt x="579827" y="123511"/>
                  <a:pt x="658763" y="108290"/>
                  <a:pt x="660694" y="108354"/>
                </a:cubicBezTo>
                <a:cubicBezTo>
                  <a:pt x="665979" y="110116"/>
                  <a:pt x="677338" y="108124"/>
                  <a:pt x="676550" y="113639"/>
                </a:cubicBezTo>
                <a:cubicBezTo>
                  <a:pt x="675714" y="119496"/>
                  <a:pt x="676214" y="135006"/>
                  <a:pt x="668622" y="140067"/>
                </a:cubicBezTo>
                <a:cubicBezTo>
                  <a:pt x="665600" y="142082"/>
                  <a:pt x="661575" y="141829"/>
                  <a:pt x="658051" y="142710"/>
                </a:cubicBezTo>
                <a:cubicBezTo>
                  <a:pt x="655408" y="145353"/>
                  <a:pt x="653233" y="148565"/>
                  <a:pt x="650123" y="150638"/>
                </a:cubicBezTo>
                <a:cubicBezTo>
                  <a:pt x="647805" y="152183"/>
                  <a:pt x="644369" y="151541"/>
                  <a:pt x="642194" y="153281"/>
                </a:cubicBezTo>
                <a:cubicBezTo>
                  <a:pt x="639714" y="155265"/>
                  <a:pt x="638942" y="158769"/>
                  <a:pt x="636909" y="161209"/>
                </a:cubicBezTo>
                <a:cubicBezTo>
                  <a:pt x="634516" y="164080"/>
                  <a:pt x="631623" y="166495"/>
                  <a:pt x="628980" y="169138"/>
                </a:cubicBezTo>
                <a:cubicBezTo>
                  <a:pt x="623216" y="186435"/>
                  <a:pt x="631222" y="169459"/>
                  <a:pt x="618409" y="179709"/>
                </a:cubicBezTo>
                <a:cubicBezTo>
                  <a:pt x="615929" y="181693"/>
                  <a:pt x="615157" y="185197"/>
                  <a:pt x="613124" y="187637"/>
                </a:cubicBezTo>
                <a:cubicBezTo>
                  <a:pt x="610731" y="190508"/>
                  <a:pt x="607838" y="192922"/>
                  <a:pt x="605195" y="195565"/>
                </a:cubicBezTo>
                <a:cubicBezTo>
                  <a:pt x="604314" y="198208"/>
                  <a:pt x="602553" y="200708"/>
                  <a:pt x="602553" y="203494"/>
                </a:cubicBezTo>
                <a:cubicBezTo>
                  <a:pt x="602553" y="215474"/>
                  <a:pt x="606278" y="213778"/>
                  <a:pt x="613124" y="221993"/>
                </a:cubicBezTo>
                <a:cubicBezTo>
                  <a:pt x="615157" y="224433"/>
                  <a:pt x="616163" y="227675"/>
                  <a:pt x="618409" y="229921"/>
                </a:cubicBezTo>
                <a:cubicBezTo>
                  <a:pt x="623532" y="235044"/>
                  <a:pt x="627818" y="235700"/>
                  <a:pt x="634266" y="237850"/>
                </a:cubicBezTo>
                <a:cubicBezTo>
                  <a:pt x="646599" y="236969"/>
                  <a:pt x="659270" y="238206"/>
                  <a:pt x="671265" y="235207"/>
                </a:cubicBezTo>
                <a:cubicBezTo>
                  <a:pt x="674346" y="234437"/>
                  <a:pt x="676223" y="230438"/>
                  <a:pt x="676550" y="227279"/>
                </a:cubicBezTo>
                <a:cubicBezTo>
                  <a:pt x="678908" y="204479"/>
                  <a:pt x="675951" y="181257"/>
                  <a:pt x="679193" y="158566"/>
                </a:cubicBezTo>
                <a:cubicBezTo>
                  <a:pt x="679642" y="155422"/>
                  <a:pt x="684219" y="154571"/>
                  <a:pt x="687122" y="153281"/>
                </a:cubicBezTo>
                <a:cubicBezTo>
                  <a:pt x="692213" y="151018"/>
                  <a:pt x="697421" y="148392"/>
                  <a:pt x="702978" y="147995"/>
                </a:cubicBezTo>
                <a:lnTo>
                  <a:pt x="739977" y="145353"/>
                </a:lnTo>
                <a:cubicBezTo>
                  <a:pt x="751617" y="142443"/>
                  <a:pt x="758326" y="139414"/>
                  <a:pt x="771690" y="145353"/>
                </a:cubicBezTo>
                <a:cubicBezTo>
                  <a:pt x="774236" y="146484"/>
                  <a:pt x="772788" y="150963"/>
                  <a:pt x="774333" y="153281"/>
                </a:cubicBezTo>
                <a:cubicBezTo>
                  <a:pt x="776406" y="156391"/>
                  <a:pt x="779618" y="158566"/>
                  <a:pt x="782261" y="161209"/>
                </a:cubicBezTo>
                <a:cubicBezTo>
                  <a:pt x="783142" y="165614"/>
                  <a:pt x="782675" y="170523"/>
                  <a:pt x="784904" y="174423"/>
                </a:cubicBezTo>
                <a:cubicBezTo>
                  <a:pt x="786480" y="177181"/>
                  <a:pt x="790586" y="177463"/>
                  <a:pt x="792832" y="179709"/>
                </a:cubicBezTo>
                <a:cubicBezTo>
                  <a:pt x="795078" y="181955"/>
                  <a:pt x="795638" y="185653"/>
                  <a:pt x="798118" y="187637"/>
                </a:cubicBezTo>
                <a:cubicBezTo>
                  <a:pt x="800293" y="189377"/>
                  <a:pt x="803554" y="189034"/>
                  <a:pt x="806046" y="190280"/>
                </a:cubicBezTo>
                <a:cubicBezTo>
                  <a:pt x="808887" y="191700"/>
                  <a:pt x="811332" y="193803"/>
                  <a:pt x="813975" y="195565"/>
                </a:cubicBezTo>
                <a:cubicBezTo>
                  <a:pt x="819933" y="213446"/>
                  <a:pt x="818129" y="204614"/>
                  <a:pt x="813975" y="237850"/>
                </a:cubicBezTo>
                <a:cubicBezTo>
                  <a:pt x="813630" y="240614"/>
                  <a:pt x="812951" y="243511"/>
                  <a:pt x="811332" y="245778"/>
                </a:cubicBezTo>
                <a:cubicBezTo>
                  <a:pt x="808436" y="249833"/>
                  <a:pt x="804285" y="252825"/>
                  <a:pt x="800761" y="256349"/>
                </a:cubicBezTo>
                <a:cubicBezTo>
                  <a:pt x="799880" y="258992"/>
                  <a:pt x="798576" y="261529"/>
                  <a:pt x="798118" y="264277"/>
                </a:cubicBezTo>
                <a:cubicBezTo>
                  <a:pt x="796806" y="272146"/>
                  <a:pt x="797410" y="280323"/>
                  <a:pt x="795475" y="288062"/>
                </a:cubicBezTo>
                <a:cubicBezTo>
                  <a:pt x="794705" y="291143"/>
                  <a:pt x="792436" y="293745"/>
                  <a:pt x="790190" y="295991"/>
                </a:cubicBezTo>
                <a:cubicBezTo>
                  <a:pt x="786913" y="299268"/>
                  <a:pt x="776190" y="306205"/>
                  <a:pt x="771690" y="309205"/>
                </a:cubicBezTo>
                <a:cubicBezTo>
                  <a:pt x="768920" y="317518"/>
                  <a:pt x="769605" y="319404"/>
                  <a:pt x="761119" y="325061"/>
                </a:cubicBezTo>
                <a:cubicBezTo>
                  <a:pt x="758801" y="326606"/>
                  <a:pt x="755893" y="327028"/>
                  <a:pt x="753191" y="327704"/>
                </a:cubicBezTo>
                <a:cubicBezTo>
                  <a:pt x="732571" y="332860"/>
                  <a:pt x="720069" y="331518"/>
                  <a:pt x="695050" y="332990"/>
                </a:cubicBezTo>
                <a:cubicBezTo>
                  <a:pt x="689975" y="348214"/>
                  <a:pt x="688663" y="348679"/>
                  <a:pt x="695050" y="372631"/>
                </a:cubicBezTo>
                <a:cubicBezTo>
                  <a:pt x="696013" y="376242"/>
                  <a:pt x="700335" y="377917"/>
                  <a:pt x="702978" y="380560"/>
                </a:cubicBezTo>
                <a:cubicBezTo>
                  <a:pt x="699894" y="429896"/>
                  <a:pt x="714091" y="418537"/>
                  <a:pt x="689764" y="425487"/>
                </a:cubicBezTo>
                <a:cubicBezTo>
                  <a:pt x="687086" y="426252"/>
                  <a:pt x="684479" y="427248"/>
                  <a:pt x="681836" y="428129"/>
                </a:cubicBezTo>
                <a:cubicBezTo>
                  <a:pt x="668622" y="427248"/>
                  <a:pt x="655122" y="428360"/>
                  <a:pt x="642194" y="425487"/>
                </a:cubicBezTo>
                <a:cubicBezTo>
                  <a:pt x="628322" y="422404"/>
                  <a:pt x="638436" y="408007"/>
                  <a:pt x="628980" y="401702"/>
                </a:cubicBezTo>
                <a:lnTo>
                  <a:pt x="621052" y="396416"/>
                </a:lnTo>
                <a:cubicBezTo>
                  <a:pt x="620171" y="392892"/>
                  <a:pt x="620424" y="388867"/>
                  <a:pt x="618409" y="385845"/>
                </a:cubicBezTo>
                <a:cubicBezTo>
                  <a:pt x="616647" y="383202"/>
                  <a:pt x="612921" y="382593"/>
                  <a:pt x="610481" y="380560"/>
                </a:cubicBezTo>
                <a:cubicBezTo>
                  <a:pt x="590138" y="363607"/>
                  <a:pt x="614305" y="380464"/>
                  <a:pt x="594624" y="367346"/>
                </a:cubicBezTo>
                <a:cubicBezTo>
                  <a:pt x="592862" y="364703"/>
                  <a:pt x="591372" y="361857"/>
                  <a:pt x="589339" y="359417"/>
                </a:cubicBezTo>
                <a:cubicBezTo>
                  <a:pt x="586947" y="356546"/>
                  <a:pt x="583484" y="354599"/>
                  <a:pt x="581411" y="351489"/>
                </a:cubicBezTo>
                <a:cubicBezTo>
                  <a:pt x="579866" y="349171"/>
                  <a:pt x="580014" y="346053"/>
                  <a:pt x="578768" y="343561"/>
                </a:cubicBezTo>
                <a:cubicBezTo>
                  <a:pt x="577347" y="340720"/>
                  <a:pt x="574903" y="338473"/>
                  <a:pt x="573482" y="335632"/>
                </a:cubicBezTo>
                <a:cubicBezTo>
                  <a:pt x="572236" y="333140"/>
                  <a:pt x="572579" y="329879"/>
                  <a:pt x="570839" y="327704"/>
                </a:cubicBezTo>
                <a:cubicBezTo>
                  <a:pt x="568965" y="325361"/>
                  <a:pt x="554178" y="317478"/>
                  <a:pt x="552340" y="317133"/>
                </a:cubicBezTo>
                <a:cubicBezTo>
                  <a:pt x="541914" y="315178"/>
                  <a:pt x="531198" y="315371"/>
                  <a:pt x="520627" y="314490"/>
                </a:cubicBezTo>
                <a:cubicBezTo>
                  <a:pt x="517984" y="313609"/>
                  <a:pt x="515439" y="312345"/>
                  <a:pt x="512698" y="311847"/>
                </a:cubicBezTo>
                <a:cubicBezTo>
                  <a:pt x="505710" y="310577"/>
                  <a:pt x="498231" y="311632"/>
                  <a:pt x="491556" y="309205"/>
                </a:cubicBezTo>
                <a:cubicBezTo>
                  <a:pt x="488043" y="307928"/>
                  <a:pt x="486271" y="303919"/>
                  <a:pt x="483628" y="301276"/>
                </a:cubicBezTo>
                <a:cubicBezTo>
                  <a:pt x="449272" y="302157"/>
                  <a:pt x="414772" y="300661"/>
                  <a:pt x="380560" y="303919"/>
                </a:cubicBezTo>
                <a:cubicBezTo>
                  <a:pt x="376839" y="304273"/>
                  <a:pt x="375741" y="309774"/>
                  <a:pt x="372631" y="311847"/>
                </a:cubicBezTo>
                <a:cubicBezTo>
                  <a:pt x="370313" y="313392"/>
                  <a:pt x="367346" y="313609"/>
                  <a:pt x="364703" y="314490"/>
                </a:cubicBezTo>
                <a:cubicBezTo>
                  <a:pt x="359034" y="322992"/>
                  <a:pt x="351069" y="331196"/>
                  <a:pt x="362060" y="343561"/>
                </a:cubicBezTo>
                <a:cubicBezTo>
                  <a:pt x="366199" y="348217"/>
                  <a:pt x="374431" y="345089"/>
                  <a:pt x="380560" y="346203"/>
                </a:cubicBezTo>
                <a:cubicBezTo>
                  <a:pt x="384134" y="346853"/>
                  <a:pt x="387569" y="348134"/>
                  <a:pt x="391131" y="348846"/>
                </a:cubicBezTo>
                <a:cubicBezTo>
                  <a:pt x="396385" y="349897"/>
                  <a:pt x="401756" y="350327"/>
                  <a:pt x="406987" y="351489"/>
                </a:cubicBezTo>
                <a:cubicBezTo>
                  <a:pt x="409707" y="352093"/>
                  <a:pt x="412196" y="353528"/>
                  <a:pt x="414916" y="354132"/>
                </a:cubicBezTo>
                <a:cubicBezTo>
                  <a:pt x="420147" y="355294"/>
                  <a:pt x="425574" y="355475"/>
                  <a:pt x="430772" y="356775"/>
                </a:cubicBezTo>
                <a:cubicBezTo>
                  <a:pt x="443839" y="360042"/>
                  <a:pt x="446261" y="361876"/>
                  <a:pt x="457200" y="367346"/>
                </a:cubicBezTo>
                <a:cubicBezTo>
                  <a:pt x="465576" y="379909"/>
                  <a:pt x="459474" y="374271"/>
                  <a:pt x="478342" y="380560"/>
                </a:cubicBezTo>
                <a:lnTo>
                  <a:pt x="486271" y="383202"/>
                </a:lnTo>
                <a:cubicBezTo>
                  <a:pt x="508978" y="398342"/>
                  <a:pt x="480257" y="380197"/>
                  <a:pt x="502127" y="391131"/>
                </a:cubicBezTo>
                <a:cubicBezTo>
                  <a:pt x="528653" y="404393"/>
                  <a:pt x="488215" y="387811"/>
                  <a:pt x="520627" y="401702"/>
                </a:cubicBezTo>
                <a:cubicBezTo>
                  <a:pt x="527827" y="404788"/>
                  <a:pt x="532379" y="404232"/>
                  <a:pt x="539126" y="409630"/>
                </a:cubicBezTo>
                <a:cubicBezTo>
                  <a:pt x="564249" y="429729"/>
                  <a:pt x="544476" y="422861"/>
                  <a:pt x="565554" y="428129"/>
                </a:cubicBezTo>
                <a:cubicBezTo>
                  <a:pt x="568225" y="432136"/>
                  <a:pt x="573482" y="438517"/>
                  <a:pt x="573482" y="443986"/>
                </a:cubicBezTo>
                <a:cubicBezTo>
                  <a:pt x="573482" y="447618"/>
                  <a:pt x="571720" y="451033"/>
                  <a:pt x="570839" y="454557"/>
                </a:cubicBezTo>
                <a:cubicBezTo>
                  <a:pt x="539126" y="453676"/>
                  <a:pt x="507352" y="454072"/>
                  <a:pt x="475700" y="451914"/>
                </a:cubicBezTo>
                <a:cubicBezTo>
                  <a:pt x="430460" y="448830"/>
                  <a:pt x="469653" y="447824"/>
                  <a:pt x="446629" y="443986"/>
                </a:cubicBezTo>
                <a:cubicBezTo>
                  <a:pt x="438760" y="442674"/>
                  <a:pt x="430772" y="442224"/>
                  <a:pt x="422844" y="441343"/>
                </a:cubicBezTo>
                <a:cubicBezTo>
                  <a:pt x="420201" y="440462"/>
                  <a:pt x="417407" y="439947"/>
                  <a:pt x="414916" y="438701"/>
                </a:cubicBezTo>
                <a:cubicBezTo>
                  <a:pt x="412075" y="437281"/>
                  <a:pt x="410052" y="434251"/>
                  <a:pt x="406987" y="433415"/>
                </a:cubicBezTo>
                <a:cubicBezTo>
                  <a:pt x="400135" y="431546"/>
                  <a:pt x="392851" y="431940"/>
                  <a:pt x="385845" y="430772"/>
                </a:cubicBezTo>
                <a:cubicBezTo>
                  <a:pt x="382262" y="430175"/>
                  <a:pt x="378820" y="428917"/>
                  <a:pt x="375274" y="428129"/>
                </a:cubicBezTo>
                <a:cubicBezTo>
                  <a:pt x="370889" y="427155"/>
                  <a:pt x="366465" y="426368"/>
                  <a:pt x="362060" y="425487"/>
                </a:cubicBezTo>
                <a:cubicBezTo>
                  <a:pt x="336513" y="426368"/>
                  <a:pt x="310784" y="424958"/>
                  <a:pt x="285420" y="428129"/>
                </a:cubicBezTo>
                <a:cubicBezTo>
                  <a:pt x="280471" y="428748"/>
                  <a:pt x="275124" y="441068"/>
                  <a:pt x="272206" y="443986"/>
                </a:cubicBezTo>
                <a:cubicBezTo>
                  <a:pt x="269960" y="446232"/>
                  <a:pt x="266921" y="447510"/>
                  <a:pt x="264278" y="449272"/>
                </a:cubicBezTo>
                <a:cubicBezTo>
                  <a:pt x="244017" y="448391"/>
                  <a:pt x="223715" y="448185"/>
                  <a:pt x="203494" y="446629"/>
                </a:cubicBezTo>
                <a:cubicBezTo>
                  <a:pt x="195606" y="446022"/>
                  <a:pt x="184049" y="436309"/>
                  <a:pt x="179709" y="433415"/>
                </a:cubicBezTo>
                <a:cubicBezTo>
                  <a:pt x="177066" y="431653"/>
                  <a:pt x="174932" y="428523"/>
                  <a:pt x="171780" y="428129"/>
                </a:cubicBezTo>
                <a:lnTo>
                  <a:pt x="150638" y="425487"/>
                </a:lnTo>
                <a:cubicBezTo>
                  <a:pt x="147995" y="424606"/>
                  <a:pt x="145388" y="423609"/>
                  <a:pt x="142710" y="422844"/>
                </a:cubicBezTo>
                <a:cubicBezTo>
                  <a:pt x="139218" y="421846"/>
                  <a:pt x="134707" y="422769"/>
                  <a:pt x="132139" y="420201"/>
                </a:cubicBezTo>
                <a:lnTo>
                  <a:pt x="155924" y="420201"/>
                </a:ln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7778545" y="5246327"/>
            <a:ext cx="570839" cy="488437"/>
          </a:xfrm>
          <a:custGeom>
            <a:avLst/>
            <a:gdLst>
              <a:gd name="connsiteX0" fmla="*/ 105711 w 570839"/>
              <a:gd name="connsiteY0" fmla="*/ 485851 h 488437"/>
              <a:gd name="connsiteX1" fmla="*/ 23785 w 570839"/>
              <a:gd name="connsiteY1" fmla="*/ 477923 h 488437"/>
              <a:gd name="connsiteX2" fmla="*/ 0 w 570839"/>
              <a:gd name="connsiteY2" fmla="*/ 459423 h 488437"/>
              <a:gd name="connsiteX3" fmla="*/ 2643 w 570839"/>
              <a:gd name="connsiteY3" fmla="*/ 395997 h 488437"/>
              <a:gd name="connsiteX4" fmla="*/ 7928 w 570839"/>
              <a:gd name="connsiteY4" fmla="*/ 388068 h 488437"/>
              <a:gd name="connsiteX5" fmla="*/ 21142 w 570839"/>
              <a:gd name="connsiteY5" fmla="*/ 366926 h 488437"/>
              <a:gd name="connsiteX6" fmla="*/ 23785 w 570839"/>
              <a:gd name="connsiteY6" fmla="*/ 358998 h 488437"/>
              <a:gd name="connsiteX7" fmla="*/ 31713 w 570839"/>
              <a:gd name="connsiteY7" fmla="*/ 353712 h 488437"/>
              <a:gd name="connsiteX8" fmla="*/ 50213 w 570839"/>
              <a:gd name="connsiteY8" fmla="*/ 348427 h 488437"/>
              <a:gd name="connsiteX9" fmla="*/ 63427 w 570839"/>
              <a:gd name="connsiteY9" fmla="*/ 343141 h 488437"/>
              <a:gd name="connsiteX10" fmla="*/ 76640 w 570839"/>
              <a:gd name="connsiteY10" fmla="*/ 340498 h 488437"/>
              <a:gd name="connsiteX11" fmla="*/ 92497 w 570839"/>
              <a:gd name="connsiteY11" fmla="*/ 335213 h 488437"/>
              <a:gd name="connsiteX12" fmla="*/ 100425 w 570839"/>
              <a:gd name="connsiteY12" fmla="*/ 332570 h 488437"/>
              <a:gd name="connsiteX13" fmla="*/ 126853 w 570839"/>
              <a:gd name="connsiteY13" fmla="*/ 319356 h 488437"/>
              <a:gd name="connsiteX14" fmla="*/ 134782 w 570839"/>
              <a:gd name="connsiteY14" fmla="*/ 311428 h 488437"/>
              <a:gd name="connsiteX15" fmla="*/ 137424 w 570839"/>
              <a:gd name="connsiteY15" fmla="*/ 303500 h 488437"/>
              <a:gd name="connsiteX16" fmla="*/ 153281 w 570839"/>
              <a:gd name="connsiteY16" fmla="*/ 290286 h 488437"/>
              <a:gd name="connsiteX17" fmla="*/ 166495 w 570839"/>
              <a:gd name="connsiteY17" fmla="*/ 287643 h 488437"/>
              <a:gd name="connsiteX18" fmla="*/ 187637 w 570839"/>
              <a:gd name="connsiteY18" fmla="*/ 269144 h 488437"/>
              <a:gd name="connsiteX19" fmla="*/ 195565 w 570839"/>
              <a:gd name="connsiteY19" fmla="*/ 261215 h 488437"/>
              <a:gd name="connsiteX20" fmla="*/ 206136 w 570839"/>
              <a:gd name="connsiteY20" fmla="*/ 245359 h 488437"/>
              <a:gd name="connsiteX21" fmla="*/ 214065 w 570839"/>
              <a:gd name="connsiteY21" fmla="*/ 224216 h 488437"/>
              <a:gd name="connsiteX22" fmla="*/ 219350 w 570839"/>
              <a:gd name="connsiteY22" fmla="*/ 208360 h 488437"/>
              <a:gd name="connsiteX23" fmla="*/ 216708 w 570839"/>
              <a:gd name="connsiteY23" fmla="*/ 163433 h 488437"/>
              <a:gd name="connsiteX24" fmla="*/ 214065 w 570839"/>
              <a:gd name="connsiteY24" fmla="*/ 155504 h 488437"/>
              <a:gd name="connsiteX25" fmla="*/ 206136 w 570839"/>
              <a:gd name="connsiteY25" fmla="*/ 152861 h 488437"/>
              <a:gd name="connsiteX26" fmla="*/ 187637 w 570839"/>
              <a:gd name="connsiteY26" fmla="*/ 142290 h 488437"/>
              <a:gd name="connsiteX27" fmla="*/ 179709 w 570839"/>
              <a:gd name="connsiteY27" fmla="*/ 137005 h 488437"/>
              <a:gd name="connsiteX28" fmla="*/ 171780 w 570839"/>
              <a:gd name="connsiteY28" fmla="*/ 134362 h 488437"/>
              <a:gd name="connsiteX29" fmla="*/ 158566 w 570839"/>
              <a:gd name="connsiteY29" fmla="*/ 115863 h 488437"/>
              <a:gd name="connsiteX30" fmla="*/ 153281 w 570839"/>
              <a:gd name="connsiteY30" fmla="*/ 107934 h 488437"/>
              <a:gd name="connsiteX31" fmla="*/ 150638 w 570839"/>
              <a:gd name="connsiteY31" fmla="*/ 100006 h 488437"/>
              <a:gd name="connsiteX32" fmla="*/ 155924 w 570839"/>
              <a:gd name="connsiteY32" fmla="*/ 68293 h 488437"/>
              <a:gd name="connsiteX33" fmla="*/ 163852 w 570839"/>
              <a:gd name="connsiteY33" fmla="*/ 63007 h 488437"/>
              <a:gd name="connsiteX34" fmla="*/ 179709 w 570839"/>
              <a:gd name="connsiteY34" fmla="*/ 55079 h 488437"/>
              <a:gd name="connsiteX35" fmla="*/ 182351 w 570839"/>
              <a:gd name="connsiteY35" fmla="*/ 47150 h 488437"/>
              <a:gd name="connsiteX36" fmla="*/ 240493 w 570839"/>
              <a:gd name="connsiteY36" fmla="*/ 4866 h 488437"/>
              <a:gd name="connsiteX37" fmla="*/ 248421 w 570839"/>
              <a:gd name="connsiteY37" fmla="*/ 10152 h 488437"/>
              <a:gd name="connsiteX38" fmla="*/ 256349 w 570839"/>
              <a:gd name="connsiteY38" fmla="*/ 12794 h 488437"/>
              <a:gd name="connsiteX39" fmla="*/ 282777 w 570839"/>
              <a:gd name="connsiteY39" fmla="*/ 44508 h 488437"/>
              <a:gd name="connsiteX40" fmla="*/ 298634 w 570839"/>
              <a:gd name="connsiteY40" fmla="*/ 60364 h 488437"/>
              <a:gd name="connsiteX41" fmla="*/ 319776 w 570839"/>
              <a:gd name="connsiteY41" fmla="*/ 89435 h 488437"/>
              <a:gd name="connsiteX42" fmla="*/ 330347 w 570839"/>
              <a:gd name="connsiteY42" fmla="*/ 97363 h 488437"/>
              <a:gd name="connsiteX43" fmla="*/ 338275 w 570839"/>
              <a:gd name="connsiteY43" fmla="*/ 100006 h 488437"/>
              <a:gd name="connsiteX44" fmla="*/ 356775 w 570839"/>
              <a:gd name="connsiteY44" fmla="*/ 105291 h 488437"/>
              <a:gd name="connsiteX45" fmla="*/ 417558 w 570839"/>
              <a:gd name="connsiteY45" fmla="*/ 102649 h 488437"/>
              <a:gd name="connsiteX46" fmla="*/ 420201 w 570839"/>
              <a:gd name="connsiteY46" fmla="*/ 89435 h 488437"/>
              <a:gd name="connsiteX47" fmla="*/ 422844 w 570839"/>
              <a:gd name="connsiteY47" fmla="*/ 81507 h 488437"/>
              <a:gd name="connsiteX48" fmla="*/ 425487 w 570839"/>
              <a:gd name="connsiteY48" fmla="*/ 70935 h 488437"/>
              <a:gd name="connsiteX49" fmla="*/ 443986 w 570839"/>
              <a:gd name="connsiteY49" fmla="*/ 63007 h 488437"/>
              <a:gd name="connsiteX50" fmla="*/ 504770 w 570839"/>
              <a:gd name="connsiteY50" fmla="*/ 57722 h 488437"/>
              <a:gd name="connsiteX51" fmla="*/ 528555 w 570839"/>
              <a:gd name="connsiteY51" fmla="*/ 57722 h 488437"/>
              <a:gd name="connsiteX52" fmla="*/ 523269 w 570839"/>
              <a:gd name="connsiteY52" fmla="*/ 65650 h 488437"/>
              <a:gd name="connsiteX53" fmla="*/ 515341 w 570839"/>
              <a:gd name="connsiteY53" fmla="*/ 76221 h 488437"/>
              <a:gd name="connsiteX54" fmla="*/ 499484 w 570839"/>
              <a:gd name="connsiteY54" fmla="*/ 86792 h 488437"/>
              <a:gd name="connsiteX55" fmla="*/ 486271 w 570839"/>
              <a:gd name="connsiteY55" fmla="*/ 97363 h 488437"/>
              <a:gd name="connsiteX56" fmla="*/ 462486 w 570839"/>
              <a:gd name="connsiteY56" fmla="*/ 115863 h 488437"/>
              <a:gd name="connsiteX57" fmla="*/ 459843 w 570839"/>
              <a:gd name="connsiteY57" fmla="*/ 126434 h 488437"/>
              <a:gd name="connsiteX58" fmla="*/ 457200 w 570839"/>
              <a:gd name="connsiteY58" fmla="*/ 139648 h 488437"/>
              <a:gd name="connsiteX59" fmla="*/ 451914 w 570839"/>
              <a:gd name="connsiteY59" fmla="*/ 155504 h 488437"/>
              <a:gd name="connsiteX60" fmla="*/ 449272 w 570839"/>
              <a:gd name="connsiteY60" fmla="*/ 163433 h 488437"/>
              <a:gd name="connsiteX61" fmla="*/ 441343 w 570839"/>
              <a:gd name="connsiteY61" fmla="*/ 171361 h 488437"/>
              <a:gd name="connsiteX62" fmla="*/ 438701 w 570839"/>
              <a:gd name="connsiteY62" fmla="*/ 179289 h 488437"/>
              <a:gd name="connsiteX63" fmla="*/ 433415 w 570839"/>
              <a:gd name="connsiteY63" fmla="*/ 205717 h 488437"/>
              <a:gd name="connsiteX64" fmla="*/ 425487 w 570839"/>
              <a:gd name="connsiteY64" fmla="*/ 211002 h 488437"/>
              <a:gd name="connsiteX65" fmla="*/ 391131 w 570839"/>
              <a:gd name="connsiteY65" fmla="*/ 213645 h 488437"/>
              <a:gd name="connsiteX66" fmla="*/ 383202 w 570839"/>
              <a:gd name="connsiteY66" fmla="*/ 216288 h 488437"/>
              <a:gd name="connsiteX67" fmla="*/ 383202 w 570839"/>
              <a:gd name="connsiteY67" fmla="*/ 232145 h 488437"/>
              <a:gd name="connsiteX68" fmla="*/ 412273 w 570839"/>
              <a:gd name="connsiteY68" fmla="*/ 248001 h 488437"/>
              <a:gd name="connsiteX69" fmla="*/ 496842 w 570839"/>
              <a:gd name="connsiteY69" fmla="*/ 253287 h 488437"/>
              <a:gd name="connsiteX70" fmla="*/ 523269 w 570839"/>
              <a:gd name="connsiteY70" fmla="*/ 258572 h 488437"/>
              <a:gd name="connsiteX71" fmla="*/ 539126 w 570839"/>
              <a:gd name="connsiteY71" fmla="*/ 263858 h 488437"/>
              <a:gd name="connsiteX72" fmla="*/ 547054 w 570839"/>
              <a:gd name="connsiteY72" fmla="*/ 266501 h 488437"/>
              <a:gd name="connsiteX73" fmla="*/ 568197 w 570839"/>
              <a:gd name="connsiteY73" fmla="*/ 271786 h 488437"/>
              <a:gd name="connsiteX74" fmla="*/ 570839 w 570839"/>
              <a:gd name="connsiteY74" fmla="*/ 279715 h 488437"/>
              <a:gd name="connsiteX75" fmla="*/ 562911 w 570839"/>
              <a:gd name="connsiteY75" fmla="*/ 298214 h 488437"/>
              <a:gd name="connsiteX76" fmla="*/ 554983 w 570839"/>
              <a:gd name="connsiteY76" fmla="*/ 306142 h 488437"/>
              <a:gd name="connsiteX77" fmla="*/ 541769 w 570839"/>
              <a:gd name="connsiteY77" fmla="*/ 308785 h 488437"/>
              <a:gd name="connsiteX78" fmla="*/ 459843 w 570839"/>
              <a:gd name="connsiteY78" fmla="*/ 311428 h 488437"/>
              <a:gd name="connsiteX79" fmla="*/ 443986 w 570839"/>
              <a:gd name="connsiteY79" fmla="*/ 321999 h 488437"/>
              <a:gd name="connsiteX80" fmla="*/ 441343 w 570839"/>
              <a:gd name="connsiteY80" fmla="*/ 329927 h 488437"/>
              <a:gd name="connsiteX81" fmla="*/ 430772 w 570839"/>
              <a:gd name="connsiteY81" fmla="*/ 345784 h 488437"/>
              <a:gd name="connsiteX82" fmla="*/ 425487 w 570839"/>
              <a:gd name="connsiteY82" fmla="*/ 353712 h 488437"/>
              <a:gd name="connsiteX83" fmla="*/ 401702 w 570839"/>
              <a:gd name="connsiteY83" fmla="*/ 374855 h 488437"/>
              <a:gd name="connsiteX84" fmla="*/ 396416 w 570839"/>
              <a:gd name="connsiteY84" fmla="*/ 382783 h 488437"/>
              <a:gd name="connsiteX85" fmla="*/ 377917 w 570839"/>
              <a:gd name="connsiteY85" fmla="*/ 390711 h 488437"/>
              <a:gd name="connsiteX86" fmla="*/ 343561 w 570839"/>
              <a:gd name="connsiteY86" fmla="*/ 398639 h 488437"/>
              <a:gd name="connsiteX87" fmla="*/ 335632 w 570839"/>
              <a:gd name="connsiteY87" fmla="*/ 401282 h 488437"/>
              <a:gd name="connsiteX88" fmla="*/ 314490 w 570839"/>
              <a:gd name="connsiteY88" fmla="*/ 406568 h 488437"/>
              <a:gd name="connsiteX89" fmla="*/ 295991 w 570839"/>
              <a:gd name="connsiteY89" fmla="*/ 414496 h 488437"/>
              <a:gd name="connsiteX90" fmla="*/ 288062 w 570839"/>
              <a:gd name="connsiteY90" fmla="*/ 419782 h 488437"/>
              <a:gd name="connsiteX91" fmla="*/ 280134 w 570839"/>
              <a:gd name="connsiteY91" fmla="*/ 422424 h 488437"/>
              <a:gd name="connsiteX92" fmla="*/ 264277 w 570839"/>
              <a:gd name="connsiteY92" fmla="*/ 438281 h 488437"/>
              <a:gd name="connsiteX93" fmla="*/ 248421 w 570839"/>
              <a:gd name="connsiteY93" fmla="*/ 448852 h 488437"/>
              <a:gd name="connsiteX94" fmla="*/ 240493 w 570839"/>
              <a:gd name="connsiteY94" fmla="*/ 454138 h 488437"/>
              <a:gd name="connsiteX95" fmla="*/ 232564 w 570839"/>
              <a:gd name="connsiteY95" fmla="*/ 459423 h 488437"/>
              <a:gd name="connsiteX96" fmla="*/ 221993 w 570839"/>
              <a:gd name="connsiteY96" fmla="*/ 472637 h 488437"/>
              <a:gd name="connsiteX97" fmla="*/ 208779 w 570839"/>
              <a:gd name="connsiteY97" fmla="*/ 469994 h 488437"/>
              <a:gd name="connsiteX98" fmla="*/ 192923 w 570839"/>
              <a:gd name="connsiteY98" fmla="*/ 464709 h 488437"/>
              <a:gd name="connsiteX99" fmla="*/ 174423 w 570839"/>
              <a:gd name="connsiteY99" fmla="*/ 459423 h 488437"/>
              <a:gd name="connsiteX100" fmla="*/ 110997 w 570839"/>
              <a:gd name="connsiteY100" fmla="*/ 462066 h 488437"/>
              <a:gd name="connsiteX101" fmla="*/ 108354 w 570839"/>
              <a:gd name="connsiteY101" fmla="*/ 469994 h 488437"/>
              <a:gd name="connsiteX102" fmla="*/ 100425 w 570839"/>
              <a:gd name="connsiteY102" fmla="*/ 475280 h 488437"/>
              <a:gd name="connsiteX103" fmla="*/ 105711 w 570839"/>
              <a:gd name="connsiteY103" fmla="*/ 485851 h 48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570839" h="488437">
                <a:moveTo>
                  <a:pt x="105711" y="485851"/>
                </a:moveTo>
                <a:cubicBezTo>
                  <a:pt x="92938" y="486291"/>
                  <a:pt x="132727" y="494944"/>
                  <a:pt x="23785" y="477923"/>
                </a:cubicBezTo>
                <a:cubicBezTo>
                  <a:pt x="16290" y="476752"/>
                  <a:pt x="5670" y="465094"/>
                  <a:pt x="0" y="459423"/>
                </a:cubicBezTo>
                <a:cubicBezTo>
                  <a:pt x="881" y="438281"/>
                  <a:pt x="306" y="417028"/>
                  <a:pt x="2643" y="395997"/>
                </a:cubicBezTo>
                <a:cubicBezTo>
                  <a:pt x="2994" y="392840"/>
                  <a:pt x="6638" y="390971"/>
                  <a:pt x="7928" y="388068"/>
                </a:cubicBezTo>
                <a:cubicBezTo>
                  <a:pt x="17197" y="367213"/>
                  <a:pt x="6881" y="376435"/>
                  <a:pt x="21142" y="366926"/>
                </a:cubicBezTo>
                <a:cubicBezTo>
                  <a:pt x="22023" y="364283"/>
                  <a:pt x="22045" y="361173"/>
                  <a:pt x="23785" y="358998"/>
                </a:cubicBezTo>
                <a:cubicBezTo>
                  <a:pt x="25769" y="356518"/>
                  <a:pt x="28872" y="355132"/>
                  <a:pt x="31713" y="353712"/>
                </a:cubicBezTo>
                <a:cubicBezTo>
                  <a:pt x="36795" y="351171"/>
                  <a:pt x="45144" y="350117"/>
                  <a:pt x="50213" y="348427"/>
                </a:cubicBezTo>
                <a:cubicBezTo>
                  <a:pt x="54714" y="346927"/>
                  <a:pt x="58883" y="344504"/>
                  <a:pt x="63427" y="343141"/>
                </a:cubicBezTo>
                <a:cubicBezTo>
                  <a:pt x="67729" y="341850"/>
                  <a:pt x="72307" y="341680"/>
                  <a:pt x="76640" y="340498"/>
                </a:cubicBezTo>
                <a:cubicBezTo>
                  <a:pt x="82015" y="339032"/>
                  <a:pt x="87211" y="336975"/>
                  <a:pt x="92497" y="335213"/>
                </a:cubicBezTo>
                <a:cubicBezTo>
                  <a:pt x="95140" y="334332"/>
                  <a:pt x="98107" y="334115"/>
                  <a:pt x="100425" y="332570"/>
                </a:cubicBezTo>
                <a:cubicBezTo>
                  <a:pt x="119304" y="319984"/>
                  <a:pt x="110119" y="323540"/>
                  <a:pt x="126853" y="319356"/>
                </a:cubicBezTo>
                <a:cubicBezTo>
                  <a:pt x="129496" y="316713"/>
                  <a:pt x="132709" y="314538"/>
                  <a:pt x="134782" y="311428"/>
                </a:cubicBezTo>
                <a:cubicBezTo>
                  <a:pt x="136327" y="309110"/>
                  <a:pt x="135879" y="305818"/>
                  <a:pt x="137424" y="303500"/>
                </a:cubicBezTo>
                <a:cubicBezTo>
                  <a:pt x="139709" y="300072"/>
                  <a:pt x="148947" y="291911"/>
                  <a:pt x="153281" y="290286"/>
                </a:cubicBezTo>
                <a:cubicBezTo>
                  <a:pt x="157487" y="288709"/>
                  <a:pt x="162090" y="288524"/>
                  <a:pt x="166495" y="287643"/>
                </a:cubicBezTo>
                <a:cubicBezTo>
                  <a:pt x="194898" y="268707"/>
                  <a:pt x="173875" y="285659"/>
                  <a:pt x="187637" y="269144"/>
                </a:cubicBezTo>
                <a:cubicBezTo>
                  <a:pt x="190030" y="266273"/>
                  <a:pt x="193270" y="264165"/>
                  <a:pt x="195565" y="261215"/>
                </a:cubicBezTo>
                <a:cubicBezTo>
                  <a:pt x="199465" y="256201"/>
                  <a:pt x="206136" y="245359"/>
                  <a:pt x="206136" y="245359"/>
                </a:cubicBezTo>
                <a:cubicBezTo>
                  <a:pt x="212402" y="214031"/>
                  <a:pt x="204166" y="246489"/>
                  <a:pt x="214065" y="224216"/>
                </a:cubicBezTo>
                <a:cubicBezTo>
                  <a:pt x="216328" y="219125"/>
                  <a:pt x="219350" y="208360"/>
                  <a:pt x="219350" y="208360"/>
                </a:cubicBezTo>
                <a:cubicBezTo>
                  <a:pt x="218469" y="193384"/>
                  <a:pt x="218201" y="178360"/>
                  <a:pt x="216708" y="163433"/>
                </a:cubicBezTo>
                <a:cubicBezTo>
                  <a:pt x="216431" y="160661"/>
                  <a:pt x="216035" y="157474"/>
                  <a:pt x="214065" y="155504"/>
                </a:cubicBezTo>
                <a:cubicBezTo>
                  <a:pt x="212095" y="153534"/>
                  <a:pt x="208779" y="153742"/>
                  <a:pt x="206136" y="152861"/>
                </a:cubicBezTo>
                <a:cubicBezTo>
                  <a:pt x="191076" y="137801"/>
                  <a:pt x="206269" y="150275"/>
                  <a:pt x="187637" y="142290"/>
                </a:cubicBezTo>
                <a:cubicBezTo>
                  <a:pt x="184718" y="141039"/>
                  <a:pt x="182550" y="138425"/>
                  <a:pt x="179709" y="137005"/>
                </a:cubicBezTo>
                <a:cubicBezTo>
                  <a:pt x="177217" y="135759"/>
                  <a:pt x="174423" y="135243"/>
                  <a:pt x="171780" y="134362"/>
                </a:cubicBezTo>
                <a:cubicBezTo>
                  <a:pt x="159316" y="115665"/>
                  <a:pt x="174968" y="138827"/>
                  <a:pt x="158566" y="115863"/>
                </a:cubicBezTo>
                <a:cubicBezTo>
                  <a:pt x="156720" y="113278"/>
                  <a:pt x="154701" y="110775"/>
                  <a:pt x="153281" y="107934"/>
                </a:cubicBezTo>
                <a:cubicBezTo>
                  <a:pt x="152035" y="105442"/>
                  <a:pt x="151519" y="102649"/>
                  <a:pt x="150638" y="100006"/>
                </a:cubicBezTo>
                <a:cubicBezTo>
                  <a:pt x="152400" y="89435"/>
                  <a:pt x="152320" y="78385"/>
                  <a:pt x="155924" y="68293"/>
                </a:cubicBezTo>
                <a:cubicBezTo>
                  <a:pt x="156992" y="65302"/>
                  <a:pt x="161011" y="64428"/>
                  <a:pt x="163852" y="63007"/>
                </a:cubicBezTo>
                <a:cubicBezTo>
                  <a:pt x="185748" y="52057"/>
                  <a:pt x="156971" y="70235"/>
                  <a:pt x="179709" y="55079"/>
                </a:cubicBezTo>
                <a:cubicBezTo>
                  <a:pt x="180590" y="52436"/>
                  <a:pt x="182074" y="49922"/>
                  <a:pt x="182351" y="47150"/>
                </a:cubicBezTo>
                <a:cubicBezTo>
                  <a:pt x="188679" y="-16142"/>
                  <a:pt x="166802" y="1357"/>
                  <a:pt x="240493" y="4866"/>
                </a:cubicBezTo>
                <a:cubicBezTo>
                  <a:pt x="243136" y="6628"/>
                  <a:pt x="245580" y="8732"/>
                  <a:pt x="248421" y="10152"/>
                </a:cubicBezTo>
                <a:cubicBezTo>
                  <a:pt x="250912" y="11398"/>
                  <a:pt x="254150" y="11084"/>
                  <a:pt x="256349" y="12794"/>
                </a:cubicBezTo>
                <a:cubicBezTo>
                  <a:pt x="295325" y="43108"/>
                  <a:pt x="252230" y="13963"/>
                  <a:pt x="282777" y="44508"/>
                </a:cubicBezTo>
                <a:cubicBezTo>
                  <a:pt x="288063" y="49793"/>
                  <a:pt x="294488" y="54145"/>
                  <a:pt x="298634" y="60364"/>
                </a:cubicBezTo>
                <a:cubicBezTo>
                  <a:pt x="304147" y="68633"/>
                  <a:pt x="312506" y="82165"/>
                  <a:pt x="319776" y="89435"/>
                </a:cubicBezTo>
                <a:cubicBezTo>
                  <a:pt x="322890" y="92549"/>
                  <a:pt x="326523" y="95178"/>
                  <a:pt x="330347" y="97363"/>
                </a:cubicBezTo>
                <a:cubicBezTo>
                  <a:pt x="332766" y="98745"/>
                  <a:pt x="335597" y="99241"/>
                  <a:pt x="338275" y="100006"/>
                </a:cubicBezTo>
                <a:cubicBezTo>
                  <a:pt x="361539" y="106654"/>
                  <a:pt x="337738" y="98948"/>
                  <a:pt x="356775" y="105291"/>
                </a:cubicBezTo>
                <a:cubicBezTo>
                  <a:pt x="377036" y="104410"/>
                  <a:pt x="397883" y="107568"/>
                  <a:pt x="417558" y="102649"/>
                </a:cubicBezTo>
                <a:cubicBezTo>
                  <a:pt x="421916" y="101560"/>
                  <a:pt x="419111" y="93793"/>
                  <a:pt x="420201" y="89435"/>
                </a:cubicBezTo>
                <a:cubicBezTo>
                  <a:pt x="420877" y="86733"/>
                  <a:pt x="422079" y="84185"/>
                  <a:pt x="422844" y="81507"/>
                </a:cubicBezTo>
                <a:cubicBezTo>
                  <a:pt x="423842" y="78014"/>
                  <a:pt x="423472" y="73957"/>
                  <a:pt x="425487" y="70935"/>
                </a:cubicBezTo>
                <a:cubicBezTo>
                  <a:pt x="429273" y="65256"/>
                  <a:pt x="438527" y="64567"/>
                  <a:pt x="443986" y="63007"/>
                </a:cubicBezTo>
                <a:cubicBezTo>
                  <a:pt x="473632" y="54536"/>
                  <a:pt x="417578" y="62080"/>
                  <a:pt x="504770" y="57722"/>
                </a:cubicBezTo>
                <a:cubicBezTo>
                  <a:pt x="511737" y="55399"/>
                  <a:pt x="521578" y="50745"/>
                  <a:pt x="528555" y="57722"/>
                </a:cubicBezTo>
                <a:cubicBezTo>
                  <a:pt x="530801" y="59968"/>
                  <a:pt x="525115" y="63065"/>
                  <a:pt x="523269" y="65650"/>
                </a:cubicBezTo>
                <a:cubicBezTo>
                  <a:pt x="520709" y="69234"/>
                  <a:pt x="518633" y="73295"/>
                  <a:pt x="515341" y="76221"/>
                </a:cubicBezTo>
                <a:cubicBezTo>
                  <a:pt x="510593" y="80441"/>
                  <a:pt x="499484" y="86792"/>
                  <a:pt x="499484" y="86792"/>
                </a:cubicBezTo>
                <a:cubicBezTo>
                  <a:pt x="489720" y="101440"/>
                  <a:pt x="499786" y="89855"/>
                  <a:pt x="486271" y="97363"/>
                </a:cubicBezTo>
                <a:cubicBezTo>
                  <a:pt x="472043" y="105267"/>
                  <a:pt x="472117" y="106231"/>
                  <a:pt x="462486" y="115863"/>
                </a:cubicBezTo>
                <a:cubicBezTo>
                  <a:pt x="461605" y="119387"/>
                  <a:pt x="460631" y="122888"/>
                  <a:pt x="459843" y="126434"/>
                </a:cubicBezTo>
                <a:cubicBezTo>
                  <a:pt x="458868" y="130819"/>
                  <a:pt x="458382" y="135314"/>
                  <a:pt x="457200" y="139648"/>
                </a:cubicBezTo>
                <a:cubicBezTo>
                  <a:pt x="455734" y="145023"/>
                  <a:pt x="453676" y="150219"/>
                  <a:pt x="451914" y="155504"/>
                </a:cubicBezTo>
                <a:cubicBezTo>
                  <a:pt x="451033" y="158147"/>
                  <a:pt x="451242" y="161463"/>
                  <a:pt x="449272" y="163433"/>
                </a:cubicBezTo>
                <a:lnTo>
                  <a:pt x="441343" y="171361"/>
                </a:lnTo>
                <a:cubicBezTo>
                  <a:pt x="440462" y="174004"/>
                  <a:pt x="439327" y="176575"/>
                  <a:pt x="438701" y="179289"/>
                </a:cubicBezTo>
                <a:cubicBezTo>
                  <a:pt x="436681" y="188043"/>
                  <a:pt x="436870" y="197424"/>
                  <a:pt x="433415" y="205717"/>
                </a:cubicBezTo>
                <a:cubicBezTo>
                  <a:pt x="432193" y="208649"/>
                  <a:pt x="428609" y="210417"/>
                  <a:pt x="425487" y="211002"/>
                </a:cubicBezTo>
                <a:cubicBezTo>
                  <a:pt x="414198" y="213119"/>
                  <a:pt x="402583" y="212764"/>
                  <a:pt x="391131" y="213645"/>
                </a:cubicBezTo>
                <a:cubicBezTo>
                  <a:pt x="388488" y="214526"/>
                  <a:pt x="385377" y="214548"/>
                  <a:pt x="383202" y="216288"/>
                </a:cubicBezTo>
                <a:cubicBezTo>
                  <a:pt x="375840" y="222178"/>
                  <a:pt x="376471" y="226255"/>
                  <a:pt x="383202" y="232145"/>
                </a:cubicBezTo>
                <a:cubicBezTo>
                  <a:pt x="393475" y="241134"/>
                  <a:pt x="400278" y="243503"/>
                  <a:pt x="412273" y="248001"/>
                </a:cubicBezTo>
                <a:cubicBezTo>
                  <a:pt x="440519" y="258593"/>
                  <a:pt x="453503" y="251792"/>
                  <a:pt x="496842" y="253287"/>
                </a:cubicBezTo>
                <a:cubicBezTo>
                  <a:pt x="518826" y="260616"/>
                  <a:pt x="483795" y="249463"/>
                  <a:pt x="523269" y="258572"/>
                </a:cubicBezTo>
                <a:cubicBezTo>
                  <a:pt x="528698" y="259825"/>
                  <a:pt x="533840" y="262096"/>
                  <a:pt x="539126" y="263858"/>
                </a:cubicBezTo>
                <a:cubicBezTo>
                  <a:pt x="541769" y="264739"/>
                  <a:pt x="544322" y="265955"/>
                  <a:pt x="547054" y="266501"/>
                </a:cubicBezTo>
                <a:cubicBezTo>
                  <a:pt x="563000" y="269690"/>
                  <a:pt x="556006" y="267724"/>
                  <a:pt x="568197" y="271786"/>
                </a:cubicBezTo>
                <a:cubicBezTo>
                  <a:pt x="569078" y="274429"/>
                  <a:pt x="570839" y="276929"/>
                  <a:pt x="570839" y="279715"/>
                </a:cubicBezTo>
                <a:cubicBezTo>
                  <a:pt x="570839" y="286770"/>
                  <a:pt x="567228" y="293034"/>
                  <a:pt x="562911" y="298214"/>
                </a:cubicBezTo>
                <a:cubicBezTo>
                  <a:pt x="560518" y="301085"/>
                  <a:pt x="558326" y="304471"/>
                  <a:pt x="554983" y="306142"/>
                </a:cubicBezTo>
                <a:cubicBezTo>
                  <a:pt x="550965" y="308151"/>
                  <a:pt x="546254" y="308536"/>
                  <a:pt x="541769" y="308785"/>
                </a:cubicBezTo>
                <a:cubicBezTo>
                  <a:pt x="514488" y="310301"/>
                  <a:pt x="487152" y="310547"/>
                  <a:pt x="459843" y="311428"/>
                </a:cubicBezTo>
                <a:cubicBezTo>
                  <a:pt x="451531" y="314199"/>
                  <a:pt x="449642" y="313515"/>
                  <a:pt x="443986" y="321999"/>
                </a:cubicBezTo>
                <a:cubicBezTo>
                  <a:pt x="442441" y="324317"/>
                  <a:pt x="442696" y="327492"/>
                  <a:pt x="441343" y="329927"/>
                </a:cubicBezTo>
                <a:cubicBezTo>
                  <a:pt x="438258" y="335480"/>
                  <a:pt x="434296" y="340498"/>
                  <a:pt x="430772" y="345784"/>
                </a:cubicBezTo>
                <a:cubicBezTo>
                  <a:pt x="429010" y="348427"/>
                  <a:pt x="427733" y="351466"/>
                  <a:pt x="425487" y="353712"/>
                </a:cubicBezTo>
                <a:cubicBezTo>
                  <a:pt x="407384" y="371815"/>
                  <a:pt x="415849" y="365422"/>
                  <a:pt x="401702" y="374855"/>
                </a:cubicBezTo>
                <a:cubicBezTo>
                  <a:pt x="399940" y="377498"/>
                  <a:pt x="398662" y="380537"/>
                  <a:pt x="396416" y="382783"/>
                </a:cubicBezTo>
                <a:cubicBezTo>
                  <a:pt x="389828" y="389371"/>
                  <a:pt x="386581" y="388112"/>
                  <a:pt x="377917" y="390711"/>
                </a:cubicBezTo>
                <a:cubicBezTo>
                  <a:pt x="351536" y="398626"/>
                  <a:pt x="372735" y="394472"/>
                  <a:pt x="343561" y="398639"/>
                </a:cubicBezTo>
                <a:cubicBezTo>
                  <a:pt x="340918" y="399520"/>
                  <a:pt x="338335" y="400606"/>
                  <a:pt x="335632" y="401282"/>
                </a:cubicBezTo>
                <a:cubicBezTo>
                  <a:pt x="329600" y="402790"/>
                  <a:pt x="320531" y="403548"/>
                  <a:pt x="314490" y="406568"/>
                </a:cubicBezTo>
                <a:cubicBezTo>
                  <a:pt x="296239" y="415693"/>
                  <a:pt x="317993" y="408995"/>
                  <a:pt x="295991" y="414496"/>
                </a:cubicBezTo>
                <a:cubicBezTo>
                  <a:pt x="293348" y="416258"/>
                  <a:pt x="290903" y="418362"/>
                  <a:pt x="288062" y="419782"/>
                </a:cubicBezTo>
                <a:cubicBezTo>
                  <a:pt x="285571" y="421028"/>
                  <a:pt x="282333" y="420714"/>
                  <a:pt x="280134" y="422424"/>
                </a:cubicBezTo>
                <a:cubicBezTo>
                  <a:pt x="274233" y="427013"/>
                  <a:pt x="270497" y="434134"/>
                  <a:pt x="264277" y="438281"/>
                </a:cubicBezTo>
                <a:lnTo>
                  <a:pt x="248421" y="448852"/>
                </a:lnTo>
                <a:lnTo>
                  <a:pt x="240493" y="454138"/>
                </a:lnTo>
                <a:lnTo>
                  <a:pt x="232564" y="459423"/>
                </a:lnTo>
                <a:cubicBezTo>
                  <a:pt x="230610" y="465285"/>
                  <a:pt x="230309" y="471598"/>
                  <a:pt x="221993" y="472637"/>
                </a:cubicBezTo>
                <a:cubicBezTo>
                  <a:pt x="217536" y="473194"/>
                  <a:pt x="213113" y="471176"/>
                  <a:pt x="208779" y="469994"/>
                </a:cubicBezTo>
                <a:cubicBezTo>
                  <a:pt x="203404" y="468528"/>
                  <a:pt x="198328" y="466060"/>
                  <a:pt x="192923" y="464709"/>
                </a:cubicBezTo>
                <a:cubicBezTo>
                  <a:pt x="179649" y="461390"/>
                  <a:pt x="185797" y="463215"/>
                  <a:pt x="174423" y="459423"/>
                </a:cubicBezTo>
                <a:cubicBezTo>
                  <a:pt x="153281" y="460304"/>
                  <a:pt x="131892" y="458723"/>
                  <a:pt x="110997" y="462066"/>
                </a:cubicBezTo>
                <a:cubicBezTo>
                  <a:pt x="108246" y="462506"/>
                  <a:pt x="110094" y="467819"/>
                  <a:pt x="108354" y="469994"/>
                </a:cubicBezTo>
                <a:cubicBezTo>
                  <a:pt x="106370" y="472474"/>
                  <a:pt x="103266" y="473859"/>
                  <a:pt x="100425" y="475280"/>
                </a:cubicBezTo>
                <a:cubicBezTo>
                  <a:pt x="97933" y="476526"/>
                  <a:pt x="118484" y="485411"/>
                  <a:pt x="105711" y="485851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7453537" y="5755963"/>
            <a:ext cx="528742" cy="221993"/>
          </a:xfrm>
          <a:custGeom>
            <a:avLst/>
            <a:gdLst>
              <a:gd name="connsiteX0" fmla="*/ 15803 w 528742"/>
              <a:gd name="connsiteY0" fmla="*/ 100425 h 221993"/>
              <a:gd name="connsiteX1" fmla="*/ 311794 w 528742"/>
              <a:gd name="connsiteY1" fmla="*/ 97783 h 221993"/>
              <a:gd name="connsiteX2" fmla="*/ 319722 w 528742"/>
              <a:gd name="connsiteY2" fmla="*/ 92497 h 221993"/>
              <a:gd name="connsiteX3" fmla="*/ 348793 w 528742"/>
              <a:gd name="connsiteY3" fmla="*/ 71355 h 221993"/>
              <a:gd name="connsiteX4" fmla="*/ 369935 w 528742"/>
              <a:gd name="connsiteY4" fmla="*/ 66069 h 221993"/>
              <a:gd name="connsiteX5" fmla="*/ 388435 w 528742"/>
              <a:gd name="connsiteY5" fmla="*/ 55498 h 221993"/>
              <a:gd name="connsiteX6" fmla="*/ 399006 w 528742"/>
              <a:gd name="connsiteY6" fmla="*/ 50213 h 221993"/>
              <a:gd name="connsiteX7" fmla="*/ 417505 w 528742"/>
              <a:gd name="connsiteY7" fmla="*/ 36999 h 221993"/>
              <a:gd name="connsiteX8" fmla="*/ 433362 w 528742"/>
              <a:gd name="connsiteY8" fmla="*/ 31713 h 221993"/>
              <a:gd name="connsiteX9" fmla="*/ 449218 w 528742"/>
              <a:gd name="connsiteY9" fmla="*/ 21142 h 221993"/>
              <a:gd name="connsiteX10" fmla="*/ 467718 w 528742"/>
              <a:gd name="connsiteY10" fmla="*/ 18499 h 221993"/>
              <a:gd name="connsiteX11" fmla="*/ 491503 w 528742"/>
              <a:gd name="connsiteY11" fmla="*/ 13214 h 221993"/>
              <a:gd name="connsiteX12" fmla="*/ 499431 w 528742"/>
              <a:gd name="connsiteY12" fmla="*/ 7928 h 221993"/>
              <a:gd name="connsiteX13" fmla="*/ 515288 w 528742"/>
              <a:gd name="connsiteY13" fmla="*/ 0 h 221993"/>
              <a:gd name="connsiteX14" fmla="*/ 528502 w 528742"/>
              <a:gd name="connsiteY14" fmla="*/ 2643 h 221993"/>
              <a:gd name="connsiteX15" fmla="*/ 520573 w 528742"/>
              <a:gd name="connsiteY15" fmla="*/ 10571 h 221993"/>
              <a:gd name="connsiteX16" fmla="*/ 517931 w 528742"/>
              <a:gd name="connsiteY16" fmla="*/ 18499 h 221993"/>
              <a:gd name="connsiteX17" fmla="*/ 512645 w 528742"/>
              <a:gd name="connsiteY17" fmla="*/ 29071 h 221993"/>
              <a:gd name="connsiteX18" fmla="*/ 507359 w 528742"/>
              <a:gd name="connsiteY18" fmla="*/ 44927 h 221993"/>
              <a:gd name="connsiteX19" fmla="*/ 504717 w 528742"/>
              <a:gd name="connsiteY19" fmla="*/ 52855 h 221993"/>
              <a:gd name="connsiteX20" fmla="*/ 502074 w 528742"/>
              <a:gd name="connsiteY20" fmla="*/ 76640 h 221993"/>
              <a:gd name="connsiteX21" fmla="*/ 499431 w 528742"/>
              <a:gd name="connsiteY21" fmla="*/ 84569 h 221993"/>
              <a:gd name="connsiteX22" fmla="*/ 491503 w 528742"/>
              <a:gd name="connsiteY22" fmla="*/ 92497 h 221993"/>
              <a:gd name="connsiteX23" fmla="*/ 486217 w 528742"/>
              <a:gd name="connsiteY23" fmla="*/ 100425 h 221993"/>
              <a:gd name="connsiteX24" fmla="*/ 473003 w 528742"/>
              <a:gd name="connsiteY24" fmla="*/ 124210 h 221993"/>
              <a:gd name="connsiteX25" fmla="*/ 465075 w 528742"/>
              <a:gd name="connsiteY25" fmla="*/ 132139 h 221993"/>
              <a:gd name="connsiteX26" fmla="*/ 454504 w 528742"/>
              <a:gd name="connsiteY26" fmla="*/ 147995 h 221993"/>
              <a:gd name="connsiteX27" fmla="*/ 449218 w 528742"/>
              <a:gd name="connsiteY27" fmla="*/ 169138 h 221993"/>
              <a:gd name="connsiteX28" fmla="*/ 438647 w 528742"/>
              <a:gd name="connsiteY28" fmla="*/ 184994 h 221993"/>
              <a:gd name="connsiteX29" fmla="*/ 428076 w 528742"/>
              <a:gd name="connsiteY29" fmla="*/ 195565 h 221993"/>
              <a:gd name="connsiteX30" fmla="*/ 425433 w 528742"/>
              <a:gd name="connsiteY30" fmla="*/ 203494 h 221993"/>
              <a:gd name="connsiteX31" fmla="*/ 417505 w 528742"/>
              <a:gd name="connsiteY31" fmla="*/ 211422 h 221993"/>
              <a:gd name="connsiteX32" fmla="*/ 401648 w 528742"/>
              <a:gd name="connsiteY32" fmla="*/ 221993 h 221993"/>
              <a:gd name="connsiteX33" fmla="*/ 332936 w 528742"/>
              <a:gd name="connsiteY33" fmla="*/ 219350 h 221993"/>
              <a:gd name="connsiteX34" fmla="*/ 325008 w 528742"/>
              <a:gd name="connsiteY34" fmla="*/ 216708 h 221993"/>
              <a:gd name="connsiteX35" fmla="*/ 314437 w 528742"/>
              <a:gd name="connsiteY35" fmla="*/ 214065 h 221993"/>
              <a:gd name="connsiteX36" fmla="*/ 306509 w 528742"/>
              <a:gd name="connsiteY36" fmla="*/ 208779 h 221993"/>
              <a:gd name="connsiteX37" fmla="*/ 290652 w 528742"/>
              <a:gd name="connsiteY37" fmla="*/ 203494 h 221993"/>
              <a:gd name="connsiteX38" fmla="*/ 282724 w 528742"/>
              <a:gd name="connsiteY38" fmla="*/ 198208 h 221993"/>
              <a:gd name="connsiteX39" fmla="*/ 272153 w 528742"/>
              <a:gd name="connsiteY39" fmla="*/ 195565 h 221993"/>
              <a:gd name="connsiteX40" fmla="*/ 264224 w 528742"/>
              <a:gd name="connsiteY40" fmla="*/ 187637 h 221993"/>
              <a:gd name="connsiteX41" fmla="*/ 256296 w 528742"/>
              <a:gd name="connsiteY41" fmla="*/ 184994 h 221993"/>
              <a:gd name="connsiteX42" fmla="*/ 240439 w 528742"/>
              <a:gd name="connsiteY42" fmla="*/ 174423 h 221993"/>
              <a:gd name="connsiteX43" fmla="*/ 232511 w 528742"/>
              <a:gd name="connsiteY43" fmla="*/ 169138 h 221993"/>
              <a:gd name="connsiteX44" fmla="*/ 224583 w 528742"/>
              <a:gd name="connsiteY44" fmla="*/ 153281 h 221993"/>
              <a:gd name="connsiteX45" fmla="*/ 216654 w 528742"/>
              <a:gd name="connsiteY45" fmla="*/ 150638 h 221993"/>
              <a:gd name="connsiteX46" fmla="*/ 208726 w 528742"/>
              <a:gd name="connsiteY46" fmla="*/ 142710 h 221993"/>
              <a:gd name="connsiteX47" fmla="*/ 200798 w 528742"/>
              <a:gd name="connsiteY47" fmla="*/ 140067 h 221993"/>
              <a:gd name="connsiteX48" fmla="*/ 113586 w 528742"/>
              <a:gd name="connsiteY48" fmla="*/ 137424 h 221993"/>
              <a:gd name="connsiteX49" fmla="*/ 95087 w 528742"/>
              <a:gd name="connsiteY49" fmla="*/ 132139 h 221993"/>
              <a:gd name="connsiteX50" fmla="*/ 79230 w 528742"/>
              <a:gd name="connsiteY50" fmla="*/ 126853 h 221993"/>
              <a:gd name="connsiteX51" fmla="*/ 66016 w 528742"/>
              <a:gd name="connsiteY51" fmla="*/ 124210 h 221993"/>
              <a:gd name="connsiteX52" fmla="*/ 58088 w 528742"/>
              <a:gd name="connsiteY52" fmla="*/ 121568 h 221993"/>
              <a:gd name="connsiteX53" fmla="*/ 15803 w 528742"/>
              <a:gd name="connsiteY53" fmla="*/ 100425 h 22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28742" h="221993">
                <a:moveTo>
                  <a:pt x="15803" y="100425"/>
                </a:moveTo>
                <a:cubicBezTo>
                  <a:pt x="58087" y="96461"/>
                  <a:pt x="213160" y="100356"/>
                  <a:pt x="311794" y="97783"/>
                </a:cubicBezTo>
                <a:cubicBezTo>
                  <a:pt x="314969" y="97700"/>
                  <a:pt x="317348" y="94607"/>
                  <a:pt x="319722" y="92497"/>
                </a:cubicBezTo>
                <a:cubicBezTo>
                  <a:pt x="337564" y="76637"/>
                  <a:pt x="329508" y="77289"/>
                  <a:pt x="348793" y="71355"/>
                </a:cubicBezTo>
                <a:cubicBezTo>
                  <a:pt x="355736" y="69219"/>
                  <a:pt x="363438" y="69317"/>
                  <a:pt x="369935" y="66069"/>
                </a:cubicBezTo>
                <a:cubicBezTo>
                  <a:pt x="401877" y="50099"/>
                  <a:pt x="362287" y="70439"/>
                  <a:pt x="388435" y="55498"/>
                </a:cubicBezTo>
                <a:cubicBezTo>
                  <a:pt x="391855" y="53544"/>
                  <a:pt x="395665" y="52301"/>
                  <a:pt x="399006" y="50213"/>
                </a:cubicBezTo>
                <a:cubicBezTo>
                  <a:pt x="401415" y="48707"/>
                  <a:pt x="413629" y="38722"/>
                  <a:pt x="417505" y="36999"/>
                </a:cubicBezTo>
                <a:cubicBezTo>
                  <a:pt x="422596" y="34736"/>
                  <a:pt x="428726" y="34804"/>
                  <a:pt x="433362" y="31713"/>
                </a:cubicBezTo>
                <a:cubicBezTo>
                  <a:pt x="438647" y="28189"/>
                  <a:pt x="442930" y="22040"/>
                  <a:pt x="449218" y="21142"/>
                </a:cubicBezTo>
                <a:cubicBezTo>
                  <a:pt x="455385" y="20261"/>
                  <a:pt x="461573" y="19523"/>
                  <a:pt x="467718" y="18499"/>
                </a:cubicBezTo>
                <a:cubicBezTo>
                  <a:pt x="477795" y="16820"/>
                  <a:pt x="481991" y="15592"/>
                  <a:pt x="491503" y="13214"/>
                </a:cubicBezTo>
                <a:cubicBezTo>
                  <a:pt x="494146" y="11452"/>
                  <a:pt x="496590" y="9348"/>
                  <a:pt x="499431" y="7928"/>
                </a:cubicBezTo>
                <a:cubicBezTo>
                  <a:pt x="521320" y="-3016"/>
                  <a:pt x="492558" y="15153"/>
                  <a:pt x="515288" y="0"/>
                </a:cubicBezTo>
                <a:cubicBezTo>
                  <a:pt x="519693" y="881"/>
                  <a:pt x="526493" y="-1375"/>
                  <a:pt x="528502" y="2643"/>
                </a:cubicBezTo>
                <a:cubicBezTo>
                  <a:pt x="530173" y="5986"/>
                  <a:pt x="522646" y="7461"/>
                  <a:pt x="520573" y="10571"/>
                </a:cubicBezTo>
                <a:cubicBezTo>
                  <a:pt x="519028" y="12889"/>
                  <a:pt x="519028" y="15939"/>
                  <a:pt x="517931" y="18499"/>
                </a:cubicBezTo>
                <a:cubicBezTo>
                  <a:pt x="516379" y="22120"/>
                  <a:pt x="514108" y="25413"/>
                  <a:pt x="512645" y="29071"/>
                </a:cubicBezTo>
                <a:cubicBezTo>
                  <a:pt x="510576" y="34244"/>
                  <a:pt x="509121" y="39642"/>
                  <a:pt x="507359" y="44927"/>
                </a:cubicBezTo>
                <a:lnTo>
                  <a:pt x="504717" y="52855"/>
                </a:lnTo>
                <a:cubicBezTo>
                  <a:pt x="503836" y="60783"/>
                  <a:pt x="503386" y="68771"/>
                  <a:pt x="502074" y="76640"/>
                </a:cubicBezTo>
                <a:cubicBezTo>
                  <a:pt x="501616" y="79388"/>
                  <a:pt x="500976" y="82251"/>
                  <a:pt x="499431" y="84569"/>
                </a:cubicBezTo>
                <a:cubicBezTo>
                  <a:pt x="497358" y="87679"/>
                  <a:pt x="493896" y="89626"/>
                  <a:pt x="491503" y="92497"/>
                </a:cubicBezTo>
                <a:cubicBezTo>
                  <a:pt x="489470" y="94937"/>
                  <a:pt x="487979" y="97782"/>
                  <a:pt x="486217" y="100425"/>
                </a:cubicBezTo>
                <a:cubicBezTo>
                  <a:pt x="482893" y="110396"/>
                  <a:pt x="482091" y="115121"/>
                  <a:pt x="473003" y="124210"/>
                </a:cubicBezTo>
                <a:cubicBezTo>
                  <a:pt x="470360" y="126853"/>
                  <a:pt x="467370" y="129189"/>
                  <a:pt x="465075" y="132139"/>
                </a:cubicBezTo>
                <a:cubicBezTo>
                  <a:pt x="461175" y="137153"/>
                  <a:pt x="454504" y="147995"/>
                  <a:pt x="454504" y="147995"/>
                </a:cubicBezTo>
                <a:cubicBezTo>
                  <a:pt x="453772" y="151656"/>
                  <a:pt x="451757" y="164567"/>
                  <a:pt x="449218" y="169138"/>
                </a:cubicBezTo>
                <a:cubicBezTo>
                  <a:pt x="446133" y="174691"/>
                  <a:pt x="438647" y="184994"/>
                  <a:pt x="438647" y="184994"/>
                </a:cubicBezTo>
                <a:cubicBezTo>
                  <a:pt x="431602" y="206136"/>
                  <a:pt x="442170" y="181472"/>
                  <a:pt x="428076" y="195565"/>
                </a:cubicBezTo>
                <a:cubicBezTo>
                  <a:pt x="426106" y="197535"/>
                  <a:pt x="426978" y="201176"/>
                  <a:pt x="425433" y="203494"/>
                </a:cubicBezTo>
                <a:cubicBezTo>
                  <a:pt x="423360" y="206604"/>
                  <a:pt x="420455" y="209128"/>
                  <a:pt x="417505" y="211422"/>
                </a:cubicBezTo>
                <a:cubicBezTo>
                  <a:pt x="412491" y="215322"/>
                  <a:pt x="401648" y="221993"/>
                  <a:pt x="401648" y="221993"/>
                </a:cubicBezTo>
                <a:cubicBezTo>
                  <a:pt x="378744" y="221112"/>
                  <a:pt x="355803" y="220927"/>
                  <a:pt x="332936" y="219350"/>
                </a:cubicBezTo>
                <a:cubicBezTo>
                  <a:pt x="330157" y="219158"/>
                  <a:pt x="327686" y="217473"/>
                  <a:pt x="325008" y="216708"/>
                </a:cubicBezTo>
                <a:cubicBezTo>
                  <a:pt x="321516" y="215710"/>
                  <a:pt x="317961" y="214946"/>
                  <a:pt x="314437" y="214065"/>
                </a:cubicBezTo>
                <a:cubicBezTo>
                  <a:pt x="311794" y="212303"/>
                  <a:pt x="309411" y="210069"/>
                  <a:pt x="306509" y="208779"/>
                </a:cubicBezTo>
                <a:cubicBezTo>
                  <a:pt x="301418" y="206516"/>
                  <a:pt x="290652" y="203494"/>
                  <a:pt x="290652" y="203494"/>
                </a:cubicBezTo>
                <a:cubicBezTo>
                  <a:pt x="288009" y="201732"/>
                  <a:pt x="285643" y="199459"/>
                  <a:pt x="282724" y="198208"/>
                </a:cubicBezTo>
                <a:cubicBezTo>
                  <a:pt x="279386" y="196777"/>
                  <a:pt x="275307" y="197367"/>
                  <a:pt x="272153" y="195565"/>
                </a:cubicBezTo>
                <a:cubicBezTo>
                  <a:pt x="268908" y="193711"/>
                  <a:pt x="267334" y="189710"/>
                  <a:pt x="264224" y="187637"/>
                </a:cubicBezTo>
                <a:cubicBezTo>
                  <a:pt x="261906" y="186092"/>
                  <a:pt x="258731" y="186347"/>
                  <a:pt x="256296" y="184994"/>
                </a:cubicBezTo>
                <a:cubicBezTo>
                  <a:pt x="250743" y="181909"/>
                  <a:pt x="245725" y="177947"/>
                  <a:pt x="240439" y="174423"/>
                </a:cubicBezTo>
                <a:lnTo>
                  <a:pt x="232511" y="169138"/>
                </a:lnTo>
                <a:cubicBezTo>
                  <a:pt x="230770" y="163916"/>
                  <a:pt x="229240" y="157006"/>
                  <a:pt x="224583" y="153281"/>
                </a:cubicBezTo>
                <a:cubicBezTo>
                  <a:pt x="222408" y="151541"/>
                  <a:pt x="219297" y="151519"/>
                  <a:pt x="216654" y="150638"/>
                </a:cubicBezTo>
                <a:cubicBezTo>
                  <a:pt x="214011" y="147995"/>
                  <a:pt x="211836" y="144783"/>
                  <a:pt x="208726" y="142710"/>
                </a:cubicBezTo>
                <a:cubicBezTo>
                  <a:pt x="206408" y="141165"/>
                  <a:pt x="203579" y="140222"/>
                  <a:pt x="200798" y="140067"/>
                </a:cubicBezTo>
                <a:cubicBezTo>
                  <a:pt x="171759" y="138454"/>
                  <a:pt x="142657" y="138305"/>
                  <a:pt x="113586" y="137424"/>
                </a:cubicBezTo>
                <a:cubicBezTo>
                  <a:pt x="86894" y="128529"/>
                  <a:pt x="128334" y="142114"/>
                  <a:pt x="95087" y="132139"/>
                </a:cubicBezTo>
                <a:cubicBezTo>
                  <a:pt x="89750" y="130538"/>
                  <a:pt x="84693" y="127946"/>
                  <a:pt x="79230" y="126853"/>
                </a:cubicBezTo>
                <a:cubicBezTo>
                  <a:pt x="74825" y="125972"/>
                  <a:pt x="70374" y="125299"/>
                  <a:pt x="66016" y="124210"/>
                </a:cubicBezTo>
                <a:cubicBezTo>
                  <a:pt x="63314" y="123534"/>
                  <a:pt x="60846" y="121962"/>
                  <a:pt x="58088" y="121568"/>
                </a:cubicBezTo>
                <a:cubicBezTo>
                  <a:pt x="25940" y="116976"/>
                  <a:pt x="-26481" y="104389"/>
                  <a:pt x="15803" y="100425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6232199" y="4738495"/>
            <a:ext cx="222215" cy="253706"/>
          </a:xfrm>
          <a:custGeom>
            <a:avLst/>
            <a:gdLst>
              <a:gd name="connsiteX0" fmla="*/ 13537 w 222215"/>
              <a:gd name="connsiteY0" fmla="*/ 224636 h 253706"/>
              <a:gd name="connsiteX1" fmla="*/ 76963 w 222215"/>
              <a:gd name="connsiteY1" fmla="*/ 221993 h 253706"/>
              <a:gd name="connsiteX2" fmla="*/ 84892 w 222215"/>
              <a:gd name="connsiteY2" fmla="*/ 219350 h 253706"/>
              <a:gd name="connsiteX3" fmla="*/ 129819 w 222215"/>
              <a:gd name="connsiteY3" fmla="*/ 221993 h 253706"/>
              <a:gd name="connsiteX4" fmla="*/ 137747 w 222215"/>
              <a:gd name="connsiteY4" fmla="*/ 224636 h 253706"/>
              <a:gd name="connsiteX5" fmla="*/ 145676 w 222215"/>
              <a:gd name="connsiteY5" fmla="*/ 229921 h 253706"/>
              <a:gd name="connsiteX6" fmla="*/ 161532 w 222215"/>
              <a:gd name="connsiteY6" fmla="*/ 235207 h 253706"/>
              <a:gd name="connsiteX7" fmla="*/ 166818 w 222215"/>
              <a:gd name="connsiteY7" fmla="*/ 243135 h 253706"/>
              <a:gd name="connsiteX8" fmla="*/ 174746 w 222215"/>
              <a:gd name="connsiteY8" fmla="*/ 245778 h 253706"/>
              <a:gd name="connsiteX9" fmla="*/ 190603 w 222215"/>
              <a:gd name="connsiteY9" fmla="*/ 253706 h 253706"/>
              <a:gd name="connsiteX10" fmla="*/ 211745 w 222215"/>
              <a:gd name="connsiteY10" fmla="*/ 243135 h 253706"/>
              <a:gd name="connsiteX11" fmla="*/ 217030 w 222215"/>
              <a:gd name="connsiteY11" fmla="*/ 227278 h 253706"/>
              <a:gd name="connsiteX12" fmla="*/ 198531 w 222215"/>
              <a:gd name="connsiteY12" fmla="*/ 132139 h 253706"/>
              <a:gd name="connsiteX13" fmla="*/ 185317 w 222215"/>
              <a:gd name="connsiteY13" fmla="*/ 129496 h 253706"/>
              <a:gd name="connsiteX14" fmla="*/ 177389 w 222215"/>
              <a:gd name="connsiteY14" fmla="*/ 124210 h 253706"/>
              <a:gd name="connsiteX15" fmla="*/ 161532 w 222215"/>
              <a:gd name="connsiteY15" fmla="*/ 118925 h 253706"/>
              <a:gd name="connsiteX16" fmla="*/ 148318 w 222215"/>
              <a:gd name="connsiteY16" fmla="*/ 103068 h 253706"/>
              <a:gd name="connsiteX17" fmla="*/ 140390 w 222215"/>
              <a:gd name="connsiteY17" fmla="*/ 97782 h 253706"/>
              <a:gd name="connsiteX18" fmla="*/ 132462 w 222215"/>
              <a:gd name="connsiteY18" fmla="*/ 89854 h 253706"/>
              <a:gd name="connsiteX19" fmla="*/ 119248 w 222215"/>
              <a:gd name="connsiteY19" fmla="*/ 73997 h 253706"/>
              <a:gd name="connsiteX20" fmla="*/ 100748 w 222215"/>
              <a:gd name="connsiteY20" fmla="*/ 68712 h 253706"/>
              <a:gd name="connsiteX21" fmla="*/ 95463 w 222215"/>
              <a:gd name="connsiteY21" fmla="*/ 60784 h 253706"/>
              <a:gd name="connsiteX22" fmla="*/ 87534 w 222215"/>
              <a:gd name="connsiteY22" fmla="*/ 58141 h 253706"/>
              <a:gd name="connsiteX23" fmla="*/ 82249 w 222215"/>
              <a:gd name="connsiteY23" fmla="*/ 47570 h 253706"/>
              <a:gd name="connsiteX24" fmla="*/ 66392 w 222215"/>
              <a:gd name="connsiteY24" fmla="*/ 31713 h 253706"/>
              <a:gd name="connsiteX25" fmla="*/ 58464 w 222215"/>
              <a:gd name="connsiteY25" fmla="*/ 23785 h 253706"/>
              <a:gd name="connsiteX26" fmla="*/ 50536 w 222215"/>
              <a:gd name="connsiteY26" fmla="*/ 21142 h 253706"/>
              <a:gd name="connsiteX27" fmla="*/ 42607 w 222215"/>
              <a:gd name="connsiteY27" fmla="*/ 15856 h 253706"/>
              <a:gd name="connsiteX28" fmla="*/ 26751 w 222215"/>
              <a:gd name="connsiteY28" fmla="*/ 0 h 253706"/>
              <a:gd name="connsiteX29" fmla="*/ 21465 w 222215"/>
              <a:gd name="connsiteY29" fmla="*/ 116282 h 253706"/>
              <a:gd name="connsiteX30" fmla="*/ 18822 w 222215"/>
              <a:gd name="connsiteY30" fmla="*/ 124210 h 253706"/>
              <a:gd name="connsiteX31" fmla="*/ 10894 w 222215"/>
              <a:gd name="connsiteY31" fmla="*/ 145352 h 253706"/>
              <a:gd name="connsiteX32" fmla="*/ 8251 w 222215"/>
              <a:gd name="connsiteY32" fmla="*/ 153281 h 253706"/>
              <a:gd name="connsiteX33" fmla="*/ 2966 w 222215"/>
              <a:gd name="connsiteY33" fmla="*/ 187637 h 253706"/>
              <a:gd name="connsiteX34" fmla="*/ 2966 w 222215"/>
              <a:gd name="connsiteY34" fmla="*/ 224636 h 253706"/>
              <a:gd name="connsiteX35" fmla="*/ 13537 w 222215"/>
              <a:gd name="connsiteY35" fmla="*/ 224636 h 253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22215" h="253706">
                <a:moveTo>
                  <a:pt x="13537" y="224636"/>
                </a:moveTo>
                <a:cubicBezTo>
                  <a:pt x="25870" y="224196"/>
                  <a:pt x="55860" y="223556"/>
                  <a:pt x="76963" y="221993"/>
                </a:cubicBezTo>
                <a:cubicBezTo>
                  <a:pt x="79741" y="221787"/>
                  <a:pt x="82106" y="219350"/>
                  <a:pt x="84892" y="219350"/>
                </a:cubicBezTo>
                <a:cubicBezTo>
                  <a:pt x="99894" y="219350"/>
                  <a:pt x="114843" y="221112"/>
                  <a:pt x="129819" y="221993"/>
                </a:cubicBezTo>
                <a:cubicBezTo>
                  <a:pt x="132462" y="222874"/>
                  <a:pt x="135255" y="223390"/>
                  <a:pt x="137747" y="224636"/>
                </a:cubicBezTo>
                <a:cubicBezTo>
                  <a:pt x="140588" y="226056"/>
                  <a:pt x="142773" y="228631"/>
                  <a:pt x="145676" y="229921"/>
                </a:cubicBezTo>
                <a:cubicBezTo>
                  <a:pt x="150767" y="232184"/>
                  <a:pt x="161532" y="235207"/>
                  <a:pt x="161532" y="235207"/>
                </a:cubicBezTo>
                <a:cubicBezTo>
                  <a:pt x="163294" y="237850"/>
                  <a:pt x="164338" y="241151"/>
                  <a:pt x="166818" y="243135"/>
                </a:cubicBezTo>
                <a:cubicBezTo>
                  <a:pt x="168993" y="244875"/>
                  <a:pt x="172254" y="244532"/>
                  <a:pt x="174746" y="245778"/>
                </a:cubicBezTo>
                <a:cubicBezTo>
                  <a:pt x="195236" y="256023"/>
                  <a:pt x="170675" y="247063"/>
                  <a:pt x="190603" y="253706"/>
                </a:cubicBezTo>
                <a:cubicBezTo>
                  <a:pt x="200808" y="251665"/>
                  <a:pt x="206193" y="253129"/>
                  <a:pt x="211745" y="243135"/>
                </a:cubicBezTo>
                <a:cubicBezTo>
                  <a:pt x="214451" y="238265"/>
                  <a:pt x="217030" y="227278"/>
                  <a:pt x="217030" y="227278"/>
                </a:cubicBezTo>
                <a:cubicBezTo>
                  <a:pt x="216751" y="218339"/>
                  <a:pt x="237278" y="139889"/>
                  <a:pt x="198531" y="132139"/>
                </a:cubicBezTo>
                <a:lnTo>
                  <a:pt x="185317" y="129496"/>
                </a:lnTo>
                <a:cubicBezTo>
                  <a:pt x="182674" y="127734"/>
                  <a:pt x="180291" y="125500"/>
                  <a:pt x="177389" y="124210"/>
                </a:cubicBezTo>
                <a:cubicBezTo>
                  <a:pt x="172298" y="121947"/>
                  <a:pt x="161532" y="118925"/>
                  <a:pt x="161532" y="118925"/>
                </a:cubicBezTo>
                <a:cubicBezTo>
                  <a:pt x="156333" y="111126"/>
                  <a:pt x="155952" y="109430"/>
                  <a:pt x="148318" y="103068"/>
                </a:cubicBezTo>
                <a:cubicBezTo>
                  <a:pt x="145878" y="101035"/>
                  <a:pt x="142830" y="99815"/>
                  <a:pt x="140390" y="97782"/>
                </a:cubicBezTo>
                <a:cubicBezTo>
                  <a:pt x="137519" y="95389"/>
                  <a:pt x="134855" y="92725"/>
                  <a:pt x="132462" y="89854"/>
                </a:cubicBezTo>
                <a:cubicBezTo>
                  <a:pt x="126371" y="82545"/>
                  <a:pt x="127929" y="79784"/>
                  <a:pt x="119248" y="73997"/>
                </a:cubicBezTo>
                <a:cubicBezTo>
                  <a:pt x="116977" y="72483"/>
                  <a:pt x="102152" y="69063"/>
                  <a:pt x="100748" y="68712"/>
                </a:cubicBezTo>
                <a:cubicBezTo>
                  <a:pt x="98986" y="66069"/>
                  <a:pt x="97943" y="62768"/>
                  <a:pt x="95463" y="60784"/>
                </a:cubicBezTo>
                <a:cubicBezTo>
                  <a:pt x="93288" y="59044"/>
                  <a:pt x="89504" y="60111"/>
                  <a:pt x="87534" y="58141"/>
                </a:cubicBezTo>
                <a:cubicBezTo>
                  <a:pt x="84748" y="55355"/>
                  <a:pt x="84710" y="50646"/>
                  <a:pt x="82249" y="47570"/>
                </a:cubicBezTo>
                <a:cubicBezTo>
                  <a:pt x="77579" y="41733"/>
                  <a:pt x="71678" y="36999"/>
                  <a:pt x="66392" y="31713"/>
                </a:cubicBezTo>
                <a:cubicBezTo>
                  <a:pt x="63749" y="29070"/>
                  <a:pt x="62009" y="24967"/>
                  <a:pt x="58464" y="23785"/>
                </a:cubicBezTo>
                <a:cubicBezTo>
                  <a:pt x="55821" y="22904"/>
                  <a:pt x="53028" y="22388"/>
                  <a:pt x="50536" y="21142"/>
                </a:cubicBezTo>
                <a:cubicBezTo>
                  <a:pt x="47695" y="19721"/>
                  <a:pt x="44981" y="17966"/>
                  <a:pt x="42607" y="15856"/>
                </a:cubicBezTo>
                <a:cubicBezTo>
                  <a:pt x="37020" y="10890"/>
                  <a:pt x="26751" y="0"/>
                  <a:pt x="26751" y="0"/>
                </a:cubicBezTo>
                <a:cubicBezTo>
                  <a:pt x="15261" y="45957"/>
                  <a:pt x="27089" y="-4619"/>
                  <a:pt x="21465" y="116282"/>
                </a:cubicBezTo>
                <a:cubicBezTo>
                  <a:pt x="21336" y="119065"/>
                  <a:pt x="19498" y="121508"/>
                  <a:pt x="18822" y="124210"/>
                </a:cubicBezTo>
                <a:cubicBezTo>
                  <a:pt x="14250" y="142499"/>
                  <a:pt x="19596" y="132301"/>
                  <a:pt x="10894" y="145352"/>
                </a:cubicBezTo>
                <a:cubicBezTo>
                  <a:pt x="10013" y="147995"/>
                  <a:pt x="8675" y="150527"/>
                  <a:pt x="8251" y="153281"/>
                </a:cubicBezTo>
                <a:cubicBezTo>
                  <a:pt x="2410" y="191247"/>
                  <a:pt x="9326" y="168550"/>
                  <a:pt x="2966" y="187637"/>
                </a:cubicBezTo>
                <a:cubicBezTo>
                  <a:pt x="2183" y="193119"/>
                  <a:pt x="-3299" y="219154"/>
                  <a:pt x="2966" y="224636"/>
                </a:cubicBezTo>
                <a:cubicBezTo>
                  <a:pt x="7607" y="228697"/>
                  <a:pt x="1204" y="225076"/>
                  <a:pt x="13537" y="224636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5944973" y="4548215"/>
            <a:ext cx="176552" cy="241830"/>
          </a:xfrm>
          <a:custGeom>
            <a:avLst/>
            <a:gdLst>
              <a:gd name="connsiteX0" fmla="*/ 142196 w 176552"/>
              <a:gd name="connsiteY0" fmla="*/ 240493 h 241830"/>
              <a:gd name="connsiteX1" fmla="*/ 144839 w 176552"/>
              <a:gd name="connsiteY1" fmla="*/ 219350 h 241830"/>
              <a:gd name="connsiteX2" fmla="*/ 152767 w 176552"/>
              <a:gd name="connsiteY2" fmla="*/ 211422 h 241830"/>
              <a:gd name="connsiteX3" fmla="*/ 160696 w 176552"/>
              <a:gd name="connsiteY3" fmla="*/ 184994 h 241830"/>
              <a:gd name="connsiteX4" fmla="*/ 163338 w 176552"/>
              <a:gd name="connsiteY4" fmla="*/ 174423 h 241830"/>
              <a:gd name="connsiteX5" fmla="*/ 171267 w 176552"/>
              <a:gd name="connsiteY5" fmla="*/ 166495 h 241830"/>
              <a:gd name="connsiteX6" fmla="*/ 176552 w 176552"/>
              <a:gd name="connsiteY6" fmla="*/ 158567 h 241830"/>
              <a:gd name="connsiteX7" fmla="*/ 171267 w 176552"/>
              <a:gd name="connsiteY7" fmla="*/ 50213 h 241830"/>
              <a:gd name="connsiteX8" fmla="*/ 160696 w 176552"/>
              <a:gd name="connsiteY8" fmla="*/ 44927 h 241830"/>
              <a:gd name="connsiteX9" fmla="*/ 142196 w 176552"/>
              <a:gd name="connsiteY9" fmla="*/ 26428 h 241830"/>
              <a:gd name="connsiteX10" fmla="*/ 118411 w 176552"/>
              <a:gd name="connsiteY10" fmla="*/ 15857 h 241830"/>
              <a:gd name="connsiteX11" fmla="*/ 102555 w 176552"/>
              <a:gd name="connsiteY11" fmla="*/ 5286 h 241830"/>
              <a:gd name="connsiteX12" fmla="*/ 94626 w 176552"/>
              <a:gd name="connsiteY12" fmla="*/ 0 h 241830"/>
              <a:gd name="connsiteX13" fmla="*/ 68199 w 176552"/>
              <a:gd name="connsiteY13" fmla="*/ 2643 h 241830"/>
              <a:gd name="connsiteX14" fmla="*/ 65556 w 176552"/>
              <a:gd name="connsiteY14" fmla="*/ 10571 h 241830"/>
              <a:gd name="connsiteX15" fmla="*/ 52342 w 176552"/>
              <a:gd name="connsiteY15" fmla="*/ 34356 h 241830"/>
              <a:gd name="connsiteX16" fmla="*/ 47056 w 176552"/>
              <a:gd name="connsiteY16" fmla="*/ 66069 h 241830"/>
              <a:gd name="connsiteX17" fmla="*/ 41771 w 176552"/>
              <a:gd name="connsiteY17" fmla="*/ 81926 h 241830"/>
              <a:gd name="connsiteX18" fmla="*/ 39128 w 176552"/>
              <a:gd name="connsiteY18" fmla="*/ 89854 h 241830"/>
              <a:gd name="connsiteX19" fmla="*/ 33843 w 176552"/>
              <a:gd name="connsiteY19" fmla="*/ 108354 h 241830"/>
              <a:gd name="connsiteX20" fmla="*/ 28557 w 176552"/>
              <a:gd name="connsiteY20" fmla="*/ 116282 h 241830"/>
              <a:gd name="connsiteX21" fmla="*/ 23271 w 176552"/>
              <a:gd name="connsiteY21" fmla="*/ 134782 h 241830"/>
              <a:gd name="connsiteX22" fmla="*/ 20629 w 176552"/>
              <a:gd name="connsiteY22" fmla="*/ 142710 h 241830"/>
              <a:gd name="connsiteX23" fmla="*/ 12700 w 176552"/>
              <a:gd name="connsiteY23" fmla="*/ 150638 h 241830"/>
              <a:gd name="connsiteX24" fmla="*/ 10058 w 176552"/>
              <a:gd name="connsiteY24" fmla="*/ 158567 h 241830"/>
              <a:gd name="connsiteX25" fmla="*/ 7415 w 176552"/>
              <a:gd name="connsiteY25" fmla="*/ 195565 h 241830"/>
              <a:gd name="connsiteX26" fmla="*/ 23271 w 176552"/>
              <a:gd name="connsiteY26" fmla="*/ 198208 h 241830"/>
              <a:gd name="connsiteX27" fmla="*/ 31200 w 176552"/>
              <a:gd name="connsiteY27" fmla="*/ 200851 h 241830"/>
              <a:gd name="connsiteX28" fmla="*/ 52342 w 176552"/>
              <a:gd name="connsiteY28" fmla="*/ 203494 h 241830"/>
              <a:gd name="connsiteX29" fmla="*/ 62913 w 176552"/>
              <a:gd name="connsiteY29" fmla="*/ 208779 h 241830"/>
              <a:gd name="connsiteX30" fmla="*/ 81412 w 176552"/>
              <a:gd name="connsiteY30" fmla="*/ 214065 h 241830"/>
              <a:gd name="connsiteX31" fmla="*/ 99912 w 176552"/>
              <a:gd name="connsiteY31" fmla="*/ 221993 h 241830"/>
              <a:gd name="connsiteX32" fmla="*/ 107840 w 176552"/>
              <a:gd name="connsiteY32" fmla="*/ 229921 h 241830"/>
              <a:gd name="connsiteX33" fmla="*/ 115769 w 176552"/>
              <a:gd name="connsiteY33" fmla="*/ 232564 h 241830"/>
              <a:gd name="connsiteX34" fmla="*/ 142196 w 176552"/>
              <a:gd name="connsiteY34" fmla="*/ 240493 h 24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76552" h="241830">
                <a:moveTo>
                  <a:pt x="142196" y="240493"/>
                </a:moveTo>
                <a:cubicBezTo>
                  <a:pt x="147041" y="238291"/>
                  <a:pt x="142412" y="226025"/>
                  <a:pt x="144839" y="219350"/>
                </a:cubicBezTo>
                <a:cubicBezTo>
                  <a:pt x="146116" y="215838"/>
                  <a:pt x="151379" y="214892"/>
                  <a:pt x="152767" y="211422"/>
                </a:cubicBezTo>
                <a:cubicBezTo>
                  <a:pt x="169773" y="168908"/>
                  <a:pt x="144859" y="208749"/>
                  <a:pt x="160696" y="184994"/>
                </a:cubicBezTo>
                <a:cubicBezTo>
                  <a:pt x="161577" y="181470"/>
                  <a:pt x="161536" y="177576"/>
                  <a:pt x="163338" y="174423"/>
                </a:cubicBezTo>
                <a:cubicBezTo>
                  <a:pt x="165192" y="171178"/>
                  <a:pt x="168874" y="169366"/>
                  <a:pt x="171267" y="166495"/>
                </a:cubicBezTo>
                <a:cubicBezTo>
                  <a:pt x="173300" y="164055"/>
                  <a:pt x="174790" y="161210"/>
                  <a:pt x="176552" y="158567"/>
                </a:cubicBezTo>
                <a:cubicBezTo>
                  <a:pt x="174790" y="122449"/>
                  <a:pt x="176264" y="86027"/>
                  <a:pt x="171267" y="50213"/>
                </a:cubicBezTo>
                <a:cubicBezTo>
                  <a:pt x="170723" y="46311"/>
                  <a:pt x="163482" y="47713"/>
                  <a:pt x="160696" y="44927"/>
                </a:cubicBezTo>
                <a:cubicBezTo>
                  <a:pt x="139493" y="23724"/>
                  <a:pt x="160136" y="32408"/>
                  <a:pt x="142196" y="26428"/>
                </a:cubicBezTo>
                <a:cubicBezTo>
                  <a:pt x="124638" y="8868"/>
                  <a:pt x="146329" y="27489"/>
                  <a:pt x="118411" y="15857"/>
                </a:cubicBezTo>
                <a:cubicBezTo>
                  <a:pt x="112547" y="13414"/>
                  <a:pt x="107840" y="8810"/>
                  <a:pt x="102555" y="5286"/>
                </a:cubicBezTo>
                <a:lnTo>
                  <a:pt x="94626" y="0"/>
                </a:lnTo>
                <a:cubicBezTo>
                  <a:pt x="85817" y="881"/>
                  <a:pt x="76519" y="-382"/>
                  <a:pt x="68199" y="2643"/>
                </a:cubicBezTo>
                <a:cubicBezTo>
                  <a:pt x="65581" y="3595"/>
                  <a:pt x="66909" y="8136"/>
                  <a:pt x="65556" y="10571"/>
                </a:cubicBezTo>
                <a:cubicBezTo>
                  <a:pt x="50411" y="37833"/>
                  <a:pt x="58322" y="16417"/>
                  <a:pt x="52342" y="34356"/>
                </a:cubicBezTo>
                <a:cubicBezTo>
                  <a:pt x="50580" y="44927"/>
                  <a:pt x="50445" y="55902"/>
                  <a:pt x="47056" y="66069"/>
                </a:cubicBezTo>
                <a:lnTo>
                  <a:pt x="41771" y="81926"/>
                </a:lnTo>
                <a:cubicBezTo>
                  <a:pt x="40890" y="84569"/>
                  <a:pt x="39804" y="87152"/>
                  <a:pt x="39128" y="89854"/>
                </a:cubicBezTo>
                <a:cubicBezTo>
                  <a:pt x="38283" y="93233"/>
                  <a:pt x="35736" y="104568"/>
                  <a:pt x="33843" y="108354"/>
                </a:cubicBezTo>
                <a:cubicBezTo>
                  <a:pt x="32423" y="111195"/>
                  <a:pt x="29978" y="113441"/>
                  <a:pt x="28557" y="116282"/>
                </a:cubicBezTo>
                <a:cubicBezTo>
                  <a:pt x="26444" y="120507"/>
                  <a:pt x="24400" y="130830"/>
                  <a:pt x="23271" y="134782"/>
                </a:cubicBezTo>
                <a:cubicBezTo>
                  <a:pt x="22506" y="137460"/>
                  <a:pt x="22174" y="140392"/>
                  <a:pt x="20629" y="142710"/>
                </a:cubicBezTo>
                <a:cubicBezTo>
                  <a:pt x="18556" y="145820"/>
                  <a:pt x="15343" y="147995"/>
                  <a:pt x="12700" y="150638"/>
                </a:cubicBezTo>
                <a:cubicBezTo>
                  <a:pt x="11819" y="153281"/>
                  <a:pt x="11304" y="156075"/>
                  <a:pt x="10058" y="158567"/>
                </a:cubicBezTo>
                <a:cubicBezTo>
                  <a:pt x="3205" y="172275"/>
                  <a:pt x="-7249" y="170426"/>
                  <a:pt x="7415" y="195565"/>
                </a:cubicBezTo>
                <a:cubicBezTo>
                  <a:pt x="10115" y="200193"/>
                  <a:pt x="18040" y="197046"/>
                  <a:pt x="23271" y="198208"/>
                </a:cubicBezTo>
                <a:cubicBezTo>
                  <a:pt x="25991" y="198812"/>
                  <a:pt x="28459" y="200353"/>
                  <a:pt x="31200" y="200851"/>
                </a:cubicBezTo>
                <a:cubicBezTo>
                  <a:pt x="38188" y="202122"/>
                  <a:pt x="45295" y="202613"/>
                  <a:pt x="52342" y="203494"/>
                </a:cubicBezTo>
                <a:cubicBezTo>
                  <a:pt x="55866" y="205256"/>
                  <a:pt x="59224" y="207396"/>
                  <a:pt x="62913" y="208779"/>
                </a:cubicBezTo>
                <a:cubicBezTo>
                  <a:pt x="69691" y="211321"/>
                  <a:pt x="75020" y="210869"/>
                  <a:pt x="81412" y="214065"/>
                </a:cubicBezTo>
                <a:cubicBezTo>
                  <a:pt x="99662" y="223189"/>
                  <a:pt x="77914" y="216493"/>
                  <a:pt x="99912" y="221993"/>
                </a:cubicBezTo>
                <a:cubicBezTo>
                  <a:pt x="102555" y="224636"/>
                  <a:pt x="104730" y="227848"/>
                  <a:pt x="107840" y="229921"/>
                </a:cubicBezTo>
                <a:cubicBezTo>
                  <a:pt x="110158" y="231466"/>
                  <a:pt x="113594" y="230824"/>
                  <a:pt x="115769" y="232564"/>
                </a:cubicBezTo>
                <a:cubicBezTo>
                  <a:pt x="129344" y="243425"/>
                  <a:pt x="137351" y="242695"/>
                  <a:pt x="142196" y="240493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2849770" y="4780779"/>
            <a:ext cx="761496" cy="459893"/>
          </a:xfrm>
          <a:custGeom>
            <a:avLst/>
            <a:gdLst>
              <a:gd name="connsiteX0" fmla="*/ 642195 w 761496"/>
              <a:gd name="connsiteY0" fmla="*/ 459843 h 459893"/>
              <a:gd name="connsiteX1" fmla="*/ 652766 w 761496"/>
              <a:gd name="connsiteY1" fmla="*/ 443986 h 459893"/>
              <a:gd name="connsiteX2" fmla="*/ 658051 w 761496"/>
              <a:gd name="connsiteY2" fmla="*/ 417559 h 459893"/>
              <a:gd name="connsiteX3" fmla="*/ 660694 w 761496"/>
              <a:gd name="connsiteY3" fmla="*/ 409630 h 459893"/>
              <a:gd name="connsiteX4" fmla="*/ 668622 w 761496"/>
              <a:gd name="connsiteY4" fmla="*/ 404345 h 459893"/>
              <a:gd name="connsiteX5" fmla="*/ 705621 w 761496"/>
              <a:gd name="connsiteY5" fmla="*/ 401702 h 459893"/>
              <a:gd name="connsiteX6" fmla="*/ 716192 w 761496"/>
              <a:gd name="connsiteY6" fmla="*/ 399059 h 459893"/>
              <a:gd name="connsiteX7" fmla="*/ 734692 w 761496"/>
              <a:gd name="connsiteY7" fmla="*/ 396416 h 459893"/>
              <a:gd name="connsiteX8" fmla="*/ 742620 w 761496"/>
              <a:gd name="connsiteY8" fmla="*/ 388488 h 459893"/>
              <a:gd name="connsiteX9" fmla="*/ 745263 w 761496"/>
              <a:gd name="connsiteY9" fmla="*/ 380560 h 459893"/>
              <a:gd name="connsiteX10" fmla="*/ 750548 w 761496"/>
              <a:gd name="connsiteY10" fmla="*/ 372631 h 459893"/>
              <a:gd name="connsiteX11" fmla="*/ 753191 w 761496"/>
              <a:gd name="connsiteY11" fmla="*/ 359418 h 459893"/>
              <a:gd name="connsiteX12" fmla="*/ 755834 w 761496"/>
              <a:gd name="connsiteY12" fmla="*/ 351489 h 459893"/>
              <a:gd name="connsiteX13" fmla="*/ 758477 w 761496"/>
              <a:gd name="connsiteY13" fmla="*/ 293348 h 459893"/>
              <a:gd name="connsiteX14" fmla="*/ 758477 w 761496"/>
              <a:gd name="connsiteY14" fmla="*/ 277492 h 459893"/>
              <a:gd name="connsiteX15" fmla="*/ 750548 w 761496"/>
              <a:gd name="connsiteY15" fmla="*/ 274849 h 459893"/>
              <a:gd name="connsiteX16" fmla="*/ 734692 w 761496"/>
              <a:gd name="connsiteY16" fmla="*/ 264278 h 459893"/>
              <a:gd name="connsiteX17" fmla="*/ 718835 w 761496"/>
              <a:gd name="connsiteY17" fmla="*/ 258992 h 459893"/>
              <a:gd name="connsiteX18" fmla="*/ 689765 w 761496"/>
              <a:gd name="connsiteY18" fmla="*/ 261635 h 459893"/>
              <a:gd name="connsiteX19" fmla="*/ 679194 w 761496"/>
              <a:gd name="connsiteY19" fmla="*/ 277492 h 459893"/>
              <a:gd name="connsiteX20" fmla="*/ 671265 w 761496"/>
              <a:gd name="connsiteY20" fmla="*/ 285420 h 459893"/>
              <a:gd name="connsiteX21" fmla="*/ 660694 w 761496"/>
              <a:gd name="connsiteY21" fmla="*/ 301276 h 459893"/>
              <a:gd name="connsiteX22" fmla="*/ 655409 w 761496"/>
              <a:gd name="connsiteY22" fmla="*/ 309205 h 459893"/>
              <a:gd name="connsiteX23" fmla="*/ 639552 w 761496"/>
              <a:gd name="connsiteY23" fmla="*/ 317133 h 459893"/>
              <a:gd name="connsiteX24" fmla="*/ 591982 w 761496"/>
              <a:gd name="connsiteY24" fmla="*/ 306562 h 459893"/>
              <a:gd name="connsiteX25" fmla="*/ 586696 w 761496"/>
              <a:gd name="connsiteY25" fmla="*/ 298634 h 459893"/>
              <a:gd name="connsiteX26" fmla="*/ 589339 w 761496"/>
              <a:gd name="connsiteY26" fmla="*/ 288063 h 459893"/>
              <a:gd name="connsiteX27" fmla="*/ 594625 w 761496"/>
              <a:gd name="connsiteY27" fmla="*/ 272206 h 459893"/>
              <a:gd name="connsiteX28" fmla="*/ 557626 w 761496"/>
              <a:gd name="connsiteY28" fmla="*/ 261635 h 459893"/>
              <a:gd name="connsiteX29" fmla="*/ 541769 w 761496"/>
              <a:gd name="connsiteY29" fmla="*/ 256349 h 459893"/>
              <a:gd name="connsiteX30" fmla="*/ 525913 w 761496"/>
              <a:gd name="connsiteY30" fmla="*/ 251064 h 459893"/>
              <a:gd name="connsiteX31" fmla="*/ 517984 w 761496"/>
              <a:gd name="connsiteY31" fmla="*/ 248421 h 459893"/>
              <a:gd name="connsiteX32" fmla="*/ 502128 w 761496"/>
              <a:gd name="connsiteY32" fmla="*/ 245778 h 459893"/>
              <a:gd name="connsiteX33" fmla="*/ 494199 w 761496"/>
              <a:gd name="connsiteY33" fmla="*/ 243135 h 459893"/>
              <a:gd name="connsiteX34" fmla="*/ 475700 w 761496"/>
              <a:gd name="connsiteY34" fmla="*/ 240493 h 459893"/>
              <a:gd name="connsiteX35" fmla="*/ 467772 w 761496"/>
              <a:gd name="connsiteY35" fmla="*/ 237850 h 459893"/>
              <a:gd name="connsiteX36" fmla="*/ 417559 w 761496"/>
              <a:gd name="connsiteY36" fmla="*/ 235207 h 459893"/>
              <a:gd name="connsiteX37" fmla="*/ 414916 w 761496"/>
              <a:gd name="connsiteY37" fmla="*/ 227279 h 459893"/>
              <a:gd name="connsiteX38" fmla="*/ 406988 w 761496"/>
              <a:gd name="connsiteY38" fmla="*/ 224636 h 459893"/>
              <a:gd name="connsiteX39" fmla="*/ 396417 w 761496"/>
              <a:gd name="connsiteY39" fmla="*/ 219350 h 459893"/>
              <a:gd name="connsiteX40" fmla="*/ 311848 w 761496"/>
              <a:gd name="connsiteY40" fmla="*/ 224636 h 459893"/>
              <a:gd name="connsiteX41" fmla="*/ 303920 w 761496"/>
              <a:gd name="connsiteY41" fmla="*/ 227279 h 459893"/>
              <a:gd name="connsiteX42" fmla="*/ 293348 w 761496"/>
              <a:gd name="connsiteY42" fmla="*/ 232564 h 459893"/>
              <a:gd name="connsiteX43" fmla="*/ 264278 w 761496"/>
              <a:gd name="connsiteY43" fmla="*/ 229922 h 459893"/>
              <a:gd name="connsiteX44" fmla="*/ 253707 w 761496"/>
              <a:gd name="connsiteY44" fmla="*/ 163852 h 459893"/>
              <a:gd name="connsiteX45" fmla="*/ 245778 w 761496"/>
              <a:gd name="connsiteY45" fmla="*/ 129496 h 459893"/>
              <a:gd name="connsiteX46" fmla="*/ 243136 w 761496"/>
              <a:gd name="connsiteY46" fmla="*/ 121568 h 459893"/>
              <a:gd name="connsiteX47" fmla="*/ 229922 w 761496"/>
              <a:gd name="connsiteY47" fmla="*/ 95140 h 459893"/>
              <a:gd name="connsiteX48" fmla="*/ 221994 w 761496"/>
              <a:gd name="connsiteY48" fmla="*/ 87212 h 459893"/>
              <a:gd name="connsiteX49" fmla="*/ 216708 w 761496"/>
              <a:gd name="connsiteY49" fmla="*/ 79283 h 459893"/>
              <a:gd name="connsiteX50" fmla="*/ 200851 w 761496"/>
              <a:gd name="connsiteY50" fmla="*/ 68712 h 459893"/>
              <a:gd name="connsiteX51" fmla="*/ 192923 w 761496"/>
              <a:gd name="connsiteY51" fmla="*/ 63427 h 459893"/>
              <a:gd name="connsiteX52" fmla="*/ 187637 w 761496"/>
              <a:gd name="connsiteY52" fmla="*/ 55498 h 459893"/>
              <a:gd name="connsiteX53" fmla="*/ 182352 w 761496"/>
              <a:gd name="connsiteY53" fmla="*/ 31713 h 459893"/>
              <a:gd name="connsiteX54" fmla="*/ 174424 w 761496"/>
              <a:gd name="connsiteY54" fmla="*/ 21142 h 459893"/>
              <a:gd name="connsiteX55" fmla="*/ 166495 w 761496"/>
              <a:gd name="connsiteY55" fmla="*/ 13214 h 459893"/>
              <a:gd name="connsiteX56" fmla="*/ 161210 w 761496"/>
              <a:gd name="connsiteY56" fmla="*/ 5286 h 459893"/>
              <a:gd name="connsiteX57" fmla="*/ 145353 w 761496"/>
              <a:gd name="connsiteY57" fmla="*/ 0 h 459893"/>
              <a:gd name="connsiteX58" fmla="*/ 118925 w 761496"/>
              <a:gd name="connsiteY58" fmla="*/ 2643 h 459893"/>
              <a:gd name="connsiteX59" fmla="*/ 113640 w 761496"/>
              <a:gd name="connsiteY59" fmla="*/ 10571 h 459893"/>
              <a:gd name="connsiteX60" fmla="*/ 110997 w 761496"/>
              <a:gd name="connsiteY60" fmla="*/ 31713 h 459893"/>
              <a:gd name="connsiteX61" fmla="*/ 108354 w 761496"/>
              <a:gd name="connsiteY61" fmla="*/ 42285 h 459893"/>
              <a:gd name="connsiteX62" fmla="*/ 110997 w 761496"/>
              <a:gd name="connsiteY62" fmla="*/ 126853 h 459893"/>
              <a:gd name="connsiteX63" fmla="*/ 121568 w 761496"/>
              <a:gd name="connsiteY63" fmla="*/ 155924 h 459893"/>
              <a:gd name="connsiteX64" fmla="*/ 132139 w 761496"/>
              <a:gd name="connsiteY64" fmla="*/ 171781 h 459893"/>
              <a:gd name="connsiteX65" fmla="*/ 137425 w 761496"/>
              <a:gd name="connsiteY65" fmla="*/ 179709 h 459893"/>
              <a:gd name="connsiteX66" fmla="*/ 140068 w 761496"/>
              <a:gd name="connsiteY66" fmla="*/ 195566 h 459893"/>
              <a:gd name="connsiteX67" fmla="*/ 142710 w 761496"/>
              <a:gd name="connsiteY67" fmla="*/ 203494 h 459893"/>
              <a:gd name="connsiteX68" fmla="*/ 140068 w 761496"/>
              <a:gd name="connsiteY68" fmla="*/ 264278 h 459893"/>
              <a:gd name="connsiteX69" fmla="*/ 126854 w 761496"/>
              <a:gd name="connsiteY69" fmla="*/ 280134 h 459893"/>
              <a:gd name="connsiteX70" fmla="*/ 121568 w 761496"/>
              <a:gd name="connsiteY70" fmla="*/ 298634 h 459893"/>
              <a:gd name="connsiteX71" fmla="*/ 118925 w 761496"/>
              <a:gd name="connsiteY71" fmla="*/ 309205 h 459893"/>
              <a:gd name="connsiteX72" fmla="*/ 110997 w 761496"/>
              <a:gd name="connsiteY72" fmla="*/ 314490 h 459893"/>
              <a:gd name="connsiteX73" fmla="*/ 13214 w 761496"/>
              <a:gd name="connsiteY73" fmla="*/ 319776 h 459893"/>
              <a:gd name="connsiteX74" fmla="*/ 5286 w 761496"/>
              <a:gd name="connsiteY74" fmla="*/ 327704 h 459893"/>
              <a:gd name="connsiteX75" fmla="*/ 0 w 761496"/>
              <a:gd name="connsiteY75" fmla="*/ 348846 h 459893"/>
              <a:gd name="connsiteX76" fmla="*/ 2643 w 761496"/>
              <a:gd name="connsiteY76" fmla="*/ 443986 h 459893"/>
              <a:gd name="connsiteX77" fmla="*/ 10572 w 761496"/>
              <a:gd name="connsiteY77" fmla="*/ 446629 h 459893"/>
              <a:gd name="connsiteX78" fmla="*/ 31714 w 761496"/>
              <a:gd name="connsiteY78" fmla="*/ 443986 h 459893"/>
              <a:gd name="connsiteX79" fmla="*/ 50213 w 761496"/>
              <a:gd name="connsiteY79" fmla="*/ 438701 h 459893"/>
              <a:gd name="connsiteX80" fmla="*/ 55499 w 761496"/>
              <a:gd name="connsiteY80" fmla="*/ 430772 h 459893"/>
              <a:gd name="connsiteX81" fmla="*/ 79284 w 761496"/>
              <a:gd name="connsiteY81" fmla="*/ 417559 h 459893"/>
              <a:gd name="connsiteX82" fmla="*/ 97783 w 761496"/>
              <a:gd name="connsiteY82" fmla="*/ 409630 h 459893"/>
              <a:gd name="connsiteX83" fmla="*/ 121568 w 761496"/>
              <a:gd name="connsiteY83" fmla="*/ 391131 h 459893"/>
              <a:gd name="connsiteX84" fmla="*/ 129496 w 761496"/>
              <a:gd name="connsiteY84" fmla="*/ 377917 h 459893"/>
              <a:gd name="connsiteX85" fmla="*/ 132139 w 761496"/>
              <a:gd name="connsiteY85" fmla="*/ 417559 h 459893"/>
              <a:gd name="connsiteX86" fmla="*/ 192923 w 761496"/>
              <a:gd name="connsiteY86" fmla="*/ 409630 h 459893"/>
              <a:gd name="connsiteX87" fmla="*/ 200851 w 761496"/>
              <a:gd name="connsiteY87" fmla="*/ 404345 h 459893"/>
              <a:gd name="connsiteX88" fmla="*/ 206137 w 761496"/>
              <a:gd name="connsiteY88" fmla="*/ 354132 h 459893"/>
              <a:gd name="connsiteX89" fmla="*/ 211422 w 761496"/>
              <a:gd name="connsiteY89" fmla="*/ 346204 h 459893"/>
              <a:gd name="connsiteX90" fmla="*/ 221994 w 761496"/>
              <a:gd name="connsiteY90" fmla="*/ 327704 h 459893"/>
              <a:gd name="connsiteX91" fmla="*/ 229922 w 761496"/>
              <a:gd name="connsiteY91" fmla="*/ 319776 h 459893"/>
              <a:gd name="connsiteX92" fmla="*/ 245778 w 761496"/>
              <a:gd name="connsiteY92" fmla="*/ 314490 h 459893"/>
              <a:gd name="connsiteX93" fmla="*/ 274849 w 761496"/>
              <a:gd name="connsiteY93" fmla="*/ 377917 h 459893"/>
              <a:gd name="connsiteX94" fmla="*/ 325062 w 761496"/>
              <a:gd name="connsiteY94" fmla="*/ 375274 h 459893"/>
              <a:gd name="connsiteX95" fmla="*/ 332990 w 761496"/>
              <a:gd name="connsiteY95" fmla="*/ 367346 h 459893"/>
              <a:gd name="connsiteX96" fmla="*/ 343561 w 761496"/>
              <a:gd name="connsiteY96" fmla="*/ 351489 h 459893"/>
              <a:gd name="connsiteX97" fmla="*/ 348847 w 761496"/>
              <a:gd name="connsiteY97" fmla="*/ 343561 h 459893"/>
              <a:gd name="connsiteX98" fmla="*/ 364703 w 761496"/>
              <a:gd name="connsiteY98" fmla="*/ 330347 h 459893"/>
              <a:gd name="connsiteX99" fmla="*/ 380560 w 761496"/>
              <a:gd name="connsiteY99" fmla="*/ 319776 h 459893"/>
              <a:gd name="connsiteX100" fmla="*/ 385846 w 761496"/>
              <a:gd name="connsiteY100" fmla="*/ 327704 h 459893"/>
              <a:gd name="connsiteX101" fmla="*/ 388488 w 761496"/>
              <a:gd name="connsiteY101" fmla="*/ 338275 h 459893"/>
              <a:gd name="connsiteX102" fmla="*/ 393774 w 761496"/>
              <a:gd name="connsiteY102" fmla="*/ 354132 h 459893"/>
              <a:gd name="connsiteX103" fmla="*/ 396417 w 761496"/>
              <a:gd name="connsiteY103" fmla="*/ 362060 h 459893"/>
              <a:gd name="connsiteX104" fmla="*/ 412273 w 761496"/>
              <a:gd name="connsiteY104" fmla="*/ 372631 h 459893"/>
              <a:gd name="connsiteX105" fmla="*/ 523270 w 761496"/>
              <a:gd name="connsiteY105" fmla="*/ 375274 h 459893"/>
              <a:gd name="connsiteX106" fmla="*/ 531198 w 761496"/>
              <a:gd name="connsiteY106" fmla="*/ 377917 h 459893"/>
              <a:gd name="connsiteX107" fmla="*/ 547055 w 761496"/>
              <a:gd name="connsiteY107" fmla="*/ 388488 h 459893"/>
              <a:gd name="connsiteX108" fmla="*/ 557626 w 761496"/>
              <a:gd name="connsiteY108" fmla="*/ 404345 h 459893"/>
              <a:gd name="connsiteX109" fmla="*/ 565554 w 761496"/>
              <a:gd name="connsiteY109" fmla="*/ 406987 h 459893"/>
              <a:gd name="connsiteX110" fmla="*/ 605196 w 761496"/>
              <a:gd name="connsiteY110" fmla="*/ 414916 h 459893"/>
              <a:gd name="connsiteX111" fmla="*/ 613124 w 761496"/>
              <a:gd name="connsiteY111" fmla="*/ 422844 h 459893"/>
              <a:gd name="connsiteX112" fmla="*/ 626338 w 761496"/>
              <a:gd name="connsiteY112" fmla="*/ 425487 h 459893"/>
              <a:gd name="connsiteX113" fmla="*/ 634266 w 761496"/>
              <a:gd name="connsiteY113" fmla="*/ 428130 h 459893"/>
              <a:gd name="connsiteX114" fmla="*/ 636909 w 761496"/>
              <a:gd name="connsiteY114" fmla="*/ 436058 h 459893"/>
              <a:gd name="connsiteX115" fmla="*/ 644837 w 761496"/>
              <a:gd name="connsiteY115" fmla="*/ 438701 h 459893"/>
              <a:gd name="connsiteX116" fmla="*/ 642195 w 761496"/>
              <a:gd name="connsiteY116" fmla="*/ 459843 h 45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761496" h="459893">
                <a:moveTo>
                  <a:pt x="642195" y="459843"/>
                </a:moveTo>
                <a:cubicBezTo>
                  <a:pt x="643516" y="460724"/>
                  <a:pt x="650536" y="449934"/>
                  <a:pt x="652766" y="443986"/>
                </a:cubicBezTo>
                <a:cubicBezTo>
                  <a:pt x="655920" y="435575"/>
                  <a:pt x="655210" y="426081"/>
                  <a:pt x="658051" y="417559"/>
                </a:cubicBezTo>
                <a:cubicBezTo>
                  <a:pt x="658932" y="414916"/>
                  <a:pt x="658954" y="411805"/>
                  <a:pt x="660694" y="409630"/>
                </a:cubicBezTo>
                <a:cubicBezTo>
                  <a:pt x="662678" y="407150"/>
                  <a:pt x="665494" y="404897"/>
                  <a:pt x="668622" y="404345"/>
                </a:cubicBezTo>
                <a:cubicBezTo>
                  <a:pt x="680798" y="402196"/>
                  <a:pt x="693288" y="402583"/>
                  <a:pt x="705621" y="401702"/>
                </a:cubicBezTo>
                <a:cubicBezTo>
                  <a:pt x="709145" y="400821"/>
                  <a:pt x="712618" y="399709"/>
                  <a:pt x="716192" y="399059"/>
                </a:cubicBezTo>
                <a:cubicBezTo>
                  <a:pt x="722321" y="397945"/>
                  <a:pt x="728908" y="398729"/>
                  <a:pt x="734692" y="396416"/>
                </a:cubicBezTo>
                <a:cubicBezTo>
                  <a:pt x="738162" y="395028"/>
                  <a:pt x="739977" y="391131"/>
                  <a:pt x="742620" y="388488"/>
                </a:cubicBezTo>
                <a:cubicBezTo>
                  <a:pt x="743501" y="385845"/>
                  <a:pt x="744017" y="383052"/>
                  <a:pt x="745263" y="380560"/>
                </a:cubicBezTo>
                <a:cubicBezTo>
                  <a:pt x="746683" y="377719"/>
                  <a:pt x="749433" y="375605"/>
                  <a:pt x="750548" y="372631"/>
                </a:cubicBezTo>
                <a:cubicBezTo>
                  <a:pt x="752125" y="368425"/>
                  <a:pt x="752102" y="363775"/>
                  <a:pt x="753191" y="359418"/>
                </a:cubicBezTo>
                <a:cubicBezTo>
                  <a:pt x="753867" y="356715"/>
                  <a:pt x="754953" y="354132"/>
                  <a:pt x="755834" y="351489"/>
                </a:cubicBezTo>
                <a:cubicBezTo>
                  <a:pt x="756715" y="332109"/>
                  <a:pt x="756930" y="312687"/>
                  <a:pt x="758477" y="293348"/>
                </a:cubicBezTo>
                <a:cubicBezTo>
                  <a:pt x="758999" y="286823"/>
                  <a:pt x="765003" y="284017"/>
                  <a:pt x="758477" y="277492"/>
                </a:cubicBezTo>
                <a:cubicBezTo>
                  <a:pt x="756507" y="275522"/>
                  <a:pt x="753191" y="275730"/>
                  <a:pt x="750548" y="274849"/>
                </a:cubicBezTo>
                <a:cubicBezTo>
                  <a:pt x="745263" y="271325"/>
                  <a:pt x="740718" y="266287"/>
                  <a:pt x="734692" y="264278"/>
                </a:cubicBezTo>
                <a:lnTo>
                  <a:pt x="718835" y="258992"/>
                </a:lnTo>
                <a:cubicBezTo>
                  <a:pt x="709145" y="259873"/>
                  <a:pt x="699121" y="258962"/>
                  <a:pt x="689765" y="261635"/>
                </a:cubicBezTo>
                <a:cubicBezTo>
                  <a:pt x="679347" y="264612"/>
                  <a:pt x="683405" y="271176"/>
                  <a:pt x="679194" y="277492"/>
                </a:cubicBezTo>
                <a:cubicBezTo>
                  <a:pt x="677121" y="280602"/>
                  <a:pt x="673560" y="282470"/>
                  <a:pt x="671265" y="285420"/>
                </a:cubicBezTo>
                <a:cubicBezTo>
                  <a:pt x="667365" y="290434"/>
                  <a:pt x="664217" y="295991"/>
                  <a:pt x="660694" y="301276"/>
                </a:cubicBezTo>
                <a:cubicBezTo>
                  <a:pt x="658932" y="303919"/>
                  <a:pt x="658422" y="308201"/>
                  <a:pt x="655409" y="309205"/>
                </a:cubicBezTo>
                <a:cubicBezTo>
                  <a:pt x="644467" y="312852"/>
                  <a:pt x="649798" y="310303"/>
                  <a:pt x="639552" y="317133"/>
                </a:cubicBezTo>
                <a:cubicBezTo>
                  <a:pt x="606992" y="314962"/>
                  <a:pt x="606224" y="323651"/>
                  <a:pt x="591982" y="306562"/>
                </a:cubicBezTo>
                <a:cubicBezTo>
                  <a:pt x="589949" y="304122"/>
                  <a:pt x="588458" y="301277"/>
                  <a:pt x="586696" y="298634"/>
                </a:cubicBezTo>
                <a:cubicBezTo>
                  <a:pt x="587577" y="295110"/>
                  <a:pt x="588295" y="291542"/>
                  <a:pt x="589339" y="288063"/>
                </a:cubicBezTo>
                <a:cubicBezTo>
                  <a:pt x="590940" y="282726"/>
                  <a:pt x="594625" y="272206"/>
                  <a:pt x="594625" y="272206"/>
                </a:cubicBezTo>
                <a:cubicBezTo>
                  <a:pt x="574587" y="257178"/>
                  <a:pt x="593230" y="268311"/>
                  <a:pt x="557626" y="261635"/>
                </a:cubicBezTo>
                <a:cubicBezTo>
                  <a:pt x="552150" y="260608"/>
                  <a:pt x="547055" y="258111"/>
                  <a:pt x="541769" y="256349"/>
                </a:cubicBezTo>
                <a:lnTo>
                  <a:pt x="525913" y="251064"/>
                </a:lnTo>
                <a:cubicBezTo>
                  <a:pt x="523270" y="250183"/>
                  <a:pt x="520732" y="248879"/>
                  <a:pt x="517984" y="248421"/>
                </a:cubicBezTo>
                <a:cubicBezTo>
                  <a:pt x="512699" y="247540"/>
                  <a:pt x="507359" y="246940"/>
                  <a:pt x="502128" y="245778"/>
                </a:cubicBezTo>
                <a:cubicBezTo>
                  <a:pt x="499408" y="245174"/>
                  <a:pt x="496931" y="243681"/>
                  <a:pt x="494199" y="243135"/>
                </a:cubicBezTo>
                <a:cubicBezTo>
                  <a:pt x="488091" y="241914"/>
                  <a:pt x="481866" y="241374"/>
                  <a:pt x="475700" y="240493"/>
                </a:cubicBezTo>
                <a:cubicBezTo>
                  <a:pt x="473057" y="239612"/>
                  <a:pt x="470546" y="238102"/>
                  <a:pt x="467772" y="237850"/>
                </a:cubicBezTo>
                <a:cubicBezTo>
                  <a:pt x="451080" y="236332"/>
                  <a:pt x="433994" y="238494"/>
                  <a:pt x="417559" y="235207"/>
                </a:cubicBezTo>
                <a:cubicBezTo>
                  <a:pt x="414827" y="234661"/>
                  <a:pt x="416886" y="229249"/>
                  <a:pt x="414916" y="227279"/>
                </a:cubicBezTo>
                <a:cubicBezTo>
                  <a:pt x="412946" y="225309"/>
                  <a:pt x="409548" y="225733"/>
                  <a:pt x="406988" y="224636"/>
                </a:cubicBezTo>
                <a:cubicBezTo>
                  <a:pt x="403367" y="223084"/>
                  <a:pt x="399941" y="221112"/>
                  <a:pt x="396417" y="219350"/>
                </a:cubicBezTo>
                <a:cubicBezTo>
                  <a:pt x="366050" y="220475"/>
                  <a:pt x="339818" y="217643"/>
                  <a:pt x="311848" y="224636"/>
                </a:cubicBezTo>
                <a:cubicBezTo>
                  <a:pt x="309146" y="225312"/>
                  <a:pt x="306480" y="226182"/>
                  <a:pt x="303920" y="227279"/>
                </a:cubicBezTo>
                <a:cubicBezTo>
                  <a:pt x="300299" y="228831"/>
                  <a:pt x="296872" y="230802"/>
                  <a:pt x="293348" y="232564"/>
                </a:cubicBezTo>
                <a:cubicBezTo>
                  <a:pt x="283658" y="231683"/>
                  <a:pt x="268629" y="238625"/>
                  <a:pt x="264278" y="229922"/>
                </a:cubicBezTo>
                <a:cubicBezTo>
                  <a:pt x="217698" y="136762"/>
                  <a:pt x="285368" y="184962"/>
                  <a:pt x="253707" y="163852"/>
                </a:cubicBezTo>
                <a:cubicBezTo>
                  <a:pt x="242767" y="147444"/>
                  <a:pt x="250807" y="162189"/>
                  <a:pt x="245778" y="129496"/>
                </a:cubicBezTo>
                <a:cubicBezTo>
                  <a:pt x="245354" y="126743"/>
                  <a:pt x="243901" y="124246"/>
                  <a:pt x="243136" y="121568"/>
                </a:cubicBezTo>
                <a:cubicBezTo>
                  <a:pt x="239556" y="109036"/>
                  <a:pt x="241452" y="106670"/>
                  <a:pt x="229922" y="95140"/>
                </a:cubicBezTo>
                <a:cubicBezTo>
                  <a:pt x="227279" y="92497"/>
                  <a:pt x="224387" y="90083"/>
                  <a:pt x="221994" y="87212"/>
                </a:cubicBezTo>
                <a:cubicBezTo>
                  <a:pt x="219960" y="84772"/>
                  <a:pt x="219099" y="81375"/>
                  <a:pt x="216708" y="79283"/>
                </a:cubicBezTo>
                <a:cubicBezTo>
                  <a:pt x="211927" y="75100"/>
                  <a:pt x="206137" y="72236"/>
                  <a:pt x="200851" y="68712"/>
                </a:cubicBezTo>
                <a:lnTo>
                  <a:pt x="192923" y="63427"/>
                </a:lnTo>
                <a:cubicBezTo>
                  <a:pt x="191161" y="60784"/>
                  <a:pt x="188641" y="58511"/>
                  <a:pt x="187637" y="55498"/>
                </a:cubicBezTo>
                <a:cubicBezTo>
                  <a:pt x="185435" y="48893"/>
                  <a:pt x="186222" y="38486"/>
                  <a:pt x="182352" y="31713"/>
                </a:cubicBezTo>
                <a:cubicBezTo>
                  <a:pt x="180167" y="27889"/>
                  <a:pt x="177291" y="24486"/>
                  <a:pt x="174424" y="21142"/>
                </a:cubicBezTo>
                <a:cubicBezTo>
                  <a:pt x="171992" y="18304"/>
                  <a:pt x="168888" y="16085"/>
                  <a:pt x="166495" y="13214"/>
                </a:cubicBezTo>
                <a:cubicBezTo>
                  <a:pt x="164462" y="10774"/>
                  <a:pt x="163903" y="6969"/>
                  <a:pt x="161210" y="5286"/>
                </a:cubicBezTo>
                <a:cubicBezTo>
                  <a:pt x="156485" y="2333"/>
                  <a:pt x="145353" y="0"/>
                  <a:pt x="145353" y="0"/>
                </a:cubicBezTo>
                <a:cubicBezTo>
                  <a:pt x="136544" y="881"/>
                  <a:pt x="127324" y="-157"/>
                  <a:pt x="118925" y="2643"/>
                </a:cubicBezTo>
                <a:cubicBezTo>
                  <a:pt x="115912" y="3647"/>
                  <a:pt x="114476" y="7507"/>
                  <a:pt x="113640" y="10571"/>
                </a:cubicBezTo>
                <a:cubicBezTo>
                  <a:pt x="111771" y="17423"/>
                  <a:pt x="112165" y="24707"/>
                  <a:pt x="110997" y="31713"/>
                </a:cubicBezTo>
                <a:cubicBezTo>
                  <a:pt x="110400" y="35296"/>
                  <a:pt x="109235" y="38761"/>
                  <a:pt x="108354" y="42285"/>
                </a:cubicBezTo>
                <a:cubicBezTo>
                  <a:pt x="109235" y="70474"/>
                  <a:pt x="108777" y="98737"/>
                  <a:pt x="110997" y="126853"/>
                </a:cubicBezTo>
                <a:cubicBezTo>
                  <a:pt x="111196" y="129373"/>
                  <a:pt x="119823" y="152724"/>
                  <a:pt x="121568" y="155924"/>
                </a:cubicBezTo>
                <a:cubicBezTo>
                  <a:pt x="124610" y="161501"/>
                  <a:pt x="128615" y="166495"/>
                  <a:pt x="132139" y="171781"/>
                </a:cubicBezTo>
                <a:lnTo>
                  <a:pt x="137425" y="179709"/>
                </a:lnTo>
                <a:cubicBezTo>
                  <a:pt x="138306" y="184995"/>
                  <a:pt x="138906" y="190335"/>
                  <a:pt x="140068" y="195566"/>
                </a:cubicBezTo>
                <a:cubicBezTo>
                  <a:pt x="140672" y="198285"/>
                  <a:pt x="142710" y="200708"/>
                  <a:pt x="142710" y="203494"/>
                </a:cubicBezTo>
                <a:cubicBezTo>
                  <a:pt x="142710" y="223774"/>
                  <a:pt x="142393" y="244131"/>
                  <a:pt x="140068" y="264278"/>
                </a:cubicBezTo>
                <a:cubicBezTo>
                  <a:pt x="139588" y="268436"/>
                  <a:pt x="128933" y="278055"/>
                  <a:pt x="126854" y="280134"/>
                </a:cubicBezTo>
                <a:cubicBezTo>
                  <a:pt x="118592" y="313179"/>
                  <a:pt x="129151" y="272094"/>
                  <a:pt x="121568" y="298634"/>
                </a:cubicBezTo>
                <a:cubicBezTo>
                  <a:pt x="120570" y="302126"/>
                  <a:pt x="120940" y="306183"/>
                  <a:pt x="118925" y="309205"/>
                </a:cubicBezTo>
                <a:cubicBezTo>
                  <a:pt x="117163" y="311848"/>
                  <a:pt x="114157" y="314174"/>
                  <a:pt x="110997" y="314490"/>
                </a:cubicBezTo>
                <a:cubicBezTo>
                  <a:pt x="78517" y="317738"/>
                  <a:pt x="45808" y="318014"/>
                  <a:pt x="13214" y="319776"/>
                </a:cubicBezTo>
                <a:cubicBezTo>
                  <a:pt x="10571" y="322419"/>
                  <a:pt x="7359" y="324594"/>
                  <a:pt x="5286" y="327704"/>
                </a:cubicBezTo>
                <a:cubicBezTo>
                  <a:pt x="2964" y="331186"/>
                  <a:pt x="381" y="346940"/>
                  <a:pt x="0" y="348846"/>
                </a:cubicBezTo>
                <a:cubicBezTo>
                  <a:pt x="881" y="380559"/>
                  <a:pt x="-767" y="412444"/>
                  <a:pt x="2643" y="443986"/>
                </a:cubicBezTo>
                <a:cubicBezTo>
                  <a:pt x="2942" y="446756"/>
                  <a:pt x="7786" y="446629"/>
                  <a:pt x="10572" y="446629"/>
                </a:cubicBezTo>
                <a:cubicBezTo>
                  <a:pt x="17674" y="446629"/>
                  <a:pt x="24708" y="445153"/>
                  <a:pt x="31714" y="443986"/>
                </a:cubicBezTo>
                <a:cubicBezTo>
                  <a:pt x="38357" y="442879"/>
                  <a:pt x="43924" y="440797"/>
                  <a:pt x="50213" y="438701"/>
                </a:cubicBezTo>
                <a:cubicBezTo>
                  <a:pt x="51975" y="436058"/>
                  <a:pt x="53108" y="432864"/>
                  <a:pt x="55499" y="430772"/>
                </a:cubicBezTo>
                <a:cubicBezTo>
                  <a:pt x="71987" y="416345"/>
                  <a:pt x="66068" y="423223"/>
                  <a:pt x="79284" y="417559"/>
                </a:cubicBezTo>
                <a:cubicBezTo>
                  <a:pt x="102162" y="407755"/>
                  <a:pt x="79177" y="415833"/>
                  <a:pt x="97783" y="409630"/>
                </a:cubicBezTo>
                <a:cubicBezTo>
                  <a:pt x="115610" y="391804"/>
                  <a:pt x="106549" y="396138"/>
                  <a:pt x="121568" y="391131"/>
                </a:cubicBezTo>
                <a:cubicBezTo>
                  <a:pt x="127530" y="367287"/>
                  <a:pt x="124557" y="363097"/>
                  <a:pt x="129496" y="377917"/>
                </a:cubicBezTo>
                <a:cubicBezTo>
                  <a:pt x="130377" y="391131"/>
                  <a:pt x="121477" y="409703"/>
                  <a:pt x="132139" y="417559"/>
                </a:cubicBezTo>
                <a:cubicBezTo>
                  <a:pt x="143370" y="425834"/>
                  <a:pt x="177234" y="417474"/>
                  <a:pt x="192923" y="409630"/>
                </a:cubicBezTo>
                <a:cubicBezTo>
                  <a:pt x="195764" y="408210"/>
                  <a:pt x="198208" y="406107"/>
                  <a:pt x="200851" y="404345"/>
                </a:cubicBezTo>
                <a:cubicBezTo>
                  <a:pt x="209571" y="378185"/>
                  <a:pt x="195153" y="423697"/>
                  <a:pt x="206137" y="354132"/>
                </a:cubicBezTo>
                <a:cubicBezTo>
                  <a:pt x="206632" y="350995"/>
                  <a:pt x="209660" y="348847"/>
                  <a:pt x="211422" y="346204"/>
                </a:cubicBezTo>
                <a:cubicBezTo>
                  <a:pt x="215348" y="326576"/>
                  <a:pt x="209861" y="337815"/>
                  <a:pt x="221994" y="327704"/>
                </a:cubicBezTo>
                <a:cubicBezTo>
                  <a:pt x="224865" y="325311"/>
                  <a:pt x="226655" y="321591"/>
                  <a:pt x="229922" y="319776"/>
                </a:cubicBezTo>
                <a:cubicBezTo>
                  <a:pt x="234792" y="317070"/>
                  <a:pt x="245778" y="314490"/>
                  <a:pt x="245778" y="314490"/>
                </a:cubicBezTo>
                <a:cubicBezTo>
                  <a:pt x="315858" y="332011"/>
                  <a:pt x="185269" y="292410"/>
                  <a:pt x="274849" y="377917"/>
                </a:cubicBezTo>
                <a:cubicBezTo>
                  <a:pt x="286973" y="389490"/>
                  <a:pt x="308324" y="376155"/>
                  <a:pt x="325062" y="375274"/>
                </a:cubicBezTo>
                <a:cubicBezTo>
                  <a:pt x="327705" y="372631"/>
                  <a:pt x="330696" y="370296"/>
                  <a:pt x="332990" y="367346"/>
                </a:cubicBezTo>
                <a:cubicBezTo>
                  <a:pt x="336890" y="362332"/>
                  <a:pt x="340037" y="356775"/>
                  <a:pt x="343561" y="351489"/>
                </a:cubicBezTo>
                <a:cubicBezTo>
                  <a:pt x="345323" y="348846"/>
                  <a:pt x="346601" y="345807"/>
                  <a:pt x="348847" y="343561"/>
                </a:cubicBezTo>
                <a:cubicBezTo>
                  <a:pt x="372000" y="320408"/>
                  <a:pt x="342635" y="348737"/>
                  <a:pt x="364703" y="330347"/>
                </a:cubicBezTo>
                <a:cubicBezTo>
                  <a:pt x="377900" y="319350"/>
                  <a:pt x="366628" y="324420"/>
                  <a:pt x="380560" y="319776"/>
                </a:cubicBezTo>
                <a:cubicBezTo>
                  <a:pt x="382322" y="322419"/>
                  <a:pt x="384595" y="324785"/>
                  <a:pt x="385846" y="327704"/>
                </a:cubicBezTo>
                <a:cubicBezTo>
                  <a:pt x="387277" y="331042"/>
                  <a:pt x="387444" y="334796"/>
                  <a:pt x="388488" y="338275"/>
                </a:cubicBezTo>
                <a:cubicBezTo>
                  <a:pt x="390089" y="343612"/>
                  <a:pt x="392012" y="348846"/>
                  <a:pt x="393774" y="354132"/>
                </a:cubicBezTo>
                <a:cubicBezTo>
                  <a:pt x="394655" y="356775"/>
                  <a:pt x="394447" y="360090"/>
                  <a:pt x="396417" y="362060"/>
                </a:cubicBezTo>
                <a:cubicBezTo>
                  <a:pt x="401662" y="367306"/>
                  <a:pt x="404267" y="372275"/>
                  <a:pt x="412273" y="372631"/>
                </a:cubicBezTo>
                <a:cubicBezTo>
                  <a:pt x="449246" y="374274"/>
                  <a:pt x="486271" y="374393"/>
                  <a:pt x="523270" y="375274"/>
                </a:cubicBezTo>
                <a:cubicBezTo>
                  <a:pt x="525913" y="376155"/>
                  <a:pt x="528763" y="376564"/>
                  <a:pt x="531198" y="377917"/>
                </a:cubicBezTo>
                <a:cubicBezTo>
                  <a:pt x="536751" y="381002"/>
                  <a:pt x="547055" y="388488"/>
                  <a:pt x="547055" y="388488"/>
                </a:cubicBezTo>
                <a:cubicBezTo>
                  <a:pt x="549826" y="396799"/>
                  <a:pt x="549143" y="398689"/>
                  <a:pt x="557626" y="404345"/>
                </a:cubicBezTo>
                <a:cubicBezTo>
                  <a:pt x="559944" y="405890"/>
                  <a:pt x="562911" y="406106"/>
                  <a:pt x="565554" y="406987"/>
                </a:cubicBezTo>
                <a:cubicBezTo>
                  <a:pt x="587096" y="421348"/>
                  <a:pt x="554332" y="401352"/>
                  <a:pt x="605196" y="414916"/>
                </a:cubicBezTo>
                <a:cubicBezTo>
                  <a:pt x="608807" y="415879"/>
                  <a:pt x="609781" y="421173"/>
                  <a:pt x="613124" y="422844"/>
                </a:cubicBezTo>
                <a:cubicBezTo>
                  <a:pt x="617142" y="424853"/>
                  <a:pt x="621980" y="424397"/>
                  <a:pt x="626338" y="425487"/>
                </a:cubicBezTo>
                <a:cubicBezTo>
                  <a:pt x="629040" y="426163"/>
                  <a:pt x="631623" y="427249"/>
                  <a:pt x="634266" y="428130"/>
                </a:cubicBezTo>
                <a:cubicBezTo>
                  <a:pt x="635147" y="430773"/>
                  <a:pt x="634939" y="434088"/>
                  <a:pt x="636909" y="436058"/>
                </a:cubicBezTo>
                <a:cubicBezTo>
                  <a:pt x="638879" y="438028"/>
                  <a:pt x="642345" y="437455"/>
                  <a:pt x="644837" y="438701"/>
                </a:cubicBezTo>
                <a:cubicBezTo>
                  <a:pt x="645951" y="439258"/>
                  <a:pt x="640874" y="458962"/>
                  <a:pt x="642195" y="459843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3322717" y="4311200"/>
            <a:ext cx="101542" cy="143359"/>
          </a:xfrm>
          <a:custGeom>
            <a:avLst/>
            <a:gdLst>
              <a:gd name="connsiteX0" fmla="*/ 110 w 101542"/>
              <a:gd name="connsiteY0" fmla="*/ 81091 h 143359"/>
              <a:gd name="connsiteX1" fmla="*/ 13324 w 101542"/>
              <a:gd name="connsiteY1" fmla="*/ 91662 h 143359"/>
              <a:gd name="connsiteX2" fmla="*/ 15967 w 101542"/>
              <a:gd name="connsiteY2" fmla="*/ 99591 h 143359"/>
              <a:gd name="connsiteX3" fmla="*/ 18610 w 101542"/>
              <a:gd name="connsiteY3" fmla="*/ 110162 h 143359"/>
              <a:gd name="connsiteX4" fmla="*/ 34466 w 101542"/>
              <a:gd name="connsiteY4" fmla="*/ 120733 h 143359"/>
              <a:gd name="connsiteX5" fmla="*/ 42394 w 101542"/>
              <a:gd name="connsiteY5" fmla="*/ 126018 h 143359"/>
              <a:gd name="connsiteX6" fmla="*/ 45037 w 101542"/>
              <a:gd name="connsiteY6" fmla="*/ 133947 h 143359"/>
              <a:gd name="connsiteX7" fmla="*/ 52966 w 101542"/>
              <a:gd name="connsiteY7" fmla="*/ 136590 h 143359"/>
              <a:gd name="connsiteX8" fmla="*/ 60894 w 101542"/>
              <a:gd name="connsiteY8" fmla="*/ 141875 h 143359"/>
              <a:gd name="connsiteX9" fmla="*/ 97893 w 101542"/>
              <a:gd name="connsiteY9" fmla="*/ 139232 h 143359"/>
              <a:gd name="connsiteX10" fmla="*/ 84679 w 101542"/>
              <a:gd name="connsiteY10" fmla="*/ 96948 h 143359"/>
              <a:gd name="connsiteX11" fmla="*/ 79393 w 101542"/>
              <a:gd name="connsiteY11" fmla="*/ 89020 h 143359"/>
              <a:gd name="connsiteX12" fmla="*/ 84679 w 101542"/>
              <a:gd name="connsiteY12" fmla="*/ 62592 h 143359"/>
              <a:gd name="connsiteX13" fmla="*/ 92607 w 101542"/>
              <a:gd name="connsiteY13" fmla="*/ 46735 h 143359"/>
              <a:gd name="connsiteX14" fmla="*/ 82036 w 101542"/>
              <a:gd name="connsiteY14" fmla="*/ 9736 h 143359"/>
              <a:gd name="connsiteX15" fmla="*/ 74108 w 101542"/>
              <a:gd name="connsiteY15" fmla="*/ 7094 h 143359"/>
              <a:gd name="connsiteX16" fmla="*/ 45037 w 101542"/>
              <a:gd name="connsiteY16" fmla="*/ 4451 h 143359"/>
              <a:gd name="connsiteX17" fmla="*/ 42394 w 101542"/>
              <a:gd name="connsiteY17" fmla="*/ 12379 h 143359"/>
              <a:gd name="connsiteX18" fmla="*/ 34466 w 101542"/>
              <a:gd name="connsiteY18" fmla="*/ 17665 h 143359"/>
              <a:gd name="connsiteX19" fmla="*/ 26538 w 101542"/>
              <a:gd name="connsiteY19" fmla="*/ 81091 h 143359"/>
              <a:gd name="connsiteX20" fmla="*/ 21252 w 101542"/>
              <a:gd name="connsiteY20" fmla="*/ 89020 h 143359"/>
              <a:gd name="connsiteX21" fmla="*/ 110 w 101542"/>
              <a:gd name="connsiteY21" fmla="*/ 81091 h 143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1542" h="143359">
                <a:moveTo>
                  <a:pt x="110" y="81091"/>
                </a:moveTo>
                <a:cubicBezTo>
                  <a:pt x="-1211" y="81531"/>
                  <a:pt x="9653" y="87379"/>
                  <a:pt x="13324" y="91662"/>
                </a:cubicBezTo>
                <a:cubicBezTo>
                  <a:pt x="15137" y="93777"/>
                  <a:pt x="15202" y="96912"/>
                  <a:pt x="15967" y="99591"/>
                </a:cubicBezTo>
                <a:cubicBezTo>
                  <a:pt x="16965" y="103083"/>
                  <a:pt x="16218" y="107429"/>
                  <a:pt x="18610" y="110162"/>
                </a:cubicBezTo>
                <a:cubicBezTo>
                  <a:pt x="22793" y="114943"/>
                  <a:pt x="29181" y="117209"/>
                  <a:pt x="34466" y="120733"/>
                </a:cubicBezTo>
                <a:lnTo>
                  <a:pt x="42394" y="126018"/>
                </a:lnTo>
                <a:cubicBezTo>
                  <a:pt x="43275" y="128661"/>
                  <a:pt x="43067" y="131977"/>
                  <a:pt x="45037" y="133947"/>
                </a:cubicBezTo>
                <a:cubicBezTo>
                  <a:pt x="47007" y="135917"/>
                  <a:pt x="50474" y="135344"/>
                  <a:pt x="52966" y="136590"/>
                </a:cubicBezTo>
                <a:cubicBezTo>
                  <a:pt x="55807" y="138010"/>
                  <a:pt x="58251" y="140113"/>
                  <a:pt x="60894" y="141875"/>
                </a:cubicBezTo>
                <a:cubicBezTo>
                  <a:pt x="73227" y="140994"/>
                  <a:pt x="88454" y="147219"/>
                  <a:pt x="97893" y="139232"/>
                </a:cubicBezTo>
                <a:cubicBezTo>
                  <a:pt x="109757" y="129194"/>
                  <a:pt x="89298" y="103876"/>
                  <a:pt x="84679" y="96948"/>
                </a:cubicBezTo>
                <a:lnTo>
                  <a:pt x="79393" y="89020"/>
                </a:lnTo>
                <a:cubicBezTo>
                  <a:pt x="80367" y="82199"/>
                  <a:pt x="80988" y="69974"/>
                  <a:pt x="84679" y="62592"/>
                </a:cubicBezTo>
                <a:cubicBezTo>
                  <a:pt x="94924" y="42102"/>
                  <a:pt x="85964" y="66663"/>
                  <a:pt x="92607" y="46735"/>
                </a:cubicBezTo>
                <a:cubicBezTo>
                  <a:pt x="90512" y="21593"/>
                  <a:pt x="98547" y="17991"/>
                  <a:pt x="82036" y="9736"/>
                </a:cubicBezTo>
                <a:cubicBezTo>
                  <a:pt x="79545" y="8490"/>
                  <a:pt x="76751" y="7975"/>
                  <a:pt x="74108" y="7094"/>
                </a:cubicBezTo>
                <a:cubicBezTo>
                  <a:pt x="63393" y="-49"/>
                  <a:pt x="62347" y="-3242"/>
                  <a:pt x="45037" y="4451"/>
                </a:cubicBezTo>
                <a:cubicBezTo>
                  <a:pt x="42491" y="5582"/>
                  <a:pt x="44134" y="10204"/>
                  <a:pt x="42394" y="12379"/>
                </a:cubicBezTo>
                <a:cubicBezTo>
                  <a:pt x="40410" y="14859"/>
                  <a:pt x="37109" y="15903"/>
                  <a:pt x="34466" y="17665"/>
                </a:cubicBezTo>
                <a:cubicBezTo>
                  <a:pt x="17950" y="42441"/>
                  <a:pt x="34920" y="14038"/>
                  <a:pt x="26538" y="81091"/>
                </a:cubicBezTo>
                <a:cubicBezTo>
                  <a:pt x="26144" y="84243"/>
                  <a:pt x="23014" y="86377"/>
                  <a:pt x="21252" y="89020"/>
                </a:cubicBezTo>
                <a:cubicBezTo>
                  <a:pt x="18216" y="98130"/>
                  <a:pt x="1431" y="80651"/>
                  <a:pt x="110" y="81091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2905269" y="4252922"/>
            <a:ext cx="180045" cy="205439"/>
          </a:xfrm>
          <a:custGeom>
            <a:avLst/>
            <a:gdLst>
              <a:gd name="connsiteX0" fmla="*/ 134781 w 180045"/>
              <a:gd name="connsiteY0" fmla="*/ 194868 h 205439"/>
              <a:gd name="connsiteX1" fmla="*/ 150638 w 180045"/>
              <a:gd name="connsiteY1" fmla="*/ 165797 h 205439"/>
              <a:gd name="connsiteX2" fmla="*/ 155923 w 180045"/>
              <a:gd name="connsiteY2" fmla="*/ 157869 h 205439"/>
              <a:gd name="connsiteX3" fmla="*/ 171780 w 180045"/>
              <a:gd name="connsiteY3" fmla="*/ 144655 h 205439"/>
              <a:gd name="connsiteX4" fmla="*/ 174423 w 180045"/>
              <a:gd name="connsiteY4" fmla="*/ 134084 h 205439"/>
              <a:gd name="connsiteX5" fmla="*/ 179708 w 180045"/>
              <a:gd name="connsiteY5" fmla="*/ 126155 h 205439"/>
              <a:gd name="connsiteX6" fmla="*/ 171780 w 180045"/>
              <a:gd name="connsiteY6" fmla="*/ 97085 h 205439"/>
              <a:gd name="connsiteX7" fmla="*/ 163852 w 180045"/>
              <a:gd name="connsiteY7" fmla="*/ 89157 h 205439"/>
              <a:gd name="connsiteX8" fmla="*/ 161209 w 180045"/>
              <a:gd name="connsiteY8" fmla="*/ 81228 h 205439"/>
              <a:gd name="connsiteX9" fmla="*/ 150638 w 180045"/>
              <a:gd name="connsiteY9" fmla="*/ 65372 h 205439"/>
              <a:gd name="connsiteX10" fmla="*/ 147995 w 180045"/>
              <a:gd name="connsiteY10" fmla="*/ 54801 h 205439"/>
              <a:gd name="connsiteX11" fmla="*/ 145352 w 180045"/>
              <a:gd name="connsiteY11" fmla="*/ 36301 h 205439"/>
              <a:gd name="connsiteX12" fmla="*/ 134781 w 180045"/>
              <a:gd name="connsiteY12" fmla="*/ 25730 h 205439"/>
              <a:gd name="connsiteX13" fmla="*/ 110996 w 180045"/>
              <a:gd name="connsiteY13" fmla="*/ 12516 h 205439"/>
              <a:gd name="connsiteX14" fmla="*/ 103068 w 180045"/>
              <a:gd name="connsiteY14" fmla="*/ 7231 h 205439"/>
              <a:gd name="connsiteX15" fmla="*/ 63426 w 180045"/>
              <a:gd name="connsiteY15" fmla="*/ 4588 h 205439"/>
              <a:gd name="connsiteX16" fmla="*/ 29070 w 180045"/>
              <a:gd name="connsiteY16" fmla="*/ 4588 h 205439"/>
              <a:gd name="connsiteX17" fmla="*/ 23785 w 180045"/>
              <a:gd name="connsiteY17" fmla="*/ 20444 h 205439"/>
              <a:gd name="connsiteX18" fmla="*/ 21142 w 180045"/>
              <a:gd name="connsiteY18" fmla="*/ 28373 h 205439"/>
              <a:gd name="connsiteX19" fmla="*/ 15856 w 180045"/>
              <a:gd name="connsiteY19" fmla="*/ 68014 h 205439"/>
              <a:gd name="connsiteX20" fmla="*/ 10571 w 180045"/>
              <a:gd name="connsiteY20" fmla="*/ 78586 h 205439"/>
              <a:gd name="connsiteX21" fmla="*/ 5285 w 180045"/>
              <a:gd name="connsiteY21" fmla="*/ 99728 h 205439"/>
              <a:gd name="connsiteX22" fmla="*/ 0 w 180045"/>
              <a:gd name="connsiteY22" fmla="*/ 107656 h 205439"/>
              <a:gd name="connsiteX23" fmla="*/ 2642 w 180045"/>
              <a:gd name="connsiteY23" fmla="*/ 142012 h 205439"/>
              <a:gd name="connsiteX24" fmla="*/ 10571 w 180045"/>
              <a:gd name="connsiteY24" fmla="*/ 144655 h 205439"/>
              <a:gd name="connsiteX25" fmla="*/ 31713 w 180045"/>
              <a:gd name="connsiteY25" fmla="*/ 155226 h 205439"/>
              <a:gd name="connsiteX26" fmla="*/ 39641 w 180045"/>
              <a:gd name="connsiteY26" fmla="*/ 160512 h 205439"/>
              <a:gd name="connsiteX27" fmla="*/ 58141 w 180045"/>
              <a:gd name="connsiteY27" fmla="*/ 168440 h 205439"/>
              <a:gd name="connsiteX28" fmla="*/ 73997 w 180045"/>
              <a:gd name="connsiteY28" fmla="*/ 184296 h 205439"/>
              <a:gd name="connsiteX29" fmla="*/ 81926 w 180045"/>
              <a:gd name="connsiteY29" fmla="*/ 192225 h 205439"/>
              <a:gd name="connsiteX30" fmla="*/ 97782 w 180045"/>
              <a:gd name="connsiteY30" fmla="*/ 200153 h 205439"/>
              <a:gd name="connsiteX31" fmla="*/ 105711 w 180045"/>
              <a:gd name="connsiteY31" fmla="*/ 205439 h 205439"/>
              <a:gd name="connsiteX32" fmla="*/ 134781 w 180045"/>
              <a:gd name="connsiteY32" fmla="*/ 194868 h 205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80045" h="205439">
                <a:moveTo>
                  <a:pt x="134781" y="194868"/>
                </a:moveTo>
                <a:cubicBezTo>
                  <a:pt x="142427" y="175756"/>
                  <a:pt x="137435" y="185602"/>
                  <a:pt x="150638" y="165797"/>
                </a:cubicBezTo>
                <a:cubicBezTo>
                  <a:pt x="152400" y="163154"/>
                  <a:pt x="153280" y="159631"/>
                  <a:pt x="155923" y="157869"/>
                </a:cubicBezTo>
                <a:cubicBezTo>
                  <a:pt x="166962" y="150510"/>
                  <a:pt x="161606" y="154829"/>
                  <a:pt x="171780" y="144655"/>
                </a:cubicBezTo>
                <a:cubicBezTo>
                  <a:pt x="172661" y="141131"/>
                  <a:pt x="172992" y="137422"/>
                  <a:pt x="174423" y="134084"/>
                </a:cubicBezTo>
                <a:cubicBezTo>
                  <a:pt x="175674" y="131164"/>
                  <a:pt x="179420" y="129318"/>
                  <a:pt x="179708" y="126155"/>
                </a:cubicBezTo>
                <a:cubicBezTo>
                  <a:pt x="180894" y="113113"/>
                  <a:pt x="179118" y="105890"/>
                  <a:pt x="171780" y="97085"/>
                </a:cubicBezTo>
                <a:cubicBezTo>
                  <a:pt x="169387" y="94214"/>
                  <a:pt x="166495" y="91800"/>
                  <a:pt x="163852" y="89157"/>
                </a:cubicBezTo>
                <a:cubicBezTo>
                  <a:pt x="162971" y="86514"/>
                  <a:pt x="162562" y="83663"/>
                  <a:pt x="161209" y="81228"/>
                </a:cubicBezTo>
                <a:cubicBezTo>
                  <a:pt x="158124" y="75675"/>
                  <a:pt x="150638" y="65372"/>
                  <a:pt x="150638" y="65372"/>
                </a:cubicBezTo>
                <a:cubicBezTo>
                  <a:pt x="149757" y="61848"/>
                  <a:pt x="148645" y="58375"/>
                  <a:pt x="147995" y="54801"/>
                </a:cubicBezTo>
                <a:cubicBezTo>
                  <a:pt x="146881" y="48672"/>
                  <a:pt x="147930" y="41972"/>
                  <a:pt x="145352" y="36301"/>
                </a:cubicBezTo>
                <a:cubicBezTo>
                  <a:pt x="143290" y="31764"/>
                  <a:pt x="138672" y="28843"/>
                  <a:pt x="134781" y="25730"/>
                </a:cubicBezTo>
                <a:cubicBezTo>
                  <a:pt x="107011" y="3514"/>
                  <a:pt x="129160" y="21597"/>
                  <a:pt x="110996" y="12516"/>
                </a:cubicBezTo>
                <a:cubicBezTo>
                  <a:pt x="108155" y="11096"/>
                  <a:pt x="106201" y="7753"/>
                  <a:pt x="103068" y="7231"/>
                </a:cubicBezTo>
                <a:cubicBezTo>
                  <a:pt x="90005" y="5054"/>
                  <a:pt x="76640" y="5469"/>
                  <a:pt x="63426" y="4588"/>
                </a:cubicBezTo>
                <a:cubicBezTo>
                  <a:pt x="51943" y="760"/>
                  <a:pt x="42875" y="-3465"/>
                  <a:pt x="29070" y="4588"/>
                </a:cubicBezTo>
                <a:cubicBezTo>
                  <a:pt x="24258" y="7395"/>
                  <a:pt x="25547" y="15159"/>
                  <a:pt x="23785" y="20444"/>
                </a:cubicBezTo>
                <a:lnTo>
                  <a:pt x="21142" y="28373"/>
                </a:lnTo>
                <a:cubicBezTo>
                  <a:pt x="19842" y="43975"/>
                  <a:pt x="21440" y="54983"/>
                  <a:pt x="15856" y="68014"/>
                </a:cubicBezTo>
                <a:cubicBezTo>
                  <a:pt x="14304" y="71635"/>
                  <a:pt x="12333" y="75062"/>
                  <a:pt x="10571" y="78586"/>
                </a:cubicBezTo>
                <a:cubicBezTo>
                  <a:pt x="9566" y="83612"/>
                  <a:pt x="7994" y="94310"/>
                  <a:pt x="5285" y="99728"/>
                </a:cubicBezTo>
                <a:cubicBezTo>
                  <a:pt x="3865" y="102569"/>
                  <a:pt x="1762" y="105013"/>
                  <a:pt x="0" y="107656"/>
                </a:cubicBezTo>
                <a:cubicBezTo>
                  <a:pt x="881" y="119108"/>
                  <a:pt x="-513" y="130968"/>
                  <a:pt x="2642" y="142012"/>
                </a:cubicBezTo>
                <a:cubicBezTo>
                  <a:pt x="3407" y="144691"/>
                  <a:pt x="8253" y="143110"/>
                  <a:pt x="10571" y="144655"/>
                </a:cubicBezTo>
                <a:cubicBezTo>
                  <a:pt x="29608" y="157346"/>
                  <a:pt x="5300" y="149943"/>
                  <a:pt x="31713" y="155226"/>
                </a:cubicBezTo>
                <a:cubicBezTo>
                  <a:pt x="34356" y="156988"/>
                  <a:pt x="36800" y="159092"/>
                  <a:pt x="39641" y="160512"/>
                </a:cubicBezTo>
                <a:cubicBezTo>
                  <a:pt x="48557" y="164970"/>
                  <a:pt x="48968" y="161101"/>
                  <a:pt x="58141" y="168440"/>
                </a:cubicBezTo>
                <a:cubicBezTo>
                  <a:pt x="63978" y="173109"/>
                  <a:pt x="68712" y="179011"/>
                  <a:pt x="73997" y="184296"/>
                </a:cubicBezTo>
                <a:cubicBezTo>
                  <a:pt x="76640" y="186939"/>
                  <a:pt x="78816" y="190152"/>
                  <a:pt x="81926" y="192225"/>
                </a:cubicBezTo>
                <a:cubicBezTo>
                  <a:pt x="104651" y="207374"/>
                  <a:pt x="75896" y="189209"/>
                  <a:pt x="97782" y="200153"/>
                </a:cubicBezTo>
                <a:cubicBezTo>
                  <a:pt x="100623" y="201574"/>
                  <a:pt x="103068" y="203677"/>
                  <a:pt x="105711" y="205439"/>
                </a:cubicBezTo>
                <a:lnTo>
                  <a:pt x="134781" y="194868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3000409" y="4550858"/>
            <a:ext cx="688642" cy="388483"/>
          </a:xfrm>
          <a:custGeom>
            <a:avLst/>
            <a:gdLst>
              <a:gd name="connsiteX0" fmla="*/ 31713 w 688642"/>
              <a:gd name="connsiteY0" fmla="*/ 0 h 388483"/>
              <a:gd name="connsiteX1" fmla="*/ 71355 w 688642"/>
              <a:gd name="connsiteY1" fmla="*/ 5285 h 388483"/>
              <a:gd name="connsiteX2" fmla="*/ 87211 w 688642"/>
              <a:gd name="connsiteY2" fmla="*/ 10571 h 388483"/>
              <a:gd name="connsiteX3" fmla="*/ 110996 w 688642"/>
              <a:gd name="connsiteY3" fmla="*/ 29070 h 388483"/>
              <a:gd name="connsiteX4" fmla="*/ 116282 w 688642"/>
              <a:gd name="connsiteY4" fmla="*/ 36999 h 388483"/>
              <a:gd name="connsiteX5" fmla="*/ 132138 w 688642"/>
              <a:gd name="connsiteY5" fmla="*/ 47570 h 388483"/>
              <a:gd name="connsiteX6" fmla="*/ 150638 w 688642"/>
              <a:gd name="connsiteY6" fmla="*/ 52855 h 388483"/>
              <a:gd name="connsiteX7" fmla="*/ 158566 w 688642"/>
              <a:gd name="connsiteY7" fmla="*/ 58141 h 388483"/>
              <a:gd name="connsiteX8" fmla="*/ 187637 w 688642"/>
              <a:gd name="connsiteY8" fmla="*/ 66069 h 388483"/>
              <a:gd name="connsiteX9" fmla="*/ 200850 w 688642"/>
              <a:gd name="connsiteY9" fmla="*/ 76640 h 388483"/>
              <a:gd name="connsiteX10" fmla="*/ 208779 w 688642"/>
              <a:gd name="connsiteY10" fmla="*/ 81926 h 388483"/>
              <a:gd name="connsiteX11" fmla="*/ 219350 w 688642"/>
              <a:gd name="connsiteY11" fmla="*/ 84569 h 388483"/>
              <a:gd name="connsiteX12" fmla="*/ 282776 w 688642"/>
              <a:gd name="connsiteY12" fmla="*/ 89854 h 388483"/>
              <a:gd name="connsiteX13" fmla="*/ 298633 w 688642"/>
              <a:gd name="connsiteY13" fmla="*/ 100425 h 388483"/>
              <a:gd name="connsiteX14" fmla="*/ 306561 w 688642"/>
              <a:gd name="connsiteY14" fmla="*/ 103068 h 388483"/>
              <a:gd name="connsiteX15" fmla="*/ 317133 w 688642"/>
              <a:gd name="connsiteY15" fmla="*/ 108354 h 388483"/>
              <a:gd name="connsiteX16" fmla="*/ 325061 w 688642"/>
              <a:gd name="connsiteY16" fmla="*/ 116282 h 388483"/>
              <a:gd name="connsiteX17" fmla="*/ 332989 w 688642"/>
              <a:gd name="connsiteY17" fmla="*/ 118925 h 388483"/>
              <a:gd name="connsiteX18" fmla="*/ 343560 w 688642"/>
              <a:gd name="connsiteY18" fmla="*/ 124210 h 388483"/>
              <a:gd name="connsiteX19" fmla="*/ 351489 w 688642"/>
              <a:gd name="connsiteY19" fmla="*/ 132139 h 388483"/>
              <a:gd name="connsiteX20" fmla="*/ 362060 w 688642"/>
              <a:gd name="connsiteY20" fmla="*/ 134781 h 388483"/>
              <a:gd name="connsiteX21" fmla="*/ 428129 w 688642"/>
              <a:gd name="connsiteY21" fmla="*/ 140067 h 388483"/>
              <a:gd name="connsiteX22" fmla="*/ 446629 w 688642"/>
              <a:gd name="connsiteY22" fmla="*/ 147995 h 388483"/>
              <a:gd name="connsiteX23" fmla="*/ 462485 w 688642"/>
              <a:gd name="connsiteY23" fmla="*/ 150638 h 388483"/>
              <a:gd name="connsiteX24" fmla="*/ 478342 w 688642"/>
              <a:gd name="connsiteY24" fmla="*/ 161209 h 388483"/>
              <a:gd name="connsiteX25" fmla="*/ 486270 w 688642"/>
              <a:gd name="connsiteY25" fmla="*/ 166495 h 388483"/>
              <a:gd name="connsiteX26" fmla="*/ 517983 w 688642"/>
              <a:gd name="connsiteY26" fmla="*/ 198208 h 388483"/>
              <a:gd name="connsiteX27" fmla="*/ 525912 w 688642"/>
              <a:gd name="connsiteY27" fmla="*/ 206136 h 388483"/>
              <a:gd name="connsiteX28" fmla="*/ 533840 w 688642"/>
              <a:gd name="connsiteY28" fmla="*/ 214065 h 388483"/>
              <a:gd name="connsiteX29" fmla="*/ 541768 w 688642"/>
              <a:gd name="connsiteY29" fmla="*/ 219350 h 388483"/>
              <a:gd name="connsiteX30" fmla="*/ 549697 w 688642"/>
              <a:gd name="connsiteY30" fmla="*/ 227278 h 388483"/>
              <a:gd name="connsiteX31" fmla="*/ 554982 w 688642"/>
              <a:gd name="connsiteY31" fmla="*/ 235207 h 388483"/>
              <a:gd name="connsiteX32" fmla="*/ 570839 w 688642"/>
              <a:gd name="connsiteY32" fmla="*/ 245778 h 388483"/>
              <a:gd name="connsiteX33" fmla="*/ 586696 w 688642"/>
              <a:gd name="connsiteY33" fmla="*/ 261634 h 388483"/>
              <a:gd name="connsiteX34" fmla="*/ 602552 w 688642"/>
              <a:gd name="connsiteY34" fmla="*/ 272206 h 388483"/>
              <a:gd name="connsiteX35" fmla="*/ 618409 w 688642"/>
              <a:gd name="connsiteY35" fmla="*/ 282777 h 388483"/>
              <a:gd name="connsiteX36" fmla="*/ 626337 w 688642"/>
              <a:gd name="connsiteY36" fmla="*/ 288062 h 388483"/>
              <a:gd name="connsiteX37" fmla="*/ 642194 w 688642"/>
              <a:gd name="connsiteY37" fmla="*/ 293348 h 388483"/>
              <a:gd name="connsiteX38" fmla="*/ 652765 w 688642"/>
              <a:gd name="connsiteY38" fmla="*/ 301276 h 388483"/>
              <a:gd name="connsiteX39" fmla="*/ 660693 w 688642"/>
              <a:gd name="connsiteY39" fmla="*/ 309204 h 388483"/>
              <a:gd name="connsiteX40" fmla="*/ 668622 w 688642"/>
              <a:gd name="connsiteY40" fmla="*/ 311847 h 388483"/>
              <a:gd name="connsiteX41" fmla="*/ 687121 w 688642"/>
              <a:gd name="connsiteY41" fmla="*/ 354132 h 388483"/>
              <a:gd name="connsiteX42" fmla="*/ 684478 w 688642"/>
              <a:gd name="connsiteY42" fmla="*/ 380559 h 388483"/>
              <a:gd name="connsiteX43" fmla="*/ 626337 w 688642"/>
              <a:gd name="connsiteY43" fmla="*/ 372631 h 388483"/>
              <a:gd name="connsiteX44" fmla="*/ 607838 w 688642"/>
              <a:gd name="connsiteY44" fmla="*/ 364703 h 388483"/>
              <a:gd name="connsiteX45" fmla="*/ 591981 w 688642"/>
              <a:gd name="connsiteY45" fmla="*/ 354132 h 388483"/>
              <a:gd name="connsiteX46" fmla="*/ 584053 w 688642"/>
              <a:gd name="connsiteY46" fmla="*/ 351489 h 388483"/>
              <a:gd name="connsiteX47" fmla="*/ 576124 w 688642"/>
              <a:gd name="connsiteY47" fmla="*/ 346203 h 388483"/>
              <a:gd name="connsiteX48" fmla="*/ 560268 w 688642"/>
              <a:gd name="connsiteY48" fmla="*/ 340918 h 388483"/>
              <a:gd name="connsiteX49" fmla="*/ 552339 w 688642"/>
              <a:gd name="connsiteY49" fmla="*/ 335632 h 388483"/>
              <a:gd name="connsiteX50" fmla="*/ 533840 w 688642"/>
              <a:gd name="connsiteY50" fmla="*/ 325061 h 388483"/>
              <a:gd name="connsiteX51" fmla="*/ 523269 w 688642"/>
              <a:gd name="connsiteY51" fmla="*/ 314490 h 388483"/>
              <a:gd name="connsiteX52" fmla="*/ 502127 w 688642"/>
              <a:gd name="connsiteY52" fmla="*/ 306562 h 388483"/>
              <a:gd name="connsiteX53" fmla="*/ 494198 w 688642"/>
              <a:gd name="connsiteY53" fmla="*/ 303919 h 388483"/>
              <a:gd name="connsiteX54" fmla="*/ 483627 w 688642"/>
              <a:gd name="connsiteY54" fmla="*/ 301276 h 388483"/>
              <a:gd name="connsiteX55" fmla="*/ 475699 w 688642"/>
              <a:gd name="connsiteY55" fmla="*/ 298633 h 388483"/>
              <a:gd name="connsiteX56" fmla="*/ 409630 w 688642"/>
              <a:gd name="connsiteY56" fmla="*/ 295991 h 388483"/>
              <a:gd name="connsiteX57" fmla="*/ 399059 w 688642"/>
              <a:gd name="connsiteY57" fmla="*/ 293348 h 388483"/>
              <a:gd name="connsiteX58" fmla="*/ 385845 w 688642"/>
              <a:gd name="connsiteY58" fmla="*/ 290705 h 388483"/>
              <a:gd name="connsiteX59" fmla="*/ 377916 w 688642"/>
              <a:gd name="connsiteY59" fmla="*/ 288062 h 388483"/>
              <a:gd name="connsiteX60" fmla="*/ 367345 w 688642"/>
              <a:gd name="connsiteY60" fmla="*/ 285419 h 388483"/>
              <a:gd name="connsiteX61" fmla="*/ 346203 w 688642"/>
              <a:gd name="connsiteY61" fmla="*/ 274848 h 388483"/>
              <a:gd name="connsiteX62" fmla="*/ 322418 w 688642"/>
              <a:gd name="connsiteY62" fmla="*/ 269563 h 388483"/>
              <a:gd name="connsiteX63" fmla="*/ 306561 w 688642"/>
              <a:gd name="connsiteY63" fmla="*/ 264277 h 388483"/>
              <a:gd name="connsiteX64" fmla="*/ 295990 w 688642"/>
              <a:gd name="connsiteY64" fmla="*/ 261634 h 388483"/>
              <a:gd name="connsiteX65" fmla="*/ 288062 w 688642"/>
              <a:gd name="connsiteY65" fmla="*/ 258992 h 388483"/>
              <a:gd name="connsiteX66" fmla="*/ 195565 w 688642"/>
              <a:gd name="connsiteY66" fmla="*/ 256349 h 388483"/>
              <a:gd name="connsiteX67" fmla="*/ 177066 w 688642"/>
              <a:gd name="connsiteY67" fmla="*/ 251063 h 388483"/>
              <a:gd name="connsiteX68" fmla="*/ 161209 w 688642"/>
              <a:gd name="connsiteY68" fmla="*/ 245778 h 388483"/>
              <a:gd name="connsiteX69" fmla="*/ 153281 w 688642"/>
              <a:gd name="connsiteY69" fmla="*/ 243135 h 388483"/>
              <a:gd name="connsiteX70" fmla="*/ 145352 w 688642"/>
              <a:gd name="connsiteY70" fmla="*/ 240492 h 388483"/>
              <a:gd name="connsiteX71" fmla="*/ 108353 w 688642"/>
              <a:gd name="connsiteY71" fmla="*/ 227278 h 388483"/>
              <a:gd name="connsiteX72" fmla="*/ 100425 w 688642"/>
              <a:gd name="connsiteY72" fmla="*/ 221993 h 388483"/>
              <a:gd name="connsiteX73" fmla="*/ 81926 w 688642"/>
              <a:gd name="connsiteY73" fmla="*/ 216707 h 388483"/>
              <a:gd name="connsiteX74" fmla="*/ 50212 w 688642"/>
              <a:gd name="connsiteY74" fmla="*/ 211422 h 388483"/>
              <a:gd name="connsiteX75" fmla="*/ 34356 w 688642"/>
              <a:gd name="connsiteY75" fmla="*/ 206136 h 388483"/>
              <a:gd name="connsiteX76" fmla="*/ 26427 w 688642"/>
              <a:gd name="connsiteY76" fmla="*/ 203493 h 388483"/>
              <a:gd name="connsiteX77" fmla="*/ 15856 w 688642"/>
              <a:gd name="connsiteY77" fmla="*/ 198208 h 388483"/>
              <a:gd name="connsiteX78" fmla="*/ 0 w 688642"/>
              <a:gd name="connsiteY78" fmla="*/ 190280 h 388483"/>
              <a:gd name="connsiteX79" fmla="*/ 2642 w 688642"/>
              <a:gd name="connsiteY79" fmla="*/ 50213 h 388483"/>
              <a:gd name="connsiteX80" fmla="*/ 13213 w 688642"/>
              <a:gd name="connsiteY80" fmla="*/ 23785 h 388483"/>
              <a:gd name="connsiteX81" fmla="*/ 31713 w 688642"/>
              <a:gd name="connsiteY81" fmla="*/ 0 h 38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88642" h="388483">
                <a:moveTo>
                  <a:pt x="31713" y="0"/>
                </a:moveTo>
                <a:cubicBezTo>
                  <a:pt x="51560" y="1804"/>
                  <a:pt x="56137" y="720"/>
                  <a:pt x="71355" y="5285"/>
                </a:cubicBezTo>
                <a:cubicBezTo>
                  <a:pt x="76691" y="6886"/>
                  <a:pt x="82575" y="7481"/>
                  <a:pt x="87211" y="10571"/>
                </a:cubicBezTo>
                <a:cubicBezTo>
                  <a:pt x="98261" y="17937"/>
                  <a:pt x="103234" y="19755"/>
                  <a:pt x="110996" y="29070"/>
                </a:cubicBezTo>
                <a:cubicBezTo>
                  <a:pt x="113030" y="31510"/>
                  <a:pt x="113891" y="34907"/>
                  <a:pt x="116282" y="36999"/>
                </a:cubicBezTo>
                <a:cubicBezTo>
                  <a:pt x="121062" y="41182"/>
                  <a:pt x="125975" y="46029"/>
                  <a:pt x="132138" y="47570"/>
                </a:cubicBezTo>
                <a:cubicBezTo>
                  <a:pt x="145412" y="50889"/>
                  <a:pt x="139263" y="49065"/>
                  <a:pt x="150638" y="52855"/>
                </a:cubicBezTo>
                <a:cubicBezTo>
                  <a:pt x="153281" y="54617"/>
                  <a:pt x="155502" y="57305"/>
                  <a:pt x="158566" y="58141"/>
                </a:cubicBezTo>
                <a:cubicBezTo>
                  <a:pt x="191975" y="67253"/>
                  <a:pt x="169722" y="54128"/>
                  <a:pt x="187637" y="66069"/>
                </a:cubicBezTo>
                <a:cubicBezTo>
                  <a:pt x="196546" y="79433"/>
                  <a:pt x="188086" y="70257"/>
                  <a:pt x="200850" y="76640"/>
                </a:cubicBezTo>
                <a:cubicBezTo>
                  <a:pt x="203691" y="78061"/>
                  <a:pt x="205859" y="80675"/>
                  <a:pt x="208779" y="81926"/>
                </a:cubicBezTo>
                <a:cubicBezTo>
                  <a:pt x="212117" y="83357"/>
                  <a:pt x="215858" y="83571"/>
                  <a:pt x="219350" y="84569"/>
                </a:cubicBezTo>
                <a:cubicBezTo>
                  <a:pt x="249942" y="93309"/>
                  <a:pt x="190629" y="85466"/>
                  <a:pt x="282776" y="89854"/>
                </a:cubicBezTo>
                <a:cubicBezTo>
                  <a:pt x="301628" y="96138"/>
                  <a:pt x="278838" y="87228"/>
                  <a:pt x="298633" y="100425"/>
                </a:cubicBezTo>
                <a:cubicBezTo>
                  <a:pt x="300951" y="101970"/>
                  <a:pt x="304001" y="101971"/>
                  <a:pt x="306561" y="103068"/>
                </a:cubicBezTo>
                <a:cubicBezTo>
                  <a:pt x="310182" y="104620"/>
                  <a:pt x="313927" y="106064"/>
                  <a:pt x="317133" y="108354"/>
                </a:cubicBezTo>
                <a:cubicBezTo>
                  <a:pt x="320174" y="110526"/>
                  <a:pt x="321951" y="114209"/>
                  <a:pt x="325061" y="116282"/>
                </a:cubicBezTo>
                <a:cubicBezTo>
                  <a:pt x="327379" y="117827"/>
                  <a:pt x="330429" y="117828"/>
                  <a:pt x="332989" y="118925"/>
                </a:cubicBezTo>
                <a:cubicBezTo>
                  <a:pt x="336610" y="120477"/>
                  <a:pt x="340036" y="122448"/>
                  <a:pt x="343560" y="124210"/>
                </a:cubicBezTo>
                <a:cubicBezTo>
                  <a:pt x="346203" y="126853"/>
                  <a:pt x="348244" y="130285"/>
                  <a:pt x="351489" y="132139"/>
                </a:cubicBezTo>
                <a:cubicBezTo>
                  <a:pt x="354643" y="133941"/>
                  <a:pt x="358568" y="133783"/>
                  <a:pt x="362060" y="134781"/>
                </a:cubicBezTo>
                <a:cubicBezTo>
                  <a:pt x="393619" y="143797"/>
                  <a:pt x="330804" y="135643"/>
                  <a:pt x="428129" y="140067"/>
                </a:cubicBezTo>
                <a:cubicBezTo>
                  <a:pt x="434593" y="143299"/>
                  <a:pt x="439630" y="146439"/>
                  <a:pt x="446629" y="147995"/>
                </a:cubicBezTo>
                <a:cubicBezTo>
                  <a:pt x="451860" y="149157"/>
                  <a:pt x="457200" y="149757"/>
                  <a:pt x="462485" y="150638"/>
                </a:cubicBezTo>
                <a:lnTo>
                  <a:pt x="478342" y="161209"/>
                </a:lnTo>
                <a:cubicBezTo>
                  <a:pt x="480985" y="162971"/>
                  <a:pt x="484024" y="164249"/>
                  <a:pt x="486270" y="166495"/>
                </a:cubicBezTo>
                <a:lnTo>
                  <a:pt x="517983" y="198208"/>
                </a:lnTo>
                <a:lnTo>
                  <a:pt x="525912" y="206136"/>
                </a:lnTo>
                <a:cubicBezTo>
                  <a:pt x="528555" y="208779"/>
                  <a:pt x="530730" y="211992"/>
                  <a:pt x="533840" y="214065"/>
                </a:cubicBezTo>
                <a:cubicBezTo>
                  <a:pt x="536483" y="215827"/>
                  <a:pt x="539328" y="217317"/>
                  <a:pt x="541768" y="219350"/>
                </a:cubicBezTo>
                <a:cubicBezTo>
                  <a:pt x="544639" y="221743"/>
                  <a:pt x="547304" y="224407"/>
                  <a:pt x="549697" y="227278"/>
                </a:cubicBezTo>
                <a:cubicBezTo>
                  <a:pt x="551730" y="229718"/>
                  <a:pt x="552592" y="233115"/>
                  <a:pt x="554982" y="235207"/>
                </a:cubicBezTo>
                <a:cubicBezTo>
                  <a:pt x="559763" y="239390"/>
                  <a:pt x="566347" y="241286"/>
                  <a:pt x="570839" y="245778"/>
                </a:cubicBezTo>
                <a:lnTo>
                  <a:pt x="586696" y="261634"/>
                </a:lnTo>
                <a:cubicBezTo>
                  <a:pt x="604292" y="279230"/>
                  <a:pt x="585340" y="262644"/>
                  <a:pt x="602552" y="272206"/>
                </a:cubicBezTo>
                <a:cubicBezTo>
                  <a:pt x="608105" y="275291"/>
                  <a:pt x="613123" y="279253"/>
                  <a:pt x="618409" y="282777"/>
                </a:cubicBezTo>
                <a:cubicBezTo>
                  <a:pt x="621052" y="284539"/>
                  <a:pt x="623324" y="287058"/>
                  <a:pt x="626337" y="288062"/>
                </a:cubicBezTo>
                <a:lnTo>
                  <a:pt x="642194" y="293348"/>
                </a:lnTo>
                <a:cubicBezTo>
                  <a:pt x="645718" y="295991"/>
                  <a:pt x="649421" y="298410"/>
                  <a:pt x="652765" y="301276"/>
                </a:cubicBezTo>
                <a:cubicBezTo>
                  <a:pt x="655603" y="303708"/>
                  <a:pt x="657583" y="307131"/>
                  <a:pt x="660693" y="309204"/>
                </a:cubicBezTo>
                <a:cubicBezTo>
                  <a:pt x="663011" y="310749"/>
                  <a:pt x="665979" y="310966"/>
                  <a:pt x="668622" y="311847"/>
                </a:cubicBezTo>
                <a:cubicBezTo>
                  <a:pt x="693304" y="328302"/>
                  <a:pt x="683950" y="316088"/>
                  <a:pt x="687121" y="354132"/>
                </a:cubicBezTo>
                <a:cubicBezTo>
                  <a:pt x="686240" y="362941"/>
                  <a:pt x="692551" y="376926"/>
                  <a:pt x="684478" y="380559"/>
                </a:cubicBezTo>
                <a:cubicBezTo>
                  <a:pt x="646604" y="397602"/>
                  <a:pt x="645272" y="383452"/>
                  <a:pt x="626337" y="372631"/>
                </a:cubicBezTo>
                <a:cubicBezTo>
                  <a:pt x="617191" y="367404"/>
                  <a:pt x="616735" y="367668"/>
                  <a:pt x="607838" y="364703"/>
                </a:cubicBezTo>
                <a:cubicBezTo>
                  <a:pt x="602552" y="361179"/>
                  <a:pt x="598007" y="356141"/>
                  <a:pt x="591981" y="354132"/>
                </a:cubicBezTo>
                <a:cubicBezTo>
                  <a:pt x="589338" y="353251"/>
                  <a:pt x="586545" y="352735"/>
                  <a:pt x="584053" y="351489"/>
                </a:cubicBezTo>
                <a:cubicBezTo>
                  <a:pt x="581212" y="350068"/>
                  <a:pt x="579027" y="347493"/>
                  <a:pt x="576124" y="346203"/>
                </a:cubicBezTo>
                <a:cubicBezTo>
                  <a:pt x="571033" y="343940"/>
                  <a:pt x="560268" y="340918"/>
                  <a:pt x="560268" y="340918"/>
                </a:cubicBezTo>
                <a:cubicBezTo>
                  <a:pt x="557625" y="339156"/>
                  <a:pt x="555097" y="337208"/>
                  <a:pt x="552339" y="335632"/>
                </a:cubicBezTo>
                <a:cubicBezTo>
                  <a:pt x="544835" y="331344"/>
                  <a:pt x="540282" y="330583"/>
                  <a:pt x="533840" y="325061"/>
                </a:cubicBezTo>
                <a:cubicBezTo>
                  <a:pt x="530057" y="321818"/>
                  <a:pt x="527256" y="317480"/>
                  <a:pt x="523269" y="314490"/>
                </a:cubicBezTo>
                <a:cubicBezTo>
                  <a:pt x="515687" y="308803"/>
                  <a:pt x="510769" y="309031"/>
                  <a:pt x="502127" y="306562"/>
                </a:cubicBezTo>
                <a:cubicBezTo>
                  <a:pt x="499448" y="305797"/>
                  <a:pt x="496877" y="304684"/>
                  <a:pt x="494198" y="303919"/>
                </a:cubicBezTo>
                <a:cubicBezTo>
                  <a:pt x="490706" y="302921"/>
                  <a:pt x="487119" y="302274"/>
                  <a:pt x="483627" y="301276"/>
                </a:cubicBezTo>
                <a:cubicBezTo>
                  <a:pt x="480949" y="300511"/>
                  <a:pt x="478478" y="298831"/>
                  <a:pt x="475699" y="298633"/>
                </a:cubicBezTo>
                <a:cubicBezTo>
                  <a:pt x="453714" y="297063"/>
                  <a:pt x="431653" y="296872"/>
                  <a:pt x="409630" y="295991"/>
                </a:cubicBezTo>
                <a:cubicBezTo>
                  <a:pt x="406106" y="295110"/>
                  <a:pt x="402605" y="294136"/>
                  <a:pt x="399059" y="293348"/>
                </a:cubicBezTo>
                <a:cubicBezTo>
                  <a:pt x="394674" y="292373"/>
                  <a:pt x="390203" y="291794"/>
                  <a:pt x="385845" y="290705"/>
                </a:cubicBezTo>
                <a:cubicBezTo>
                  <a:pt x="383142" y="290029"/>
                  <a:pt x="380595" y="288827"/>
                  <a:pt x="377916" y="288062"/>
                </a:cubicBezTo>
                <a:cubicBezTo>
                  <a:pt x="374424" y="287064"/>
                  <a:pt x="370698" y="286816"/>
                  <a:pt x="367345" y="285419"/>
                </a:cubicBezTo>
                <a:cubicBezTo>
                  <a:pt x="360072" y="282389"/>
                  <a:pt x="353929" y="276393"/>
                  <a:pt x="346203" y="274848"/>
                </a:cubicBezTo>
                <a:cubicBezTo>
                  <a:pt x="338651" y="273338"/>
                  <a:pt x="329889" y="271804"/>
                  <a:pt x="322418" y="269563"/>
                </a:cubicBezTo>
                <a:cubicBezTo>
                  <a:pt x="317081" y="267962"/>
                  <a:pt x="311898" y="265878"/>
                  <a:pt x="306561" y="264277"/>
                </a:cubicBezTo>
                <a:cubicBezTo>
                  <a:pt x="303082" y="263233"/>
                  <a:pt x="299482" y="262632"/>
                  <a:pt x="295990" y="261634"/>
                </a:cubicBezTo>
                <a:cubicBezTo>
                  <a:pt x="293312" y="260869"/>
                  <a:pt x="290844" y="259138"/>
                  <a:pt x="288062" y="258992"/>
                </a:cubicBezTo>
                <a:cubicBezTo>
                  <a:pt x="257260" y="257371"/>
                  <a:pt x="226397" y="257230"/>
                  <a:pt x="195565" y="256349"/>
                </a:cubicBezTo>
                <a:cubicBezTo>
                  <a:pt x="168959" y="247479"/>
                  <a:pt x="210200" y="261003"/>
                  <a:pt x="177066" y="251063"/>
                </a:cubicBezTo>
                <a:cubicBezTo>
                  <a:pt x="171729" y="249462"/>
                  <a:pt x="166495" y="247540"/>
                  <a:pt x="161209" y="245778"/>
                </a:cubicBezTo>
                <a:lnTo>
                  <a:pt x="153281" y="243135"/>
                </a:lnTo>
                <a:cubicBezTo>
                  <a:pt x="150638" y="242254"/>
                  <a:pt x="147670" y="242037"/>
                  <a:pt x="145352" y="240492"/>
                </a:cubicBezTo>
                <a:cubicBezTo>
                  <a:pt x="123586" y="225981"/>
                  <a:pt x="135799" y="230709"/>
                  <a:pt x="108353" y="227278"/>
                </a:cubicBezTo>
                <a:cubicBezTo>
                  <a:pt x="105710" y="225516"/>
                  <a:pt x="103266" y="223413"/>
                  <a:pt x="100425" y="221993"/>
                </a:cubicBezTo>
                <a:cubicBezTo>
                  <a:pt x="96200" y="219881"/>
                  <a:pt x="85878" y="217836"/>
                  <a:pt x="81926" y="216707"/>
                </a:cubicBezTo>
                <a:cubicBezTo>
                  <a:pt x="62209" y="211074"/>
                  <a:pt x="88849" y="215715"/>
                  <a:pt x="50212" y="211422"/>
                </a:cubicBezTo>
                <a:lnTo>
                  <a:pt x="34356" y="206136"/>
                </a:lnTo>
                <a:cubicBezTo>
                  <a:pt x="31713" y="205255"/>
                  <a:pt x="28919" y="204739"/>
                  <a:pt x="26427" y="203493"/>
                </a:cubicBezTo>
                <a:cubicBezTo>
                  <a:pt x="22903" y="201731"/>
                  <a:pt x="19477" y="199760"/>
                  <a:pt x="15856" y="198208"/>
                </a:cubicBezTo>
                <a:cubicBezTo>
                  <a:pt x="540" y="191644"/>
                  <a:pt x="15234" y="200435"/>
                  <a:pt x="0" y="190280"/>
                </a:cubicBezTo>
                <a:cubicBezTo>
                  <a:pt x="881" y="143591"/>
                  <a:pt x="1137" y="96886"/>
                  <a:pt x="2642" y="50213"/>
                </a:cubicBezTo>
                <a:cubicBezTo>
                  <a:pt x="3476" y="24365"/>
                  <a:pt x="-1543" y="28704"/>
                  <a:pt x="13213" y="23785"/>
                </a:cubicBezTo>
                <a:lnTo>
                  <a:pt x="31713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3077974" y="4434576"/>
            <a:ext cx="469934" cy="249409"/>
          </a:xfrm>
          <a:custGeom>
            <a:avLst/>
            <a:gdLst>
              <a:gd name="connsiteX0" fmla="*/ 4361 w 469934"/>
              <a:gd name="connsiteY0" fmla="*/ 103068 h 249409"/>
              <a:gd name="connsiteX1" fmla="*/ 57216 w 469934"/>
              <a:gd name="connsiteY1" fmla="*/ 100425 h 249409"/>
              <a:gd name="connsiteX2" fmla="*/ 65144 w 469934"/>
              <a:gd name="connsiteY2" fmla="*/ 95140 h 249409"/>
              <a:gd name="connsiteX3" fmla="*/ 88929 w 469934"/>
              <a:gd name="connsiteY3" fmla="*/ 73997 h 249409"/>
              <a:gd name="connsiteX4" fmla="*/ 107429 w 469934"/>
              <a:gd name="connsiteY4" fmla="*/ 81926 h 249409"/>
              <a:gd name="connsiteX5" fmla="*/ 110072 w 469934"/>
              <a:gd name="connsiteY5" fmla="*/ 92497 h 249409"/>
              <a:gd name="connsiteX6" fmla="*/ 118000 w 469934"/>
              <a:gd name="connsiteY6" fmla="*/ 100425 h 249409"/>
              <a:gd name="connsiteX7" fmla="*/ 128571 w 469934"/>
              <a:gd name="connsiteY7" fmla="*/ 116282 h 249409"/>
              <a:gd name="connsiteX8" fmla="*/ 139142 w 469934"/>
              <a:gd name="connsiteY8" fmla="*/ 132138 h 249409"/>
              <a:gd name="connsiteX9" fmla="*/ 149713 w 469934"/>
              <a:gd name="connsiteY9" fmla="*/ 140067 h 249409"/>
              <a:gd name="connsiteX10" fmla="*/ 173498 w 469934"/>
              <a:gd name="connsiteY10" fmla="*/ 145352 h 249409"/>
              <a:gd name="connsiteX11" fmla="*/ 181427 w 469934"/>
              <a:gd name="connsiteY11" fmla="*/ 147995 h 249409"/>
              <a:gd name="connsiteX12" fmla="*/ 213140 w 469934"/>
              <a:gd name="connsiteY12" fmla="*/ 153281 h 249409"/>
              <a:gd name="connsiteX13" fmla="*/ 228996 w 469934"/>
              <a:gd name="connsiteY13" fmla="*/ 163852 h 249409"/>
              <a:gd name="connsiteX14" fmla="*/ 236925 w 469934"/>
              <a:gd name="connsiteY14" fmla="*/ 169137 h 249409"/>
              <a:gd name="connsiteX15" fmla="*/ 252781 w 469934"/>
              <a:gd name="connsiteY15" fmla="*/ 182351 h 249409"/>
              <a:gd name="connsiteX16" fmla="*/ 260710 w 469934"/>
              <a:gd name="connsiteY16" fmla="*/ 184994 h 249409"/>
              <a:gd name="connsiteX17" fmla="*/ 273924 w 469934"/>
              <a:gd name="connsiteY17" fmla="*/ 200851 h 249409"/>
              <a:gd name="connsiteX18" fmla="*/ 289780 w 469934"/>
              <a:gd name="connsiteY18" fmla="*/ 211422 h 249409"/>
              <a:gd name="connsiteX19" fmla="*/ 321494 w 469934"/>
              <a:gd name="connsiteY19" fmla="*/ 219350 h 249409"/>
              <a:gd name="connsiteX20" fmla="*/ 329422 w 469934"/>
              <a:gd name="connsiteY20" fmla="*/ 221993 h 249409"/>
              <a:gd name="connsiteX21" fmla="*/ 347921 w 469934"/>
              <a:gd name="connsiteY21" fmla="*/ 227278 h 249409"/>
              <a:gd name="connsiteX22" fmla="*/ 355850 w 469934"/>
              <a:gd name="connsiteY22" fmla="*/ 232564 h 249409"/>
              <a:gd name="connsiteX23" fmla="*/ 387563 w 469934"/>
              <a:gd name="connsiteY23" fmla="*/ 237849 h 249409"/>
              <a:gd name="connsiteX24" fmla="*/ 403420 w 469934"/>
              <a:gd name="connsiteY24" fmla="*/ 243135 h 249409"/>
              <a:gd name="connsiteX25" fmla="*/ 411348 w 469934"/>
              <a:gd name="connsiteY25" fmla="*/ 245778 h 249409"/>
              <a:gd name="connsiteX26" fmla="*/ 466846 w 469934"/>
              <a:gd name="connsiteY26" fmla="*/ 229921 h 249409"/>
              <a:gd name="connsiteX27" fmla="*/ 458918 w 469934"/>
              <a:gd name="connsiteY27" fmla="*/ 221993 h 249409"/>
              <a:gd name="connsiteX28" fmla="*/ 450990 w 469934"/>
              <a:gd name="connsiteY28" fmla="*/ 200851 h 249409"/>
              <a:gd name="connsiteX29" fmla="*/ 443061 w 469934"/>
              <a:gd name="connsiteY29" fmla="*/ 195565 h 249409"/>
              <a:gd name="connsiteX30" fmla="*/ 432490 w 469934"/>
              <a:gd name="connsiteY30" fmla="*/ 179708 h 249409"/>
              <a:gd name="connsiteX31" fmla="*/ 427205 w 469934"/>
              <a:gd name="connsiteY31" fmla="*/ 163852 h 249409"/>
              <a:gd name="connsiteX32" fmla="*/ 416633 w 469934"/>
              <a:gd name="connsiteY32" fmla="*/ 147995 h 249409"/>
              <a:gd name="connsiteX33" fmla="*/ 411348 w 469934"/>
              <a:gd name="connsiteY33" fmla="*/ 140067 h 249409"/>
              <a:gd name="connsiteX34" fmla="*/ 408705 w 469934"/>
              <a:gd name="connsiteY34" fmla="*/ 132138 h 249409"/>
              <a:gd name="connsiteX35" fmla="*/ 400777 w 469934"/>
              <a:gd name="connsiteY35" fmla="*/ 126853 h 249409"/>
              <a:gd name="connsiteX36" fmla="*/ 392848 w 469934"/>
              <a:gd name="connsiteY36" fmla="*/ 118925 h 249409"/>
              <a:gd name="connsiteX37" fmla="*/ 390206 w 469934"/>
              <a:gd name="connsiteY37" fmla="*/ 110996 h 249409"/>
              <a:gd name="connsiteX38" fmla="*/ 382277 w 469934"/>
              <a:gd name="connsiteY38" fmla="*/ 95140 h 249409"/>
              <a:gd name="connsiteX39" fmla="*/ 379635 w 469934"/>
              <a:gd name="connsiteY39" fmla="*/ 84569 h 249409"/>
              <a:gd name="connsiteX40" fmla="*/ 371706 w 469934"/>
              <a:gd name="connsiteY40" fmla="*/ 81926 h 249409"/>
              <a:gd name="connsiteX41" fmla="*/ 363778 w 469934"/>
              <a:gd name="connsiteY41" fmla="*/ 76640 h 249409"/>
              <a:gd name="connsiteX42" fmla="*/ 355850 w 469934"/>
              <a:gd name="connsiteY42" fmla="*/ 68712 h 249409"/>
              <a:gd name="connsiteX43" fmla="*/ 337350 w 469934"/>
              <a:gd name="connsiteY43" fmla="*/ 63426 h 249409"/>
              <a:gd name="connsiteX44" fmla="*/ 308280 w 469934"/>
              <a:gd name="connsiteY44" fmla="*/ 58141 h 249409"/>
              <a:gd name="connsiteX45" fmla="*/ 300351 w 469934"/>
              <a:gd name="connsiteY45" fmla="*/ 55498 h 249409"/>
              <a:gd name="connsiteX46" fmla="*/ 271281 w 469934"/>
              <a:gd name="connsiteY46" fmla="*/ 47570 h 249409"/>
              <a:gd name="connsiteX47" fmla="*/ 260710 w 469934"/>
              <a:gd name="connsiteY47" fmla="*/ 42284 h 249409"/>
              <a:gd name="connsiteX48" fmla="*/ 244853 w 469934"/>
              <a:gd name="connsiteY48" fmla="*/ 31713 h 249409"/>
              <a:gd name="connsiteX49" fmla="*/ 226354 w 469934"/>
              <a:gd name="connsiteY49" fmla="*/ 23785 h 249409"/>
              <a:gd name="connsiteX50" fmla="*/ 218425 w 469934"/>
              <a:gd name="connsiteY50" fmla="*/ 18499 h 249409"/>
              <a:gd name="connsiteX51" fmla="*/ 210497 w 469934"/>
              <a:gd name="connsiteY51" fmla="*/ 15856 h 249409"/>
              <a:gd name="connsiteX52" fmla="*/ 199926 w 469934"/>
              <a:gd name="connsiteY52" fmla="*/ 10571 h 249409"/>
              <a:gd name="connsiteX53" fmla="*/ 191998 w 469934"/>
              <a:gd name="connsiteY53" fmla="*/ 5285 h 249409"/>
              <a:gd name="connsiteX54" fmla="*/ 176141 w 469934"/>
              <a:gd name="connsiteY54" fmla="*/ 2642 h 249409"/>
              <a:gd name="connsiteX55" fmla="*/ 168213 w 469934"/>
              <a:gd name="connsiteY55" fmla="*/ 0 h 249409"/>
              <a:gd name="connsiteX56" fmla="*/ 107429 w 469934"/>
              <a:gd name="connsiteY56" fmla="*/ 2642 h 249409"/>
              <a:gd name="connsiteX57" fmla="*/ 96858 w 469934"/>
              <a:gd name="connsiteY57" fmla="*/ 15856 h 249409"/>
              <a:gd name="connsiteX58" fmla="*/ 88929 w 469934"/>
              <a:gd name="connsiteY58" fmla="*/ 18499 h 249409"/>
              <a:gd name="connsiteX59" fmla="*/ 75716 w 469934"/>
              <a:gd name="connsiteY59" fmla="*/ 34356 h 249409"/>
              <a:gd name="connsiteX60" fmla="*/ 62502 w 469934"/>
              <a:gd name="connsiteY60" fmla="*/ 36999 h 249409"/>
              <a:gd name="connsiteX61" fmla="*/ 28146 w 469934"/>
              <a:gd name="connsiteY61" fmla="*/ 39641 h 249409"/>
              <a:gd name="connsiteX62" fmla="*/ 25503 w 469934"/>
              <a:gd name="connsiteY62" fmla="*/ 63426 h 249409"/>
              <a:gd name="connsiteX63" fmla="*/ 14932 w 469934"/>
              <a:gd name="connsiteY63" fmla="*/ 79283 h 249409"/>
              <a:gd name="connsiteX64" fmla="*/ 12289 w 469934"/>
              <a:gd name="connsiteY64" fmla="*/ 87211 h 249409"/>
              <a:gd name="connsiteX65" fmla="*/ 4361 w 469934"/>
              <a:gd name="connsiteY65" fmla="*/ 92497 h 249409"/>
              <a:gd name="connsiteX66" fmla="*/ 4361 w 469934"/>
              <a:gd name="connsiteY66" fmla="*/ 103068 h 24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69934" h="249409">
                <a:moveTo>
                  <a:pt x="4361" y="103068"/>
                </a:moveTo>
                <a:cubicBezTo>
                  <a:pt x="13170" y="104389"/>
                  <a:pt x="39724" y="102707"/>
                  <a:pt x="57216" y="100425"/>
                </a:cubicBezTo>
                <a:cubicBezTo>
                  <a:pt x="60365" y="100014"/>
                  <a:pt x="62770" y="97250"/>
                  <a:pt x="65144" y="95140"/>
                </a:cubicBezTo>
                <a:cubicBezTo>
                  <a:pt x="92303" y="70999"/>
                  <a:pt x="70934" y="85995"/>
                  <a:pt x="88929" y="73997"/>
                </a:cubicBezTo>
                <a:cubicBezTo>
                  <a:pt x="94234" y="75323"/>
                  <a:pt x="103778" y="76450"/>
                  <a:pt x="107429" y="81926"/>
                </a:cubicBezTo>
                <a:cubicBezTo>
                  <a:pt x="109444" y="84948"/>
                  <a:pt x="108270" y="89343"/>
                  <a:pt x="110072" y="92497"/>
                </a:cubicBezTo>
                <a:cubicBezTo>
                  <a:pt x="111926" y="95742"/>
                  <a:pt x="115706" y="97475"/>
                  <a:pt x="118000" y="100425"/>
                </a:cubicBezTo>
                <a:cubicBezTo>
                  <a:pt x="121900" y="105439"/>
                  <a:pt x="125047" y="110996"/>
                  <a:pt x="128571" y="116282"/>
                </a:cubicBezTo>
                <a:cubicBezTo>
                  <a:pt x="132095" y="121567"/>
                  <a:pt x="134060" y="128326"/>
                  <a:pt x="139142" y="132138"/>
                </a:cubicBezTo>
                <a:cubicBezTo>
                  <a:pt x="142666" y="134781"/>
                  <a:pt x="145889" y="137882"/>
                  <a:pt x="149713" y="140067"/>
                </a:cubicBezTo>
                <a:cubicBezTo>
                  <a:pt x="155071" y="143129"/>
                  <a:pt x="169614" y="144705"/>
                  <a:pt x="173498" y="145352"/>
                </a:cubicBezTo>
                <a:cubicBezTo>
                  <a:pt x="176141" y="146233"/>
                  <a:pt x="178679" y="147537"/>
                  <a:pt x="181427" y="147995"/>
                </a:cubicBezTo>
                <a:cubicBezTo>
                  <a:pt x="186418" y="148827"/>
                  <a:pt x="205174" y="148856"/>
                  <a:pt x="213140" y="153281"/>
                </a:cubicBezTo>
                <a:cubicBezTo>
                  <a:pt x="218693" y="156366"/>
                  <a:pt x="223711" y="160329"/>
                  <a:pt x="228996" y="163852"/>
                </a:cubicBezTo>
                <a:cubicBezTo>
                  <a:pt x="231639" y="165614"/>
                  <a:pt x="234679" y="166891"/>
                  <a:pt x="236925" y="169137"/>
                </a:cubicBezTo>
                <a:cubicBezTo>
                  <a:pt x="242771" y="174983"/>
                  <a:pt x="245421" y="178671"/>
                  <a:pt x="252781" y="182351"/>
                </a:cubicBezTo>
                <a:cubicBezTo>
                  <a:pt x="255273" y="183597"/>
                  <a:pt x="258067" y="184113"/>
                  <a:pt x="260710" y="184994"/>
                </a:cubicBezTo>
                <a:cubicBezTo>
                  <a:pt x="265409" y="192042"/>
                  <a:pt x="266879" y="195372"/>
                  <a:pt x="273924" y="200851"/>
                </a:cubicBezTo>
                <a:cubicBezTo>
                  <a:pt x="278938" y="204751"/>
                  <a:pt x="283754" y="209413"/>
                  <a:pt x="289780" y="211422"/>
                </a:cubicBezTo>
                <a:cubicBezTo>
                  <a:pt x="310721" y="218401"/>
                  <a:pt x="300141" y="215791"/>
                  <a:pt x="321494" y="219350"/>
                </a:cubicBezTo>
                <a:cubicBezTo>
                  <a:pt x="324137" y="220231"/>
                  <a:pt x="326744" y="221228"/>
                  <a:pt x="329422" y="221993"/>
                </a:cubicBezTo>
                <a:cubicBezTo>
                  <a:pt x="352676" y="228638"/>
                  <a:pt x="328892" y="220937"/>
                  <a:pt x="347921" y="227278"/>
                </a:cubicBezTo>
                <a:cubicBezTo>
                  <a:pt x="350564" y="229040"/>
                  <a:pt x="352930" y="231313"/>
                  <a:pt x="355850" y="232564"/>
                </a:cubicBezTo>
                <a:cubicBezTo>
                  <a:pt x="363042" y="235646"/>
                  <a:pt x="382897" y="237266"/>
                  <a:pt x="387563" y="237849"/>
                </a:cubicBezTo>
                <a:lnTo>
                  <a:pt x="403420" y="243135"/>
                </a:lnTo>
                <a:lnTo>
                  <a:pt x="411348" y="245778"/>
                </a:lnTo>
                <a:cubicBezTo>
                  <a:pt x="433137" y="244788"/>
                  <a:pt x="482750" y="261729"/>
                  <a:pt x="466846" y="229921"/>
                </a:cubicBezTo>
                <a:cubicBezTo>
                  <a:pt x="465175" y="226578"/>
                  <a:pt x="461561" y="224636"/>
                  <a:pt x="458918" y="221993"/>
                </a:cubicBezTo>
                <a:cubicBezTo>
                  <a:pt x="457140" y="214882"/>
                  <a:pt x="455924" y="206772"/>
                  <a:pt x="450990" y="200851"/>
                </a:cubicBezTo>
                <a:cubicBezTo>
                  <a:pt x="448956" y="198411"/>
                  <a:pt x="445704" y="197327"/>
                  <a:pt x="443061" y="195565"/>
                </a:cubicBezTo>
                <a:cubicBezTo>
                  <a:pt x="439537" y="190279"/>
                  <a:pt x="434499" y="185735"/>
                  <a:pt x="432490" y="179708"/>
                </a:cubicBezTo>
                <a:cubicBezTo>
                  <a:pt x="430728" y="174423"/>
                  <a:pt x="430295" y="168487"/>
                  <a:pt x="427205" y="163852"/>
                </a:cubicBezTo>
                <a:lnTo>
                  <a:pt x="416633" y="147995"/>
                </a:lnTo>
                <a:cubicBezTo>
                  <a:pt x="414871" y="145352"/>
                  <a:pt x="412352" y="143080"/>
                  <a:pt x="411348" y="140067"/>
                </a:cubicBezTo>
                <a:cubicBezTo>
                  <a:pt x="410467" y="137424"/>
                  <a:pt x="410445" y="134313"/>
                  <a:pt x="408705" y="132138"/>
                </a:cubicBezTo>
                <a:cubicBezTo>
                  <a:pt x="406721" y="129658"/>
                  <a:pt x="403217" y="128886"/>
                  <a:pt x="400777" y="126853"/>
                </a:cubicBezTo>
                <a:cubicBezTo>
                  <a:pt x="397906" y="124460"/>
                  <a:pt x="395491" y="121568"/>
                  <a:pt x="392848" y="118925"/>
                </a:cubicBezTo>
                <a:cubicBezTo>
                  <a:pt x="391967" y="116282"/>
                  <a:pt x="391452" y="113488"/>
                  <a:pt x="390206" y="110996"/>
                </a:cubicBezTo>
                <a:cubicBezTo>
                  <a:pt x="382484" y="95552"/>
                  <a:pt x="386705" y="110640"/>
                  <a:pt x="382277" y="95140"/>
                </a:cubicBezTo>
                <a:cubicBezTo>
                  <a:pt x="381279" y="91648"/>
                  <a:pt x="381904" y="87405"/>
                  <a:pt x="379635" y="84569"/>
                </a:cubicBezTo>
                <a:cubicBezTo>
                  <a:pt x="377895" y="82394"/>
                  <a:pt x="374349" y="82807"/>
                  <a:pt x="371706" y="81926"/>
                </a:cubicBezTo>
                <a:cubicBezTo>
                  <a:pt x="369063" y="80164"/>
                  <a:pt x="366218" y="78673"/>
                  <a:pt x="363778" y="76640"/>
                </a:cubicBezTo>
                <a:cubicBezTo>
                  <a:pt x="360907" y="74247"/>
                  <a:pt x="358960" y="70785"/>
                  <a:pt x="355850" y="68712"/>
                </a:cubicBezTo>
                <a:cubicBezTo>
                  <a:pt x="353474" y="67128"/>
                  <a:pt x="338892" y="63866"/>
                  <a:pt x="337350" y="63426"/>
                </a:cubicBezTo>
                <a:cubicBezTo>
                  <a:pt x="318343" y="57996"/>
                  <a:pt x="343254" y="62513"/>
                  <a:pt x="308280" y="58141"/>
                </a:cubicBezTo>
                <a:cubicBezTo>
                  <a:pt x="305637" y="57260"/>
                  <a:pt x="303054" y="56174"/>
                  <a:pt x="300351" y="55498"/>
                </a:cubicBezTo>
                <a:cubicBezTo>
                  <a:pt x="288756" y="52599"/>
                  <a:pt x="282615" y="53238"/>
                  <a:pt x="271281" y="47570"/>
                </a:cubicBezTo>
                <a:cubicBezTo>
                  <a:pt x="267757" y="45808"/>
                  <a:pt x="264088" y="44311"/>
                  <a:pt x="260710" y="42284"/>
                </a:cubicBezTo>
                <a:cubicBezTo>
                  <a:pt x="255263" y="39016"/>
                  <a:pt x="250535" y="34554"/>
                  <a:pt x="244853" y="31713"/>
                </a:cubicBezTo>
                <a:cubicBezTo>
                  <a:pt x="231791" y="25181"/>
                  <a:pt x="238020" y="27673"/>
                  <a:pt x="226354" y="23785"/>
                </a:cubicBezTo>
                <a:cubicBezTo>
                  <a:pt x="223711" y="22023"/>
                  <a:pt x="221266" y="19920"/>
                  <a:pt x="218425" y="18499"/>
                </a:cubicBezTo>
                <a:cubicBezTo>
                  <a:pt x="215933" y="17253"/>
                  <a:pt x="213057" y="16953"/>
                  <a:pt x="210497" y="15856"/>
                </a:cubicBezTo>
                <a:cubicBezTo>
                  <a:pt x="206876" y="14304"/>
                  <a:pt x="203346" y="12526"/>
                  <a:pt x="199926" y="10571"/>
                </a:cubicBezTo>
                <a:cubicBezTo>
                  <a:pt x="197168" y="8995"/>
                  <a:pt x="195011" y="6289"/>
                  <a:pt x="191998" y="5285"/>
                </a:cubicBezTo>
                <a:cubicBezTo>
                  <a:pt x="186914" y="3590"/>
                  <a:pt x="181372" y="3804"/>
                  <a:pt x="176141" y="2642"/>
                </a:cubicBezTo>
                <a:cubicBezTo>
                  <a:pt x="173422" y="2038"/>
                  <a:pt x="170856" y="881"/>
                  <a:pt x="168213" y="0"/>
                </a:cubicBezTo>
                <a:cubicBezTo>
                  <a:pt x="147952" y="881"/>
                  <a:pt x="127576" y="317"/>
                  <a:pt x="107429" y="2642"/>
                </a:cubicBezTo>
                <a:cubicBezTo>
                  <a:pt x="94168" y="4172"/>
                  <a:pt x="103150" y="9564"/>
                  <a:pt x="96858" y="15856"/>
                </a:cubicBezTo>
                <a:cubicBezTo>
                  <a:pt x="94888" y="17826"/>
                  <a:pt x="91572" y="17618"/>
                  <a:pt x="88929" y="18499"/>
                </a:cubicBezTo>
                <a:cubicBezTo>
                  <a:pt x="85894" y="23052"/>
                  <a:pt x="80802" y="31813"/>
                  <a:pt x="75716" y="34356"/>
                </a:cubicBezTo>
                <a:cubicBezTo>
                  <a:pt x="71698" y="36365"/>
                  <a:pt x="66966" y="36503"/>
                  <a:pt x="62502" y="36999"/>
                </a:cubicBezTo>
                <a:cubicBezTo>
                  <a:pt x="51086" y="38267"/>
                  <a:pt x="39598" y="38760"/>
                  <a:pt x="28146" y="39641"/>
                </a:cubicBezTo>
                <a:cubicBezTo>
                  <a:pt x="27265" y="47569"/>
                  <a:pt x="28026" y="55858"/>
                  <a:pt x="25503" y="63426"/>
                </a:cubicBezTo>
                <a:cubicBezTo>
                  <a:pt x="23494" y="69453"/>
                  <a:pt x="16941" y="73257"/>
                  <a:pt x="14932" y="79283"/>
                </a:cubicBezTo>
                <a:cubicBezTo>
                  <a:pt x="14051" y="81926"/>
                  <a:pt x="14029" y="85036"/>
                  <a:pt x="12289" y="87211"/>
                </a:cubicBezTo>
                <a:cubicBezTo>
                  <a:pt x="10305" y="89691"/>
                  <a:pt x="5476" y="89523"/>
                  <a:pt x="4361" y="92497"/>
                </a:cubicBezTo>
                <a:cubicBezTo>
                  <a:pt x="2505" y="97446"/>
                  <a:pt x="-4448" y="101747"/>
                  <a:pt x="4361" y="10306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3424482" y="3937443"/>
            <a:ext cx="310618" cy="499986"/>
          </a:xfrm>
          <a:custGeom>
            <a:avLst/>
            <a:gdLst>
              <a:gd name="connsiteX0" fmla="*/ 178479 w 310618"/>
              <a:gd name="connsiteY0" fmla="*/ 346495 h 499986"/>
              <a:gd name="connsiteX1" fmla="*/ 170551 w 310618"/>
              <a:gd name="connsiteY1" fmla="*/ 320067 h 499986"/>
              <a:gd name="connsiteX2" fmla="*/ 165265 w 310618"/>
              <a:gd name="connsiteY2" fmla="*/ 304210 h 499986"/>
              <a:gd name="connsiteX3" fmla="*/ 162623 w 310618"/>
              <a:gd name="connsiteY3" fmla="*/ 296282 h 499986"/>
              <a:gd name="connsiteX4" fmla="*/ 159980 w 310618"/>
              <a:gd name="connsiteY4" fmla="*/ 283068 h 499986"/>
              <a:gd name="connsiteX5" fmla="*/ 152051 w 310618"/>
              <a:gd name="connsiteY5" fmla="*/ 275140 h 499986"/>
              <a:gd name="connsiteX6" fmla="*/ 133552 w 310618"/>
              <a:gd name="connsiteY6" fmla="*/ 253997 h 499986"/>
              <a:gd name="connsiteX7" fmla="*/ 130909 w 310618"/>
              <a:gd name="connsiteY7" fmla="*/ 246069 h 499986"/>
              <a:gd name="connsiteX8" fmla="*/ 128266 w 310618"/>
              <a:gd name="connsiteY8" fmla="*/ 235498 h 499986"/>
              <a:gd name="connsiteX9" fmla="*/ 117695 w 310618"/>
              <a:gd name="connsiteY9" fmla="*/ 216999 h 499986"/>
              <a:gd name="connsiteX10" fmla="*/ 115053 w 310618"/>
              <a:gd name="connsiteY10" fmla="*/ 209070 h 499986"/>
              <a:gd name="connsiteX11" fmla="*/ 109767 w 310618"/>
              <a:gd name="connsiteY11" fmla="*/ 180000 h 499986"/>
              <a:gd name="connsiteX12" fmla="*/ 101839 w 310618"/>
              <a:gd name="connsiteY12" fmla="*/ 172071 h 499986"/>
              <a:gd name="connsiteX13" fmla="*/ 99196 w 310618"/>
              <a:gd name="connsiteY13" fmla="*/ 164143 h 499986"/>
              <a:gd name="connsiteX14" fmla="*/ 88625 w 310618"/>
              <a:gd name="connsiteY14" fmla="*/ 148286 h 499986"/>
              <a:gd name="connsiteX15" fmla="*/ 85982 w 310618"/>
              <a:gd name="connsiteY15" fmla="*/ 129787 h 499986"/>
              <a:gd name="connsiteX16" fmla="*/ 80697 w 310618"/>
              <a:gd name="connsiteY16" fmla="*/ 121859 h 499986"/>
              <a:gd name="connsiteX17" fmla="*/ 78054 w 310618"/>
              <a:gd name="connsiteY17" fmla="*/ 111288 h 499986"/>
              <a:gd name="connsiteX18" fmla="*/ 70125 w 310618"/>
              <a:gd name="connsiteY18" fmla="*/ 103359 h 499986"/>
              <a:gd name="connsiteX19" fmla="*/ 54269 w 310618"/>
              <a:gd name="connsiteY19" fmla="*/ 84860 h 499986"/>
              <a:gd name="connsiteX20" fmla="*/ 46340 w 310618"/>
              <a:gd name="connsiteY20" fmla="*/ 79574 h 499986"/>
              <a:gd name="connsiteX21" fmla="*/ 38412 w 310618"/>
              <a:gd name="connsiteY21" fmla="*/ 71646 h 499986"/>
              <a:gd name="connsiteX22" fmla="*/ 22556 w 310618"/>
              <a:gd name="connsiteY22" fmla="*/ 66360 h 499986"/>
              <a:gd name="connsiteX23" fmla="*/ 6699 w 310618"/>
              <a:gd name="connsiteY23" fmla="*/ 50504 h 499986"/>
              <a:gd name="connsiteX24" fmla="*/ 1413 w 310618"/>
              <a:gd name="connsiteY24" fmla="*/ 29362 h 499986"/>
              <a:gd name="connsiteX25" fmla="*/ 4056 w 310618"/>
              <a:gd name="connsiteY25" fmla="*/ 2934 h 499986"/>
              <a:gd name="connsiteX26" fmla="*/ 46340 w 310618"/>
              <a:gd name="connsiteY26" fmla="*/ 5577 h 499986"/>
              <a:gd name="connsiteX27" fmla="*/ 51626 w 310618"/>
              <a:gd name="connsiteY27" fmla="*/ 13505 h 499986"/>
              <a:gd name="connsiteX28" fmla="*/ 67483 w 310618"/>
              <a:gd name="connsiteY28" fmla="*/ 16148 h 499986"/>
              <a:gd name="connsiteX29" fmla="*/ 83339 w 310618"/>
              <a:gd name="connsiteY29" fmla="*/ 47861 h 499986"/>
              <a:gd name="connsiteX30" fmla="*/ 88625 w 310618"/>
              <a:gd name="connsiteY30" fmla="*/ 55789 h 499986"/>
              <a:gd name="connsiteX31" fmla="*/ 93910 w 310618"/>
              <a:gd name="connsiteY31" fmla="*/ 63718 h 499986"/>
              <a:gd name="connsiteX32" fmla="*/ 96553 w 310618"/>
              <a:gd name="connsiteY32" fmla="*/ 98074 h 499986"/>
              <a:gd name="connsiteX33" fmla="*/ 99196 w 310618"/>
              <a:gd name="connsiteY33" fmla="*/ 106002 h 499986"/>
              <a:gd name="connsiteX34" fmla="*/ 101839 w 310618"/>
              <a:gd name="connsiteY34" fmla="*/ 127144 h 499986"/>
              <a:gd name="connsiteX35" fmla="*/ 109767 w 310618"/>
              <a:gd name="connsiteY35" fmla="*/ 143001 h 499986"/>
              <a:gd name="connsiteX36" fmla="*/ 112410 w 310618"/>
              <a:gd name="connsiteY36" fmla="*/ 150929 h 499986"/>
              <a:gd name="connsiteX37" fmla="*/ 125624 w 310618"/>
              <a:gd name="connsiteY37" fmla="*/ 166786 h 499986"/>
              <a:gd name="connsiteX38" fmla="*/ 130909 w 310618"/>
              <a:gd name="connsiteY38" fmla="*/ 174714 h 499986"/>
              <a:gd name="connsiteX39" fmla="*/ 144123 w 310618"/>
              <a:gd name="connsiteY39" fmla="*/ 190571 h 499986"/>
              <a:gd name="connsiteX40" fmla="*/ 149409 w 310618"/>
              <a:gd name="connsiteY40" fmla="*/ 206428 h 499986"/>
              <a:gd name="connsiteX41" fmla="*/ 152051 w 310618"/>
              <a:gd name="connsiteY41" fmla="*/ 214356 h 499986"/>
              <a:gd name="connsiteX42" fmla="*/ 154694 w 310618"/>
              <a:gd name="connsiteY42" fmla="*/ 224927 h 499986"/>
              <a:gd name="connsiteX43" fmla="*/ 165265 w 310618"/>
              <a:gd name="connsiteY43" fmla="*/ 243426 h 499986"/>
              <a:gd name="connsiteX44" fmla="*/ 183765 w 310618"/>
              <a:gd name="connsiteY44" fmla="*/ 261926 h 499986"/>
              <a:gd name="connsiteX45" fmla="*/ 191693 w 310618"/>
              <a:gd name="connsiteY45" fmla="*/ 269854 h 499986"/>
              <a:gd name="connsiteX46" fmla="*/ 199621 w 310618"/>
              <a:gd name="connsiteY46" fmla="*/ 277782 h 499986"/>
              <a:gd name="connsiteX47" fmla="*/ 210193 w 310618"/>
              <a:gd name="connsiteY47" fmla="*/ 296282 h 499986"/>
              <a:gd name="connsiteX48" fmla="*/ 218121 w 310618"/>
              <a:gd name="connsiteY48" fmla="*/ 309496 h 499986"/>
              <a:gd name="connsiteX49" fmla="*/ 223406 w 310618"/>
              <a:gd name="connsiteY49" fmla="*/ 351780 h 499986"/>
              <a:gd name="connsiteX50" fmla="*/ 228692 w 310618"/>
              <a:gd name="connsiteY50" fmla="*/ 370280 h 499986"/>
              <a:gd name="connsiteX51" fmla="*/ 233977 w 310618"/>
              <a:gd name="connsiteY51" fmla="*/ 380851 h 499986"/>
              <a:gd name="connsiteX52" fmla="*/ 257762 w 310618"/>
              <a:gd name="connsiteY52" fmla="*/ 401993 h 499986"/>
              <a:gd name="connsiteX53" fmla="*/ 268334 w 310618"/>
              <a:gd name="connsiteY53" fmla="*/ 420492 h 499986"/>
              <a:gd name="connsiteX54" fmla="*/ 284190 w 310618"/>
              <a:gd name="connsiteY54" fmla="*/ 436349 h 499986"/>
              <a:gd name="connsiteX55" fmla="*/ 292119 w 310618"/>
              <a:gd name="connsiteY55" fmla="*/ 444277 h 499986"/>
              <a:gd name="connsiteX56" fmla="*/ 310618 w 310618"/>
              <a:gd name="connsiteY56" fmla="*/ 454848 h 499986"/>
              <a:gd name="connsiteX57" fmla="*/ 307975 w 310618"/>
              <a:gd name="connsiteY57" fmla="*/ 473348 h 499986"/>
              <a:gd name="connsiteX58" fmla="*/ 300047 w 310618"/>
              <a:gd name="connsiteY58" fmla="*/ 478633 h 499986"/>
              <a:gd name="connsiteX59" fmla="*/ 292119 w 310618"/>
              <a:gd name="connsiteY59" fmla="*/ 486562 h 499986"/>
              <a:gd name="connsiteX60" fmla="*/ 257762 w 310618"/>
              <a:gd name="connsiteY60" fmla="*/ 494490 h 499986"/>
              <a:gd name="connsiteX61" fmla="*/ 170551 w 310618"/>
              <a:gd name="connsiteY61" fmla="*/ 494490 h 499986"/>
              <a:gd name="connsiteX62" fmla="*/ 162623 w 310618"/>
              <a:gd name="connsiteY62" fmla="*/ 489204 h 499986"/>
              <a:gd name="connsiteX63" fmla="*/ 154694 w 310618"/>
              <a:gd name="connsiteY63" fmla="*/ 486562 h 499986"/>
              <a:gd name="connsiteX64" fmla="*/ 138838 w 310618"/>
              <a:gd name="connsiteY64" fmla="*/ 473348 h 499986"/>
              <a:gd name="connsiteX65" fmla="*/ 136195 w 310618"/>
              <a:gd name="connsiteY65" fmla="*/ 465419 h 499986"/>
              <a:gd name="connsiteX66" fmla="*/ 138838 w 310618"/>
              <a:gd name="connsiteY66" fmla="*/ 449563 h 499986"/>
              <a:gd name="connsiteX67" fmla="*/ 154694 w 310618"/>
              <a:gd name="connsiteY67" fmla="*/ 444277 h 499986"/>
              <a:gd name="connsiteX68" fmla="*/ 189050 w 310618"/>
              <a:gd name="connsiteY68" fmla="*/ 441634 h 499986"/>
              <a:gd name="connsiteX69" fmla="*/ 212835 w 310618"/>
              <a:gd name="connsiteY69" fmla="*/ 423135 h 499986"/>
              <a:gd name="connsiteX70" fmla="*/ 223406 w 310618"/>
              <a:gd name="connsiteY70" fmla="*/ 407278 h 499986"/>
              <a:gd name="connsiteX71" fmla="*/ 228692 w 310618"/>
              <a:gd name="connsiteY71" fmla="*/ 391422 h 499986"/>
              <a:gd name="connsiteX72" fmla="*/ 226049 w 310618"/>
              <a:gd name="connsiteY72" fmla="*/ 375565 h 499986"/>
              <a:gd name="connsiteX73" fmla="*/ 173194 w 310618"/>
              <a:gd name="connsiteY73" fmla="*/ 378208 h 499986"/>
              <a:gd name="connsiteX74" fmla="*/ 165265 w 310618"/>
              <a:gd name="connsiteY74" fmla="*/ 380851 h 499986"/>
              <a:gd name="connsiteX75" fmla="*/ 157337 w 310618"/>
              <a:gd name="connsiteY75" fmla="*/ 386136 h 499986"/>
              <a:gd name="connsiteX76" fmla="*/ 146766 w 310618"/>
              <a:gd name="connsiteY76" fmla="*/ 388779 h 499986"/>
              <a:gd name="connsiteX77" fmla="*/ 138838 w 310618"/>
              <a:gd name="connsiteY77" fmla="*/ 391422 h 499986"/>
              <a:gd name="connsiteX78" fmla="*/ 78054 w 310618"/>
              <a:gd name="connsiteY78" fmla="*/ 388779 h 499986"/>
              <a:gd name="connsiteX79" fmla="*/ 88625 w 310618"/>
              <a:gd name="connsiteY79" fmla="*/ 359708 h 499986"/>
              <a:gd name="connsiteX80" fmla="*/ 93910 w 310618"/>
              <a:gd name="connsiteY80" fmla="*/ 351780 h 499986"/>
              <a:gd name="connsiteX81" fmla="*/ 178479 w 310618"/>
              <a:gd name="connsiteY81" fmla="*/ 346495 h 49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0618" h="499986">
                <a:moveTo>
                  <a:pt x="178479" y="346495"/>
                </a:moveTo>
                <a:cubicBezTo>
                  <a:pt x="191253" y="341209"/>
                  <a:pt x="179329" y="342013"/>
                  <a:pt x="170551" y="320067"/>
                </a:cubicBezTo>
                <a:cubicBezTo>
                  <a:pt x="168482" y="314894"/>
                  <a:pt x="167027" y="309496"/>
                  <a:pt x="165265" y="304210"/>
                </a:cubicBezTo>
                <a:cubicBezTo>
                  <a:pt x="164384" y="301567"/>
                  <a:pt x="163169" y="299013"/>
                  <a:pt x="162623" y="296282"/>
                </a:cubicBezTo>
                <a:cubicBezTo>
                  <a:pt x="161742" y="291877"/>
                  <a:pt x="161989" y="287086"/>
                  <a:pt x="159980" y="283068"/>
                </a:cubicBezTo>
                <a:cubicBezTo>
                  <a:pt x="158308" y="279725"/>
                  <a:pt x="154346" y="278090"/>
                  <a:pt x="152051" y="275140"/>
                </a:cubicBezTo>
                <a:cubicBezTo>
                  <a:pt x="135447" y="253792"/>
                  <a:pt x="148901" y="264231"/>
                  <a:pt x="133552" y="253997"/>
                </a:cubicBezTo>
                <a:cubicBezTo>
                  <a:pt x="132671" y="251354"/>
                  <a:pt x="131674" y="248747"/>
                  <a:pt x="130909" y="246069"/>
                </a:cubicBezTo>
                <a:cubicBezTo>
                  <a:pt x="129911" y="242577"/>
                  <a:pt x="129541" y="238899"/>
                  <a:pt x="128266" y="235498"/>
                </a:cubicBezTo>
                <a:cubicBezTo>
                  <a:pt x="125391" y="227831"/>
                  <a:pt x="122078" y="223573"/>
                  <a:pt x="117695" y="216999"/>
                </a:cubicBezTo>
                <a:cubicBezTo>
                  <a:pt x="116814" y="214356"/>
                  <a:pt x="115551" y="211811"/>
                  <a:pt x="115053" y="209070"/>
                </a:cubicBezTo>
                <a:cubicBezTo>
                  <a:pt x="114870" y="208065"/>
                  <a:pt x="113556" y="185683"/>
                  <a:pt x="109767" y="180000"/>
                </a:cubicBezTo>
                <a:cubicBezTo>
                  <a:pt x="107694" y="176890"/>
                  <a:pt x="104482" y="174714"/>
                  <a:pt x="101839" y="172071"/>
                </a:cubicBezTo>
                <a:cubicBezTo>
                  <a:pt x="100958" y="169428"/>
                  <a:pt x="100549" y="166578"/>
                  <a:pt x="99196" y="164143"/>
                </a:cubicBezTo>
                <a:cubicBezTo>
                  <a:pt x="96111" y="158590"/>
                  <a:pt x="88625" y="148286"/>
                  <a:pt x="88625" y="148286"/>
                </a:cubicBezTo>
                <a:cubicBezTo>
                  <a:pt x="87744" y="142120"/>
                  <a:pt x="87772" y="135753"/>
                  <a:pt x="85982" y="129787"/>
                </a:cubicBezTo>
                <a:cubicBezTo>
                  <a:pt x="85069" y="126745"/>
                  <a:pt x="81948" y="124778"/>
                  <a:pt x="80697" y="121859"/>
                </a:cubicBezTo>
                <a:cubicBezTo>
                  <a:pt x="79266" y="118521"/>
                  <a:pt x="79856" y="114442"/>
                  <a:pt x="78054" y="111288"/>
                </a:cubicBezTo>
                <a:cubicBezTo>
                  <a:pt x="76199" y="108043"/>
                  <a:pt x="72557" y="106197"/>
                  <a:pt x="70125" y="103359"/>
                </a:cubicBezTo>
                <a:cubicBezTo>
                  <a:pt x="61376" y="93152"/>
                  <a:pt x="64106" y="93057"/>
                  <a:pt x="54269" y="84860"/>
                </a:cubicBezTo>
                <a:cubicBezTo>
                  <a:pt x="51829" y="82826"/>
                  <a:pt x="48780" y="81608"/>
                  <a:pt x="46340" y="79574"/>
                </a:cubicBezTo>
                <a:cubicBezTo>
                  <a:pt x="43469" y="77181"/>
                  <a:pt x="41679" y="73461"/>
                  <a:pt x="38412" y="71646"/>
                </a:cubicBezTo>
                <a:cubicBezTo>
                  <a:pt x="33542" y="68940"/>
                  <a:pt x="22556" y="66360"/>
                  <a:pt x="22556" y="66360"/>
                </a:cubicBezTo>
                <a:cubicBezTo>
                  <a:pt x="17270" y="61075"/>
                  <a:pt x="8512" y="57756"/>
                  <a:pt x="6699" y="50504"/>
                </a:cubicBezTo>
                <a:lnTo>
                  <a:pt x="1413" y="29362"/>
                </a:lnTo>
                <a:cubicBezTo>
                  <a:pt x="2294" y="20553"/>
                  <a:pt x="-3768" y="7076"/>
                  <a:pt x="4056" y="2934"/>
                </a:cubicBezTo>
                <a:cubicBezTo>
                  <a:pt x="16537" y="-3674"/>
                  <a:pt x="32554" y="2514"/>
                  <a:pt x="46340" y="5577"/>
                </a:cubicBezTo>
                <a:cubicBezTo>
                  <a:pt x="49441" y="6266"/>
                  <a:pt x="48785" y="12085"/>
                  <a:pt x="51626" y="13505"/>
                </a:cubicBezTo>
                <a:cubicBezTo>
                  <a:pt x="56419" y="15901"/>
                  <a:pt x="62197" y="15267"/>
                  <a:pt x="67483" y="16148"/>
                </a:cubicBezTo>
                <a:cubicBezTo>
                  <a:pt x="74776" y="38029"/>
                  <a:pt x="69678" y="27371"/>
                  <a:pt x="83339" y="47861"/>
                </a:cubicBezTo>
                <a:lnTo>
                  <a:pt x="88625" y="55789"/>
                </a:lnTo>
                <a:lnTo>
                  <a:pt x="93910" y="63718"/>
                </a:lnTo>
                <a:cubicBezTo>
                  <a:pt x="94791" y="75170"/>
                  <a:pt x="95128" y="86677"/>
                  <a:pt x="96553" y="98074"/>
                </a:cubicBezTo>
                <a:cubicBezTo>
                  <a:pt x="96899" y="100838"/>
                  <a:pt x="98698" y="103261"/>
                  <a:pt x="99196" y="106002"/>
                </a:cubicBezTo>
                <a:cubicBezTo>
                  <a:pt x="100467" y="112990"/>
                  <a:pt x="100568" y="120156"/>
                  <a:pt x="101839" y="127144"/>
                </a:cubicBezTo>
                <a:cubicBezTo>
                  <a:pt x="103737" y="137583"/>
                  <a:pt x="104931" y="133329"/>
                  <a:pt x="109767" y="143001"/>
                </a:cubicBezTo>
                <a:cubicBezTo>
                  <a:pt x="111013" y="145493"/>
                  <a:pt x="111164" y="148437"/>
                  <a:pt x="112410" y="150929"/>
                </a:cubicBezTo>
                <a:cubicBezTo>
                  <a:pt x="117334" y="160777"/>
                  <a:pt x="118313" y="158013"/>
                  <a:pt x="125624" y="166786"/>
                </a:cubicBezTo>
                <a:cubicBezTo>
                  <a:pt x="127657" y="169226"/>
                  <a:pt x="128876" y="172274"/>
                  <a:pt x="130909" y="174714"/>
                </a:cubicBezTo>
                <a:cubicBezTo>
                  <a:pt x="136837" y="181828"/>
                  <a:pt x="140373" y="182134"/>
                  <a:pt x="144123" y="190571"/>
                </a:cubicBezTo>
                <a:cubicBezTo>
                  <a:pt x="146386" y="195662"/>
                  <a:pt x="147647" y="201142"/>
                  <a:pt x="149409" y="206428"/>
                </a:cubicBezTo>
                <a:cubicBezTo>
                  <a:pt x="150290" y="209071"/>
                  <a:pt x="151375" y="211654"/>
                  <a:pt x="152051" y="214356"/>
                </a:cubicBezTo>
                <a:cubicBezTo>
                  <a:pt x="152932" y="217880"/>
                  <a:pt x="153419" y="221526"/>
                  <a:pt x="154694" y="224927"/>
                </a:cubicBezTo>
                <a:cubicBezTo>
                  <a:pt x="156209" y="228965"/>
                  <a:pt x="161980" y="239776"/>
                  <a:pt x="165265" y="243426"/>
                </a:cubicBezTo>
                <a:cubicBezTo>
                  <a:pt x="171099" y="249908"/>
                  <a:pt x="177598" y="255759"/>
                  <a:pt x="183765" y="261926"/>
                </a:cubicBezTo>
                <a:lnTo>
                  <a:pt x="191693" y="269854"/>
                </a:lnTo>
                <a:cubicBezTo>
                  <a:pt x="194336" y="272497"/>
                  <a:pt x="197548" y="274672"/>
                  <a:pt x="199621" y="277782"/>
                </a:cubicBezTo>
                <a:cubicBezTo>
                  <a:pt x="210694" y="294392"/>
                  <a:pt x="199019" y="276169"/>
                  <a:pt x="210193" y="296282"/>
                </a:cubicBezTo>
                <a:cubicBezTo>
                  <a:pt x="212688" y="300772"/>
                  <a:pt x="215478" y="305091"/>
                  <a:pt x="218121" y="309496"/>
                </a:cubicBezTo>
                <a:cubicBezTo>
                  <a:pt x="219941" y="327697"/>
                  <a:pt x="220130" y="335397"/>
                  <a:pt x="223406" y="351780"/>
                </a:cubicBezTo>
                <a:cubicBezTo>
                  <a:pt x="224244" y="355970"/>
                  <a:pt x="226803" y="365873"/>
                  <a:pt x="228692" y="370280"/>
                </a:cubicBezTo>
                <a:cubicBezTo>
                  <a:pt x="230244" y="373901"/>
                  <a:pt x="231455" y="377825"/>
                  <a:pt x="233977" y="380851"/>
                </a:cubicBezTo>
                <a:cubicBezTo>
                  <a:pt x="247947" y="397614"/>
                  <a:pt x="240081" y="366635"/>
                  <a:pt x="257762" y="401993"/>
                </a:cubicBezTo>
                <a:cubicBezTo>
                  <a:pt x="260498" y="407465"/>
                  <a:pt x="264064" y="415688"/>
                  <a:pt x="268334" y="420492"/>
                </a:cubicBezTo>
                <a:cubicBezTo>
                  <a:pt x="273300" y="426079"/>
                  <a:pt x="278904" y="431063"/>
                  <a:pt x="284190" y="436349"/>
                </a:cubicBezTo>
                <a:cubicBezTo>
                  <a:pt x="286833" y="438992"/>
                  <a:pt x="288776" y="442605"/>
                  <a:pt x="292119" y="444277"/>
                </a:cubicBezTo>
                <a:cubicBezTo>
                  <a:pt x="305531" y="450983"/>
                  <a:pt x="299412" y="447378"/>
                  <a:pt x="310618" y="454848"/>
                </a:cubicBezTo>
                <a:cubicBezTo>
                  <a:pt x="309737" y="461015"/>
                  <a:pt x="310505" y="467656"/>
                  <a:pt x="307975" y="473348"/>
                </a:cubicBezTo>
                <a:cubicBezTo>
                  <a:pt x="306685" y="476250"/>
                  <a:pt x="302487" y="476600"/>
                  <a:pt x="300047" y="478633"/>
                </a:cubicBezTo>
                <a:cubicBezTo>
                  <a:pt x="297176" y="481026"/>
                  <a:pt x="294990" y="484169"/>
                  <a:pt x="292119" y="486562"/>
                </a:cubicBezTo>
                <a:cubicBezTo>
                  <a:pt x="280302" y="496409"/>
                  <a:pt x="277654" y="492501"/>
                  <a:pt x="257762" y="494490"/>
                </a:cubicBezTo>
                <a:cubicBezTo>
                  <a:pt x="224359" y="502842"/>
                  <a:pt x="236981" y="500718"/>
                  <a:pt x="170551" y="494490"/>
                </a:cubicBezTo>
                <a:cubicBezTo>
                  <a:pt x="167389" y="494194"/>
                  <a:pt x="165464" y="490624"/>
                  <a:pt x="162623" y="489204"/>
                </a:cubicBezTo>
                <a:cubicBezTo>
                  <a:pt x="160131" y="487958"/>
                  <a:pt x="157337" y="487443"/>
                  <a:pt x="154694" y="486562"/>
                </a:cubicBezTo>
                <a:cubicBezTo>
                  <a:pt x="148845" y="482662"/>
                  <a:pt x="142907" y="479451"/>
                  <a:pt x="138838" y="473348"/>
                </a:cubicBezTo>
                <a:cubicBezTo>
                  <a:pt x="137293" y="471030"/>
                  <a:pt x="137076" y="468062"/>
                  <a:pt x="136195" y="465419"/>
                </a:cubicBezTo>
                <a:cubicBezTo>
                  <a:pt x="137076" y="460134"/>
                  <a:pt x="135310" y="453596"/>
                  <a:pt x="138838" y="449563"/>
                </a:cubicBezTo>
                <a:cubicBezTo>
                  <a:pt x="142507" y="445370"/>
                  <a:pt x="149139" y="444704"/>
                  <a:pt x="154694" y="444277"/>
                </a:cubicBezTo>
                <a:lnTo>
                  <a:pt x="189050" y="441634"/>
                </a:lnTo>
                <a:cubicBezTo>
                  <a:pt x="198273" y="435486"/>
                  <a:pt x="206147" y="431733"/>
                  <a:pt x="212835" y="423135"/>
                </a:cubicBezTo>
                <a:cubicBezTo>
                  <a:pt x="216735" y="418121"/>
                  <a:pt x="221397" y="413304"/>
                  <a:pt x="223406" y="407278"/>
                </a:cubicBezTo>
                <a:lnTo>
                  <a:pt x="228692" y="391422"/>
                </a:lnTo>
                <a:cubicBezTo>
                  <a:pt x="227811" y="386136"/>
                  <a:pt x="231262" y="376806"/>
                  <a:pt x="226049" y="375565"/>
                </a:cubicBezTo>
                <a:cubicBezTo>
                  <a:pt x="208888" y="371479"/>
                  <a:pt x="190768" y="376680"/>
                  <a:pt x="173194" y="378208"/>
                </a:cubicBezTo>
                <a:cubicBezTo>
                  <a:pt x="170419" y="378449"/>
                  <a:pt x="167757" y="379605"/>
                  <a:pt x="165265" y="380851"/>
                </a:cubicBezTo>
                <a:cubicBezTo>
                  <a:pt x="162424" y="382271"/>
                  <a:pt x="160256" y="384885"/>
                  <a:pt x="157337" y="386136"/>
                </a:cubicBezTo>
                <a:cubicBezTo>
                  <a:pt x="153999" y="387567"/>
                  <a:pt x="150258" y="387781"/>
                  <a:pt x="146766" y="388779"/>
                </a:cubicBezTo>
                <a:cubicBezTo>
                  <a:pt x="144088" y="389544"/>
                  <a:pt x="141481" y="390541"/>
                  <a:pt x="138838" y="391422"/>
                </a:cubicBezTo>
                <a:cubicBezTo>
                  <a:pt x="118577" y="390541"/>
                  <a:pt x="96825" y="396458"/>
                  <a:pt x="78054" y="388779"/>
                </a:cubicBezTo>
                <a:cubicBezTo>
                  <a:pt x="61870" y="382158"/>
                  <a:pt x="85827" y="363066"/>
                  <a:pt x="88625" y="359708"/>
                </a:cubicBezTo>
                <a:cubicBezTo>
                  <a:pt x="90658" y="357268"/>
                  <a:pt x="90746" y="352059"/>
                  <a:pt x="93910" y="351780"/>
                </a:cubicBezTo>
                <a:cubicBezTo>
                  <a:pt x="121991" y="349302"/>
                  <a:pt x="165705" y="351781"/>
                  <a:pt x="178479" y="34649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3275257" y="3847880"/>
            <a:ext cx="308914" cy="428120"/>
          </a:xfrm>
          <a:custGeom>
            <a:avLst/>
            <a:gdLst>
              <a:gd name="connsiteX0" fmla="*/ 240493 w 308914"/>
              <a:gd name="connsiteY0" fmla="*/ 422844 h 428120"/>
              <a:gd name="connsiteX1" fmla="*/ 303919 w 308914"/>
              <a:gd name="connsiteY1" fmla="*/ 422844 h 428120"/>
              <a:gd name="connsiteX2" fmla="*/ 301276 w 308914"/>
              <a:gd name="connsiteY2" fmla="*/ 367345 h 428120"/>
              <a:gd name="connsiteX3" fmla="*/ 295991 w 308914"/>
              <a:gd name="connsiteY3" fmla="*/ 351489 h 428120"/>
              <a:gd name="connsiteX4" fmla="*/ 288063 w 308914"/>
              <a:gd name="connsiteY4" fmla="*/ 348846 h 428120"/>
              <a:gd name="connsiteX5" fmla="*/ 280134 w 308914"/>
              <a:gd name="connsiteY5" fmla="*/ 325061 h 428120"/>
              <a:gd name="connsiteX6" fmla="*/ 264278 w 308914"/>
              <a:gd name="connsiteY6" fmla="*/ 309204 h 428120"/>
              <a:gd name="connsiteX7" fmla="*/ 261635 w 308914"/>
              <a:gd name="connsiteY7" fmla="*/ 285419 h 428120"/>
              <a:gd name="connsiteX8" fmla="*/ 256349 w 308914"/>
              <a:gd name="connsiteY8" fmla="*/ 277491 h 428120"/>
              <a:gd name="connsiteX9" fmla="*/ 245778 w 308914"/>
              <a:gd name="connsiteY9" fmla="*/ 256349 h 428120"/>
              <a:gd name="connsiteX10" fmla="*/ 240493 w 308914"/>
              <a:gd name="connsiteY10" fmla="*/ 248421 h 428120"/>
              <a:gd name="connsiteX11" fmla="*/ 224636 w 308914"/>
              <a:gd name="connsiteY11" fmla="*/ 232564 h 428120"/>
              <a:gd name="connsiteX12" fmla="*/ 219350 w 308914"/>
              <a:gd name="connsiteY12" fmla="*/ 208779 h 428120"/>
              <a:gd name="connsiteX13" fmla="*/ 214065 w 308914"/>
              <a:gd name="connsiteY13" fmla="*/ 200851 h 428120"/>
              <a:gd name="connsiteX14" fmla="*/ 203494 w 308914"/>
              <a:gd name="connsiteY14" fmla="*/ 182351 h 428120"/>
              <a:gd name="connsiteX15" fmla="*/ 187637 w 308914"/>
              <a:gd name="connsiteY15" fmla="*/ 169137 h 428120"/>
              <a:gd name="connsiteX16" fmla="*/ 179709 w 308914"/>
              <a:gd name="connsiteY16" fmla="*/ 161209 h 428120"/>
              <a:gd name="connsiteX17" fmla="*/ 169138 w 308914"/>
              <a:gd name="connsiteY17" fmla="*/ 158566 h 428120"/>
              <a:gd name="connsiteX18" fmla="*/ 153281 w 308914"/>
              <a:gd name="connsiteY18" fmla="*/ 150638 h 428120"/>
              <a:gd name="connsiteX19" fmla="*/ 147996 w 308914"/>
              <a:gd name="connsiteY19" fmla="*/ 142710 h 428120"/>
              <a:gd name="connsiteX20" fmla="*/ 145353 w 308914"/>
              <a:gd name="connsiteY20" fmla="*/ 132138 h 428120"/>
              <a:gd name="connsiteX21" fmla="*/ 142710 w 308914"/>
              <a:gd name="connsiteY21" fmla="*/ 124210 h 428120"/>
              <a:gd name="connsiteX22" fmla="*/ 150638 w 308914"/>
              <a:gd name="connsiteY22" fmla="*/ 60784 h 428120"/>
              <a:gd name="connsiteX23" fmla="*/ 158567 w 308914"/>
              <a:gd name="connsiteY23" fmla="*/ 52855 h 428120"/>
              <a:gd name="connsiteX24" fmla="*/ 158567 w 308914"/>
              <a:gd name="connsiteY24" fmla="*/ 23785 h 428120"/>
              <a:gd name="connsiteX25" fmla="*/ 150638 w 308914"/>
              <a:gd name="connsiteY25" fmla="*/ 21142 h 428120"/>
              <a:gd name="connsiteX26" fmla="*/ 126853 w 308914"/>
              <a:gd name="connsiteY26" fmla="*/ 0 h 428120"/>
              <a:gd name="connsiteX27" fmla="*/ 23785 w 308914"/>
              <a:gd name="connsiteY27" fmla="*/ 2643 h 428120"/>
              <a:gd name="connsiteX28" fmla="*/ 5286 w 308914"/>
              <a:gd name="connsiteY28" fmla="*/ 21142 h 428120"/>
              <a:gd name="connsiteX29" fmla="*/ 0 w 308914"/>
              <a:gd name="connsiteY29" fmla="*/ 29070 h 428120"/>
              <a:gd name="connsiteX30" fmla="*/ 5286 w 308914"/>
              <a:gd name="connsiteY30" fmla="*/ 76640 h 428120"/>
              <a:gd name="connsiteX31" fmla="*/ 10571 w 308914"/>
              <a:gd name="connsiteY31" fmla="*/ 84569 h 428120"/>
              <a:gd name="connsiteX32" fmla="*/ 18500 w 308914"/>
              <a:gd name="connsiteY32" fmla="*/ 89854 h 428120"/>
              <a:gd name="connsiteX33" fmla="*/ 29071 w 308914"/>
              <a:gd name="connsiteY33" fmla="*/ 97782 h 428120"/>
              <a:gd name="connsiteX34" fmla="*/ 39642 w 308914"/>
              <a:gd name="connsiteY34" fmla="*/ 100425 h 428120"/>
              <a:gd name="connsiteX35" fmla="*/ 47570 w 308914"/>
              <a:gd name="connsiteY35" fmla="*/ 108354 h 428120"/>
              <a:gd name="connsiteX36" fmla="*/ 55498 w 308914"/>
              <a:gd name="connsiteY36" fmla="*/ 110996 h 428120"/>
              <a:gd name="connsiteX37" fmla="*/ 60784 w 308914"/>
              <a:gd name="connsiteY37" fmla="*/ 118925 h 428120"/>
              <a:gd name="connsiteX38" fmla="*/ 66070 w 308914"/>
              <a:gd name="connsiteY38" fmla="*/ 137424 h 428120"/>
              <a:gd name="connsiteX39" fmla="*/ 71355 w 308914"/>
              <a:gd name="connsiteY39" fmla="*/ 145352 h 428120"/>
              <a:gd name="connsiteX40" fmla="*/ 73998 w 308914"/>
              <a:gd name="connsiteY40" fmla="*/ 174423 h 428120"/>
              <a:gd name="connsiteX41" fmla="*/ 76641 w 308914"/>
              <a:gd name="connsiteY41" fmla="*/ 187637 h 428120"/>
              <a:gd name="connsiteX42" fmla="*/ 84569 w 308914"/>
              <a:gd name="connsiteY42" fmla="*/ 192922 h 428120"/>
              <a:gd name="connsiteX43" fmla="*/ 110997 w 308914"/>
              <a:gd name="connsiteY43" fmla="*/ 224636 h 428120"/>
              <a:gd name="connsiteX44" fmla="*/ 118925 w 308914"/>
              <a:gd name="connsiteY44" fmla="*/ 232564 h 428120"/>
              <a:gd name="connsiteX45" fmla="*/ 126853 w 308914"/>
              <a:gd name="connsiteY45" fmla="*/ 240492 h 428120"/>
              <a:gd name="connsiteX46" fmla="*/ 132139 w 308914"/>
              <a:gd name="connsiteY46" fmla="*/ 248421 h 428120"/>
              <a:gd name="connsiteX47" fmla="*/ 134782 w 308914"/>
              <a:gd name="connsiteY47" fmla="*/ 256349 h 428120"/>
              <a:gd name="connsiteX48" fmla="*/ 147996 w 308914"/>
              <a:gd name="connsiteY48" fmla="*/ 272206 h 428120"/>
              <a:gd name="connsiteX49" fmla="*/ 155924 w 308914"/>
              <a:gd name="connsiteY49" fmla="*/ 274848 h 428120"/>
              <a:gd name="connsiteX50" fmla="*/ 174423 w 308914"/>
              <a:gd name="connsiteY50" fmla="*/ 295991 h 428120"/>
              <a:gd name="connsiteX51" fmla="*/ 187637 w 308914"/>
              <a:gd name="connsiteY51" fmla="*/ 314490 h 428120"/>
              <a:gd name="connsiteX52" fmla="*/ 198208 w 308914"/>
              <a:gd name="connsiteY52" fmla="*/ 332989 h 428120"/>
              <a:gd name="connsiteX53" fmla="*/ 208779 w 308914"/>
              <a:gd name="connsiteY53" fmla="*/ 354132 h 428120"/>
              <a:gd name="connsiteX54" fmla="*/ 211422 w 308914"/>
              <a:gd name="connsiteY54" fmla="*/ 364703 h 428120"/>
              <a:gd name="connsiteX55" fmla="*/ 227279 w 308914"/>
              <a:gd name="connsiteY55" fmla="*/ 377917 h 428120"/>
              <a:gd name="connsiteX56" fmla="*/ 232564 w 308914"/>
              <a:gd name="connsiteY56" fmla="*/ 393773 h 428120"/>
              <a:gd name="connsiteX57" fmla="*/ 240493 w 308914"/>
              <a:gd name="connsiteY57" fmla="*/ 422844 h 428120"/>
              <a:gd name="connsiteX58" fmla="*/ 240493 w 308914"/>
              <a:gd name="connsiteY58" fmla="*/ 422844 h 42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08914" h="428120">
                <a:moveTo>
                  <a:pt x="240493" y="422844"/>
                </a:moveTo>
                <a:cubicBezTo>
                  <a:pt x="251064" y="422844"/>
                  <a:pt x="294206" y="434716"/>
                  <a:pt x="303919" y="422844"/>
                </a:cubicBezTo>
                <a:cubicBezTo>
                  <a:pt x="315647" y="408510"/>
                  <a:pt x="303321" y="385752"/>
                  <a:pt x="301276" y="367345"/>
                </a:cubicBezTo>
                <a:cubicBezTo>
                  <a:pt x="300661" y="361808"/>
                  <a:pt x="301276" y="353251"/>
                  <a:pt x="295991" y="351489"/>
                </a:cubicBezTo>
                <a:lnTo>
                  <a:pt x="288063" y="348846"/>
                </a:lnTo>
                <a:cubicBezTo>
                  <a:pt x="286311" y="340084"/>
                  <a:pt x="285970" y="332356"/>
                  <a:pt x="280134" y="325061"/>
                </a:cubicBezTo>
                <a:cubicBezTo>
                  <a:pt x="275465" y="319224"/>
                  <a:pt x="264278" y="309204"/>
                  <a:pt x="264278" y="309204"/>
                </a:cubicBezTo>
                <a:cubicBezTo>
                  <a:pt x="263397" y="301276"/>
                  <a:pt x="263570" y="293158"/>
                  <a:pt x="261635" y="285419"/>
                </a:cubicBezTo>
                <a:cubicBezTo>
                  <a:pt x="260865" y="282338"/>
                  <a:pt x="257870" y="280279"/>
                  <a:pt x="256349" y="277491"/>
                </a:cubicBezTo>
                <a:cubicBezTo>
                  <a:pt x="252576" y="270574"/>
                  <a:pt x="250148" y="262905"/>
                  <a:pt x="245778" y="256349"/>
                </a:cubicBezTo>
                <a:cubicBezTo>
                  <a:pt x="244016" y="253706"/>
                  <a:pt x="242603" y="250795"/>
                  <a:pt x="240493" y="248421"/>
                </a:cubicBezTo>
                <a:cubicBezTo>
                  <a:pt x="235527" y="242834"/>
                  <a:pt x="224636" y="232564"/>
                  <a:pt x="224636" y="232564"/>
                </a:cubicBezTo>
                <a:cubicBezTo>
                  <a:pt x="223620" y="226471"/>
                  <a:pt x="222604" y="215286"/>
                  <a:pt x="219350" y="208779"/>
                </a:cubicBezTo>
                <a:cubicBezTo>
                  <a:pt x="217930" y="205938"/>
                  <a:pt x="215485" y="203692"/>
                  <a:pt x="214065" y="200851"/>
                </a:cubicBezTo>
                <a:cubicBezTo>
                  <a:pt x="206403" y="185525"/>
                  <a:pt x="218827" y="200239"/>
                  <a:pt x="203494" y="182351"/>
                </a:cubicBezTo>
                <a:cubicBezTo>
                  <a:pt x="191916" y="168844"/>
                  <a:pt x="199867" y="179329"/>
                  <a:pt x="187637" y="169137"/>
                </a:cubicBezTo>
                <a:cubicBezTo>
                  <a:pt x="184766" y="166744"/>
                  <a:pt x="182954" y="163063"/>
                  <a:pt x="179709" y="161209"/>
                </a:cubicBezTo>
                <a:cubicBezTo>
                  <a:pt x="176555" y="159407"/>
                  <a:pt x="172630" y="159564"/>
                  <a:pt x="169138" y="158566"/>
                </a:cubicBezTo>
                <a:cubicBezTo>
                  <a:pt x="159563" y="155830"/>
                  <a:pt x="161968" y="156429"/>
                  <a:pt x="153281" y="150638"/>
                </a:cubicBezTo>
                <a:cubicBezTo>
                  <a:pt x="151519" y="147995"/>
                  <a:pt x="149247" y="145629"/>
                  <a:pt x="147996" y="142710"/>
                </a:cubicBezTo>
                <a:cubicBezTo>
                  <a:pt x="146565" y="139371"/>
                  <a:pt x="146351" y="135631"/>
                  <a:pt x="145353" y="132138"/>
                </a:cubicBezTo>
                <a:cubicBezTo>
                  <a:pt x="144588" y="129460"/>
                  <a:pt x="143591" y="126853"/>
                  <a:pt x="142710" y="124210"/>
                </a:cubicBezTo>
                <a:cubicBezTo>
                  <a:pt x="144129" y="94413"/>
                  <a:pt x="135316" y="79171"/>
                  <a:pt x="150638" y="60784"/>
                </a:cubicBezTo>
                <a:cubicBezTo>
                  <a:pt x="153031" y="57913"/>
                  <a:pt x="155924" y="55498"/>
                  <a:pt x="158567" y="52855"/>
                </a:cubicBezTo>
                <a:cubicBezTo>
                  <a:pt x="162171" y="42041"/>
                  <a:pt x="164827" y="37870"/>
                  <a:pt x="158567" y="23785"/>
                </a:cubicBezTo>
                <a:cubicBezTo>
                  <a:pt x="157436" y="21239"/>
                  <a:pt x="153281" y="22023"/>
                  <a:pt x="150638" y="21142"/>
                </a:cubicBezTo>
                <a:cubicBezTo>
                  <a:pt x="132536" y="3039"/>
                  <a:pt x="141002" y="9431"/>
                  <a:pt x="126853" y="0"/>
                </a:cubicBezTo>
                <a:cubicBezTo>
                  <a:pt x="92497" y="881"/>
                  <a:pt x="58113" y="1008"/>
                  <a:pt x="23785" y="2643"/>
                </a:cubicBezTo>
                <a:cubicBezTo>
                  <a:pt x="12575" y="3177"/>
                  <a:pt x="11144" y="12355"/>
                  <a:pt x="5286" y="21142"/>
                </a:cubicBezTo>
                <a:lnTo>
                  <a:pt x="0" y="29070"/>
                </a:lnTo>
                <a:cubicBezTo>
                  <a:pt x="331" y="34036"/>
                  <a:pt x="-1020" y="64027"/>
                  <a:pt x="5286" y="76640"/>
                </a:cubicBezTo>
                <a:cubicBezTo>
                  <a:pt x="6706" y="79481"/>
                  <a:pt x="8325" y="82323"/>
                  <a:pt x="10571" y="84569"/>
                </a:cubicBezTo>
                <a:cubicBezTo>
                  <a:pt x="12817" y="86815"/>
                  <a:pt x="15915" y="88008"/>
                  <a:pt x="18500" y="89854"/>
                </a:cubicBezTo>
                <a:cubicBezTo>
                  <a:pt x="22084" y="92414"/>
                  <a:pt x="25131" y="95812"/>
                  <a:pt x="29071" y="97782"/>
                </a:cubicBezTo>
                <a:cubicBezTo>
                  <a:pt x="32320" y="99406"/>
                  <a:pt x="36118" y="99544"/>
                  <a:pt x="39642" y="100425"/>
                </a:cubicBezTo>
                <a:cubicBezTo>
                  <a:pt x="42285" y="103068"/>
                  <a:pt x="44460" y="106281"/>
                  <a:pt x="47570" y="108354"/>
                </a:cubicBezTo>
                <a:cubicBezTo>
                  <a:pt x="49888" y="109899"/>
                  <a:pt x="53323" y="109256"/>
                  <a:pt x="55498" y="110996"/>
                </a:cubicBezTo>
                <a:cubicBezTo>
                  <a:pt x="57978" y="112980"/>
                  <a:pt x="59363" y="116084"/>
                  <a:pt x="60784" y="118925"/>
                </a:cubicBezTo>
                <a:cubicBezTo>
                  <a:pt x="65926" y="129208"/>
                  <a:pt x="60991" y="125573"/>
                  <a:pt x="66070" y="137424"/>
                </a:cubicBezTo>
                <a:cubicBezTo>
                  <a:pt x="67321" y="140343"/>
                  <a:pt x="69593" y="142709"/>
                  <a:pt x="71355" y="145352"/>
                </a:cubicBezTo>
                <a:cubicBezTo>
                  <a:pt x="72236" y="155042"/>
                  <a:pt x="72791" y="164768"/>
                  <a:pt x="73998" y="174423"/>
                </a:cubicBezTo>
                <a:cubicBezTo>
                  <a:pt x="74555" y="178880"/>
                  <a:pt x="74412" y="183737"/>
                  <a:pt x="76641" y="187637"/>
                </a:cubicBezTo>
                <a:cubicBezTo>
                  <a:pt x="78217" y="190395"/>
                  <a:pt x="81926" y="191160"/>
                  <a:pt x="84569" y="192922"/>
                </a:cubicBezTo>
                <a:cubicBezTo>
                  <a:pt x="99286" y="214999"/>
                  <a:pt x="90648" y="204287"/>
                  <a:pt x="110997" y="224636"/>
                </a:cubicBezTo>
                <a:lnTo>
                  <a:pt x="118925" y="232564"/>
                </a:lnTo>
                <a:cubicBezTo>
                  <a:pt x="121568" y="235207"/>
                  <a:pt x="124780" y="237382"/>
                  <a:pt x="126853" y="240492"/>
                </a:cubicBezTo>
                <a:cubicBezTo>
                  <a:pt x="128615" y="243135"/>
                  <a:pt x="130718" y="245580"/>
                  <a:pt x="132139" y="248421"/>
                </a:cubicBezTo>
                <a:cubicBezTo>
                  <a:pt x="133385" y="250913"/>
                  <a:pt x="133536" y="253857"/>
                  <a:pt x="134782" y="256349"/>
                </a:cubicBezTo>
                <a:cubicBezTo>
                  <a:pt x="137220" y="261225"/>
                  <a:pt x="143612" y="269283"/>
                  <a:pt x="147996" y="272206"/>
                </a:cubicBezTo>
                <a:cubicBezTo>
                  <a:pt x="150314" y="273751"/>
                  <a:pt x="153281" y="273967"/>
                  <a:pt x="155924" y="274848"/>
                </a:cubicBezTo>
                <a:cubicBezTo>
                  <a:pt x="170681" y="284687"/>
                  <a:pt x="159003" y="275433"/>
                  <a:pt x="174423" y="295991"/>
                </a:cubicBezTo>
                <a:cubicBezTo>
                  <a:pt x="177832" y="300535"/>
                  <a:pt x="184542" y="309075"/>
                  <a:pt x="187637" y="314490"/>
                </a:cubicBezTo>
                <a:cubicBezTo>
                  <a:pt x="201049" y="337960"/>
                  <a:pt x="185332" y="313674"/>
                  <a:pt x="198208" y="332989"/>
                </a:cubicBezTo>
                <a:cubicBezTo>
                  <a:pt x="204664" y="365266"/>
                  <a:pt x="195112" y="330214"/>
                  <a:pt x="208779" y="354132"/>
                </a:cubicBezTo>
                <a:cubicBezTo>
                  <a:pt x="210581" y="357286"/>
                  <a:pt x="209620" y="361549"/>
                  <a:pt x="211422" y="364703"/>
                </a:cubicBezTo>
                <a:cubicBezTo>
                  <a:pt x="214553" y="370181"/>
                  <a:pt x="222227" y="374549"/>
                  <a:pt x="227279" y="377917"/>
                </a:cubicBezTo>
                <a:cubicBezTo>
                  <a:pt x="229041" y="383202"/>
                  <a:pt x="231873" y="388245"/>
                  <a:pt x="232564" y="393773"/>
                </a:cubicBezTo>
                <a:cubicBezTo>
                  <a:pt x="235085" y="413942"/>
                  <a:pt x="231498" y="410850"/>
                  <a:pt x="240493" y="422844"/>
                </a:cubicBezTo>
                <a:lnTo>
                  <a:pt x="240493" y="422844"/>
                </a:ln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4261929" y="3763311"/>
            <a:ext cx="289818" cy="531477"/>
          </a:xfrm>
          <a:custGeom>
            <a:avLst/>
            <a:gdLst>
              <a:gd name="connsiteX0" fmla="*/ 210505 w 289818"/>
              <a:gd name="connsiteY0" fmla="*/ 531198 h 531477"/>
              <a:gd name="connsiteX1" fmla="*/ 192006 w 289818"/>
              <a:gd name="connsiteY1" fmla="*/ 528555 h 531477"/>
              <a:gd name="connsiteX2" fmla="*/ 176149 w 289818"/>
              <a:gd name="connsiteY2" fmla="*/ 517984 h 531477"/>
              <a:gd name="connsiteX3" fmla="*/ 168221 w 289818"/>
              <a:gd name="connsiteY3" fmla="*/ 512698 h 531477"/>
              <a:gd name="connsiteX4" fmla="*/ 160292 w 289818"/>
              <a:gd name="connsiteY4" fmla="*/ 510055 h 531477"/>
              <a:gd name="connsiteX5" fmla="*/ 147078 w 289818"/>
              <a:gd name="connsiteY5" fmla="*/ 494199 h 531477"/>
              <a:gd name="connsiteX6" fmla="*/ 141793 w 289818"/>
              <a:gd name="connsiteY6" fmla="*/ 433415 h 531477"/>
              <a:gd name="connsiteX7" fmla="*/ 144436 w 289818"/>
              <a:gd name="connsiteY7" fmla="*/ 396416 h 531477"/>
              <a:gd name="connsiteX8" fmla="*/ 147078 w 289818"/>
              <a:gd name="connsiteY8" fmla="*/ 385845 h 531477"/>
              <a:gd name="connsiteX9" fmla="*/ 141793 w 289818"/>
              <a:gd name="connsiteY9" fmla="*/ 367346 h 531477"/>
              <a:gd name="connsiteX10" fmla="*/ 123293 w 289818"/>
              <a:gd name="connsiteY10" fmla="*/ 369988 h 531477"/>
              <a:gd name="connsiteX11" fmla="*/ 120651 w 289818"/>
              <a:gd name="connsiteY11" fmla="*/ 380560 h 531477"/>
              <a:gd name="connsiteX12" fmla="*/ 118008 w 289818"/>
              <a:gd name="connsiteY12" fmla="*/ 388488 h 531477"/>
              <a:gd name="connsiteX13" fmla="*/ 115365 w 289818"/>
              <a:gd name="connsiteY13" fmla="*/ 433415 h 531477"/>
              <a:gd name="connsiteX14" fmla="*/ 91580 w 289818"/>
              <a:gd name="connsiteY14" fmla="*/ 454557 h 531477"/>
              <a:gd name="connsiteX15" fmla="*/ 54581 w 289818"/>
              <a:gd name="connsiteY15" fmla="*/ 451914 h 531477"/>
              <a:gd name="connsiteX16" fmla="*/ 49296 w 289818"/>
              <a:gd name="connsiteY16" fmla="*/ 443986 h 531477"/>
              <a:gd name="connsiteX17" fmla="*/ 36082 w 289818"/>
              <a:gd name="connsiteY17" fmla="*/ 428129 h 531477"/>
              <a:gd name="connsiteX18" fmla="*/ 38725 w 289818"/>
              <a:gd name="connsiteY18" fmla="*/ 340918 h 531477"/>
              <a:gd name="connsiteX19" fmla="*/ 44010 w 289818"/>
              <a:gd name="connsiteY19" fmla="*/ 303919 h 531477"/>
              <a:gd name="connsiteX20" fmla="*/ 46653 w 289818"/>
              <a:gd name="connsiteY20" fmla="*/ 256349 h 531477"/>
              <a:gd name="connsiteX21" fmla="*/ 46653 w 289818"/>
              <a:gd name="connsiteY21" fmla="*/ 240492 h 531477"/>
              <a:gd name="connsiteX22" fmla="*/ 30796 w 289818"/>
              <a:gd name="connsiteY22" fmla="*/ 232564 h 531477"/>
              <a:gd name="connsiteX23" fmla="*/ 12297 w 289818"/>
              <a:gd name="connsiteY23" fmla="*/ 224636 h 531477"/>
              <a:gd name="connsiteX24" fmla="*/ 9654 w 289818"/>
              <a:gd name="connsiteY24" fmla="*/ 134781 h 531477"/>
              <a:gd name="connsiteX25" fmla="*/ 17582 w 289818"/>
              <a:gd name="connsiteY25" fmla="*/ 132139 h 531477"/>
              <a:gd name="connsiteX26" fmla="*/ 46653 w 289818"/>
              <a:gd name="connsiteY26" fmla="*/ 134781 h 531477"/>
              <a:gd name="connsiteX27" fmla="*/ 51939 w 289818"/>
              <a:gd name="connsiteY27" fmla="*/ 150638 h 531477"/>
              <a:gd name="connsiteX28" fmla="*/ 67795 w 289818"/>
              <a:gd name="connsiteY28" fmla="*/ 161209 h 531477"/>
              <a:gd name="connsiteX29" fmla="*/ 78366 w 289818"/>
              <a:gd name="connsiteY29" fmla="*/ 87212 h 531477"/>
              <a:gd name="connsiteX30" fmla="*/ 88937 w 289818"/>
              <a:gd name="connsiteY30" fmla="*/ 71355 h 531477"/>
              <a:gd name="connsiteX31" fmla="*/ 104794 w 289818"/>
              <a:gd name="connsiteY31" fmla="*/ 58141 h 531477"/>
              <a:gd name="connsiteX32" fmla="*/ 112722 w 289818"/>
              <a:gd name="connsiteY32" fmla="*/ 50213 h 531477"/>
              <a:gd name="connsiteX33" fmla="*/ 128579 w 289818"/>
              <a:gd name="connsiteY33" fmla="*/ 39642 h 531477"/>
              <a:gd name="connsiteX34" fmla="*/ 155007 w 289818"/>
              <a:gd name="connsiteY34" fmla="*/ 21142 h 531477"/>
              <a:gd name="connsiteX35" fmla="*/ 162935 w 289818"/>
              <a:gd name="connsiteY35" fmla="*/ 13214 h 531477"/>
              <a:gd name="connsiteX36" fmla="*/ 178792 w 289818"/>
              <a:gd name="connsiteY36" fmla="*/ 0 h 531477"/>
              <a:gd name="connsiteX37" fmla="*/ 194648 w 289818"/>
              <a:gd name="connsiteY37" fmla="*/ 2643 h 531477"/>
              <a:gd name="connsiteX38" fmla="*/ 197291 w 289818"/>
              <a:gd name="connsiteY38" fmla="*/ 10571 h 531477"/>
              <a:gd name="connsiteX39" fmla="*/ 205219 w 289818"/>
              <a:gd name="connsiteY39" fmla="*/ 15857 h 531477"/>
              <a:gd name="connsiteX40" fmla="*/ 213148 w 289818"/>
              <a:gd name="connsiteY40" fmla="*/ 34356 h 531477"/>
              <a:gd name="connsiteX41" fmla="*/ 215791 w 289818"/>
              <a:gd name="connsiteY41" fmla="*/ 42284 h 531477"/>
              <a:gd name="connsiteX42" fmla="*/ 223719 w 289818"/>
              <a:gd name="connsiteY42" fmla="*/ 50213 h 531477"/>
              <a:gd name="connsiteX43" fmla="*/ 231647 w 289818"/>
              <a:gd name="connsiteY43" fmla="*/ 66069 h 531477"/>
              <a:gd name="connsiteX44" fmla="*/ 234290 w 289818"/>
              <a:gd name="connsiteY44" fmla="*/ 73998 h 531477"/>
              <a:gd name="connsiteX45" fmla="*/ 239576 w 289818"/>
              <a:gd name="connsiteY45" fmla="*/ 108354 h 531477"/>
              <a:gd name="connsiteX46" fmla="*/ 242218 w 289818"/>
              <a:gd name="connsiteY46" fmla="*/ 116282 h 531477"/>
              <a:gd name="connsiteX47" fmla="*/ 252789 w 289818"/>
              <a:gd name="connsiteY47" fmla="*/ 132139 h 531477"/>
              <a:gd name="connsiteX48" fmla="*/ 258075 w 289818"/>
              <a:gd name="connsiteY48" fmla="*/ 174423 h 531477"/>
              <a:gd name="connsiteX49" fmla="*/ 263361 w 289818"/>
              <a:gd name="connsiteY49" fmla="*/ 182351 h 531477"/>
              <a:gd name="connsiteX50" fmla="*/ 268646 w 289818"/>
              <a:gd name="connsiteY50" fmla="*/ 200851 h 531477"/>
              <a:gd name="connsiteX51" fmla="*/ 271289 w 289818"/>
              <a:gd name="connsiteY51" fmla="*/ 208779 h 531477"/>
              <a:gd name="connsiteX52" fmla="*/ 273932 w 289818"/>
              <a:gd name="connsiteY52" fmla="*/ 224636 h 531477"/>
              <a:gd name="connsiteX53" fmla="*/ 279217 w 289818"/>
              <a:gd name="connsiteY53" fmla="*/ 232564 h 531477"/>
              <a:gd name="connsiteX54" fmla="*/ 287146 w 289818"/>
              <a:gd name="connsiteY54" fmla="*/ 248421 h 531477"/>
              <a:gd name="connsiteX55" fmla="*/ 289788 w 289818"/>
              <a:gd name="connsiteY55" fmla="*/ 256349 h 531477"/>
              <a:gd name="connsiteX56" fmla="*/ 276574 w 289818"/>
              <a:gd name="connsiteY56" fmla="*/ 277491 h 531477"/>
              <a:gd name="connsiteX57" fmla="*/ 268646 w 289818"/>
              <a:gd name="connsiteY57" fmla="*/ 285420 h 531477"/>
              <a:gd name="connsiteX58" fmla="*/ 260718 w 289818"/>
              <a:gd name="connsiteY58" fmla="*/ 301276 h 531477"/>
              <a:gd name="connsiteX59" fmla="*/ 244861 w 289818"/>
              <a:gd name="connsiteY59" fmla="*/ 311847 h 531477"/>
              <a:gd name="connsiteX60" fmla="*/ 234290 w 289818"/>
              <a:gd name="connsiteY60" fmla="*/ 327704 h 531477"/>
              <a:gd name="connsiteX61" fmla="*/ 229004 w 289818"/>
              <a:gd name="connsiteY61" fmla="*/ 346203 h 531477"/>
              <a:gd name="connsiteX62" fmla="*/ 223719 w 289818"/>
              <a:gd name="connsiteY62" fmla="*/ 375274 h 531477"/>
              <a:gd name="connsiteX63" fmla="*/ 218433 w 289818"/>
              <a:gd name="connsiteY63" fmla="*/ 383202 h 531477"/>
              <a:gd name="connsiteX64" fmla="*/ 215791 w 289818"/>
              <a:gd name="connsiteY64" fmla="*/ 396416 h 531477"/>
              <a:gd name="connsiteX65" fmla="*/ 213148 w 289818"/>
              <a:gd name="connsiteY65" fmla="*/ 404344 h 531477"/>
              <a:gd name="connsiteX66" fmla="*/ 210505 w 289818"/>
              <a:gd name="connsiteY66" fmla="*/ 420201 h 531477"/>
              <a:gd name="connsiteX67" fmla="*/ 199934 w 289818"/>
              <a:gd name="connsiteY67" fmla="*/ 436058 h 531477"/>
              <a:gd name="connsiteX68" fmla="*/ 197291 w 289818"/>
              <a:gd name="connsiteY68" fmla="*/ 515341 h 531477"/>
              <a:gd name="connsiteX69" fmla="*/ 194648 w 289818"/>
              <a:gd name="connsiteY69" fmla="*/ 523269 h 531477"/>
              <a:gd name="connsiteX70" fmla="*/ 210505 w 289818"/>
              <a:gd name="connsiteY70" fmla="*/ 531198 h 53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89818" h="531477">
                <a:moveTo>
                  <a:pt x="210505" y="531198"/>
                </a:moveTo>
                <a:cubicBezTo>
                  <a:pt x="210065" y="532079"/>
                  <a:pt x="197820" y="530791"/>
                  <a:pt x="192006" y="528555"/>
                </a:cubicBezTo>
                <a:cubicBezTo>
                  <a:pt x="186077" y="526275"/>
                  <a:pt x="181435" y="521508"/>
                  <a:pt x="176149" y="517984"/>
                </a:cubicBezTo>
                <a:cubicBezTo>
                  <a:pt x="173506" y="516222"/>
                  <a:pt x="171234" y="513702"/>
                  <a:pt x="168221" y="512698"/>
                </a:cubicBezTo>
                <a:lnTo>
                  <a:pt x="160292" y="510055"/>
                </a:lnTo>
                <a:cubicBezTo>
                  <a:pt x="158128" y="507891"/>
                  <a:pt x="147630" y="498429"/>
                  <a:pt x="147078" y="494199"/>
                </a:cubicBezTo>
                <a:cubicBezTo>
                  <a:pt x="136945" y="416507"/>
                  <a:pt x="151176" y="461561"/>
                  <a:pt x="141793" y="433415"/>
                </a:cubicBezTo>
                <a:cubicBezTo>
                  <a:pt x="142674" y="421082"/>
                  <a:pt x="143071" y="408705"/>
                  <a:pt x="144436" y="396416"/>
                </a:cubicBezTo>
                <a:cubicBezTo>
                  <a:pt x="144837" y="392806"/>
                  <a:pt x="147407" y="389462"/>
                  <a:pt x="147078" y="385845"/>
                </a:cubicBezTo>
                <a:cubicBezTo>
                  <a:pt x="146497" y="379458"/>
                  <a:pt x="143555" y="373512"/>
                  <a:pt x="141793" y="367346"/>
                </a:cubicBezTo>
                <a:cubicBezTo>
                  <a:pt x="135626" y="368227"/>
                  <a:pt x="128575" y="366686"/>
                  <a:pt x="123293" y="369988"/>
                </a:cubicBezTo>
                <a:cubicBezTo>
                  <a:pt x="120213" y="371913"/>
                  <a:pt x="121649" y="377067"/>
                  <a:pt x="120651" y="380560"/>
                </a:cubicBezTo>
                <a:cubicBezTo>
                  <a:pt x="119886" y="383238"/>
                  <a:pt x="118889" y="385845"/>
                  <a:pt x="118008" y="388488"/>
                </a:cubicBezTo>
                <a:cubicBezTo>
                  <a:pt x="117127" y="403464"/>
                  <a:pt x="119733" y="419063"/>
                  <a:pt x="115365" y="433415"/>
                </a:cubicBezTo>
                <a:cubicBezTo>
                  <a:pt x="113060" y="440989"/>
                  <a:pt x="99016" y="449601"/>
                  <a:pt x="91580" y="454557"/>
                </a:cubicBezTo>
                <a:cubicBezTo>
                  <a:pt x="79247" y="453676"/>
                  <a:pt x="66576" y="454913"/>
                  <a:pt x="54581" y="451914"/>
                </a:cubicBezTo>
                <a:cubicBezTo>
                  <a:pt x="51500" y="451144"/>
                  <a:pt x="51329" y="446426"/>
                  <a:pt x="49296" y="443986"/>
                </a:cubicBezTo>
                <a:cubicBezTo>
                  <a:pt x="32343" y="423643"/>
                  <a:pt x="49200" y="447810"/>
                  <a:pt x="36082" y="428129"/>
                </a:cubicBezTo>
                <a:cubicBezTo>
                  <a:pt x="36963" y="399059"/>
                  <a:pt x="37405" y="369972"/>
                  <a:pt x="38725" y="340918"/>
                </a:cubicBezTo>
                <a:cubicBezTo>
                  <a:pt x="39944" y="314098"/>
                  <a:pt x="38769" y="319639"/>
                  <a:pt x="44010" y="303919"/>
                </a:cubicBezTo>
                <a:cubicBezTo>
                  <a:pt x="44891" y="288062"/>
                  <a:pt x="45147" y="272159"/>
                  <a:pt x="46653" y="256349"/>
                </a:cubicBezTo>
                <a:cubicBezTo>
                  <a:pt x="47403" y="248476"/>
                  <a:pt x="52951" y="248365"/>
                  <a:pt x="46653" y="240492"/>
                </a:cubicBezTo>
                <a:cubicBezTo>
                  <a:pt x="42238" y="234973"/>
                  <a:pt x="36623" y="235061"/>
                  <a:pt x="30796" y="232564"/>
                </a:cubicBezTo>
                <a:cubicBezTo>
                  <a:pt x="7931" y="222765"/>
                  <a:pt x="30894" y="230836"/>
                  <a:pt x="12297" y="224636"/>
                </a:cubicBezTo>
                <a:cubicBezTo>
                  <a:pt x="-7372" y="195132"/>
                  <a:pt x="263" y="209913"/>
                  <a:pt x="9654" y="134781"/>
                </a:cubicBezTo>
                <a:cubicBezTo>
                  <a:pt x="10000" y="132017"/>
                  <a:pt x="14939" y="133020"/>
                  <a:pt x="17582" y="132139"/>
                </a:cubicBezTo>
                <a:lnTo>
                  <a:pt x="46653" y="134781"/>
                </a:lnTo>
                <a:cubicBezTo>
                  <a:pt x="51559" y="137422"/>
                  <a:pt x="47303" y="147547"/>
                  <a:pt x="51939" y="150638"/>
                </a:cubicBezTo>
                <a:lnTo>
                  <a:pt x="67795" y="161209"/>
                </a:lnTo>
                <a:cubicBezTo>
                  <a:pt x="96106" y="142338"/>
                  <a:pt x="66150" y="165398"/>
                  <a:pt x="78366" y="87212"/>
                </a:cubicBezTo>
                <a:cubicBezTo>
                  <a:pt x="79347" y="80936"/>
                  <a:pt x="84445" y="75847"/>
                  <a:pt x="88937" y="71355"/>
                </a:cubicBezTo>
                <a:cubicBezTo>
                  <a:pt x="112110" y="48185"/>
                  <a:pt x="82710" y="76545"/>
                  <a:pt x="104794" y="58141"/>
                </a:cubicBezTo>
                <a:cubicBezTo>
                  <a:pt x="107665" y="55748"/>
                  <a:pt x="109772" y="52507"/>
                  <a:pt x="112722" y="50213"/>
                </a:cubicBezTo>
                <a:cubicBezTo>
                  <a:pt x="117736" y="46313"/>
                  <a:pt x="124087" y="44134"/>
                  <a:pt x="128579" y="39642"/>
                </a:cubicBezTo>
                <a:cubicBezTo>
                  <a:pt x="147004" y="21217"/>
                  <a:pt x="137184" y="25598"/>
                  <a:pt x="155007" y="21142"/>
                </a:cubicBezTo>
                <a:cubicBezTo>
                  <a:pt x="157650" y="18499"/>
                  <a:pt x="160064" y="15607"/>
                  <a:pt x="162935" y="13214"/>
                </a:cubicBezTo>
                <a:cubicBezTo>
                  <a:pt x="185019" y="-5190"/>
                  <a:pt x="155619" y="23170"/>
                  <a:pt x="178792" y="0"/>
                </a:cubicBezTo>
                <a:cubicBezTo>
                  <a:pt x="184077" y="881"/>
                  <a:pt x="189996" y="-15"/>
                  <a:pt x="194648" y="2643"/>
                </a:cubicBezTo>
                <a:cubicBezTo>
                  <a:pt x="197067" y="4025"/>
                  <a:pt x="195551" y="8396"/>
                  <a:pt x="197291" y="10571"/>
                </a:cubicBezTo>
                <a:cubicBezTo>
                  <a:pt x="199275" y="13051"/>
                  <a:pt x="202576" y="14095"/>
                  <a:pt x="205219" y="15857"/>
                </a:cubicBezTo>
                <a:cubicBezTo>
                  <a:pt x="210720" y="37857"/>
                  <a:pt x="204022" y="16106"/>
                  <a:pt x="213148" y="34356"/>
                </a:cubicBezTo>
                <a:cubicBezTo>
                  <a:pt x="214394" y="36847"/>
                  <a:pt x="214246" y="39966"/>
                  <a:pt x="215791" y="42284"/>
                </a:cubicBezTo>
                <a:cubicBezTo>
                  <a:pt x="217864" y="45394"/>
                  <a:pt x="221076" y="47570"/>
                  <a:pt x="223719" y="50213"/>
                </a:cubicBezTo>
                <a:cubicBezTo>
                  <a:pt x="230363" y="70144"/>
                  <a:pt x="221400" y="45573"/>
                  <a:pt x="231647" y="66069"/>
                </a:cubicBezTo>
                <a:cubicBezTo>
                  <a:pt x="232893" y="68561"/>
                  <a:pt x="233409" y="71355"/>
                  <a:pt x="234290" y="73998"/>
                </a:cubicBezTo>
                <a:cubicBezTo>
                  <a:pt x="235896" y="86842"/>
                  <a:pt x="236549" y="96243"/>
                  <a:pt x="239576" y="108354"/>
                </a:cubicBezTo>
                <a:cubicBezTo>
                  <a:pt x="240252" y="111056"/>
                  <a:pt x="240865" y="113847"/>
                  <a:pt x="242218" y="116282"/>
                </a:cubicBezTo>
                <a:cubicBezTo>
                  <a:pt x="245303" y="121835"/>
                  <a:pt x="252789" y="132139"/>
                  <a:pt x="252789" y="132139"/>
                </a:cubicBezTo>
                <a:cubicBezTo>
                  <a:pt x="253293" y="138696"/>
                  <a:pt x="252370" y="163014"/>
                  <a:pt x="258075" y="174423"/>
                </a:cubicBezTo>
                <a:cubicBezTo>
                  <a:pt x="259496" y="177264"/>
                  <a:pt x="261599" y="179708"/>
                  <a:pt x="263361" y="182351"/>
                </a:cubicBezTo>
                <a:cubicBezTo>
                  <a:pt x="269704" y="201388"/>
                  <a:pt x="261998" y="177587"/>
                  <a:pt x="268646" y="200851"/>
                </a:cubicBezTo>
                <a:cubicBezTo>
                  <a:pt x="269411" y="203529"/>
                  <a:pt x="270408" y="206136"/>
                  <a:pt x="271289" y="208779"/>
                </a:cubicBezTo>
                <a:cubicBezTo>
                  <a:pt x="272170" y="214065"/>
                  <a:pt x="272238" y="219552"/>
                  <a:pt x="273932" y="224636"/>
                </a:cubicBezTo>
                <a:cubicBezTo>
                  <a:pt x="274936" y="227649"/>
                  <a:pt x="277797" y="229723"/>
                  <a:pt x="279217" y="232564"/>
                </a:cubicBezTo>
                <a:cubicBezTo>
                  <a:pt x="290157" y="254444"/>
                  <a:pt x="271999" y="225701"/>
                  <a:pt x="287146" y="248421"/>
                </a:cubicBezTo>
                <a:cubicBezTo>
                  <a:pt x="288027" y="251064"/>
                  <a:pt x="290096" y="253580"/>
                  <a:pt x="289788" y="256349"/>
                </a:cubicBezTo>
                <a:cubicBezTo>
                  <a:pt x="287669" y="275420"/>
                  <a:pt x="286762" y="269001"/>
                  <a:pt x="276574" y="277491"/>
                </a:cubicBezTo>
                <a:cubicBezTo>
                  <a:pt x="273703" y="279884"/>
                  <a:pt x="271289" y="282777"/>
                  <a:pt x="268646" y="285420"/>
                </a:cubicBezTo>
                <a:cubicBezTo>
                  <a:pt x="266761" y="291074"/>
                  <a:pt x="265539" y="297058"/>
                  <a:pt x="260718" y="301276"/>
                </a:cubicBezTo>
                <a:cubicBezTo>
                  <a:pt x="255937" y="305459"/>
                  <a:pt x="244861" y="311847"/>
                  <a:pt x="244861" y="311847"/>
                </a:cubicBezTo>
                <a:cubicBezTo>
                  <a:pt x="241337" y="317133"/>
                  <a:pt x="235831" y="321541"/>
                  <a:pt x="234290" y="327704"/>
                </a:cubicBezTo>
                <a:cubicBezTo>
                  <a:pt x="230971" y="340977"/>
                  <a:pt x="232796" y="334829"/>
                  <a:pt x="229004" y="346203"/>
                </a:cubicBezTo>
                <a:cubicBezTo>
                  <a:pt x="228093" y="353493"/>
                  <a:pt x="227794" y="367125"/>
                  <a:pt x="223719" y="375274"/>
                </a:cubicBezTo>
                <a:cubicBezTo>
                  <a:pt x="222298" y="378115"/>
                  <a:pt x="220195" y="380559"/>
                  <a:pt x="218433" y="383202"/>
                </a:cubicBezTo>
                <a:cubicBezTo>
                  <a:pt x="217552" y="387607"/>
                  <a:pt x="216880" y="392058"/>
                  <a:pt x="215791" y="396416"/>
                </a:cubicBezTo>
                <a:cubicBezTo>
                  <a:pt x="215115" y="399118"/>
                  <a:pt x="213752" y="401625"/>
                  <a:pt x="213148" y="404344"/>
                </a:cubicBezTo>
                <a:cubicBezTo>
                  <a:pt x="211985" y="409575"/>
                  <a:pt x="212566" y="415255"/>
                  <a:pt x="210505" y="420201"/>
                </a:cubicBezTo>
                <a:cubicBezTo>
                  <a:pt x="208062" y="426065"/>
                  <a:pt x="199934" y="436058"/>
                  <a:pt x="199934" y="436058"/>
                </a:cubicBezTo>
                <a:cubicBezTo>
                  <a:pt x="199053" y="462486"/>
                  <a:pt x="198891" y="488947"/>
                  <a:pt x="197291" y="515341"/>
                </a:cubicBezTo>
                <a:cubicBezTo>
                  <a:pt x="197122" y="518122"/>
                  <a:pt x="194994" y="520505"/>
                  <a:pt x="194648" y="523269"/>
                </a:cubicBezTo>
                <a:cubicBezTo>
                  <a:pt x="194102" y="527640"/>
                  <a:pt x="210945" y="530317"/>
                  <a:pt x="210505" y="53119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4501505" y="4040802"/>
            <a:ext cx="92636" cy="261635"/>
          </a:xfrm>
          <a:custGeom>
            <a:avLst/>
            <a:gdLst>
              <a:gd name="connsiteX0" fmla="*/ 5285 w 92636"/>
              <a:gd name="connsiteY0" fmla="*/ 256349 h 261635"/>
              <a:gd name="connsiteX1" fmla="*/ 2642 w 92636"/>
              <a:gd name="connsiteY1" fmla="*/ 240493 h 261635"/>
              <a:gd name="connsiteX2" fmla="*/ 0 w 92636"/>
              <a:gd name="connsiteY2" fmla="*/ 232564 h 261635"/>
              <a:gd name="connsiteX3" fmla="*/ 2642 w 92636"/>
              <a:gd name="connsiteY3" fmla="*/ 169138 h 261635"/>
              <a:gd name="connsiteX4" fmla="*/ 7928 w 92636"/>
              <a:gd name="connsiteY4" fmla="*/ 161210 h 261635"/>
              <a:gd name="connsiteX5" fmla="*/ 10571 w 92636"/>
              <a:gd name="connsiteY5" fmla="*/ 153281 h 261635"/>
              <a:gd name="connsiteX6" fmla="*/ 15856 w 92636"/>
              <a:gd name="connsiteY6" fmla="*/ 145353 h 261635"/>
              <a:gd name="connsiteX7" fmla="*/ 26427 w 92636"/>
              <a:gd name="connsiteY7" fmla="*/ 105711 h 261635"/>
              <a:gd name="connsiteX8" fmla="*/ 29070 w 92636"/>
              <a:gd name="connsiteY8" fmla="*/ 84569 h 261635"/>
              <a:gd name="connsiteX9" fmla="*/ 34356 w 92636"/>
              <a:gd name="connsiteY9" fmla="*/ 66070 h 261635"/>
              <a:gd name="connsiteX10" fmla="*/ 36998 w 92636"/>
              <a:gd name="connsiteY10" fmla="*/ 34356 h 261635"/>
              <a:gd name="connsiteX11" fmla="*/ 39641 w 92636"/>
              <a:gd name="connsiteY11" fmla="*/ 26428 h 261635"/>
              <a:gd name="connsiteX12" fmla="*/ 47570 w 92636"/>
              <a:gd name="connsiteY12" fmla="*/ 5286 h 261635"/>
              <a:gd name="connsiteX13" fmla="*/ 55498 w 92636"/>
              <a:gd name="connsiteY13" fmla="*/ 0 h 261635"/>
              <a:gd name="connsiteX14" fmla="*/ 87211 w 92636"/>
              <a:gd name="connsiteY14" fmla="*/ 2643 h 261635"/>
              <a:gd name="connsiteX15" fmla="*/ 92497 w 92636"/>
              <a:gd name="connsiteY15" fmla="*/ 10571 h 261635"/>
              <a:gd name="connsiteX16" fmla="*/ 89854 w 92636"/>
              <a:gd name="connsiteY16" fmla="*/ 39642 h 261635"/>
              <a:gd name="connsiteX17" fmla="*/ 76640 w 92636"/>
              <a:gd name="connsiteY17" fmla="*/ 66070 h 261635"/>
              <a:gd name="connsiteX18" fmla="*/ 63426 w 92636"/>
              <a:gd name="connsiteY18" fmla="*/ 81926 h 261635"/>
              <a:gd name="connsiteX19" fmla="*/ 58141 w 92636"/>
              <a:gd name="connsiteY19" fmla="*/ 103069 h 261635"/>
              <a:gd name="connsiteX20" fmla="*/ 52855 w 92636"/>
              <a:gd name="connsiteY20" fmla="*/ 121568 h 261635"/>
              <a:gd name="connsiteX21" fmla="*/ 50212 w 92636"/>
              <a:gd name="connsiteY21" fmla="*/ 132139 h 261635"/>
              <a:gd name="connsiteX22" fmla="*/ 47570 w 92636"/>
              <a:gd name="connsiteY22" fmla="*/ 243136 h 261635"/>
              <a:gd name="connsiteX23" fmla="*/ 39641 w 92636"/>
              <a:gd name="connsiteY23" fmla="*/ 258992 h 261635"/>
              <a:gd name="connsiteX24" fmla="*/ 31713 w 92636"/>
              <a:gd name="connsiteY24" fmla="*/ 261635 h 261635"/>
              <a:gd name="connsiteX25" fmla="*/ 5285 w 92636"/>
              <a:gd name="connsiteY25" fmla="*/ 256349 h 26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2636" h="261635">
                <a:moveTo>
                  <a:pt x="5285" y="256349"/>
                </a:moveTo>
                <a:cubicBezTo>
                  <a:pt x="4404" y="251064"/>
                  <a:pt x="3804" y="245724"/>
                  <a:pt x="2642" y="240493"/>
                </a:cubicBezTo>
                <a:cubicBezTo>
                  <a:pt x="2038" y="237773"/>
                  <a:pt x="0" y="235350"/>
                  <a:pt x="0" y="232564"/>
                </a:cubicBezTo>
                <a:cubicBezTo>
                  <a:pt x="0" y="211404"/>
                  <a:pt x="305" y="190169"/>
                  <a:pt x="2642" y="169138"/>
                </a:cubicBezTo>
                <a:cubicBezTo>
                  <a:pt x="2993" y="165981"/>
                  <a:pt x="6166" y="163853"/>
                  <a:pt x="7928" y="161210"/>
                </a:cubicBezTo>
                <a:cubicBezTo>
                  <a:pt x="8809" y="158567"/>
                  <a:pt x="9325" y="155773"/>
                  <a:pt x="10571" y="153281"/>
                </a:cubicBezTo>
                <a:cubicBezTo>
                  <a:pt x="11991" y="150440"/>
                  <a:pt x="15233" y="148467"/>
                  <a:pt x="15856" y="145353"/>
                </a:cubicBezTo>
                <a:cubicBezTo>
                  <a:pt x="23977" y="104747"/>
                  <a:pt x="9178" y="122962"/>
                  <a:pt x="26427" y="105711"/>
                </a:cubicBezTo>
                <a:cubicBezTo>
                  <a:pt x="27308" y="98664"/>
                  <a:pt x="27902" y="91575"/>
                  <a:pt x="29070" y="84569"/>
                </a:cubicBezTo>
                <a:cubicBezTo>
                  <a:pt x="30176" y="77932"/>
                  <a:pt x="32261" y="72354"/>
                  <a:pt x="34356" y="66070"/>
                </a:cubicBezTo>
                <a:cubicBezTo>
                  <a:pt x="35237" y="55499"/>
                  <a:pt x="35596" y="44871"/>
                  <a:pt x="36998" y="34356"/>
                </a:cubicBezTo>
                <a:cubicBezTo>
                  <a:pt x="37366" y="31595"/>
                  <a:pt x="38965" y="29130"/>
                  <a:pt x="39641" y="26428"/>
                </a:cubicBezTo>
                <a:cubicBezTo>
                  <a:pt x="42163" y="16341"/>
                  <a:pt x="40318" y="12538"/>
                  <a:pt x="47570" y="5286"/>
                </a:cubicBezTo>
                <a:cubicBezTo>
                  <a:pt x="49816" y="3040"/>
                  <a:pt x="52855" y="1762"/>
                  <a:pt x="55498" y="0"/>
                </a:cubicBezTo>
                <a:cubicBezTo>
                  <a:pt x="66069" y="881"/>
                  <a:pt x="77011" y="-271"/>
                  <a:pt x="87211" y="2643"/>
                </a:cubicBezTo>
                <a:cubicBezTo>
                  <a:pt x="90265" y="3516"/>
                  <a:pt x="92271" y="7403"/>
                  <a:pt x="92497" y="10571"/>
                </a:cubicBezTo>
                <a:cubicBezTo>
                  <a:pt x="93190" y="20277"/>
                  <a:pt x="91140" y="29997"/>
                  <a:pt x="89854" y="39642"/>
                </a:cubicBezTo>
                <a:cubicBezTo>
                  <a:pt x="88111" y="52714"/>
                  <a:pt x="84957" y="53595"/>
                  <a:pt x="76640" y="66070"/>
                </a:cubicBezTo>
                <a:cubicBezTo>
                  <a:pt x="69283" y="77105"/>
                  <a:pt x="73597" y="71755"/>
                  <a:pt x="63426" y="81926"/>
                </a:cubicBezTo>
                <a:cubicBezTo>
                  <a:pt x="58702" y="96097"/>
                  <a:pt x="62394" y="83929"/>
                  <a:pt x="58141" y="103069"/>
                </a:cubicBezTo>
                <a:cubicBezTo>
                  <a:pt x="54013" y="121646"/>
                  <a:pt x="57267" y="106127"/>
                  <a:pt x="52855" y="121568"/>
                </a:cubicBezTo>
                <a:cubicBezTo>
                  <a:pt x="51857" y="125060"/>
                  <a:pt x="51093" y="128615"/>
                  <a:pt x="50212" y="132139"/>
                </a:cubicBezTo>
                <a:cubicBezTo>
                  <a:pt x="49331" y="169138"/>
                  <a:pt x="49213" y="206163"/>
                  <a:pt x="47570" y="243136"/>
                </a:cubicBezTo>
                <a:cubicBezTo>
                  <a:pt x="47394" y="247108"/>
                  <a:pt x="42515" y="256693"/>
                  <a:pt x="39641" y="258992"/>
                </a:cubicBezTo>
                <a:cubicBezTo>
                  <a:pt x="37466" y="260732"/>
                  <a:pt x="34356" y="260754"/>
                  <a:pt x="31713" y="261635"/>
                </a:cubicBezTo>
                <a:lnTo>
                  <a:pt x="5285" y="256349"/>
                </a:ln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3703387" y="3469963"/>
            <a:ext cx="269563" cy="452593"/>
          </a:xfrm>
          <a:custGeom>
            <a:avLst/>
            <a:gdLst>
              <a:gd name="connsiteX0" fmla="*/ 258992 w 269563"/>
              <a:gd name="connsiteY0" fmla="*/ 446629 h 452593"/>
              <a:gd name="connsiteX1" fmla="*/ 261634 w 269563"/>
              <a:gd name="connsiteY1" fmla="*/ 348846 h 452593"/>
              <a:gd name="connsiteX2" fmla="*/ 264277 w 269563"/>
              <a:gd name="connsiteY2" fmla="*/ 340918 h 452593"/>
              <a:gd name="connsiteX3" fmla="*/ 269563 w 269563"/>
              <a:gd name="connsiteY3" fmla="*/ 301276 h 452593"/>
              <a:gd name="connsiteX4" fmla="*/ 266920 w 269563"/>
              <a:gd name="connsiteY4" fmla="*/ 192923 h 452593"/>
              <a:gd name="connsiteX5" fmla="*/ 258992 w 269563"/>
              <a:gd name="connsiteY5" fmla="*/ 187637 h 452593"/>
              <a:gd name="connsiteX6" fmla="*/ 251063 w 269563"/>
              <a:gd name="connsiteY6" fmla="*/ 179709 h 452593"/>
              <a:gd name="connsiteX7" fmla="*/ 240492 w 269563"/>
              <a:gd name="connsiteY7" fmla="*/ 177066 h 452593"/>
              <a:gd name="connsiteX8" fmla="*/ 235207 w 269563"/>
              <a:gd name="connsiteY8" fmla="*/ 169138 h 452593"/>
              <a:gd name="connsiteX9" fmla="*/ 219350 w 269563"/>
              <a:gd name="connsiteY9" fmla="*/ 153281 h 452593"/>
              <a:gd name="connsiteX10" fmla="*/ 208779 w 269563"/>
              <a:gd name="connsiteY10" fmla="*/ 142710 h 452593"/>
              <a:gd name="connsiteX11" fmla="*/ 203493 w 269563"/>
              <a:gd name="connsiteY11" fmla="*/ 134782 h 452593"/>
              <a:gd name="connsiteX12" fmla="*/ 200851 w 269563"/>
              <a:gd name="connsiteY12" fmla="*/ 126853 h 452593"/>
              <a:gd name="connsiteX13" fmla="*/ 198208 w 269563"/>
              <a:gd name="connsiteY13" fmla="*/ 116282 h 452593"/>
              <a:gd name="connsiteX14" fmla="*/ 190279 w 269563"/>
              <a:gd name="connsiteY14" fmla="*/ 105711 h 452593"/>
              <a:gd name="connsiteX15" fmla="*/ 179708 w 269563"/>
              <a:gd name="connsiteY15" fmla="*/ 76640 h 452593"/>
              <a:gd name="connsiteX16" fmla="*/ 174423 w 269563"/>
              <a:gd name="connsiteY16" fmla="*/ 60784 h 452593"/>
              <a:gd name="connsiteX17" fmla="*/ 153281 w 269563"/>
              <a:gd name="connsiteY17" fmla="*/ 36999 h 452593"/>
              <a:gd name="connsiteX18" fmla="*/ 129496 w 269563"/>
              <a:gd name="connsiteY18" fmla="*/ 18499 h 452593"/>
              <a:gd name="connsiteX19" fmla="*/ 121567 w 269563"/>
              <a:gd name="connsiteY19" fmla="*/ 15857 h 452593"/>
              <a:gd name="connsiteX20" fmla="*/ 105711 w 269563"/>
              <a:gd name="connsiteY20" fmla="*/ 5286 h 452593"/>
              <a:gd name="connsiteX21" fmla="*/ 87211 w 269563"/>
              <a:gd name="connsiteY21" fmla="*/ 0 h 452593"/>
              <a:gd name="connsiteX22" fmla="*/ 73997 w 269563"/>
              <a:gd name="connsiteY22" fmla="*/ 2643 h 452593"/>
              <a:gd name="connsiteX23" fmla="*/ 68712 w 269563"/>
              <a:gd name="connsiteY23" fmla="*/ 10571 h 452593"/>
              <a:gd name="connsiteX24" fmla="*/ 60783 w 269563"/>
              <a:gd name="connsiteY24" fmla="*/ 15857 h 452593"/>
              <a:gd name="connsiteX25" fmla="*/ 58141 w 269563"/>
              <a:gd name="connsiteY25" fmla="*/ 23785 h 452593"/>
              <a:gd name="connsiteX26" fmla="*/ 55498 w 269563"/>
              <a:gd name="connsiteY26" fmla="*/ 34356 h 452593"/>
              <a:gd name="connsiteX27" fmla="*/ 47570 w 269563"/>
              <a:gd name="connsiteY27" fmla="*/ 42284 h 452593"/>
              <a:gd name="connsiteX28" fmla="*/ 42284 w 269563"/>
              <a:gd name="connsiteY28" fmla="*/ 60784 h 452593"/>
              <a:gd name="connsiteX29" fmla="*/ 36998 w 269563"/>
              <a:gd name="connsiteY29" fmla="*/ 68712 h 452593"/>
              <a:gd name="connsiteX30" fmla="*/ 23785 w 269563"/>
              <a:gd name="connsiteY30" fmla="*/ 92497 h 452593"/>
              <a:gd name="connsiteX31" fmla="*/ 15856 w 269563"/>
              <a:gd name="connsiteY31" fmla="*/ 97783 h 452593"/>
              <a:gd name="connsiteX32" fmla="*/ 5285 w 269563"/>
              <a:gd name="connsiteY32" fmla="*/ 113639 h 452593"/>
              <a:gd name="connsiteX33" fmla="*/ 0 w 269563"/>
              <a:gd name="connsiteY33" fmla="*/ 129496 h 452593"/>
              <a:gd name="connsiteX34" fmla="*/ 7928 w 269563"/>
              <a:gd name="connsiteY34" fmla="*/ 174423 h 452593"/>
              <a:gd name="connsiteX35" fmla="*/ 7928 w 269563"/>
              <a:gd name="connsiteY35" fmla="*/ 174423 h 452593"/>
              <a:gd name="connsiteX36" fmla="*/ 10571 w 269563"/>
              <a:gd name="connsiteY36" fmla="*/ 187637 h 452593"/>
              <a:gd name="connsiteX37" fmla="*/ 15856 w 269563"/>
              <a:gd name="connsiteY37" fmla="*/ 195565 h 452593"/>
              <a:gd name="connsiteX38" fmla="*/ 23785 w 269563"/>
              <a:gd name="connsiteY38" fmla="*/ 214065 h 452593"/>
              <a:gd name="connsiteX39" fmla="*/ 31713 w 269563"/>
              <a:gd name="connsiteY39" fmla="*/ 219350 h 452593"/>
              <a:gd name="connsiteX40" fmla="*/ 34356 w 269563"/>
              <a:gd name="connsiteY40" fmla="*/ 227279 h 452593"/>
              <a:gd name="connsiteX41" fmla="*/ 50212 w 269563"/>
              <a:gd name="connsiteY41" fmla="*/ 245778 h 452593"/>
              <a:gd name="connsiteX42" fmla="*/ 58141 w 269563"/>
              <a:gd name="connsiteY42" fmla="*/ 251064 h 452593"/>
              <a:gd name="connsiteX43" fmla="*/ 73997 w 269563"/>
              <a:gd name="connsiteY43" fmla="*/ 277491 h 452593"/>
              <a:gd name="connsiteX44" fmla="*/ 79283 w 269563"/>
              <a:gd name="connsiteY44" fmla="*/ 285420 h 452593"/>
              <a:gd name="connsiteX45" fmla="*/ 87211 w 269563"/>
              <a:gd name="connsiteY45" fmla="*/ 303919 h 452593"/>
              <a:gd name="connsiteX46" fmla="*/ 95140 w 269563"/>
              <a:gd name="connsiteY46" fmla="*/ 319776 h 452593"/>
              <a:gd name="connsiteX47" fmla="*/ 121567 w 269563"/>
              <a:gd name="connsiteY47" fmla="*/ 343561 h 452593"/>
              <a:gd name="connsiteX48" fmla="*/ 129496 w 269563"/>
              <a:gd name="connsiteY48" fmla="*/ 351489 h 452593"/>
              <a:gd name="connsiteX49" fmla="*/ 137424 w 269563"/>
              <a:gd name="connsiteY49" fmla="*/ 356775 h 452593"/>
              <a:gd name="connsiteX50" fmla="*/ 145352 w 269563"/>
              <a:gd name="connsiteY50" fmla="*/ 364703 h 452593"/>
              <a:gd name="connsiteX51" fmla="*/ 155923 w 269563"/>
              <a:gd name="connsiteY51" fmla="*/ 367346 h 452593"/>
              <a:gd name="connsiteX52" fmla="*/ 179708 w 269563"/>
              <a:gd name="connsiteY52" fmla="*/ 380560 h 452593"/>
              <a:gd name="connsiteX53" fmla="*/ 195565 w 269563"/>
              <a:gd name="connsiteY53" fmla="*/ 393773 h 452593"/>
              <a:gd name="connsiteX54" fmla="*/ 211422 w 269563"/>
              <a:gd name="connsiteY54" fmla="*/ 404345 h 452593"/>
              <a:gd name="connsiteX55" fmla="*/ 216707 w 269563"/>
              <a:gd name="connsiteY55" fmla="*/ 412273 h 452593"/>
              <a:gd name="connsiteX56" fmla="*/ 232564 w 269563"/>
              <a:gd name="connsiteY56" fmla="*/ 425487 h 452593"/>
              <a:gd name="connsiteX57" fmla="*/ 245778 w 269563"/>
              <a:gd name="connsiteY57" fmla="*/ 441343 h 452593"/>
              <a:gd name="connsiteX58" fmla="*/ 258992 w 269563"/>
              <a:gd name="connsiteY58" fmla="*/ 446629 h 4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69563" h="452593">
                <a:moveTo>
                  <a:pt x="258992" y="446629"/>
                </a:moveTo>
                <a:cubicBezTo>
                  <a:pt x="261635" y="431213"/>
                  <a:pt x="260006" y="381412"/>
                  <a:pt x="261634" y="348846"/>
                </a:cubicBezTo>
                <a:cubicBezTo>
                  <a:pt x="261773" y="346064"/>
                  <a:pt x="263909" y="343679"/>
                  <a:pt x="264277" y="340918"/>
                </a:cubicBezTo>
                <a:cubicBezTo>
                  <a:pt x="270026" y="297805"/>
                  <a:pt x="262811" y="321533"/>
                  <a:pt x="269563" y="301276"/>
                </a:cubicBezTo>
                <a:cubicBezTo>
                  <a:pt x="268682" y="265158"/>
                  <a:pt x="270266" y="228896"/>
                  <a:pt x="266920" y="192923"/>
                </a:cubicBezTo>
                <a:cubicBezTo>
                  <a:pt x="266626" y="189760"/>
                  <a:pt x="261432" y="189670"/>
                  <a:pt x="258992" y="187637"/>
                </a:cubicBezTo>
                <a:cubicBezTo>
                  <a:pt x="256121" y="185244"/>
                  <a:pt x="254308" y="181563"/>
                  <a:pt x="251063" y="179709"/>
                </a:cubicBezTo>
                <a:cubicBezTo>
                  <a:pt x="247909" y="177907"/>
                  <a:pt x="244016" y="177947"/>
                  <a:pt x="240492" y="177066"/>
                </a:cubicBezTo>
                <a:cubicBezTo>
                  <a:pt x="238730" y="174423"/>
                  <a:pt x="237317" y="171512"/>
                  <a:pt x="235207" y="169138"/>
                </a:cubicBezTo>
                <a:cubicBezTo>
                  <a:pt x="230241" y="163551"/>
                  <a:pt x="224636" y="158567"/>
                  <a:pt x="219350" y="153281"/>
                </a:cubicBezTo>
                <a:cubicBezTo>
                  <a:pt x="215826" y="149757"/>
                  <a:pt x="211543" y="146856"/>
                  <a:pt x="208779" y="142710"/>
                </a:cubicBezTo>
                <a:lnTo>
                  <a:pt x="203493" y="134782"/>
                </a:lnTo>
                <a:cubicBezTo>
                  <a:pt x="202612" y="132139"/>
                  <a:pt x="201616" y="129532"/>
                  <a:pt x="200851" y="126853"/>
                </a:cubicBezTo>
                <a:cubicBezTo>
                  <a:pt x="199853" y="123361"/>
                  <a:pt x="199832" y="119531"/>
                  <a:pt x="198208" y="116282"/>
                </a:cubicBezTo>
                <a:cubicBezTo>
                  <a:pt x="196238" y="112342"/>
                  <a:pt x="192922" y="109235"/>
                  <a:pt x="190279" y="105711"/>
                </a:cubicBezTo>
                <a:cubicBezTo>
                  <a:pt x="184224" y="81487"/>
                  <a:pt x="189023" y="90613"/>
                  <a:pt x="179708" y="76640"/>
                </a:cubicBezTo>
                <a:cubicBezTo>
                  <a:pt x="177946" y="71355"/>
                  <a:pt x="177513" y="65420"/>
                  <a:pt x="174423" y="60784"/>
                </a:cubicBezTo>
                <a:cubicBezTo>
                  <a:pt x="164991" y="46637"/>
                  <a:pt x="171382" y="55099"/>
                  <a:pt x="153281" y="36999"/>
                </a:cubicBezTo>
                <a:cubicBezTo>
                  <a:pt x="146444" y="30162"/>
                  <a:pt x="138971" y="21656"/>
                  <a:pt x="129496" y="18499"/>
                </a:cubicBezTo>
                <a:lnTo>
                  <a:pt x="121567" y="15857"/>
                </a:lnTo>
                <a:cubicBezTo>
                  <a:pt x="116282" y="12333"/>
                  <a:pt x="111874" y="6827"/>
                  <a:pt x="105711" y="5286"/>
                </a:cubicBezTo>
                <a:cubicBezTo>
                  <a:pt x="92437" y="1967"/>
                  <a:pt x="98586" y="3792"/>
                  <a:pt x="87211" y="0"/>
                </a:cubicBezTo>
                <a:cubicBezTo>
                  <a:pt x="82806" y="881"/>
                  <a:pt x="77897" y="414"/>
                  <a:pt x="73997" y="2643"/>
                </a:cubicBezTo>
                <a:cubicBezTo>
                  <a:pt x="71239" y="4219"/>
                  <a:pt x="70958" y="8325"/>
                  <a:pt x="68712" y="10571"/>
                </a:cubicBezTo>
                <a:cubicBezTo>
                  <a:pt x="66466" y="12817"/>
                  <a:pt x="63426" y="14095"/>
                  <a:pt x="60783" y="15857"/>
                </a:cubicBezTo>
                <a:cubicBezTo>
                  <a:pt x="59902" y="18500"/>
                  <a:pt x="58906" y="21107"/>
                  <a:pt x="58141" y="23785"/>
                </a:cubicBezTo>
                <a:cubicBezTo>
                  <a:pt x="57143" y="27277"/>
                  <a:pt x="57300" y="31202"/>
                  <a:pt x="55498" y="34356"/>
                </a:cubicBezTo>
                <a:cubicBezTo>
                  <a:pt x="53644" y="37601"/>
                  <a:pt x="50213" y="39641"/>
                  <a:pt x="47570" y="42284"/>
                </a:cubicBezTo>
                <a:cubicBezTo>
                  <a:pt x="46723" y="45670"/>
                  <a:pt x="44179" y="56994"/>
                  <a:pt x="42284" y="60784"/>
                </a:cubicBezTo>
                <a:cubicBezTo>
                  <a:pt x="40863" y="63625"/>
                  <a:pt x="38760" y="66069"/>
                  <a:pt x="36998" y="68712"/>
                </a:cubicBezTo>
                <a:cubicBezTo>
                  <a:pt x="34245" y="76974"/>
                  <a:pt x="31575" y="87304"/>
                  <a:pt x="23785" y="92497"/>
                </a:cubicBezTo>
                <a:lnTo>
                  <a:pt x="15856" y="97783"/>
                </a:lnTo>
                <a:cubicBezTo>
                  <a:pt x="12332" y="103068"/>
                  <a:pt x="7294" y="107613"/>
                  <a:pt x="5285" y="113639"/>
                </a:cubicBezTo>
                <a:lnTo>
                  <a:pt x="0" y="129496"/>
                </a:lnTo>
                <a:cubicBezTo>
                  <a:pt x="3146" y="164115"/>
                  <a:pt x="-435" y="149335"/>
                  <a:pt x="7928" y="174423"/>
                </a:cubicBezTo>
                <a:lnTo>
                  <a:pt x="7928" y="174423"/>
                </a:lnTo>
                <a:cubicBezTo>
                  <a:pt x="8809" y="178828"/>
                  <a:pt x="8994" y="183431"/>
                  <a:pt x="10571" y="187637"/>
                </a:cubicBezTo>
                <a:cubicBezTo>
                  <a:pt x="11686" y="190611"/>
                  <a:pt x="14436" y="192724"/>
                  <a:pt x="15856" y="195565"/>
                </a:cubicBezTo>
                <a:cubicBezTo>
                  <a:pt x="19987" y="203827"/>
                  <a:pt x="16911" y="205816"/>
                  <a:pt x="23785" y="214065"/>
                </a:cubicBezTo>
                <a:cubicBezTo>
                  <a:pt x="25818" y="216505"/>
                  <a:pt x="29070" y="217588"/>
                  <a:pt x="31713" y="219350"/>
                </a:cubicBezTo>
                <a:cubicBezTo>
                  <a:pt x="32594" y="221993"/>
                  <a:pt x="32974" y="224860"/>
                  <a:pt x="34356" y="227279"/>
                </a:cubicBezTo>
                <a:cubicBezTo>
                  <a:pt x="37537" y="232847"/>
                  <a:pt x="45100" y="241518"/>
                  <a:pt x="50212" y="245778"/>
                </a:cubicBezTo>
                <a:cubicBezTo>
                  <a:pt x="52652" y="247812"/>
                  <a:pt x="55498" y="249302"/>
                  <a:pt x="58141" y="251064"/>
                </a:cubicBezTo>
                <a:cubicBezTo>
                  <a:pt x="66267" y="267317"/>
                  <a:pt x="61240" y="258356"/>
                  <a:pt x="73997" y="277491"/>
                </a:cubicBezTo>
                <a:lnTo>
                  <a:pt x="79283" y="285420"/>
                </a:lnTo>
                <a:cubicBezTo>
                  <a:pt x="84783" y="307419"/>
                  <a:pt x="78086" y="285670"/>
                  <a:pt x="87211" y="303919"/>
                </a:cubicBezTo>
                <a:cubicBezTo>
                  <a:pt x="92340" y="314177"/>
                  <a:pt x="86620" y="310309"/>
                  <a:pt x="95140" y="319776"/>
                </a:cubicBezTo>
                <a:cubicBezTo>
                  <a:pt x="132583" y="361380"/>
                  <a:pt x="100301" y="325840"/>
                  <a:pt x="121567" y="343561"/>
                </a:cubicBezTo>
                <a:cubicBezTo>
                  <a:pt x="124438" y="345954"/>
                  <a:pt x="126625" y="349096"/>
                  <a:pt x="129496" y="351489"/>
                </a:cubicBezTo>
                <a:cubicBezTo>
                  <a:pt x="131936" y="353522"/>
                  <a:pt x="134984" y="354742"/>
                  <a:pt x="137424" y="356775"/>
                </a:cubicBezTo>
                <a:cubicBezTo>
                  <a:pt x="140295" y="359168"/>
                  <a:pt x="142107" y="362849"/>
                  <a:pt x="145352" y="364703"/>
                </a:cubicBezTo>
                <a:cubicBezTo>
                  <a:pt x="148506" y="366505"/>
                  <a:pt x="152399" y="366465"/>
                  <a:pt x="155923" y="367346"/>
                </a:cubicBezTo>
                <a:cubicBezTo>
                  <a:pt x="174098" y="379462"/>
                  <a:pt x="165754" y="375908"/>
                  <a:pt x="179708" y="380560"/>
                </a:cubicBezTo>
                <a:cubicBezTo>
                  <a:pt x="202892" y="403741"/>
                  <a:pt x="173473" y="375362"/>
                  <a:pt x="195565" y="393773"/>
                </a:cubicBezTo>
                <a:cubicBezTo>
                  <a:pt x="208764" y="404772"/>
                  <a:pt x="197487" y="399700"/>
                  <a:pt x="211422" y="404345"/>
                </a:cubicBezTo>
                <a:cubicBezTo>
                  <a:pt x="213184" y="406988"/>
                  <a:pt x="214674" y="409833"/>
                  <a:pt x="216707" y="412273"/>
                </a:cubicBezTo>
                <a:cubicBezTo>
                  <a:pt x="223065" y="419903"/>
                  <a:pt x="224768" y="420290"/>
                  <a:pt x="232564" y="425487"/>
                </a:cubicBezTo>
                <a:cubicBezTo>
                  <a:pt x="236465" y="431339"/>
                  <a:pt x="239671" y="437272"/>
                  <a:pt x="245778" y="441343"/>
                </a:cubicBezTo>
                <a:cubicBezTo>
                  <a:pt x="248096" y="442888"/>
                  <a:pt x="256349" y="462045"/>
                  <a:pt x="258992" y="446629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>
            <a:off x="3982357" y="3472606"/>
            <a:ext cx="357993" cy="609339"/>
          </a:xfrm>
          <a:custGeom>
            <a:avLst/>
            <a:gdLst>
              <a:gd name="connsiteX0" fmla="*/ 180872 w 357993"/>
              <a:gd name="connsiteY0" fmla="*/ 607838 h 609339"/>
              <a:gd name="connsiteX1" fmla="*/ 180872 w 357993"/>
              <a:gd name="connsiteY1" fmla="*/ 536483 h 609339"/>
              <a:gd name="connsiteX2" fmla="*/ 186158 w 357993"/>
              <a:gd name="connsiteY2" fmla="*/ 528555 h 609339"/>
              <a:gd name="connsiteX3" fmla="*/ 207300 w 357993"/>
              <a:gd name="connsiteY3" fmla="*/ 496841 h 609339"/>
              <a:gd name="connsiteX4" fmla="*/ 217871 w 357993"/>
              <a:gd name="connsiteY4" fmla="*/ 475699 h 609339"/>
              <a:gd name="connsiteX5" fmla="*/ 231085 w 357993"/>
              <a:gd name="connsiteY5" fmla="*/ 459843 h 609339"/>
              <a:gd name="connsiteX6" fmla="*/ 233728 w 357993"/>
              <a:gd name="connsiteY6" fmla="*/ 449271 h 609339"/>
              <a:gd name="connsiteX7" fmla="*/ 233728 w 357993"/>
              <a:gd name="connsiteY7" fmla="*/ 330347 h 609339"/>
              <a:gd name="connsiteX8" fmla="*/ 244299 w 357993"/>
              <a:gd name="connsiteY8" fmla="*/ 314490 h 609339"/>
              <a:gd name="connsiteX9" fmla="*/ 252227 w 357993"/>
              <a:gd name="connsiteY9" fmla="*/ 301276 h 609339"/>
              <a:gd name="connsiteX10" fmla="*/ 262798 w 357993"/>
              <a:gd name="connsiteY10" fmla="*/ 285419 h 609339"/>
              <a:gd name="connsiteX11" fmla="*/ 265441 w 357993"/>
              <a:gd name="connsiteY11" fmla="*/ 256349 h 609339"/>
              <a:gd name="connsiteX12" fmla="*/ 268084 w 357993"/>
              <a:gd name="connsiteY12" fmla="*/ 248421 h 609339"/>
              <a:gd name="connsiteX13" fmla="*/ 270727 w 357993"/>
              <a:gd name="connsiteY13" fmla="*/ 232564 h 609339"/>
              <a:gd name="connsiteX14" fmla="*/ 278655 w 357993"/>
              <a:gd name="connsiteY14" fmla="*/ 229921 h 609339"/>
              <a:gd name="connsiteX15" fmla="*/ 289226 w 357993"/>
              <a:gd name="connsiteY15" fmla="*/ 227278 h 609339"/>
              <a:gd name="connsiteX16" fmla="*/ 307726 w 357993"/>
              <a:gd name="connsiteY16" fmla="*/ 219350 h 609339"/>
              <a:gd name="connsiteX17" fmla="*/ 328868 w 357993"/>
              <a:gd name="connsiteY17" fmla="*/ 216707 h 609339"/>
              <a:gd name="connsiteX18" fmla="*/ 334153 w 357993"/>
              <a:gd name="connsiteY18" fmla="*/ 206136 h 609339"/>
              <a:gd name="connsiteX19" fmla="*/ 344724 w 357993"/>
              <a:gd name="connsiteY19" fmla="*/ 190280 h 609339"/>
              <a:gd name="connsiteX20" fmla="*/ 355296 w 357993"/>
              <a:gd name="connsiteY20" fmla="*/ 174423 h 609339"/>
              <a:gd name="connsiteX21" fmla="*/ 352653 w 357993"/>
              <a:gd name="connsiteY21" fmla="*/ 126853 h 609339"/>
              <a:gd name="connsiteX22" fmla="*/ 336796 w 357993"/>
              <a:gd name="connsiteY22" fmla="*/ 121567 h 609339"/>
              <a:gd name="connsiteX23" fmla="*/ 328868 w 357993"/>
              <a:gd name="connsiteY23" fmla="*/ 118925 h 609339"/>
              <a:gd name="connsiteX24" fmla="*/ 315654 w 357993"/>
              <a:gd name="connsiteY24" fmla="*/ 100425 h 609339"/>
              <a:gd name="connsiteX25" fmla="*/ 305083 w 357993"/>
              <a:gd name="connsiteY25" fmla="*/ 89854 h 609339"/>
              <a:gd name="connsiteX26" fmla="*/ 302440 w 357993"/>
              <a:gd name="connsiteY26" fmla="*/ 81926 h 609339"/>
              <a:gd name="connsiteX27" fmla="*/ 297154 w 357993"/>
              <a:gd name="connsiteY27" fmla="*/ 71355 h 609339"/>
              <a:gd name="connsiteX28" fmla="*/ 294512 w 357993"/>
              <a:gd name="connsiteY28" fmla="*/ 60784 h 609339"/>
              <a:gd name="connsiteX29" fmla="*/ 291869 w 357993"/>
              <a:gd name="connsiteY29" fmla="*/ 52855 h 609339"/>
              <a:gd name="connsiteX30" fmla="*/ 286583 w 357993"/>
              <a:gd name="connsiteY30" fmla="*/ 34356 h 609339"/>
              <a:gd name="connsiteX31" fmla="*/ 281298 w 357993"/>
              <a:gd name="connsiteY31" fmla="*/ 26428 h 609339"/>
              <a:gd name="connsiteX32" fmla="*/ 278655 w 357993"/>
              <a:gd name="connsiteY32" fmla="*/ 15856 h 609339"/>
              <a:gd name="connsiteX33" fmla="*/ 273370 w 357993"/>
              <a:gd name="connsiteY33" fmla="*/ 0 h 609339"/>
              <a:gd name="connsiteX34" fmla="*/ 254870 w 357993"/>
              <a:gd name="connsiteY34" fmla="*/ 2643 h 609339"/>
              <a:gd name="connsiteX35" fmla="*/ 246942 w 357993"/>
              <a:gd name="connsiteY35" fmla="*/ 5285 h 609339"/>
              <a:gd name="connsiteX36" fmla="*/ 231085 w 357993"/>
              <a:gd name="connsiteY36" fmla="*/ 7928 h 609339"/>
              <a:gd name="connsiteX37" fmla="*/ 215228 w 357993"/>
              <a:gd name="connsiteY37" fmla="*/ 15856 h 609339"/>
              <a:gd name="connsiteX38" fmla="*/ 196729 w 357993"/>
              <a:gd name="connsiteY38" fmla="*/ 21142 h 609339"/>
              <a:gd name="connsiteX39" fmla="*/ 178230 w 357993"/>
              <a:gd name="connsiteY39" fmla="*/ 31713 h 609339"/>
              <a:gd name="connsiteX40" fmla="*/ 170301 w 357993"/>
              <a:gd name="connsiteY40" fmla="*/ 39641 h 609339"/>
              <a:gd name="connsiteX41" fmla="*/ 159730 w 357993"/>
              <a:gd name="connsiteY41" fmla="*/ 55498 h 609339"/>
              <a:gd name="connsiteX42" fmla="*/ 151802 w 357993"/>
              <a:gd name="connsiteY42" fmla="*/ 60784 h 609339"/>
              <a:gd name="connsiteX43" fmla="*/ 146516 w 357993"/>
              <a:gd name="connsiteY43" fmla="*/ 68712 h 609339"/>
              <a:gd name="connsiteX44" fmla="*/ 141231 w 357993"/>
              <a:gd name="connsiteY44" fmla="*/ 81926 h 609339"/>
              <a:gd name="connsiteX45" fmla="*/ 125374 w 357993"/>
              <a:gd name="connsiteY45" fmla="*/ 97782 h 609339"/>
              <a:gd name="connsiteX46" fmla="*/ 120089 w 357993"/>
              <a:gd name="connsiteY46" fmla="*/ 105711 h 609339"/>
              <a:gd name="connsiteX47" fmla="*/ 96304 w 357993"/>
              <a:gd name="connsiteY47" fmla="*/ 126853 h 609339"/>
              <a:gd name="connsiteX48" fmla="*/ 72519 w 357993"/>
              <a:gd name="connsiteY48" fmla="*/ 137424 h 609339"/>
              <a:gd name="connsiteX49" fmla="*/ 61948 w 357993"/>
              <a:gd name="connsiteY49" fmla="*/ 145352 h 609339"/>
              <a:gd name="connsiteX50" fmla="*/ 46091 w 357993"/>
              <a:gd name="connsiteY50" fmla="*/ 153281 h 609339"/>
              <a:gd name="connsiteX51" fmla="*/ 38163 w 357993"/>
              <a:gd name="connsiteY51" fmla="*/ 158566 h 609339"/>
              <a:gd name="connsiteX52" fmla="*/ 30234 w 357993"/>
              <a:gd name="connsiteY52" fmla="*/ 179708 h 609339"/>
              <a:gd name="connsiteX53" fmla="*/ 24949 w 357993"/>
              <a:gd name="connsiteY53" fmla="*/ 195565 h 609339"/>
              <a:gd name="connsiteX54" fmla="*/ 14378 w 357993"/>
              <a:gd name="connsiteY54" fmla="*/ 214065 h 609339"/>
              <a:gd name="connsiteX55" fmla="*/ 6449 w 357993"/>
              <a:gd name="connsiteY55" fmla="*/ 216707 h 609339"/>
              <a:gd name="connsiteX56" fmla="*/ 3807 w 357993"/>
              <a:gd name="connsiteY56" fmla="*/ 261634 h 609339"/>
              <a:gd name="connsiteX57" fmla="*/ 11735 w 357993"/>
              <a:gd name="connsiteY57" fmla="*/ 269563 h 609339"/>
              <a:gd name="connsiteX58" fmla="*/ 17020 w 357993"/>
              <a:gd name="connsiteY58" fmla="*/ 290705 h 609339"/>
              <a:gd name="connsiteX59" fmla="*/ 19663 w 357993"/>
              <a:gd name="connsiteY59" fmla="*/ 298633 h 609339"/>
              <a:gd name="connsiteX60" fmla="*/ 22306 w 357993"/>
              <a:gd name="connsiteY60" fmla="*/ 433415 h 609339"/>
              <a:gd name="connsiteX61" fmla="*/ 27591 w 357993"/>
              <a:gd name="connsiteY61" fmla="*/ 441343 h 609339"/>
              <a:gd name="connsiteX62" fmla="*/ 43448 w 357993"/>
              <a:gd name="connsiteY62" fmla="*/ 457200 h 609339"/>
              <a:gd name="connsiteX63" fmla="*/ 48734 w 357993"/>
              <a:gd name="connsiteY63" fmla="*/ 475699 h 609339"/>
              <a:gd name="connsiteX64" fmla="*/ 51376 w 357993"/>
              <a:gd name="connsiteY64" fmla="*/ 528555 h 609339"/>
              <a:gd name="connsiteX65" fmla="*/ 67233 w 357993"/>
              <a:gd name="connsiteY65" fmla="*/ 541769 h 609339"/>
              <a:gd name="connsiteX66" fmla="*/ 85733 w 357993"/>
              <a:gd name="connsiteY66" fmla="*/ 552340 h 609339"/>
              <a:gd name="connsiteX67" fmla="*/ 109518 w 357993"/>
              <a:gd name="connsiteY67" fmla="*/ 557625 h 609339"/>
              <a:gd name="connsiteX68" fmla="*/ 120089 w 357993"/>
              <a:gd name="connsiteY68" fmla="*/ 562911 h 609339"/>
              <a:gd name="connsiteX69" fmla="*/ 125374 w 357993"/>
              <a:gd name="connsiteY69" fmla="*/ 570839 h 609339"/>
              <a:gd name="connsiteX70" fmla="*/ 138588 w 357993"/>
              <a:gd name="connsiteY70" fmla="*/ 573482 h 609339"/>
              <a:gd name="connsiteX71" fmla="*/ 146516 w 357993"/>
              <a:gd name="connsiteY71" fmla="*/ 576125 h 609339"/>
              <a:gd name="connsiteX72" fmla="*/ 165016 w 357993"/>
              <a:gd name="connsiteY72" fmla="*/ 586696 h 609339"/>
              <a:gd name="connsiteX73" fmla="*/ 180872 w 357993"/>
              <a:gd name="connsiteY73" fmla="*/ 607838 h 60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57993" h="609339">
                <a:moveTo>
                  <a:pt x="180872" y="607838"/>
                </a:moveTo>
                <a:cubicBezTo>
                  <a:pt x="183515" y="599469"/>
                  <a:pt x="175108" y="584517"/>
                  <a:pt x="180872" y="536483"/>
                </a:cubicBezTo>
                <a:cubicBezTo>
                  <a:pt x="181250" y="533329"/>
                  <a:pt x="184396" y="531198"/>
                  <a:pt x="186158" y="528555"/>
                </a:cubicBezTo>
                <a:cubicBezTo>
                  <a:pt x="198724" y="490860"/>
                  <a:pt x="180909" y="536422"/>
                  <a:pt x="207300" y="496841"/>
                </a:cubicBezTo>
                <a:cubicBezTo>
                  <a:pt x="219547" y="478473"/>
                  <a:pt x="204941" y="501559"/>
                  <a:pt x="217871" y="475699"/>
                </a:cubicBezTo>
                <a:cubicBezTo>
                  <a:pt x="221549" y="468343"/>
                  <a:pt x="225242" y="465686"/>
                  <a:pt x="231085" y="459843"/>
                </a:cubicBezTo>
                <a:cubicBezTo>
                  <a:pt x="231966" y="456319"/>
                  <a:pt x="233728" y="452903"/>
                  <a:pt x="233728" y="449271"/>
                </a:cubicBezTo>
                <a:cubicBezTo>
                  <a:pt x="233728" y="429142"/>
                  <a:pt x="227704" y="358059"/>
                  <a:pt x="233728" y="330347"/>
                </a:cubicBezTo>
                <a:cubicBezTo>
                  <a:pt x="235077" y="324139"/>
                  <a:pt x="241031" y="319937"/>
                  <a:pt x="244299" y="314490"/>
                </a:cubicBezTo>
                <a:cubicBezTo>
                  <a:pt x="246942" y="310085"/>
                  <a:pt x="249469" y="305610"/>
                  <a:pt x="252227" y="301276"/>
                </a:cubicBezTo>
                <a:cubicBezTo>
                  <a:pt x="255637" y="295917"/>
                  <a:pt x="262798" y="285419"/>
                  <a:pt x="262798" y="285419"/>
                </a:cubicBezTo>
                <a:cubicBezTo>
                  <a:pt x="263679" y="275729"/>
                  <a:pt x="264065" y="265981"/>
                  <a:pt x="265441" y="256349"/>
                </a:cubicBezTo>
                <a:cubicBezTo>
                  <a:pt x="265835" y="253591"/>
                  <a:pt x="267480" y="251140"/>
                  <a:pt x="268084" y="248421"/>
                </a:cubicBezTo>
                <a:cubicBezTo>
                  <a:pt x="269247" y="243190"/>
                  <a:pt x="268068" y="237217"/>
                  <a:pt x="270727" y="232564"/>
                </a:cubicBezTo>
                <a:cubicBezTo>
                  <a:pt x="272109" y="230145"/>
                  <a:pt x="275977" y="230686"/>
                  <a:pt x="278655" y="229921"/>
                </a:cubicBezTo>
                <a:cubicBezTo>
                  <a:pt x="282147" y="228923"/>
                  <a:pt x="285825" y="228553"/>
                  <a:pt x="289226" y="227278"/>
                </a:cubicBezTo>
                <a:cubicBezTo>
                  <a:pt x="297801" y="224063"/>
                  <a:pt x="299234" y="220894"/>
                  <a:pt x="307726" y="219350"/>
                </a:cubicBezTo>
                <a:cubicBezTo>
                  <a:pt x="314714" y="218079"/>
                  <a:pt x="321821" y="217588"/>
                  <a:pt x="328868" y="216707"/>
                </a:cubicBezTo>
                <a:cubicBezTo>
                  <a:pt x="330630" y="213183"/>
                  <a:pt x="332126" y="209514"/>
                  <a:pt x="334153" y="206136"/>
                </a:cubicBezTo>
                <a:cubicBezTo>
                  <a:pt x="337421" y="200689"/>
                  <a:pt x="342715" y="196306"/>
                  <a:pt x="344724" y="190280"/>
                </a:cubicBezTo>
                <a:cubicBezTo>
                  <a:pt x="348549" y="178805"/>
                  <a:pt x="345397" y="184321"/>
                  <a:pt x="355296" y="174423"/>
                </a:cubicBezTo>
                <a:cubicBezTo>
                  <a:pt x="356759" y="161248"/>
                  <a:pt x="361781" y="139404"/>
                  <a:pt x="352653" y="126853"/>
                </a:cubicBezTo>
                <a:cubicBezTo>
                  <a:pt x="349376" y="122347"/>
                  <a:pt x="342082" y="123329"/>
                  <a:pt x="336796" y="121567"/>
                </a:cubicBezTo>
                <a:lnTo>
                  <a:pt x="328868" y="118925"/>
                </a:lnTo>
                <a:cubicBezTo>
                  <a:pt x="324922" y="113006"/>
                  <a:pt x="320242" y="105669"/>
                  <a:pt x="315654" y="100425"/>
                </a:cubicBezTo>
                <a:cubicBezTo>
                  <a:pt x="312373" y="96675"/>
                  <a:pt x="308607" y="93378"/>
                  <a:pt x="305083" y="89854"/>
                </a:cubicBezTo>
                <a:cubicBezTo>
                  <a:pt x="304202" y="87211"/>
                  <a:pt x="303537" y="84486"/>
                  <a:pt x="302440" y="81926"/>
                </a:cubicBezTo>
                <a:cubicBezTo>
                  <a:pt x="300888" y="78305"/>
                  <a:pt x="298537" y="75044"/>
                  <a:pt x="297154" y="71355"/>
                </a:cubicBezTo>
                <a:cubicBezTo>
                  <a:pt x="295879" y="67954"/>
                  <a:pt x="295510" y="64276"/>
                  <a:pt x="294512" y="60784"/>
                </a:cubicBezTo>
                <a:cubicBezTo>
                  <a:pt x="293747" y="58105"/>
                  <a:pt x="292670" y="55523"/>
                  <a:pt x="291869" y="52855"/>
                </a:cubicBezTo>
                <a:cubicBezTo>
                  <a:pt x="290026" y="46712"/>
                  <a:pt x="288965" y="40310"/>
                  <a:pt x="286583" y="34356"/>
                </a:cubicBezTo>
                <a:cubicBezTo>
                  <a:pt x="285403" y="31407"/>
                  <a:pt x="283060" y="29071"/>
                  <a:pt x="281298" y="26428"/>
                </a:cubicBezTo>
                <a:cubicBezTo>
                  <a:pt x="280417" y="22904"/>
                  <a:pt x="279699" y="19335"/>
                  <a:pt x="278655" y="15856"/>
                </a:cubicBezTo>
                <a:cubicBezTo>
                  <a:pt x="277054" y="10520"/>
                  <a:pt x="273370" y="0"/>
                  <a:pt x="273370" y="0"/>
                </a:cubicBezTo>
                <a:cubicBezTo>
                  <a:pt x="267203" y="881"/>
                  <a:pt x="260978" y="1421"/>
                  <a:pt x="254870" y="2643"/>
                </a:cubicBezTo>
                <a:cubicBezTo>
                  <a:pt x="252139" y="3189"/>
                  <a:pt x="249661" y="4681"/>
                  <a:pt x="246942" y="5285"/>
                </a:cubicBezTo>
                <a:cubicBezTo>
                  <a:pt x="241711" y="6447"/>
                  <a:pt x="236371" y="7047"/>
                  <a:pt x="231085" y="7928"/>
                </a:cubicBezTo>
                <a:cubicBezTo>
                  <a:pt x="211158" y="14571"/>
                  <a:pt x="235721" y="5610"/>
                  <a:pt x="215228" y="15856"/>
                </a:cubicBezTo>
                <a:cubicBezTo>
                  <a:pt x="208834" y="19053"/>
                  <a:pt x="203509" y="18599"/>
                  <a:pt x="196729" y="21142"/>
                </a:cubicBezTo>
                <a:cubicBezTo>
                  <a:pt x="192031" y="22904"/>
                  <a:pt x="182411" y="28229"/>
                  <a:pt x="178230" y="31713"/>
                </a:cubicBezTo>
                <a:cubicBezTo>
                  <a:pt x="175359" y="34106"/>
                  <a:pt x="172596" y="36691"/>
                  <a:pt x="170301" y="39641"/>
                </a:cubicBezTo>
                <a:cubicBezTo>
                  <a:pt x="166401" y="44655"/>
                  <a:pt x="165015" y="51974"/>
                  <a:pt x="159730" y="55498"/>
                </a:cubicBezTo>
                <a:lnTo>
                  <a:pt x="151802" y="60784"/>
                </a:lnTo>
                <a:cubicBezTo>
                  <a:pt x="150040" y="63427"/>
                  <a:pt x="147936" y="65871"/>
                  <a:pt x="146516" y="68712"/>
                </a:cubicBezTo>
                <a:cubicBezTo>
                  <a:pt x="144394" y="72955"/>
                  <a:pt x="144021" y="78089"/>
                  <a:pt x="141231" y="81926"/>
                </a:cubicBezTo>
                <a:cubicBezTo>
                  <a:pt x="136834" y="87971"/>
                  <a:pt x="129520" y="91562"/>
                  <a:pt x="125374" y="97782"/>
                </a:cubicBezTo>
                <a:cubicBezTo>
                  <a:pt x="123612" y="100425"/>
                  <a:pt x="122199" y="103337"/>
                  <a:pt x="120089" y="105711"/>
                </a:cubicBezTo>
                <a:cubicBezTo>
                  <a:pt x="106927" y="120518"/>
                  <a:pt x="108352" y="118820"/>
                  <a:pt x="96304" y="126853"/>
                </a:cubicBezTo>
                <a:cubicBezTo>
                  <a:pt x="85418" y="143180"/>
                  <a:pt x="98368" y="128024"/>
                  <a:pt x="72519" y="137424"/>
                </a:cubicBezTo>
                <a:cubicBezTo>
                  <a:pt x="68380" y="138929"/>
                  <a:pt x="65532" y="142792"/>
                  <a:pt x="61948" y="145352"/>
                </a:cubicBezTo>
                <a:cubicBezTo>
                  <a:pt x="44275" y="157975"/>
                  <a:pt x="63545" y="144554"/>
                  <a:pt x="46091" y="153281"/>
                </a:cubicBezTo>
                <a:cubicBezTo>
                  <a:pt x="43250" y="154701"/>
                  <a:pt x="40806" y="156804"/>
                  <a:pt x="38163" y="158566"/>
                </a:cubicBezTo>
                <a:cubicBezTo>
                  <a:pt x="31896" y="189899"/>
                  <a:pt x="40134" y="157433"/>
                  <a:pt x="30234" y="179708"/>
                </a:cubicBezTo>
                <a:cubicBezTo>
                  <a:pt x="27971" y="184799"/>
                  <a:pt x="26550" y="190228"/>
                  <a:pt x="24949" y="195565"/>
                </a:cubicBezTo>
                <a:cubicBezTo>
                  <a:pt x="21788" y="206101"/>
                  <a:pt x="24474" y="207335"/>
                  <a:pt x="14378" y="214065"/>
                </a:cubicBezTo>
                <a:cubicBezTo>
                  <a:pt x="12060" y="215610"/>
                  <a:pt x="9092" y="215826"/>
                  <a:pt x="6449" y="216707"/>
                </a:cubicBezTo>
                <a:cubicBezTo>
                  <a:pt x="167" y="235557"/>
                  <a:pt x="-2971" y="237909"/>
                  <a:pt x="3807" y="261634"/>
                </a:cubicBezTo>
                <a:cubicBezTo>
                  <a:pt x="4834" y="265228"/>
                  <a:pt x="9092" y="266920"/>
                  <a:pt x="11735" y="269563"/>
                </a:cubicBezTo>
                <a:cubicBezTo>
                  <a:pt x="17777" y="287685"/>
                  <a:pt x="10642" y="265193"/>
                  <a:pt x="17020" y="290705"/>
                </a:cubicBezTo>
                <a:cubicBezTo>
                  <a:pt x="17696" y="293407"/>
                  <a:pt x="18782" y="295990"/>
                  <a:pt x="19663" y="298633"/>
                </a:cubicBezTo>
                <a:cubicBezTo>
                  <a:pt x="20544" y="343560"/>
                  <a:pt x="19814" y="388548"/>
                  <a:pt x="22306" y="433415"/>
                </a:cubicBezTo>
                <a:cubicBezTo>
                  <a:pt x="22482" y="436586"/>
                  <a:pt x="25481" y="438969"/>
                  <a:pt x="27591" y="441343"/>
                </a:cubicBezTo>
                <a:cubicBezTo>
                  <a:pt x="32557" y="446930"/>
                  <a:pt x="43448" y="457200"/>
                  <a:pt x="43448" y="457200"/>
                </a:cubicBezTo>
                <a:cubicBezTo>
                  <a:pt x="44977" y="461787"/>
                  <a:pt x="48365" y="471274"/>
                  <a:pt x="48734" y="475699"/>
                </a:cubicBezTo>
                <a:cubicBezTo>
                  <a:pt x="50199" y="493279"/>
                  <a:pt x="49094" y="511062"/>
                  <a:pt x="51376" y="528555"/>
                </a:cubicBezTo>
                <a:cubicBezTo>
                  <a:pt x="52462" y="536884"/>
                  <a:pt x="61741" y="538631"/>
                  <a:pt x="67233" y="541769"/>
                </a:cubicBezTo>
                <a:cubicBezTo>
                  <a:pt x="80497" y="549349"/>
                  <a:pt x="69767" y="545498"/>
                  <a:pt x="85733" y="552340"/>
                </a:cubicBezTo>
                <a:cubicBezTo>
                  <a:pt x="94010" y="555887"/>
                  <a:pt x="100022" y="556042"/>
                  <a:pt x="109518" y="557625"/>
                </a:cubicBezTo>
                <a:cubicBezTo>
                  <a:pt x="113042" y="559387"/>
                  <a:pt x="117063" y="560389"/>
                  <a:pt x="120089" y="562911"/>
                </a:cubicBezTo>
                <a:cubicBezTo>
                  <a:pt x="122529" y="564944"/>
                  <a:pt x="122616" y="569263"/>
                  <a:pt x="125374" y="570839"/>
                </a:cubicBezTo>
                <a:cubicBezTo>
                  <a:pt x="129274" y="573068"/>
                  <a:pt x="134230" y="572392"/>
                  <a:pt x="138588" y="573482"/>
                </a:cubicBezTo>
                <a:cubicBezTo>
                  <a:pt x="141290" y="574158"/>
                  <a:pt x="143873" y="575244"/>
                  <a:pt x="146516" y="576125"/>
                </a:cubicBezTo>
                <a:cubicBezTo>
                  <a:pt x="156100" y="585708"/>
                  <a:pt x="151707" y="584034"/>
                  <a:pt x="165016" y="586696"/>
                </a:cubicBezTo>
                <a:cubicBezTo>
                  <a:pt x="165880" y="586869"/>
                  <a:pt x="178229" y="616207"/>
                  <a:pt x="180872" y="607838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4549075" y="3974404"/>
            <a:ext cx="362060" cy="457359"/>
          </a:xfrm>
          <a:custGeom>
            <a:avLst/>
            <a:gdLst>
              <a:gd name="connsiteX0" fmla="*/ 174423 w 362060"/>
              <a:gd name="connsiteY0" fmla="*/ 454886 h 457359"/>
              <a:gd name="connsiteX1" fmla="*/ 158566 w 362060"/>
              <a:gd name="connsiteY1" fmla="*/ 446958 h 457359"/>
              <a:gd name="connsiteX2" fmla="*/ 137424 w 362060"/>
              <a:gd name="connsiteY2" fmla="*/ 441672 h 457359"/>
              <a:gd name="connsiteX3" fmla="*/ 121567 w 362060"/>
              <a:gd name="connsiteY3" fmla="*/ 431101 h 457359"/>
              <a:gd name="connsiteX4" fmla="*/ 105710 w 362060"/>
              <a:gd name="connsiteY4" fmla="*/ 423173 h 457359"/>
              <a:gd name="connsiteX5" fmla="*/ 97782 w 362060"/>
              <a:gd name="connsiteY5" fmla="*/ 322747 h 457359"/>
              <a:gd name="connsiteX6" fmla="*/ 89854 w 362060"/>
              <a:gd name="connsiteY6" fmla="*/ 314819 h 457359"/>
              <a:gd name="connsiteX7" fmla="*/ 79283 w 362060"/>
              <a:gd name="connsiteY7" fmla="*/ 288391 h 457359"/>
              <a:gd name="connsiteX8" fmla="*/ 71354 w 362060"/>
              <a:gd name="connsiteY8" fmla="*/ 277820 h 457359"/>
              <a:gd name="connsiteX9" fmla="*/ 68712 w 362060"/>
              <a:gd name="connsiteY9" fmla="*/ 269892 h 457359"/>
              <a:gd name="connsiteX10" fmla="*/ 63426 w 362060"/>
              <a:gd name="connsiteY10" fmla="*/ 261964 h 457359"/>
              <a:gd name="connsiteX11" fmla="*/ 66069 w 362060"/>
              <a:gd name="connsiteY11" fmla="*/ 224965 h 457359"/>
              <a:gd name="connsiteX12" fmla="*/ 79283 w 362060"/>
              <a:gd name="connsiteY12" fmla="*/ 222322 h 457359"/>
              <a:gd name="connsiteX13" fmla="*/ 92497 w 362060"/>
              <a:gd name="connsiteY13" fmla="*/ 211751 h 457359"/>
              <a:gd name="connsiteX14" fmla="*/ 100425 w 362060"/>
              <a:gd name="connsiteY14" fmla="*/ 206465 h 457359"/>
              <a:gd name="connsiteX15" fmla="*/ 108353 w 362060"/>
              <a:gd name="connsiteY15" fmla="*/ 203823 h 457359"/>
              <a:gd name="connsiteX16" fmla="*/ 110996 w 362060"/>
              <a:gd name="connsiteY16" fmla="*/ 193251 h 457359"/>
              <a:gd name="connsiteX17" fmla="*/ 116282 w 362060"/>
              <a:gd name="connsiteY17" fmla="*/ 185323 h 457359"/>
              <a:gd name="connsiteX18" fmla="*/ 113639 w 362060"/>
              <a:gd name="connsiteY18" fmla="*/ 164181 h 457359"/>
              <a:gd name="connsiteX19" fmla="*/ 105710 w 362060"/>
              <a:gd name="connsiteY19" fmla="*/ 158895 h 457359"/>
              <a:gd name="connsiteX20" fmla="*/ 81926 w 362060"/>
              <a:gd name="connsiteY20" fmla="*/ 150967 h 457359"/>
              <a:gd name="connsiteX21" fmla="*/ 68712 w 362060"/>
              <a:gd name="connsiteY21" fmla="*/ 132468 h 457359"/>
              <a:gd name="connsiteX22" fmla="*/ 63426 w 362060"/>
              <a:gd name="connsiteY22" fmla="*/ 124539 h 457359"/>
              <a:gd name="connsiteX23" fmla="*/ 60783 w 362060"/>
              <a:gd name="connsiteY23" fmla="*/ 87541 h 457359"/>
              <a:gd name="connsiteX24" fmla="*/ 52855 w 362060"/>
              <a:gd name="connsiteY24" fmla="*/ 79612 h 457359"/>
              <a:gd name="connsiteX25" fmla="*/ 47569 w 362060"/>
              <a:gd name="connsiteY25" fmla="*/ 63756 h 457359"/>
              <a:gd name="connsiteX26" fmla="*/ 44927 w 362060"/>
              <a:gd name="connsiteY26" fmla="*/ 42613 h 457359"/>
              <a:gd name="connsiteX27" fmla="*/ 36998 w 362060"/>
              <a:gd name="connsiteY27" fmla="*/ 37328 h 457359"/>
              <a:gd name="connsiteX28" fmla="*/ 0 w 362060"/>
              <a:gd name="connsiteY28" fmla="*/ 32042 h 457359"/>
              <a:gd name="connsiteX29" fmla="*/ 5285 w 362060"/>
              <a:gd name="connsiteY29" fmla="*/ 13543 h 457359"/>
              <a:gd name="connsiteX30" fmla="*/ 21142 w 362060"/>
              <a:gd name="connsiteY30" fmla="*/ 329 h 457359"/>
              <a:gd name="connsiteX31" fmla="*/ 68712 w 362060"/>
              <a:gd name="connsiteY31" fmla="*/ 2972 h 457359"/>
              <a:gd name="connsiteX32" fmla="*/ 73997 w 362060"/>
              <a:gd name="connsiteY32" fmla="*/ 18828 h 457359"/>
              <a:gd name="connsiteX33" fmla="*/ 76640 w 362060"/>
              <a:gd name="connsiteY33" fmla="*/ 53184 h 457359"/>
              <a:gd name="connsiteX34" fmla="*/ 79283 w 362060"/>
              <a:gd name="connsiteY34" fmla="*/ 71684 h 457359"/>
              <a:gd name="connsiteX35" fmla="*/ 95139 w 362060"/>
              <a:gd name="connsiteY35" fmla="*/ 79612 h 457359"/>
              <a:gd name="connsiteX36" fmla="*/ 103068 w 362060"/>
              <a:gd name="connsiteY36" fmla="*/ 87541 h 457359"/>
              <a:gd name="connsiteX37" fmla="*/ 110996 w 362060"/>
              <a:gd name="connsiteY37" fmla="*/ 92826 h 457359"/>
              <a:gd name="connsiteX38" fmla="*/ 116282 w 362060"/>
              <a:gd name="connsiteY38" fmla="*/ 100754 h 457359"/>
              <a:gd name="connsiteX39" fmla="*/ 118924 w 362060"/>
              <a:gd name="connsiteY39" fmla="*/ 129825 h 457359"/>
              <a:gd name="connsiteX40" fmla="*/ 124210 w 362060"/>
              <a:gd name="connsiteY40" fmla="*/ 145682 h 457359"/>
              <a:gd name="connsiteX41" fmla="*/ 140067 w 362060"/>
              <a:gd name="connsiteY41" fmla="*/ 161538 h 457359"/>
              <a:gd name="connsiteX42" fmla="*/ 150638 w 362060"/>
              <a:gd name="connsiteY42" fmla="*/ 187966 h 457359"/>
              <a:gd name="connsiteX43" fmla="*/ 155923 w 362060"/>
              <a:gd name="connsiteY43" fmla="*/ 195894 h 457359"/>
              <a:gd name="connsiteX44" fmla="*/ 166494 w 362060"/>
              <a:gd name="connsiteY44" fmla="*/ 209108 h 457359"/>
              <a:gd name="connsiteX45" fmla="*/ 169137 w 362060"/>
              <a:gd name="connsiteY45" fmla="*/ 227608 h 457359"/>
              <a:gd name="connsiteX46" fmla="*/ 174423 w 362060"/>
              <a:gd name="connsiteY46" fmla="*/ 235536 h 457359"/>
              <a:gd name="connsiteX47" fmla="*/ 198208 w 362060"/>
              <a:gd name="connsiteY47" fmla="*/ 256678 h 457359"/>
              <a:gd name="connsiteX48" fmla="*/ 206136 w 362060"/>
              <a:gd name="connsiteY48" fmla="*/ 264606 h 457359"/>
              <a:gd name="connsiteX49" fmla="*/ 266920 w 362060"/>
              <a:gd name="connsiteY49" fmla="*/ 267249 h 457359"/>
              <a:gd name="connsiteX50" fmla="*/ 285419 w 362060"/>
              <a:gd name="connsiteY50" fmla="*/ 275178 h 457359"/>
              <a:gd name="connsiteX51" fmla="*/ 301276 w 362060"/>
              <a:gd name="connsiteY51" fmla="*/ 285749 h 457359"/>
              <a:gd name="connsiteX52" fmla="*/ 309204 w 362060"/>
              <a:gd name="connsiteY52" fmla="*/ 293677 h 457359"/>
              <a:gd name="connsiteX53" fmla="*/ 325061 w 362060"/>
              <a:gd name="connsiteY53" fmla="*/ 298962 h 457359"/>
              <a:gd name="connsiteX54" fmla="*/ 330346 w 362060"/>
              <a:gd name="connsiteY54" fmla="*/ 335961 h 457359"/>
              <a:gd name="connsiteX55" fmla="*/ 335632 w 362060"/>
              <a:gd name="connsiteY55" fmla="*/ 351818 h 457359"/>
              <a:gd name="connsiteX56" fmla="*/ 338275 w 362060"/>
              <a:gd name="connsiteY56" fmla="*/ 359746 h 457359"/>
              <a:gd name="connsiteX57" fmla="*/ 343560 w 362060"/>
              <a:gd name="connsiteY57" fmla="*/ 383531 h 457359"/>
              <a:gd name="connsiteX58" fmla="*/ 348846 w 362060"/>
              <a:gd name="connsiteY58" fmla="*/ 391460 h 457359"/>
              <a:gd name="connsiteX59" fmla="*/ 351489 w 362060"/>
              <a:gd name="connsiteY59" fmla="*/ 404673 h 457359"/>
              <a:gd name="connsiteX60" fmla="*/ 354131 w 362060"/>
              <a:gd name="connsiteY60" fmla="*/ 412602 h 457359"/>
              <a:gd name="connsiteX61" fmla="*/ 356774 w 362060"/>
              <a:gd name="connsiteY61" fmla="*/ 423173 h 457359"/>
              <a:gd name="connsiteX62" fmla="*/ 362060 w 362060"/>
              <a:gd name="connsiteY62" fmla="*/ 444315 h 457359"/>
              <a:gd name="connsiteX63" fmla="*/ 359417 w 362060"/>
              <a:gd name="connsiteY63" fmla="*/ 452243 h 457359"/>
              <a:gd name="connsiteX64" fmla="*/ 340917 w 362060"/>
              <a:gd name="connsiteY64" fmla="*/ 446958 h 457359"/>
              <a:gd name="connsiteX65" fmla="*/ 332989 w 362060"/>
              <a:gd name="connsiteY65" fmla="*/ 441672 h 457359"/>
              <a:gd name="connsiteX66" fmla="*/ 317132 w 362060"/>
              <a:gd name="connsiteY66" fmla="*/ 423173 h 457359"/>
              <a:gd name="connsiteX67" fmla="*/ 314490 w 362060"/>
              <a:gd name="connsiteY67" fmla="*/ 409959 h 457359"/>
              <a:gd name="connsiteX68" fmla="*/ 306561 w 362060"/>
              <a:gd name="connsiteY68" fmla="*/ 402031 h 457359"/>
              <a:gd name="connsiteX69" fmla="*/ 301276 w 362060"/>
              <a:gd name="connsiteY69" fmla="*/ 394102 h 457359"/>
              <a:gd name="connsiteX70" fmla="*/ 285419 w 362060"/>
              <a:gd name="connsiteY70" fmla="*/ 380888 h 457359"/>
              <a:gd name="connsiteX71" fmla="*/ 277491 w 362060"/>
              <a:gd name="connsiteY71" fmla="*/ 378246 h 457359"/>
              <a:gd name="connsiteX72" fmla="*/ 274848 w 362060"/>
              <a:gd name="connsiteY72" fmla="*/ 394102 h 457359"/>
              <a:gd name="connsiteX73" fmla="*/ 264277 w 362060"/>
              <a:gd name="connsiteY73" fmla="*/ 415245 h 457359"/>
              <a:gd name="connsiteX74" fmla="*/ 261634 w 362060"/>
              <a:gd name="connsiteY74" fmla="*/ 433744 h 457359"/>
              <a:gd name="connsiteX75" fmla="*/ 256349 w 362060"/>
              <a:gd name="connsiteY75" fmla="*/ 449601 h 457359"/>
              <a:gd name="connsiteX76" fmla="*/ 206136 w 362060"/>
              <a:gd name="connsiteY76" fmla="*/ 446958 h 457359"/>
              <a:gd name="connsiteX77" fmla="*/ 208779 w 362060"/>
              <a:gd name="connsiteY77" fmla="*/ 338604 h 457359"/>
              <a:gd name="connsiteX78" fmla="*/ 219350 w 362060"/>
              <a:gd name="connsiteY78" fmla="*/ 322747 h 457359"/>
              <a:gd name="connsiteX79" fmla="*/ 216707 w 362060"/>
              <a:gd name="connsiteY79" fmla="*/ 296320 h 457359"/>
              <a:gd name="connsiteX80" fmla="*/ 200850 w 362060"/>
              <a:gd name="connsiteY80" fmla="*/ 291034 h 457359"/>
              <a:gd name="connsiteX81" fmla="*/ 192922 w 362060"/>
              <a:gd name="connsiteY81" fmla="*/ 293677 h 457359"/>
              <a:gd name="connsiteX82" fmla="*/ 190279 w 362060"/>
              <a:gd name="connsiteY82" fmla="*/ 301605 h 457359"/>
              <a:gd name="connsiteX83" fmla="*/ 187636 w 362060"/>
              <a:gd name="connsiteY83" fmla="*/ 317462 h 457359"/>
              <a:gd name="connsiteX84" fmla="*/ 182351 w 362060"/>
              <a:gd name="connsiteY84" fmla="*/ 325390 h 457359"/>
              <a:gd name="connsiteX85" fmla="*/ 177065 w 362060"/>
              <a:gd name="connsiteY85" fmla="*/ 343890 h 457359"/>
              <a:gd name="connsiteX86" fmla="*/ 171780 w 362060"/>
              <a:gd name="connsiteY86" fmla="*/ 351818 h 457359"/>
              <a:gd name="connsiteX87" fmla="*/ 166494 w 362060"/>
              <a:gd name="connsiteY87" fmla="*/ 370317 h 457359"/>
              <a:gd name="connsiteX88" fmla="*/ 161209 w 362060"/>
              <a:gd name="connsiteY88" fmla="*/ 378246 h 457359"/>
              <a:gd name="connsiteX89" fmla="*/ 158566 w 362060"/>
              <a:gd name="connsiteY89" fmla="*/ 391460 h 457359"/>
              <a:gd name="connsiteX90" fmla="*/ 155923 w 362060"/>
              <a:gd name="connsiteY90" fmla="*/ 399388 h 457359"/>
              <a:gd name="connsiteX91" fmla="*/ 174423 w 362060"/>
              <a:gd name="connsiteY91" fmla="*/ 454886 h 457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62060" h="457359">
                <a:moveTo>
                  <a:pt x="174423" y="454886"/>
                </a:moveTo>
                <a:cubicBezTo>
                  <a:pt x="174863" y="462814"/>
                  <a:pt x="163966" y="449358"/>
                  <a:pt x="158566" y="446958"/>
                </a:cubicBezTo>
                <a:cubicBezTo>
                  <a:pt x="151915" y="444002"/>
                  <a:pt x="144438" y="443075"/>
                  <a:pt x="137424" y="441672"/>
                </a:cubicBezTo>
                <a:cubicBezTo>
                  <a:pt x="132138" y="438148"/>
                  <a:pt x="127593" y="433110"/>
                  <a:pt x="121567" y="431101"/>
                </a:cubicBezTo>
                <a:cubicBezTo>
                  <a:pt x="110626" y="427453"/>
                  <a:pt x="115957" y="430003"/>
                  <a:pt x="105710" y="423173"/>
                </a:cubicBezTo>
                <a:cubicBezTo>
                  <a:pt x="82419" y="388234"/>
                  <a:pt x="109228" y="431490"/>
                  <a:pt x="97782" y="322747"/>
                </a:cubicBezTo>
                <a:cubicBezTo>
                  <a:pt x="97391" y="319030"/>
                  <a:pt x="92497" y="317462"/>
                  <a:pt x="89854" y="314819"/>
                </a:cubicBezTo>
                <a:cubicBezTo>
                  <a:pt x="86330" y="306010"/>
                  <a:pt x="83526" y="296877"/>
                  <a:pt x="79283" y="288391"/>
                </a:cubicBezTo>
                <a:cubicBezTo>
                  <a:pt x="77313" y="284451"/>
                  <a:pt x="73539" y="281644"/>
                  <a:pt x="71354" y="277820"/>
                </a:cubicBezTo>
                <a:cubicBezTo>
                  <a:pt x="69972" y="275401"/>
                  <a:pt x="69958" y="272383"/>
                  <a:pt x="68712" y="269892"/>
                </a:cubicBezTo>
                <a:cubicBezTo>
                  <a:pt x="67292" y="267051"/>
                  <a:pt x="65188" y="264607"/>
                  <a:pt x="63426" y="261964"/>
                </a:cubicBezTo>
                <a:cubicBezTo>
                  <a:pt x="64307" y="249631"/>
                  <a:pt x="61477" y="236445"/>
                  <a:pt x="66069" y="224965"/>
                </a:cubicBezTo>
                <a:cubicBezTo>
                  <a:pt x="67737" y="220794"/>
                  <a:pt x="75383" y="224551"/>
                  <a:pt x="79283" y="222322"/>
                </a:cubicBezTo>
                <a:cubicBezTo>
                  <a:pt x="112753" y="203196"/>
                  <a:pt x="58187" y="223188"/>
                  <a:pt x="92497" y="211751"/>
                </a:cubicBezTo>
                <a:cubicBezTo>
                  <a:pt x="95140" y="209989"/>
                  <a:pt x="97584" y="207885"/>
                  <a:pt x="100425" y="206465"/>
                </a:cubicBezTo>
                <a:cubicBezTo>
                  <a:pt x="102916" y="205219"/>
                  <a:pt x="106613" y="205998"/>
                  <a:pt x="108353" y="203823"/>
                </a:cubicBezTo>
                <a:cubicBezTo>
                  <a:pt x="110622" y="200987"/>
                  <a:pt x="109565" y="196590"/>
                  <a:pt x="110996" y="193251"/>
                </a:cubicBezTo>
                <a:cubicBezTo>
                  <a:pt x="112247" y="190332"/>
                  <a:pt x="114520" y="187966"/>
                  <a:pt x="116282" y="185323"/>
                </a:cubicBezTo>
                <a:cubicBezTo>
                  <a:pt x="115401" y="178276"/>
                  <a:pt x="116277" y="170775"/>
                  <a:pt x="113639" y="164181"/>
                </a:cubicBezTo>
                <a:cubicBezTo>
                  <a:pt x="112459" y="161232"/>
                  <a:pt x="108468" y="160471"/>
                  <a:pt x="105710" y="158895"/>
                </a:cubicBezTo>
                <a:cubicBezTo>
                  <a:pt x="93928" y="152163"/>
                  <a:pt x="95802" y="153743"/>
                  <a:pt x="81926" y="150967"/>
                </a:cubicBezTo>
                <a:cubicBezTo>
                  <a:pt x="69459" y="132270"/>
                  <a:pt x="85115" y="155432"/>
                  <a:pt x="68712" y="132468"/>
                </a:cubicBezTo>
                <a:cubicBezTo>
                  <a:pt x="66866" y="129883"/>
                  <a:pt x="65188" y="127182"/>
                  <a:pt x="63426" y="124539"/>
                </a:cubicBezTo>
                <a:cubicBezTo>
                  <a:pt x="62545" y="112206"/>
                  <a:pt x="63615" y="99576"/>
                  <a:pt x="60783" y="87541"/>
                </a:cubicBezTo>
                <a:cubicBezTo>
                  <a:pt x="59927" y="83903"/>
                  <a:pt x="54670" y="82879"/>
                  <a:pt x="52855" y="79612"/>
                </a:cubicBezTo>
                <a:cubicBezTo>
                  <a:pt x="50149" y="74742"/>
                  <a:pt x="47569" y="63756"/>
                  <a:pt x="47569" y="63756"/>
                </a:cubicBezTo>
                <a:cubicBezTo>
                  <a:pt x="46688" y="56708"/>
                  <a:pt x="47565" y="49208"/>
                  <a:pt x="44927" y="42613"/>
                </a:cubicBezTo>
                <a:cubicBezTo>
                  <a:pt x="43747" y="39664"/>
                  <a:pt x="39839" y="38748"/>
                  <a:pt x="36998" y="37328"/>
                </a:cubicBezTo>
                <a:cubicBezTo>
                  <a:pt x="26828" y="32243"/>
                  <a:pt x="7435" y="32718"/>
                  <a:pt x="0" y="32042"/>
                </a:cubicBezTo>
                <a:cubicBezTo>
                  <a:pt x="353" y="30628"/>
                  <a:pt x="3767" y="15821"/>
                  <a:pt x="5285" y="13543"/>
                </a:cubicBezTo>
                <a:cubicBezTo>
                  <a:pt x="9357" y="7435"/>
                  <a:pt x="15289" y="4230"/>
                  <a:pt x="21142" y="329"/>
                </a:cubicBezTo>
                <a:cubicBezTo>
                  <a:pt x="36999" y="1210"/>
                  <a:pt x="53722" y="-2274"/>
                  <a:pt x="68712" y="2972"/>
                </a:cubicBezTo>
                <a:cubicBezTo>
                  <a:pt x="73970" y="4812"/>
                  <a:pt x="73997" y="18828"/>
                  <a:pt x="73997" y="18828"/>
                </a:cubicBezTo>
                <a:cubicBezTo>
                  <a:pt x="74878" y="30280"/>
                  <a:pt x="75497" y="41755"/>
                  <a:pt x="76640" y="53184"/>
                </a:cubicBezTo>
                <a:cubicBezTo>
                  <a:pt x="77260" y="59382"/>
                  <a:pt x="76753" y="65992"/>
                  <a:pt x="79283" y="71684"/>
                </a:cubicBezTo>
                <a:cubicBezTo>
                  <a:pt x="81064" y="75692"/>
                  <a:pt x="91622" y="78440"/>
                  <a:pt x="95139" y="79612"/>
                </a:cubicBezTo>
                <a:cubicBezTo>
                  <a:pt x="97782" y="82255"/>
                  <a:pt x="100197" y="85148"/>
                  <a:pt x="103068" y="87541"/>
                </a:cubicBezTo>
                <a:cubicBezTo>
                  <a:pt x="105508" y="89574"/>
                  <a:pt x="108750" y="90580"/>
                  <a:pt x="110996" y="92826"/>
                </a:cubicBezTo>
                <a:cubicBezTo>
                  <a:pt x="113242" y="95072"/>
                  <a:pt x="114520" y="98111"/>
                  <a:pt x="116282" y="100754"/>
                </a:cubicBezTo>
                <a:cubicBezTo>
                  <a:pt x="117163" y="110444"/>
                  <a:pt x="117233" y="120243"/>
                  <a:pt x="118924" y="129825"/>
                </a:cubicBezTo>
                <a:cubicBezTo>
                  <a:pt x="119892" y="135312"/>
                  <a:pt x="119574" y="142592"/>
                  <a:pt x="124210" y="145682"/>
                </a:cubicBezTo>
                <a:cubicBezTo>
                  <a:pt x="135803" y="153410"/>
                  <a:pt x="130232" y="148426"/>
                  <a:pt x="140067" y="161538"/>
                </a:cubicBezTo>
                <a:cubicBezTo>
                  <a:pt x="144400" y="174538"/>
                  <a:pt x="144414" y="177074"/>
                  <a:pt x="150638" y="187966"/>
                </a:cubicBezTo>
                <a:cubicBezTo>
                  <a:pt x="152214" y="190724"/>
                  <a:pt x="154503" y="193053"/>
                  <a:pt x="155923" y="195894"/>
                </a:cubicBezTo>
                <a:cubicBezTo>
                  <a:pt x="162305" y="208659"/>
                  <a:pt x="153130" y="200199"/>
                  <a:pt x="166494" y="209108"/>
                </a:cubicBezTo>
                <a:cubicBezTo>
                  <a:pt x="167375" y="215275"/>
                  <a:pt x="167347" y="221641"/>
                  <a:pt x="169137" y="227608"/>
                </a:cubicBezTo>
                <a:cubicBezTo>
                  <a:pt x="170050" y="230650"/>
                  <a:pt x="172313" y="233162"/>
                  <a:pt x="174423" y="235536"/>
                </a:cubicBezTo>
                <a:cubicBezTo>
                  <a:pt x="203799" y="268585"/>
                  <a:pt x="179268" y="240896"/>
                  <a:pt x="198208" y="256678"/>
                </a:cubicBezTo>
                <a:cubicBezTo>
                  <a:pt x="201079" y="259070"/>
                  <a:pt x="202442" y="264038"/>
                  <a:pt x="206136" y="264606"/>
                </a:cubicBezTo>
                <a:cubicBezTo>
                  <a:pt x="226181" y="267690"/>
                  <a:pt x="246659" y="266368"/>
                  <a:pt x="266920" y="267249"/>
                </a:cubicBezTo>
                <a:cubicBezTo>
                  <a:pt x="275123" y="269984"/>
                  <a:pt x="277254" y="270279"/>
                  <a:pt x="285419" y="275178"/>
                </a:cubicBezTo>
                <a:cubicBezTo>
                  <a:pt x="290866" y="278446"/>
                  <a:pt x="296784" y="281257"/>
                  <a:pt x="301276" y="285749"/>
                </a:cubicBezTo>
                <a:cubicBezTo>
                  <a:pt x="303919" y="288392"/>
                  <a:pt x="305937" y="291862"/>
                  <a:pt x="309204" y="293677"/>
                </a:cubicBezTo>
                <a:cubicBezTo>
                  <a:pt x="314074" y="296383"/>
                  <a:pt x="325061" y="298962"/>
                  <a:pt x="325061" y="298962"/>
                </a:cubicBezTo>
                <a:cubicBezTo>
                  <a:pt x="332439" y="321096"/>
                  <a:pt x="321661" y="286744"/>
                  <a:pt x="330346" y="335961"/>
                </a:cubicBezTo>
                <a:cubicBezTo>
                  <a:pt x="331314" y="341448"/>
                  <a:pt x="333870" y="346532"/>
                  <a:pt x="335632" y="351818"/>
                </a:cubicBezTo>
                <a:lnTo>
                  <a:pt x="338275" y="359746"/>
                </a:lnTo>
                <a:cubicBezTo>
                  <a:pt x="339290" y="365840"/>
                  <a:pt x="340306" y="377023"/>
                  <a:pt x="343560" y="383531"/>
                </a:cubicBezTo>
                <a:cubicBezTo>
                  <a:pt x="344981" y="386372"/>
                  <a:pt x="347084" y="388817"/>
                  <a:pt x="348846" y="391460"/>
                </a:cubicBezTo>
                <a:cubicBezTo>
                  <a:pt x="349727" y="395864"/>
                  <a:pt x="350400" y="400316"/>
                  <a:pt x="351489" y="404673"/>
                </a:cubicBezTo>
                <a:cubicBezTo>
                  <a:pt x="352165" y="407376"/>
                  <a:pt x="353366" y="409923"/>
                  <a:pt x="354131" y="412602"/>
                </a:cubicBezTo>
                <a:cubicBezTo>
                  <a:pt x="355129" y="416094"/>
                  <a:pt x="355986" y="419627"/>
                  <a:pt x="356774" y="423173"/>
                </a:cubicBezTo>
                <a:cubicBezTo>
                  <a:pt x="361026" y="442307"/>
                  <a:pt x="357337" y="430148"/>
                  <a:pt x="362060" y="444315"/>
                </a:cubicBezTo>
                <a:cubicBezTo>
                  <a:pt x="361179" y="446958"/>
                  <a:pt x="362003" y="451208"/>
                  <a:pt x="359417" y="452243"/>
                </a:cubicBezTo>
                <a:cubicBezTo>
                  <a:pt x="357907" y="452847"/>
                  <a:pt x="343268" y="447742"/>
                  <a:pt x="340917" y="446958"/>
                </a:cubicBezTo>
                <a:cubicBezTo>
                  <a:pt x="338274" y="445196"/>
                  <a:pt x="335429" y="443705"/>
                  <a:pt x="332989" y="441672"/>
                </a:cubicBezTo>
                <a:cubicBezTo>
                  <a:pt x="325628" y="435537"/>
                  <a:pt x="322965" y="430949"/>
                  <a:pt x="317132" y="423173"/>
                </a:cubicBezTo>
                <a:cubicBezTo>
                  <a:pt x="316251" y="418768"/>
                  <a:pt x="316499" y="413977"/>
                  <a:pt x="314490" y="409959"/>
                </a:cubicBezTo>
                <a:cubicBezTo>
                  <a:pt x="312819" y="406616"/>
                  <a:pt x="308954" y="404902"/>
                  <a:pt x="306561" y="402031"/>
                </a:cubicBezTo>
                <a:cubicBezTo>
                  <a:pt x="304528" y="399591"/>
                  <a:pt x="303309" y="396542"/>
                  <a:pt x="301276" y="394102"/>
                </a:cubicBezTo>
                <a:cubicBezTo>
                  <a:pt x="297104" y="389096"/>
                  <a:pt x="291355" y="383856"/>
                  <a:pt x="285419" y="380888"/>
                </a:cubicBezTo>
                <a:cubicBezTo>
                  <a:pt x="282928" y="379642"/>
                  <a:pt x="280134" y="379127"/>
                  <a:pt x="277491" y="378246"/>
                </a:cubicBezTo>
                <a:cubicBezTo>
                  <a:pt x="276610" y="383531"/>
                  <a:pt x="276838" y="389127"/>
                  <a:pt x="274848" y="394102"/>
                </a:cubicBezTo>
                <a:cubicBezTo>
                  <a:pt x="263059" y="423573"/>
                  <a:pt x="269375" y="387210"/>
                  <a:pt x="264277" y="415245"/>
                </a:cubicBezTo>
                <a:cubicBezTo>
                  <a:pt x="263163" y="421373"/>
                  <a:pt x="263035" y="427675"/>
                  <a:pt x="261634" y="433744"/>
                </a:cubicBezTo>
                <a:cubicBezTo>
                  <a:pt x="260381" y="439173"/>
                  <a:pt x="256349" y="449601"/>
                  <a:pt x="256349" y="449601"/>
                </a:cubicBezTo>
                <a:cubicBezTo>
                  <a:pt x="239611" y="448720"/>
                  <a:pt x="212738" y="462364"/>
                  <a:pt x="206136" y="446958"/>
                </a:cubicBezTo>
                <a:cubicBezTo>
                  <a:pt x="191904" y="413750"/>
                  <a:pt x="207175" y="374697"/>
                  <a:pt x="208779" y="338604"/>
                </a:cubicBezTo>
                <a:cubicBezTo>
                  <a:pt x="209300" y="326879"/>
                  <a:pt x="210927" y="328362"/>
                  <a:pt x="219350" y="322747"/>
                </a:cubicBezTo>
                <a:cubicBezTo>
                  <a:pt x="218469" y="313938"/>
                  <a:pt x="221168" y="303967"/>
                  <a:pt x="216707" y="296320"/>
                </a:cubicBezTo>
                <a:cubicBezTo>
                  <a:pt x="213900" y="291507"/>
                  <a:pt x="200850" y="291034"/>
                  <a:pt x="200850" y="291034"/>
                </a:cubicBezTo>
                <a:cubicBezTo>
                  <a:pt x="198207" y="291915"/>
                  <a:pt x="194892" y="291707"/>
                  <a:pt x="192922" y="293677"/>
                </a:cubicBezTo>
                <a:cubicBezTo>
                  <a:pt x="190952" y="295647"/>
                  <a:pt x="190883" y="298886"/>
                  <a:pt x="190279" y="301605"/>
                </a:cubicBezTo>
                <a:cubicBezTo>
                  <a:pt x="189116" y="306836"/>
                  <a:pt x="189330" y="312378"/>
                  <a:pt x="187636" y="317462"/>
                </a:cubicBezTo>
                <a:cubicBezTo>
                  <a:pt x="186632" y="320475"/>
                  <a:pt x="184113" y="322747"/>
                  <a:pt x="182351" y="325390"/>
                </a:cubicBezTo>
                <a:cubicBezTo>
                  <a:pt x="181504" y="328777"/>
                  <a:pt x="178961" y="340099"/>
                  <a:pt x="177065" y="343890"/>
                </a:cubicBezTo>
                <a:cubicBezTo>
                  <a:pt x="175645" y="346731"/>
                  <a:pt x="173200" y="348977"/>
                  <a:pt x="171780" y="351818"/>
                </a:cubicBezTo>
                <a:cubicBezTo>
                  <a:pt x="166638" y="362103"/>
                  <a:pt x="171574" y="358464"/>
                  <a:pt x="166494" y="370317"/>
                </a:cubicBezTo>
                <a:cubicBezTo>
                  <a:pt x="165243" y="373237"/>
                  <a:pt x="162971" y="375603"/>
                  <a:pt x="161209" y="378246"/>
                </a:cubicBezTo>
                <a:cubicBezTo>
                  <a:pt x="160328" y="382651"/>
                  <a:pt x="159656" y="387102"/>
                  <a:pt x="158566" y="391460"/>
                </a:cubicBezTo>
                <a:cubicBezTo>
                  <a:pt x="157890" y="394162"/>
                  <a:pt x="156347" y="396635"/>
                  <a:pt x="155923" y="399388"/>
                </a:cubicBezTo>
                <a:cubicBezTo>
                  <a:pt x="152403" y="422263"/>
                  <a:pt x="173983" y="446958"/>
                  <a:pt x="174423" y="454886"/>
                </a:cubicBezTo>
                <a:close/>
              </a:path>
            </a:pathLst>
          </a:custGeom>
          <a:solidFill>
            <a:schemeClr val="bg1">
              <a:lumMod val="6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06324" y="3909427"/>
            <a:ext cx="228600" cy="138498"/>
          </a:xfrm>
          <a:prstGeom prst="rect">
            <a:avLst/>
          </a:prstGeom>
          <a:solidFill>
            <a:srgbClr val="66FF33">
              <a:alpha val="76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306426" y="3729811"/>
            <a:ext cx="228600" cy="138498"/>
          </a:xfrm>
          <a:prstGeom prst="rect">
            <a:avLst/>
          </a:prstGeom>
          <a:solidFill>
            <a:srgbClr val="FFFFCC">
              <a:alpha val="76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06324" y="4099408"/>
            <a:ext cx="228600" cy="138498"/>
          </a:xfrm>
          <a:prstGeom prst="rect">
            <a:avLst/>
          </a:prstGeom>
          <a:solidFill>
            <a:schemeClr val="accent3">
              <a:lumMod val="75000"/>
              <a:alpha val="76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09134" y="4642679"/>
            <a:ext cx="228600" cy="138498"/>
          </a:xfrm>
          <a:prstGeom prst="rect">
            <a:avLst/>
          </a:prstGeom>
          <a:solidFill>
            <a:schemeClr val="accent4">
              <a:lumMod val="60000"/>
              <a:lumOff val="40000"/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304649" y="4457409"/>
            <a:ext cx="228600" cy="138498"/>
          </a:xfrm>
          <a:prstGeom prst="rect">
            <a:avLst/>
          </a:prstGeom>
          <a:solidFill>
            <a:srgbClr val="00B0F0">
              <a:alpha val="75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306324" y="4277215"/>
            <a:ext cx="228600" cy="138498"/>
          </a:xfrm>
          <a:prstGeom prst="rect">
            <a:avLst/>
          </a:prstGeom>
          <a:solidFill>
            <a:schemeClr val="accent1"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11318" y="5014611"/>
            <a:ext cx="228600" cy="138498"/>
          </a:xfrm>
          <a:prstGeom prst="rect">
            <a:avLst/>
          </a:prstGeom>
          <a:solidFill>
            <a:schemeClr val="bg1">
              <a:lumMod val="65000"/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10760" y="4828645"/>
            <a:ext cx="228600" cy="138498"/>
          </a:xfrm>
          <a:prstGeom prst="rect">
            <a:avLst/>
          </a:prstGeom>
          <a:solidFill>
            <a:srgbClr val="FF3300">
              <a:alpha val="75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506115" y="3655874"/>
            <a:ext cx="12770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 smtClean="0"/>
              <a:t>Eucalipto</a:t>
            </a:r>
          </a:p>
          <a:p>
            <a:r>
              <a:rPr lang="es-PE" sz="1200" b="1" dirty="0" smtClean="0"/>
              <a:t>Aliso</a:t>
            </a:r>
          </a:p>
          <a:p>
            <a:r>
              <a:rPr lang="es-PE" sz="1200" b="1" dirty="0" smtClean="0"/>
              <a:t>Otro Bosque</a:t>
            </a:r>
          </a:p>
          <a:p>
            <a:r>
              <a:rPr lang="es-PE" sz="1200" b="1" dirty="0" smtClean="0"/>
              <a:t>Cultivo 1</a:t>
            </a:r>
          </a:p>
          <a:p>
            <a:r>
              <a:rPr lang="es-PE" sz="1200" b="1" dirty="0" smtClean="0"/>
              <a:t>Cultivo 2</a:t>
            </a:r>
          </a:p>
          <a:p>
            <a:r>
              <a:rPr lang="es-PE" sz="1200" b="1" dirty="0" smtClean="0"/>
              <a:t>Pastura regada</a:t>
            </a:r>
          </a:p>
          <a:p>
            <a:r>
              <a:rPr lang="es-PE" sz="1200" b="1" dirty="0" smtClean="0"/>
              <a:t>Descanso</a:t>
            </a:r>
          </a:p>
          <a:p>
            <a:r>
              <a:rPr lang="es-PE" sz="1200" b="1" dirty="0" smtClean="0"/>
              <a:t>Abandonado</a:t>
            </a:r>
          </a:p>
          <a:p>
            <a:endParaRPr lang="en-US" sz="1200" b="1" dirty="0"/>
          </a:p>
        </p:txBody>
      </p:sp>
      <p:sp>
        <p:nvSpPr>
          <p:cNvPr id="73" name="Rectangle 72"/>
          <p:cNvSpPr/>
          <p:nvPr/>
        </p:nvSpPr>
        <p:spPr>
          <a:xfrm>
            <a:off x="228600" y="3349823"/>
            <a:ext cx="1447800" cy="19186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257716" y="3388425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400" b="1" dirty="0" smtClean="0"/>
              <a:t>Usos Principales</a:t>
            </a:r>
            <a:endParaRPr lang="es-PE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254001" y="4992787"/>
            <a:ext cx="1219200" cy="19810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" name="Freeform 2047"/>
          <p:cNvSpPr/>
          <p:nvPr/>
        </p:nvSpPr>
        <p:spPr>
          <a:xfrm>
            <a:off x="7301882" y="5975668"/>
            <a:ext cx="1462739" cy="629809"/>
          </a:xfrm>
          <a:custGeom>
            <a:avLst/>
            <a:gdLst>
              <a:gd name="connsiteX0" fmla="*/ 139778 w 1462739"/>
              <a:gd name="connsiteY0" fmla="*/ 668006 h 708041"/>
              <a:gd name="connsiteX1" fmla="*/ 125186 w 1462739"/>
              <a:gd name="connsiteY1" fmla="*/ 604776 h 708041"/>
              <a:gd name="connsiteX2" fmla="*/ 96003 w 1462739"/>
              <a:gd name="connsiteY2" fmla="*/ 556138 h 708041"/>
              <a:gd name="connsiteX3" fmla="*/ 66820 w 1462739"/>
              <a:gd name="connsiteY3" fmla="*/ 512363 h 708041"/>
              <a:gd name="connsiteX4" fmla="*/ 57092 w 1462739"/>
              <a:gd name="connsiteY4" fmla="*/ 497772 h 708041"/>
              <a:gd name="connsiteX5" fmla="*/ 52229 w 1462739"/>
              <a:gd name="connsiteY5" fmla="*/ 483180 h 708041"/>
              <a:gd name="connsiteX6" fmla="*/ 32773 w 1462739"/>
              <a:gd name="connsiteY6" fmla="*/ 453998 h 708041"/>
              <a:gd name="connsiteX7" fmla="*/ 23046 w 1462739"/>
              <a:gd name="connsiteY7" fmla="*/ 439406 h 708041"/>
              <a:gd name="connsiteX8" fmla="*/ 8454 w 1462739"/>
              <a:gd name="connsiteY8" fmla="*/ 424815 h 708041"/>
              <a:gd name="connsiteX9" fmla="*/ 8454 w 1462739"/>
              <a:gd name="connsiteY9" fmla="*/ 327538 h 708041"/>
              <a:gd name="connsiteX10" fmla="*/ 18182 w 1462739"/>
              <a:gd name="connsiteY10" fmla="*/ 298355 h 708041"/>
              <a:gd name="connsiteX11" fmla="*/ 32773 w 1462739"/>
              <a:gd name="connsiteY11" fmla="*/ 283763 h 708041"/>
              <a:gd name="connsiteX12" fmla="*/ 57092 w 1462739"/>
              <a:gd name="connsiteY12" fmla="*/ 254580 h 708041"/>
              <a:gd name="connsiteX13" fmla="*/ 100867 w 1462739"/>
              <a:gd name="connsiteY13" fmla="*/ 230261 h 708041"/>
              <a:gd name="connsiteX14" fmla="*/ 130050 w 1462739"/>
              <a:gd name="connsiteY14" fmla="*/ 215670 h 708041"/>
              <a:gd name="connsiteX15" fmla="*/ 159233 w 1462739"/>
              <a:gd name="connsiteY15" fmla="*/ 186487 h 708041"/>
              <a:gd name="connsiteX16" fmla="*/ 173824 w 1462739"/>
              <a:gd name="connsiteY16" fmla="*/ 176759 h 708041"/>
              <a:gd name="connsiteX17" fmla="*/ 188416 w 1462739"/>
              <a:gd name="connsiteY17" fmla="*/ 162168 h 708041"/>
              <a:gd name="connsiteX18" fmla="*/ 203007 w 1462739"/>
              <a:gd name="connsiteY18" fmla="*/ 157304 h 708041"/>
              <a:gd name="connsiteX19" fmla="*/ 232190 w 1462739"/>
              <a:gd name="connsiteY19" fmla="*/ 137849 h 708041"/>
              <a:gd name="connsiteX20" fmla="*/ 246782 w 1462739"/>
              <a:gd name="connsiteY20" fmla="*/ 128121 h 708041"/>
              <a:gd name="connsiteX21" fmla="*/ 271101 w 1462739"/>
              <a:gd name="connsiteY21" fmla="*/ 123257 h 708041"/>
              <a:gd name="connsiteX22" fmla="*/ 373241 w 1462739"/>
              <a:gd name="connsiteY22" fmla="*/ 103802 h 708041"/>
              <a:gd name="connsiteX23" fmla="*/ 431607 w 1462739"/>
              <a:gd name="connsiteY23" fmla="*/ 98938 h 708041"/>
              <a:gd name="connsiteX24" fmla="*/ 460790 w 1462739"/>
              <a:gd name="connsiteY24" fmla="*/ 89210 h 708041"/>
              <a:gd name="connsiteX25" fmla="*/ 475382 w 1462739"/>
              <a:gd name="connsiteY25" fmla="*/ 84346 h 708041"/>
              <a:gd name="connsiteX26" fmla="*/ 489973 w 1462739"/>
              <a:gd name="connsiteY26" fmla="*/ 74619 h 708041"/>
              <a:gd name="connsiteX27" fmla="*/ 548339 w 1462739"/>
              <a:gd name="connsiteY27" fmla="*/ 69755 h 708041"/>
              <a:gd name="connsiteX28" fmla="*/ 1224412 w 1462739"/>
              <a:gd name="connsiteY28" fmla="*/ 79483 h 708041"/>
              <a:gd name="connsiteX29" fmla="*/ 1234139 w 1462739"/>
              <a:gd name="connsiteY29" fmla="*/ 94074 h 708041"/>
              <a:gd name="connsiteX30" fmla="*/ 1273050 w 1462739"/>
              <a:gd name="connsiteY30" fmla="*/ 103802 h 708041"/>
              <a:gd name="connsiteX31" fmla="*/ 1287641 w 1462739"/>
              <a:gd name="connsiteY31" fmla="*/ 108666 h 708041"/>
              <a:gd name="connsiteX32" fmla="*/ 1302233 w 1462739"/>
              <a:gd name="connsiteY32" fmla="*/ 118393 h 708041"/>
              <a:gd name="connsiteX33" fmla="*/ 1462739 w 1462739"/>
              <a:gd name="connsiteY33" fmla="*/ 123257 h 708041"/>
              <a:gd name="connsiteX34" fmla="*/ 1457875 w 1462739"/>
              <a:gd name="connsiteY34" fmla="*/ 254580 h 708041"/>
              <a:gd name="connsiteX35" fmla="*/ 1453012 w 1462739"/>
              <a:gd name="connsiteY35" fmla="*/ 269172 h 708041"/>
              <a:gd name="connsiteX36" fmla="*/ 1448148 w 1462739"/>
              <a:gd name="connsiteY36" fmla="*/ 288627 h 708041"/>
              <a:gd name="connsiteX37" fmla="*/ 1428692 w 1462739"/>
              <a:gd name="connsiteY37" fmla="*/ 317810 h 708041"/>
              <a:gd name="connsiteX38" fmla="*/ 1409237 w 1462739"/>
              <a:gd name="connsiteY38" fmla="*/ 346993 h 708041"/>
              <a:gd name="connsiteX39" fmla="*/ 1399509 w 1462739"/>
              <a:gd name="connsiteY39" fmla="*/ 361585 h 708041"/>
              <a:gd name="connsiteX40" fmla="*/ 1375190 w 1462739"/>
              <a:gd name="connsiteY40" fmla="*/ 405359 h 708041"/>
              <a:gd name="connsiteX41" fmla="*/ 1360599 w 1462739"/>
              <a:gd name="connsiteY41" fmla="*/ 415087 h 708041"/>
              <a:gd name="connsiteX42" fmla="*/ 1346007 w 1462739"/>
              <a:gd name="connsiteY42" fmla="*/ 429678 h 708041"/>
              <a:gd name="connsiteX43" fmla="*/ 1316824 w 1462739"/>
              <a:gd name="connsiteY43" fmla="*/ 439406 h 708041"/>
              <a:gd name="connsiteX44" fmla="*/ 1302233 w 1462739"/>
              <a:gd name="connsiteY44" fmla="*/ 444270 h 708041"/>
              <a:gd name="connsiteX45" fmla="*/ 1287641 w 1462739"/>
              <a:gd name="connsiteY45" fmla="*/ 449134 h 708041"/>
              <a:gd name="connsiteX46" fmla="*/ 1263322 w 1462739"/>
              <a:gd name="connsiteY46" fmla="*/ 473453 h 708041"/>
              <a:gd name="connsiteX47" fmla="*/ 1234139 w 1462739"/>
              <a:gd name="connsiteY47" fmla="*/ 502636 h 708041"/>
              <a:gd name="connsiteX48" fmla="*/ 1204956 w 1462739"/>
              <a:gd name="connsiteY48" fmla="*/ 531819 h 708041"/>
              <a:gd name="connsiteX49" fmla="*/ 1190365 w 1462739"/>
              <a:gd name="connsiteY49" fmla="*/ 546410 h 708041"/>
              <a:gd name="connsiteX50" fmla="*/ 1180637 w 1462739"/>
              <a:gd name="connsiteY50" fmla="*/ 561002 h 708041"/>
              <a:gd name="connsiteX51" fmla="*/ 1136863 w 1462739"/>
              <a:gd name="connsiteY51" fmla="*/ 599912 h 708041"/>
              <a:gd name="connsiteX52" fmla="*/ 1112544 w 1462739"/>
              <a:gd name="connsiteY52" fmla="*/ 624232 h 708041"/>
              <a:gd name="connsiteX53" fmla="*/ 1083361 w 1462739"/>
              <a:gd name="connsiteY53" fmla="*/ 653415 h 708041"/>
              <a:gd name="connsiteX54" fmla="*/ 1068769 w 1462739"/>
              <a:gd name="connsiteY54" fmla="*/ 668006 h 708041"/>
              <a:gd name="connsiteX55" fmla="*/ 1044450 w 1462739"/>
              <a:gd name="connsiteY55" fmla="*/ 702053 h 708041"/>
              <a:gd name="connsiteX56" fmla="*/ 1024995 w 1462739"/>
              <a:gd name="connsiteY56" fmla="*/ 706917 h 708041"/>
              <a:gd name="connsiteX57" fmla="*/ 966629 w 1462739"/>
              <a:gd name="connsiteY57" fmla="*/ 697189 h 708041"/>
              <a:gd name="connsiteX58" fmla="*/ 952037 w 1462739"/>
              <a:gd name="connsiteY58" fmla="*/ 687461 h 708041"/>
              <a:gd name="connsiteX59" fmla="*/ 402424 w 1462739"/>
              <a:gd name="connsiteY59" fmla="*/ 692325 h 708041"/>
              <a:gd name="connsiteX60" fmla="*/ 387833 w 1462739"/>
              <a:gd name="connsiteY60" fmla="*/ 697189 h 708041"/>
              <a:gd name="connsiteX61" fmla="*/ 314875 w 1462739"/>
              <a:gd name="connsiteY61" fmla="*/ 702053 h 708041"/>
              <a:gd name="connsiteX62" fmla="*/ 139778 w 1462739"/>
              <a:gd name="connsiteY62" fmla="*/ 668006 h 70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462739" h="708041">
                <a:moveTo>
                  <a:pt x="139778" y="668006"/>
                </a:moveTo>
                <a:cubicBezTo>
                  <a:pt x="108163" y="651793"/>
                  <a:pt x="146992" y="691995"/>
                  <a:pt x="125186" y="604776"/>
                </a:cubicBezTo>
                <a:cubicBezTo>
                  <a:pt x="122195" y="592813"/>
                  <a:pt x="100185" y="562412"/>
                  <a:pt x="96003" y="556138"/>
                </a:cubicBezTo>
                <a:lnTo>
                  <a:pt x="66820" y="512363"/>
                </a:lnTo>
                <a:lnTo>
                  <a:pt x="57092" y="497772"/>
                </a:lnTo>
                <a:cubicBezTo>
                  <a:pt x="55471" y="492908"/>
                  <a:pt x="54719" y="487662"/>
                  <a:pt x="52229" y="483180"/>
                </a:cubicBezTo>
                <a:cubicBezTo>
                  <a:pt x="46551" y="472960"/>
                  <a:pt x="39258" y="463726"/>
                  <a:pt x="32773" y="453998"/>
                </a:cubicBezTo>
                <a:cubicBezTo>
                  <a:pt x="29530" y="449134"/>
                  <a:pt x="27180" y="443539"/>
                  <a:pt x="23046" y="439406"/>
                </a:cubicBezTo>
                <a:lnTo>
                  <a:pt x="8454" y="424815"/>
                </a:lnTo>
                <a:cubicBezTo>
                  <a:pt x="-4302" y="386548"/>
                  <a:pt x="-1230" y="401783"/>
                  <a:pt x="8454" y="327538"/>
                </a:cubicBezTo>
                <a:cubicBezTo>
                  <a:pt x="9780" y="317370"/>
                  <a:pt x="10932" y="305606"/>
                  <a:pt x="18182" y="298355"/>
                </a:cubicBezTo>
                <a:cubicBezTo>
                  <a:pt x="23046" y="293491"/>
                  <a:pt x="28370" y="289047"/>
                  <a:pt x="32773" y="283763"/>
                </a:cubicBezTo>
                <a:cubicBezTo>
                  <a:pt x="47559" y="266019"/>
                  <a:pt x="36906" y="270281"/>
                  <a:pt x="57092" y="254580"/>
                </a:cubicBezTo>
                <a:cubicBezTo>
                  <a:pt x="112291" y="211647"/>
                  <a:pt x="65645" y="247871"/>
                  <a:pt x="100867" y="230261"/>
                </a:cubicBezTo>
                <a:cubicBezTo>
                  <a:pt x="138582" y="211404"/>
                  <a:pt x="93371" y="227896"/>
                  <a:pt x="130050" y="215670"/>
                </a:cubicBezTo>
                <a:cubicBezTo>
                  <a:pt x="139778" y="205942"/>
                  <a:pt x="147787" y="194118"/>
                  <a:pt x="159233" y="186487"/>
                </a:cubicBezTo>
                <a:cubicBezTo>
                  <a:pt x="164097" y="183244"/>
                  <a:pt x="169333" y="180501"/>
                  <a:pt x="173824" y="176759"/>
                </a:cubicBezTo>
                <a:cubicBezTo>
                  <a:pt x="179108" y="172356"/>
                  <a:pt x="182693" y="165983"/>
                  <a:pt x="188416" y="162168"/>
                </a:cubicBezTo>
                <a:cubicBezTo>
                  <a:pt x="192682" y="159324"/>
                  <a:pt x="198525" y="159794"/>
                  <a:pt x="203007" y="157304"/>
                </a:cubicBezTo>
                <a:cubicBezTo>
                  <a:pt x="213227" y="151626"/>
                  <a:pt x="222462" y="144334"/>
                  <a:pt x="232190" y="137849"/>
                </a:cubicBezTo>
                <a:cubicBezTo>
                  <a:pt x="237054" y="134606"/>
                  <a:pt x="241050" y="129268"/>
                  <a:pt x="246782" y="128121"/>
                </a:cubicBezTo>
                <a:lnTo>
                  <a:pt x="271101" y="123257"/>
                </a:lnTo>
                <a:cubicBezTo>
                  <a:pt x="306624" y="87734"/>
                  <a:pt x="277700" y="110172"/>
                  <a:pt x="373241" y="103802"/>
                </a:cubicBezTo>
                <a:cubicBezTo>
                  <a:pt x="392721" y="102503"/>
                  <a:pt x="412152" y="100559"/>
                  <a:pt x="431607" y="98938"/>
                </a:cubicBezTo>
                <a:lnTo>
                  <a:pt x="460790" y="89210"/>
                </a:lnTo>
                <a:cubicBezTo>
                  <a:pt x="465654" y="87589"/>
                  <a:pt x="471116" y="87190"/>
                  <a:pt x="475382" y="84346"/>
                </a:cubicBezTo>
                <a:cubicBezTo>
                  <a:pt x="480246" y="81104"/>
                  <a:pt x="484241" y="75765"/>
                  <a:pt x="489973" y="74619"/>
                </a:cubicBezTo>
                <a:cubicBezTo>
                  <a:pt x="509117" y="70790"/>
                  <a:pt x="528884" y="71376"/>
                  <a:pt x="548339" y="69755"/>
                </a:cubicBezTo>
                <a:cubicBezTo>
                  <a:pt x="762455" y="-1617"/>
                  <a:pt x="1035301" y="-46591"/>
                  <a:pt x="1224412" y="79483"/>
                </a:cubicBezTo>
                <a:cubicBezTo>
                  <a:pt x="1227654" y="84347"/>
                  <a:pt x="1229575" y="90422"/>
                  <a:pt x="1234139" y="94074"/>
                </a:cubicBezTo>
                <a:cubicBezTo>
                  <a:pt x="1239193" y="98117"/>
                  <a:pt x="1271728" y="103472"/>
                  <a:pt x="1273050" y="103802"/>
                </a:cubicBezTo>
                <a:cubicBezTo>
                  <a:pt x="1278024" y="105045"/>
                  <a:pt x="1283055" y="106373"/>
                  <a:pt x="1287641" y="108666"/>
                </a:cubicBezTo>
                <a:cubicBezTo>
                  <a:pt x="1292870" y="111280"/>
                  <a:pt x="1296408" y="117908"/>
                  <a:pt x="1302233" y="118393"/>
                </a:cubicBezTo>
                <a:cubicBezTo>
                  <a:pt x="1355575" y="122838"/>
                  <a:pt x="1409237" y="121636"/>
                  <a:pt x="1462739" y="123257"/>
                </a:cubicBezTo>
                <a:cubicBezTo>
                  <a:pt x="1461118" y="167031"/>
                  <a:pt x="1460789" y="210873"/>
                  <a:pt x="1457875" y="254580"/>
                </a:cubicBezTo>
                <a:cubicBezTo>
                  <a:pt x="1457534" y="259696"/>
                  <a:pt x="1454420" y="264242"/>
                  <a:pt x="1453012" y="269172"/>
                </a:cubicBezTo>
                <a:cubicBezTo>
                  <a:pt x="1451176" y="275599"/>
                  <a:pt x="1449984" y="282200"/>
                  <a:pt x="1448148" y="288627"/>
                </a:cubicBezTo>
                <a:cubicBezTo>
                  <a:pt x="1440946" y="313835"/>
                  <a:pt x="1447129" y="294106"/>
                  <a:pt x="1428692" y="317810"/>
                </a:cubicBezTo>
                <a:cubicBezTo>
                  <a:pt x="1421514" y="327038"/>
                  <a:pt x="1415722" y="337265"/>
                  <a:pt x="1409237" y="346993"/>
                </a:cubicBezTo>
                <a:lnTo>
                  <a:pt x="1399509" y="361585"/>
                </a:lnTo>
                <a:cubicBezTo>
                  <a:pt x="1394441" y="376792"/>
                  <a:pt x="1389528" y="395800"/>
                  <a:pt x="1375190" y="405359"/>
                </a:cubicBezTo>
                <a:cubicBezTo>
                  <a:pt x="1370326" y="408602"/>
                  <a:pt x="1365090" y="411345"/>
                  <a:pt x="1360599" y="415087"/>
                </a:cubicBezTo>
                <a:cubicBezTo>
                  <a:pt x="1355315" y="419490"/>
                  <a:pt x="1352020" y="426338"/>
                  <a:pt x="1346007" y="429678"/>
                </a:cubicBezTo>
                <a:cubicBezTo>
                  <a:pt x="1337043" y="434658"/>
                  <a:pt x="1326552" y="436163"/>
                  <a:pt x="1316824" y="439406"/>
                </a:cubicBezTo>
                <a:lnTo>
                  <a:pt x="1302233" y="444270"/>
                </a:lnTo>
                <a:lnTo>
                  <a:pt x="1287641" y="449134"/>
                </a:lnTo>
                <a:cubicBezTo>
                  <a:pt x="1267598" y="479200"/>
                  <a:pt x="1289852" y="449871"/>
                  <a:pt x="1263322" y="473453"/>
                </a:cubicBezTo>
                <a:cubicBezTo>
                  <a:pt x="1253040" y="482593"/>
                  <a:pt x="1243867" y="492908"/>
                  <a:pt x="1234139" y="502636"/>
                </a:cubicBezTo>
                <a:lnTo>
                  <a:pt x="1204956" y="531819"/>
                </a:lnTo>
                <a:cubicBezTo>
                  <a:pt x="1200092" y="536683"/>
                  <a:pt x="1194180" y="540687"/>
                  <a:pt x="1190365" y="546410"/>
                </a:cubicBezTo>
                <a:cubicBezTo>
                  <a:pt x="1187122" y="551274"/>
                  <a:pt x="1184771" y="556868"/>
                  <a:pt x="1180637" y="561002"/>
                </a:cubicBezTo>
                <a:cubicBezTo>
                  <a:pt x="1151396" y="590243"/>
                  <a:pt x="1177719" y="538628"/>
                  <a:pt x="1136863" y="599912"/>
                </a:cubicBezTo>
                <a:cubicBezTo>
                  <a:pt x="1116818" y="629979"/>
                  <a:pt x="1139073" y="600650"/>
                  <a:pt x="1112544" y="624232"/>
                </a:cubicBezTo>
                <a:cubicBezTo>
                  <a:pt x="1102262" y="633372"/>
                  <a:pt x="1093089" y="643687"/>
                  <a:pt x="1083361" y="653415"/>
                </a:cubicBezTo>
                <a:lnTo>
                  <a:pt x="1068769" y="668006"/>
                </a:lnTo>
                <a:cubicBezTo>
                  <a:pt x="1058273" y="699492"/>
                  <a:pt x="1068342" y="695226"/>
                  <a:pt x="1044450" y="702053"/>
                </a:cubicBezTo>
                <a:cubicBezTo>
                  <a:pt x="1038023" y="703890"/>
                  <a:pt x="1031480" y="705296"/>
                  <a:pt x="1024995" y="706917"/>
                </a:cubicBezTo>
                <a:cubicBezTo>
                  <a:pt x="1011123" y="705376"/>
                  <a:pt x="982926" y="705338"/>
                  <a:pt x="966629" y="697189"/>
                </a:cubicBezTo>
                <a:cubicBezTo>
                  <a:pt x="961400" y="694575"/>
                  <a:pt x="956901" y="690704"/>
                  <a:pt x="952037" y="687461"/>
                </a:cubicBezTo>
                <a:lnTo>
                  <a:pt x="402424" y="692325"/>
                </a:lnTo>
                <a:cubicBezTo>
                  <a:pt x="397298" y="692413"/>
                  <a:pt x="392928" y="696623"/>
                  <a:pt x="387833" y="697189"/>
                </a:cubicBezTo>
                <a:cubicBezTo>
                  <a:pt x="363609" y="699881"/>
                  <a:pt x="339194" y="700432"/>
                  <a:pt x="314875" y="702053"/>
                </a:cubicBezTo>
                <a:cubicBezTo>
                  <a:pt x="252604" y="722811"/>
                  <a:pt x="171393" y="684219"/>
                  <a:pt x="139778" y="668006"/>
                </a:cubicBezTo>
                <a:close/>
              </a:path>
            </a:pathLst>
          </a:custGeom>
          <a:solidFill>
            <a:schemeClr val="bg1">
              <a:lumMod val="65000"/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2057400" y="62600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Quilcas, Zona Media</a:t>
            </a:r>
            <a:endParaRPr lang="es-P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7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24820" cy="13716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s-GT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Calcular la contribución de cada uso a la escala de paisaje y explorar opciones para mejor los servicios en toda </a:t>
            </a:r>
            <a:r>
              <a:rPr lang="es-GT" altLang="en-US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la </a:t>
            </a:r>
            <a:r>
              <a:rPr lang="es-GT" altLang="en-US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zona </a:t>
            </a:r>
            <a:r>
              <a:rPr lang="es-GT" altLang="en-US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de interés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3493" y="2590800"/>
            <a:ext cx="7058025" cy="404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/>
          <p:cNvSpPr/>
          <p:nvPr/>
        </p:nvSpPr>
        <p:spPr>
          <a:xfrm>
            <a:off x="5090149" y="5530174"/>
            <a:ext cx="1911701" cy="541334"/>
          </a:xfrm>
          <a:custGeom>
            <a:avLst/>
            <a:gdLst>
              <a:gd name="connsiteX0" fmla="*/ 97493 w 1911701"/>
              <a:gd name="connsiteY0" fmla="*/ 539886 h 541334"/>
              <a:gd name="connsiteX1" fmla="*/ 121812 w 1911701"/>
              <a:gd name="connsiteY1" fmla="*/ 530158 h 541334"/>
              <a:gd name="connsiteX2" fmla="*/ 141267 w 1911701"/>
              <a:gd name="connsiteY2" fmla="*/ 525294 h 541334"/>
              <a:gd name="connsiteX3" fmla="*/ 155859 w 1911701"/>
              <a:gd name="connsiteY3" fmla="*/ 520430 h 541334"/>
              <a:gd name="connsiteX4" fmla="*/ 170450 w 1911701"/>
              <a:gd name="connsiteY4" fmla="*/ 505839 h 541334"/>
              <a:gd name="connsiteX5" fmla="*/ 204497 w 1911701"/>
              <a:gd name="connsiteY5" fmla="*/ 486383 h 541334"/>
              <a:gd name="connsiteX6" fmla="*/ 248272 w 1911701"/>
              <a:gd name="connsiteY6" fmla="*/ 452337 h 541334"/>
              <a:gd name="connsiteX7" fmla="*/ 267727 w 1911701"/>
              <a:gd name="connsiteY7" fmla="*/ 447473 h 541334"/>
              <a:gd name="connsiteX8" fmla="*/ 282318 w 1911701"/>
              <a:gd name="connsiteY8" fmla="*/ 442609 h 541334"/>
              <a:gd name="connsiteX9" fmla="*/ 549829 w 1911701"/>
              <a:gd name="connsiteY9" fmla="*/ 437745 h 541334"/>
              <a:gd name="connsiteX10" fmla="*/ 569284 w 1911701"/>
              <a:gd name="connsiteY10" fmla="*/ 408562 h 541334"/>
              <a:gd name="connsiteX11" fmla="*/ 579012 w 1911701"/>
              <a:gd name="connsiteY11" fmla="*/ 393971 h 541334"/>
              <a:gd name="connsiteX12" fmla="*/ 588740 w 1911701"/>
              <a:gd name="connsiteY12" fmla="*/ 355060 h 541334"/>
              <a:gd name="connsiteX13" fmla="*/ 608195 w 1911701"/>
              <a:gd name="connsiteY13" fmla="*/ 325877 h 541334"/>
              <a:gd name="connsiteX14" fmla="*/ 613059 w 1911701"/>
              <a:gd name="connsiteY14" fmla="*/ 311286 h 541334"/>
              <a:gd name="connsiteX15" fmla="*/ 627650 w 1911701"/>
              <a:gd name="connsiteY15" fmla="*/ 306422 h 541334"/>
              <a:gd name="connsiteX16" fmla="*/ 642242 w 1911701"/>
              <a:gd name="connsiteY16" fmla="*/ 296694 h 541334"/>
              <a:gd name="connsiteX17" fmla="*/ 695744 w 1911701"/>
              <a:gd name="connsiteY17" fmla="*/ 301558 h 541334"/>
              <a:gd name="connsiteX18" fmla="*/ 676289 w 1911701"/>
              <a:gd name="connsiteY18" fmla="*/ 364788 h 541334"/>
              <a:gd name="connsiteX19" fmla="*/ 661697 w 1911701"/>
              <a:gd name="connsiteY19" fmla="*/ 374515 h 541334"/>
              <a:gd name="connsiteX20" fmla="*/ 656833 w 1911701"/>
              <a:gd name="connsiteY20" fmla="*/ 389107 h 541334"/>
              <a:gd name="connsiteX21" fmla="*/ 642242 w 1911701"/>
              <a:gd name="connsiteY21" fmla="*/ 398835 h 541334"/>
              <a:gd name="connsiteX22" fmla="*/ 632514 w 1911701"/>
              <a:gd name="connsiteY22" fmla="*/ 413426 h 541334"/>
              <a:gd name="connsiteX23" fmla="*/ 637378 w 1911701"/>
              <a:gd name="connsiteY23" fmla="*/ 476656 h 541334"/>
              <a:gd name="connsiteX24" fmla="*/ 666561 w 1911701"/>
              <a:gd name="connsiteY24" fmla="*/ 486383 h 541334"/>
              <a:gd name="connsiteX25" fmla="*/ 749246 w 1911701"/>
              <a:gd name="connsiteY25" fmla="*/ 481520 h 541334"/>
              <a:gd name="connsiteX26" fmla="*/ 763838 w 1911701"/>
              <a:gd name="connsiteY26" fmla="*/ 452337 h 541334"/>
              <a:gd name="connsiteX27" fmla="*/ 773565 w 1911701"/>
              <a:gd name="connsiteY27" fmla="*/ 437745 h 541334"/>
              <a:gd name="connsiteX28" fmla="*/ 797884 w 1911701"/>
              <a:gd name="connsiteY28" fmla="*/ 398835 h 541334"/>
              <a:gd name="connsiteX29" fmla="*/ 885433 w 1911701"/>
              <a:gd name="connsiteY29" fmla="*/ 403698 h 541334"/>
              <a:gd name="connsiteX30" fmla="*/ 919480 w 1911701"/>
              <a:gd name="connsiteY30" fmla="*/ 408562 h 541334"/>
              <a:gd name="connsiteX31" fmla="*/ 924344 w 1911701"/>
              <a:gd name="connsiteY31" fmla="*/ 457200 h 541334"/>
              <a:gd name="connsiteX32" fmla="*/ 953527 w 1911701"/>
              <a:gd name="connsiteY32" fmla="*/ 476656 h 541334"/>
              <a:gd name="connsiteX33" fmla="*/ 982710 w 1911701"/>
              <a:gd name="connsiteY33" fmla="*/ 486383 h 541334"/>
              <a:gd name="connsiteX34" fmla="*/ 1118897 w 1911701"/>
              <a:gd name="connsiteY34" fmla="*/ 481520 h 541334"/>
              <a:gd name="connsiteX35" fmla="*/ 1133489 w 1911701"/>
              <a:gd name="connsiteY35" fmla="*/ 466928 h 541334"/>
              <a:gd name="connsiteX36" fmla="*/ 1152944 w 1911701"/>
              <a:gd name="connsiteY36" fmla="*/ 462064 h 541334"/>
              <a:gd name="connsiteX37" fmla="*/ 1167535 w 1911701"/>
              <a:gd name="connsiteY37" fmla="*/ 457200 h 541334"/>
              <a:gd name="connsiteX38" fmla="*/ 1293995 w 1911701"/>
              <a:gd name="connsiteY38" fmla="*/ 462064 h 541334"/>
              <a:gd name="connsiteX39" fmla="*/ 1313450 w 1911701"/>
              <a:gd name="connsiteY39" fmla="*/ 466928 h 541334"/>
              <a:gd name="connsiteX40" fmla="*/ 1352361 w 1911701"/>
              <a:gd name="connsiteY40" fmla="*/ 471792 h 541334"/>
              <a:gd name="connsiteX41" fmla="*/ 1697693 w 1911701"/>
              <a:gd name="connsiteY41" fmla="*/ 471792 h 541334"/>
              <a:gd name="connsiteX42" fmla="*/ 1712284 w 1911701"/>
              <a:gd name="connsiteY42" fmla="*/ 466928 h 541334"/>
              <a:gd name="connsiteX43" fmla="*/ 1760923 w 1911701"/>
              <a:gd name="connsiteY43" fmla="*/ 462064 h 541334"/>
              <a:gd name="connsiteX44" fmla="*/ 1790106 w 1911701"/>
              <a:gd name="connsiteY44" fmla="*/ 447473 h 541334"/>
              <a:gd name="connsiteX45" fmla="*/ 1799833 w 1911701"/>
              <a:gd name="connsiteY45" fmla="*/ 432881 h 541334"/>
              <a:gd name="connsiteX46" fmla="*/ 1877655 w 1911701"/>
              <a:gd name="connsiteY46" fmla="*/ 428017 h 541334"/>
              <a:gd name="connsiteX47" fmla="*/ 1887382 w 1911701"/>
              <a:gd name="connsiteY47" fmla="*/ 413426 h 541334"/>
              <a:gd name="connsiteX48" fmla="*/ 1892246 w 1911701"/>
              <a:gd name="connsiteY48" fmla="*/ 393971 h 541334"/>
              <a:gd name="connsiteX49" fmla="*/ 1901974 w 1911701"/>
              <a:gd name="connsiteY49" fmla="*/ 364788 h 541334"/>
              <a:gd name="connsiteX50" fmla="*/ 1906838 w 1911701"/>
              <a:gd name="connsiteY50" fmla="*/ 350196 h 541334"/>
              <a:gd name="connsiteX51" fmla="*/ 1911701 w 1911701"/>
              <a:gd name="connsiteY51" fmla="*/ 335605 h 541334"/>
              <a:gd name="connsiteX52" fmla="*/ 1785242 w 1911701"/>
              <a:gd name="connsiteY52" fmla="*/ 325877 h 541334"/>
              <a:gd name="connsiteX53" fmla="*/ 1770650 w 1911701"/>
              <a:gd name="connsiteY53" fmla="*/ 321013 h 541334"/>
              <a:gd name="connsiteX54" fmla="*/ 1756059 w 1911701"/>
              <a:gd name="connsiteY54" fmla="*/ 306422 h 541334"/>
              <a:gd name="connsiteX55" fmla="*/ 1741467 w 1911701"/>
              <a:gd name="connsiteY55" fmla="*/ 267511 h 541334"/>
              <a:gd name="connsiteX56" fmla="*/ 1736604 w 1911701"/>
              <a:gd name="connsiteY56" fmla="*/ 199417 h 541334"/>
              <a:gd name="connsiteX57" fmla="*/ 1736604 w 1911701"/>
              <a:gd name="connsiteY57" fmla="*/ 126460 h 541334"/>
              <a:gd name="connsiteX58" fmla="*/ 1751195 w 1911701"/>
              <a:gd name="connsiteY58" fmla="*/ 121596 h 541334"/>
              <a:gd name="connsiteX59" fmla="*/ 1760923 w 1911701"/>
              <a:gd name="connsiteY59" fmla="*/ 107005 h 541334"/>
              <a:gd name="connsiteX60" fmla="*/ 1775514 w 1911701"/>
              <a:gd name="connsiteY60" fmla="*/ 92413 h 541334"/>
              <a:gd name="connsiteX61" fmla="*/ 1770650 w 1911701"/>
              <a:gd name="connsiteY61" fmla="*/ 24320 h 541334"/>
              <a:gd name="connsiteX62" fmla="*/ 1697693 w 1911701"/>
              <a:gd name="connsiteY62" fmla="*/ 29183 h 541334"/>
              <a:gd name="connsiteX63" fmla="*/ 1692829 w 1911701"/>
              <a:gd name="connsiteY63" fmla="*/ 102141 h 541334"/>
              <a:gd name="connsiteX64" fmla="*/ 1683101 w 1911701"/>
              <a:gd name="connsiteY64" fmla="*/ 145915 h 541334"/>
              <a:gd name="connsiteX65" fmla="*/ 1653918 w 1911701"/>
              <a:gd name="connsiteY65" fmla="*/ 160507 h 541334"/>
              <a:gd name="connsiteX66" fmla="*/ 1619872 w 1911701"/>
              <a:gd name="connsiteY66" fmla="*/ 179962 h 541334"/>
              <a:gd name="connsiteX67" fmla="*/ 1590689 w 1911701"/>
              <a:gd name="connsiteY67" fmla="*/ 199417 h 541334"/>
              <a:gd name="connsiteX68" fmla="*/ 1517731 w 1911701"/>
              <a:gd name="connsiteY68" fmla="*/ 189690 h 541334"/>
              <a:gd name="connsiteX69" fmla="*/ 1503140 w 1911701"/>
              <a:gd name="connsiteY69" fmla="*/ 175098 h 541334"/>
              <a:gd name="connsiteX70" fmla="*/ 1454501 w 1911701"/>
              <a:gd name="connsiteY70" fmla="*/ 116732 h 541334"/>
              <a:gd name="connsiteX71" fmla="*/ 1332906 w 1911701"/>
              <a:gd name="connsiteY71" fmla="*/ 111869 h 541334"/>
              <a:gd name="connsiteX72" fmla="*/ 1318314 w 1911701"/>
              <a:gd name="connsiteY72" fmla="*/ 107005 h 541334"/>
              <a:gd name="connsiteX73" fmla="*/ 1289131 w 1911701"/>
              <a:gd name="connsiteY73" fmla="*/ 102141 h 541334"/>
              <a:gd name="connsiteX74" fmla="*/ 1259948 w 1911701"/>
              <a:gd name="connsiteY74" fmla="*/ 87549 h 541334"/>
              <a:gd name="connsiteX75" fmla="*/ 1216174 w 1911701"/>
              <a:gd name="connsiteY75" fmla="*/ 82686 h 541334"/>
              <a:gd name="connsiteX76" fmla="*/ 1191855 w 1911701"/>
              <a:gd name="connsiteY76" fmla="*/ 77822 h 541334"/>
              <a:gd name="connsiteX77" fmla="*/ 1177263 w 1911701"/>
              <a:gd name="connsiteY77" fmla="*/ 72958 h 541334"/>
              <a:gd name="connsiteX78" fmla="*/ 1138353 w 1911701"/>
              <a:gd name="connsiteY78" fmla="*/ 68094 h 541334"/>
              <a:gd name="connsiteX79" fmla="*/ 885433 w 1911701"/>
              <a:gd name="connsiteY79" fmla="*/ 58366 h 541334"/>
              <a:gd name="connsiteX80" fmla="*/ 856250 w 1911701"/>
              <a:gd name="connsiteY80" fmla="*/ 34047 h 541334"/>
              <a:gd name="connsiteX81" fmla="*/ 754110 w 1911701"/>
              <a:gd name="connsiteY81" fmla="*/ 38911 h 541334"/>
              <a:gd name="connsiteX82" fmla="*/ 724927 w 1911701"/>
              <a:gd name="connsiteY82" fmla="*/ 53503 h 541334"/>
              <a:gd name="connsiteX83" fmla="*/ 686016 w 1911701"/>
              <a:gd name="connsiteY83" fmla="*/ 58366 h 541334"/>
              <a:gd name="connsiteX84" fmla="*/ 588740 w 1911701"/>
              <a:gd name="connsiteY84" fmla="*/ 58366 h 541334"/>
              <a:gd name="connsiteX85" fmla="*/ 569284 w 1911701"/>
              <a:gd name="connsiteY85" fmla="*/ 48639 h 541334"/>
              <a:gd name="connsiteX86" fmla="*/ 540101 w 1911701"/>
              <a:gd name="connsiteY86" fmla="*/ 38911 h 541334"/>
              <a:gd name="connsiteX87" fmla="*/ 510918 w 1911701"/>
              <a:gd name="connsiteY87" fmla="*/ 29183 h 541334"/>
              <a:gd name="connsiteX88" fmla="*/ 491463 w 1911701"/>
              <a:gd name="connsiteY88" fmla="*/ 24320 h 541334"/>
              <a:gd name="connsiteX89" fmla="*/ 476872 w 1911701"/>
              <a:gd name="connsiteY89" fmla="*/ 19456 h 541334"/>
              <a:gd name="connsiteX90" fmla="*/ 433097 w 1911701"/>
              <a:gd name="connsiteY90" fmla="*/ 14592 h 541334"/>
              <a:gd name="connsiteX91" fmla="*/ 379595 w 1911701"/>
              <a:gd name="connsiteY91" fmla="*/ 4864 h 541334"/>
              <a:gd name="connsiteX92" fmla="*/ 360140 w 1911701"/>
              <a:gd name="connsiteY92" fmla="*/ 0 h 541334"/>
              <a:gd name="connsiteX93" fmla="*/ 219089 w 1911701"/>
              <a:gd name="connsiteY93" fmla="*/ 4864 h 541334"/>
              <a:gd name="connsiteX94" fmla="*/ 214225 w 1911701"/>
              <a:gd name="connsiteY94" fmla="*/ 24320 h 541334"/>
              <a:gd name="connsiteX95" fmla="*/ 185042 w 1911701"/>
              <a:gd name="connsiteY95" fmla="*/ 43775 h 541334"/>
              <a:gd name="connsiteX96" fmla="*/ 102357 w 1911701"/>
              <a:gd name="connsiteY96" fmla="*/ 38911 h 541334"/>
              <a:gd name="connsiteX97" fmla="*/ 92629 w 1911701"/>
              <a:gd name="connsiteY97" fmla="*/ 24320 h 541334"/>
              <a:gd name="connsiteX98" fmla="*/ 63446 w 1911701"/>
              <a:gd name="connsiteY98" fmla="*/ 4864 h 541334"/>
              <a:gd name="connsiteX99" fmla="*/ 9944 w 1911701"/>
              <a:gd name="connsiteY99" fmla="*/ 97277 h 541334"/>
              <a:gd name="connsiteX100" fmla="*/ 14808 w 1911701"/>
              <a:gd name="connsiteY100" fmla="*/ 111869 h 541334"/>
              <a:gd name="connsiteX101" fmla="*/ 24535 w 1911701"/>
              <a:gd name="connsiteY101" fmla="*/ 184826 h 541334"/>
              <a:gd name="connsiteX102" fmla="*/ 34263 w 1911701"/>
              <a:gd name="connsiteY102" fmla="*/ 223737 h 541334"/>
              <a:gd name="connsiteX103" fmla="*/ 39127 w 1911701"/>
              <a:gd name="connsiteY103" fmla="*/ 423154 h 541334"/>
              <a:gd name="connsiteX104" fmla="*/ 53718 w 1911701"/>
              <a:gd name="connsiteY104" fmla="*/ 432881 h 541334"/>
              <a:gd name="connsiteX105" fmla="*/ 63446 w 1911701"/>
              <a:gd name="connsiteY105" fmla="*/ 466928 h 541334"/>
              <a:gd name="connsiteX106" fmla="*/ 87765 w 1911701"/>
              <a:gd name="connsiteY106" fmla="*/ 496111 h 541334"/>
              <a:gd name="connsiteX107" fmla="*/ 97493 w 1911701"/>
              <a:gd name="connsiteY107" fmla="*/ 539886 h 541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911701" h="541334">
                <a:moveTo>
                  <a:pt x="97493" y="539886"/>
                </a:moveTo>
                <a:cubicBezTo>
                  <a:pt x="103167" y="545560"/>
                  <a:pt x="113529" y="532919"/>
                  <a:pt x="121812" y="530158"/>
                </a:cubicBezTo>
                <a:cubicBezTo>
                  <a:pt x="128154" y="528044"/>
                  <a:pt x="134840" y="527130"/>
                  <a:pt x="141267" y="525294"/>
                </a:cubicBezTo>
                <a:cubicBezTo>
                  <a:pt x="146197" y="523885"/>
                  <a:pt x="150995" y="522051"/>
                  <a:pt x="155859" y="520430"/>
                </a:cubicBezTo>
                <a:cubicBezTo>
                  <a:pt x="160723" y="515566"/>
                  <a:pt x="164853" y="509837"/>
                  <a:pt x="170450" y="505839"/>
                </a:cubicBezTo>
                <a:cubicBezTo>
                  <a:pt x="203761" y="482046"/>
                  <a:pt x="176919" y="509365"/>
                  <a:pt x="204497" y="486383"/>
                </a:cubicBezTo>
                <a:cubicBezTo>
                  <a:pt x="219216" y="474117"/>
                  <a:pt x="227201" y="457605"/>
                  <a:pt x="248272" y="452337"/>
                </a:cubicBezTo>
                <a:cubicBezTo>
                  <a:pt x="254757" y="450716"/>
                  <a:pt x="261300" y="449310"/>
                  <a:pt x="267727" y="447473"/>
                </a:cubicBezTo>
                <a:cubicBezTo>
                  <a:pt x="272657" y="446064"/>
                  <a:pt x="277194" y="442786"/>
                  <a:pt x="282318" y="442609"/>
                </a:cubicBezTo>
                <a:cubicBezTo>
                  <a:pt x="371450" y="439535"/>
                  <a:pt x="460659" y="439366"/>
                  <a:pt x="549829" y="437745"/>
                </a:cubicBezTo>
                <a:lnTo>
                  <a:pt x="569284" y="408562"/>
                </a:lnTo>
                <a:lnTo>
                  <a:pt x="579012" y="393971"/>
                </a:lnTo>
                <a:cubicBezTo>
                  <a:pt x="580360" y="387233"/>
                  <a:pt x="584066" y="363473"/>
                  <a:pt x="588740" y="355060"/>
                </a:cubicBezTo>
                <a:cubicBezTo>
                  <a:pt x="594418" y="344840"/>
                  <a:pt x="604498" y="336968"/>
                  <a:pt x="608195" y="325877"/>
                </a:cubicBezTo>
                <a:cubicBezTo>
                  <a:pt x="609816" y="321013"/>
                  <a:pt x="609434" y="314911"/>
                  <a:pt x="613059" y="311286"/>
                </a:cubicBezTo>
                <a:cubicBezTo>
                  <a:pt x="616684" y="307661"/>
                  <a:pt x="623064" y="308715"/>
                  <a:pt x="627650" y="306422"/>
                </a:cubicBezTo>
                <a:cubicBezTo>
                  <a:pt x="632879" y="303808"/>
                  <a:pt x="637378" y="299937"/>
                  <a:pt x="642242" y="296694"/>
                </a:cubicBezTo>
                <a:cubicBezTo>
                  <a:pt x="660076" y="298315"/>
                  <a:pt x="684826" y="287364"/>
                  <a:pt x="695744" y="301558"/>
                </a:cubicBezTo>
                <a:cubicBezTo>
                  <a:pt x="741211" y="360665"/>
                  <a:pt x="696072" y="354897"/>
                  <a:pt x="676289" y="364788"/>
                </a:cubicBezTo>
                <a:cubicBezTo>
                  <a:pt x="671060" y="367402"/>
                  <a:pt x="666561" y="371273"/>
                  <a:pt x="661697" y="374515"/>
                </a:cubicBezTo>
                <a:cubicBezTo>
                  <a:pt x="660076" y="379379"/>
                  <a:pt x="660036" y="385103"/>
                  <a:pt x="656833" y="389107"/>
                </a:cubicBezTo>
                <a:cubicBezTo>
                  <a:pt x="653181" y="393672"/>
                  <a:pt x="646375" y="394702"/>
                  <a:pt x="642242" y="398835"/>
                </a:cubicBezTo>
                <a:cubicBezTo>
                  <a:pt x="638109" y="402968"/>
                  <a:pt x="635757" y="408562"/>
                  <a:pt x="632514" y="413426"/>
                </a:cubicBezTo>
                <a:cubicBezTo>
                  <a:pt x="634135" y="434503"/>
                  <a:pt x="628439" y="457500"/>
                  <a:pt x="637378" y="476656"/>
                </a:cubicBezTo>
                <a:cubicBezTo>
                  <a:pt x="641714" y="485948"/>
                  <a:pt x="666561" y="486383"/>
                  <a:pt x="666561" y="486383"/>
                </a:cubicBezTo>
                <a:cubicBezTo>
                  <a:pt x="694123" y="484762"/>
                  <a:pt x="722229" y="487208"/>
                  <a:pt x="749246" y="481520"/>
                </a:cubicBezTo>
                <a:cubicBezTo>
                  <a:pt x="757035" y="479880"/>
                  <a:pt x="761320" y="457374"/>
                  <a:pt x="763838" y="452337"/>
                </a:cubicBezTo>
                <a:cubicBezTo>
                  <a:pt x="766452" y="447108"/>
                  <a:pt x="771191" y="443087"/>
                  <a:pt x="773565" y="437745"/>
                </a:cubicBezTo>
                <a:cubicBezTo>
                  <a:pt x="790624" y="399362"/>
                  <a:pt x="771636" y="416333"/>
                  <a:pt x="797884" y="398835"/>
                </a:cubicBezTo>
                <a:cubicBezTo>
                  <a:pt x="827067" y="400456"/>
                  <a:pt x="856298" y="401367"/>
                  <a:pt x="885433" y="403698"/>
                </a:cubicBezTo>
                <a:cubicBezTo>
                  <a:pt x="896861" y="404612"/>
                  <a:pt x="912737" y="399291"/>
                  <a:pt x="919480" y="408562"/>
                </a:cubicBezTo>
                <a:cubicBezTo>
                  <a:pt x="929063" y="421739"/>
                  <a:pt x="917057" y="442627"/>
                  <a:pt x="924344" y="457200"/>
                </a:cubicBezTo>
                <a:cubicBezTo>
                  <a:pt x="929573" y="467657"/>
                  <a:pt x="942436" y="472959"/>
                  <a:pt x="953527" y="476656"/>
                </a:cubicBezTo>
                <a:lnTo>
                  <a:pt x="982710" y="486383"/>
                </a:lnTo>
                <a:cubicBezTo>
                  <a:pt x="1028106" y="484762"/>
                  <a:pt x="1073846" y="487333"/>
                  <a:pt x="1118897" y="481520"/>
                </a:cubicBezTo>
                <a:cubicBezTo>
                  <a:pt x="1125719" y="480640"/>
                  <a:pt x="1127517" y="470341"/>
                  <a:pt x="1133489" y="466928"/>
                </a:cubicBezTo>
                <a:cubicBezTo>
                  <a:pt x="1139293" y="463611"/>
                  <a:pt x="1146517" y="463901"/>
                  <a:pt x="1152944" y="462064"/>
                </a:cubicBezTo>
                <a:cubicBezTo>
                  <a:pt x="1157874" y="460655"/>
                  <a:pt x="1162671" y="458821"/>
                  <a:pt x="1167535" y="457200"/>
                </a:cubicBezTo>
                <a:cubicBezTo>
                  <a:pt x="1209688" y="458821"/>
                  <a:pt x="1251904" y="459258"/>
                  <a:pt x="1293995" y="462064"/>
                </a:cubicBezTo>
                <a:cubicBezTo>
                  <a:pt x="1300665" y="462509"/>
                  <a:pt x="1306856" y="465829"/>
                  <a:pt x="1313450" y="466928"/>
                </a:cubicBezTo>
                <a:cubicBezTo>
                  <a:pt x="1326343" y="469077"/>
                  <a:pt x="1339391" y="470171"/>
                  <a:pt x="1352361" y="471792"/>
                </a:cubicBezTo>
                <a:cubicBezTo>
                  <a:pt x="1470972" y="511329"/>
                  <a:pt x="1374335" y="480901"/>
                  <a:pt x="1697693" y="471792"/>
                </a:cubicBezTo>
                <a:cubicBezTo>
                  <a:pt x="1702818" y="471648"/>
                  <a:pt x="1707217" y="467708"/>
                  <a:pt x="1712284" y="466928"/>
                </a:cubicBezTo>
                <a:cubicBezTo>
                  <a:pt x="1728388" y="464450"/>
                  <a:pt x="1744710" y="463685"/>
                  <a:pt x="1760923" y="462064"/>
                </a:cubicBezTo>
                <a:cubicBezTo>
                  <a:pt x="1772788" y="458109"/>
                  <a:pt x="1780679" y="456900"/>
                  <a:pt x="1790106" y="447473"/>
                </a:cubicBezTo>
                <a:cubicBezTo>
                  <a:pt x="1794239" y="443340"/>
                  <a:pt x="1794127" y="434149"/>
                  <a:pt x="1799833" y="432881"/>
                </a:cubicBezTo>
                <a:cubicBezTo>
                  <a:pt x="1825205" y="427243"/>
                  <a:pt x="1851714" y="429638"/>
                  <a:pt x="1877655" y="428017"/>
                </a:cubicBezTo>
                <a:cubicBezTo>
                  <a:pt x="1880897" y="423153"/>
                  <a:pt x="1885079" y="418799"/>
                  <a:pt x="1887382" y="413426"/>
                </a:cubicBezTo>
                <a:cubicBezTo>
                  <a:pt x="1890015" y="407282"/>
                  <a:pt x="1890325" y="400374"/>
                  <a:pt x="1892246" y="393971"/>
                </a:cubicBezTo>
                <a:cubicBezTo>
                  <a:pt x="1895193" y="384150"/>
                  <a:pt x="1898731" y="374516"/>
                  <a:pt x="1901974" y="364788"/>
                </a:cubicBezTo>
                <a:lnTo>
                  <a:pt x="1906838" y="350196"/>
                </a:lnTo>
                <a:lnTo>
                  <a:pt x="1911701" y="335605"/>
                </a:lnTo>
                <a:cubicBezTo>
                  <a:pt x="1859605" y="318239"/>
                  <a:pt x="1917491" y="336050"/>
                  <a:pt x="1785242" y="325877"/>
                </a:cubicBezTo>
                <a:cubicBezTo>
                  <a:pt x="1780130" y="325484"/>
                  <a:pt x="1775514" y="322634"/>
                  <a:pt x="1770650" y="321013"/>
                </a:cubicBezTo>
                <a:cubicBezTo>
                  <a:pt x="1765786" y="316149"/>
                  <a:pt x="1760057" y="312019"/>
                  <a:pt x="1756059" y="306422"/>
                </a:cubicBezTo>
                <a:cubicBezTo>
                  <a:pt x="1746277" y="292726"/>
                  <a:pt x="1745384" y="283178"/>
                  <a:pt x="1741467" y="267511"/>
                </a:cubicBezTo>
                <a:cubicBezTo>
                  <a:pt x="1739846" y="244813"/>
                  <a:pt x="1739263" y="222017"/>
                  <a:pt x="1736604" y="199417"/>
                </a:cubicBezTo>
                <a:cubicBezTo>
                  <a:pt x="1731768" y="158304"/>
                  <a:pt x="1707699" y="220404"/>
                  <a:pt x="1736604" y="126460"/>
                </a:cubicBezTo>
                <a:cubicBezTo>
                  <a:pt x="1738112" y="121560"/>
                  <a:pt x="1746331" y="123217"/>
                  <a:pt x="1751195" y="121596"/>
                </a:cubicBezTo>
                <a:cubicBezTo>
                  <a:pt x="1754438" y="116732"/>
                  <a:pt x="1757181" y="111496"/>
                  <a:pt x="1760923" y="107005"/>
                </a:cubicBezTo>
                <a:cubicBezTo>
                  <a:pt x="1765326" y="101721"/>
                  <a:pt x="1774710" y="99244"/>
                  <a:pt x="1775514" y="92413"/>
                </a:cubicBezTo>
                <a:cubicBezTo>
                  <a:pt x="1778173" y="69813"/>
                  <a:pt x="1772271" y="47018"/>
                  <a:pt x="1770650" y="24320"/>
                </a:cubicBezTo>
                <a:cubicBezTo>
                  <a:pt x="1746331" y="25941"/>
                  <a:pt x="1714927" y="11949"/>
                  <a:pt x="1697693" y="29183"/>
                </a:cubicBezTo>
                <a:cubicBezTo>
                  <a:pt x="1680458" y="46418"/>
                  <a:pt x="1695254" y="77889"/>
                  <a:pt x="1692829" y="102141"/>
                </a:cubicBezTo>
                <a:cubicBezTo>
                  <a:pt x="1692785" y="102583"/>
                  <a:pt x="1685013" y="143047"/>
                  <a:pt x="1683101" y="145915"/>
                </a:cubicBezTo>
                <a:cubicBezTo>
                  <a:pt x="1677713" y="153998"/>
                  <a:pt x="1662242" y="157732"/>
                  <a:pt x="1653918" y="160507"/>
                </a:cubicBezTo>
                <a:cubicBezTo>
                  <a:pt x="1590099" y="208370"/>
                  <a:pt x="1667617" y="153437"/>
                  <a:pt x="1619872" y="179962"/>
                </a:cubicBezTo>
                <a:cubicBezTo>
                  <a:pt x="1609652" y="185640"/>
                  <a:pt x="1590689" y="199417"/>
                  <a:pt x="1590689" y="199417"/>
                </a:cubicBezTo>
                <a:cubicBezTo>
                  <a:pt x="1566370" y="196175"/>
                  <a:pt x="1541370" y="196256"/>
                  <a:pt x="1517731" y="189690"/>
                </a:cubicBezTo>
                <a:cubicBezTo>
                  <a:pt x="1511103" y="187849"/>
                  <a:pt x="1507363" y="180528"/>
                  <a:pt x="1503140" y="175098"/>
                </a:cubicBezTo>
                <a:cubicBezTo>
                  <a:pt x="1495922" y="165817"/>
                  <a:pt x="1468572" y="117295"/>
                  <a:pt x="1454501" y="116732"/>
                </a:cubicBezTo>
                <a:lnTo>
                  <a:pt x="1332906" y="111869"/>
                </a:lnTo>
                <a:cubicBezTo>
                  <a:pt x="1328042" y="110248"/>
                  <a:pt x="1323319" y="108117"/>
                  <a:pt x="1318314" y="107005"/>
                </a:cubicBezTo>
                <a:cubicBezTo>
                  <a:pt x="1308687" y="104866"/>
                  <a:pt x="1298487" y="105260"/>
                  <a:pt x="1289131" y="102141"/>
                </a:cubicBezTo>
                <a:cubicBezTo>
                  <a:pt x="1255520" y="90937"/>
                  <a:pt x="1293026" y="93062"/>
                  <a:pt x="1259948" y="87549"/>
                </a:cubicBezTo>
                <a:cubicBezTo>
                  <a:pt x="1245467" y="85136"/>
                  <a:pt x="1230708" y="84762"/>
                  <a:pt x="1216174" y="82686"/>
                </a:cubicBezTo>
                <a:cubicBezTo>
                  <a:pt x="1207990" y="81517"/>
                  <a:pt x="1199875" y="79827"/>
                  <a:pt x="1191855" y="77822"/>
                </a:cubicBezTo>
                <a:cubicBezTo>
                  <a:pt x="1186881" y="76578"/>
                  <a:pt x="1182307" y="73875"/>
                  <a:pt x="1177263" y="72958"/>
                </a:cubicBezTo>
                <a:cubicBezTo>
                  <a:pt x="1164403" y="70620"/>
                  <a:pt x="1151323" y="69715"/>
                  <a:pt x="1138353" y="68094"/>
                </a:cubicBezTo>
                <a:cubicBezTo>
                  <a:pt x="1046255" y="37395"/>
                  <a:pt x="1161815" y="74311"/>
                  <a:pt x="885433" y="58366"/>
                </a:cubicBezTo>
                <a:cubicBezTo>
                  <a:pt x="878246" y="57951"/>
                  <a:pt x="859526" y="37323"/>
                  <a:pt x="856250" y="34047"/>
                </a:cubicBezTo>
                <a:cubicBezTo>
                  <a:pt x="822203" y="35668"/>
                  <a:pt x="788078" y="36080"/>
                  <a:pt x="754110" y="38911"/>
                </a:cubicBezTo>
                <a:cubicBezTo>
                  <a:pt x="726147" y="41241"/>
                  <a:pt x="752706" y="45927"/>
                  <a:pt x="724927" y="53503"/>
                </a:cubicBezTo>
                <a:cubicBezTo>
                  <a:pt x="712316" y="56942"/>
                  <a:pt x="698986" y="56745"/>
                  <a:pt x="686016" y="58366"/>
                </a:cubicBezTo>
                <a:cubicBezTo>
                  <a:pt x="648110" y="71002"/>
                  <a:pt x="661050" y="68696"/>
                  <a:pt x="588740" y="58366"/>
                </a:cubicBezTo>
                <a:cubicBezTo>
                  <a:pt x="581562" y="57341"/>
                  <a:pt x="576016" y="51332"/>
                  <a:pt x="569284" y="48639"/>
                </a:cubicBezTo>
                <a:cubicBezTo>
                  <a:pt x="559763" y="44831"/>
                  <a:pt x="549829" y="42154"/>
                  <a:pt x="540101" y="38911"/>
                </a:cubicBezTo>
                <a:lnTo>
                  <a:pt x="510918" y="29183"/>
                </a:lnTo>
                <a:cubicBezTo>
                  <a:pt x="504433" y="27562"/>
                  <a:pt x="497890" y="26156"/>
                  <a:pt x="491463" y="24320"/>
                </a:cubicBezTo>
                <a:cubicBezTo>
                  <a:pt x="486533" y="22912"/>
                  <a:pt x="481929" y="20299"/>
                  <a:pt x="476872" y="19456"/>
                </a:cubicBezTo>
                <a:cubicBezTo>
                  <a:pt x="462390" y="17042"/>
                  <a:pt x="447689" y="16213"/>
                  <a:pt x="433097" y="14592"/>
                </a:cubicBezTo>
                <a:cubicBezTo>
                  <a:pt x="401792" y="4156"/>
                  <a:pt x="434592" y="14031"/>
                  <a:pt x="379595" y="4864"/>
                </a:cubicBezTo>
                <a:cubicBezTo>
                  <a:pt x="373001" y="3765"/>
                  <a:pt x="366625" y="1621"/>
                  <a:pt x="360140" y="0"/>
                </a:cubicBezTo>
                <a:lnTo>
                  <a:pt x="219089" y="4864"/>
                </a:lnTo>
                <a:cubicBezTo>
                  <a:pt x="212495" y="5963"/>
                  <a:pt x="218627" y="19289"/>
                  <a:pt x="214225" y="24320"/>
                </a:cubicBezTo>
                <a:cubicBezTo>
                  <a:pt x="206526" y="33118"/>
                  <a:pt x="185042" y="43775"/>
                  <a:pt x="185042" y="43775"/>
                </a:cubicBezTo>
                <a:cubicBezTo>
                  <a:pt x="157480" y="42154"/>
                  <a:pt x="129374" y="44599"/>
                  <a:pt x="102357" y="38911"/>
                </a:cubicBezTo>
                <a:cubicBezTo>
                  <a:pt x="96637" y="37707"/>
                  <a:pt x="96371" y="28811"/>
                  <a:pt x="92629" y="24320"/>
                </a:cubicBezTo>
                <a:cubicBezTo>
                  <a:pt x="78615" y="7503"/>
                  <a:pt x="81431" y="10859"/>
                  <a:pt x="63446" y="4864"/>
                </a:cubicBezTo>
                <a:cubicBezTo>
                  <a:pt x="-21232" y="11921"/>
                  <a:pt x="-217" y="-9414"/>
                  <a:pt x="9944" y="97277"/>
                </a:cubicBezTo>
                <a:cubicBezTo>
                  <a:pt x="10430" y="102381"/>
                  <a:pt x="13187" y="107005"/>
                  <a:pt x="14808" y="111869"/>
                </a:cubicBezTo>
                <a:cubicBezTo>
                  <a:pt x="23459" y="215672"/>
                  <a:pt x="12617" y="141124"/>
                  <a:pt x="24535" y="184826"/>
                </a:cubicBezTo>
                <a:cubicBezTo>
                  <a:pt x="28053" y="197724"/>
                  <a:pt x="34263" y="223737"/>
                  <a:pt x="34263" y="223737"/>
                </a:cubicBezTo>
                <a:cubicBezTo>
                  <a:pt x="35884" y="290209"/>
                  <a:pt x="32968" y="356948"/>
                  <a:pt x="39127" y="423154"/>
                </a:cubicBezTo>
                <a:cubicBezTo>
                  <a:pt x="39668" y="428974"/>
                  <a:pt x="50066" y="428317"/>
                  <a:pt x="53718" y="432881"/>
                </a:cubicBezTo>
                <a:cubicBezTo>
                  <a:pt x="56630" y="436521"/>
                  <a:pt x="62639" y="465046"/>
                  <a:pt x="63446" y="466928"/>
                </a:cubicBezTo>
                <a:cubicBezTo>
                  <a:pt x="68525" y="478779"/>
                  <a:pt x="79000" y="487346"/>
                  <a:pt x="87765" y="496111"/>
                </a:cubicBezTo>
                <a:cubicBezTo>
                  <a:pt x="92913" y="537297"/>
                  <a:pt x="91819" y="534212"/>
                  <a:pt x="97493" y="539886"/>
                </a:cubicBez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450507" y="3272828"/>
            <a:ext cx="946087" cy="742384"/>
          </a:xfrm>
          <a:custGeom>
            <a:avLst/>
            <a:gdLst>
              <a:gd name="connsiteX0" fmla="*/ 0 w 946087"/>
              <a:gd name="connsiteY0" fmla="*/ 375719 h 742384"/>
              <a:gd name="connsiteX1" fmla="*/ 22634 w 946087"/>
              <a:gd name="connsiteY1" fmla="*/ 393825 h 742384"/>
              <a:gd name="connsiteX2" fmla="*/ 81481 w 946087"/>
              <a:gd name="connsiteY2" fmla="*/ 398352 h 742384"/>
              <a:gd name="connsiteX3" fmla="*/ 131275 w 946087"/>
              <a:gd name="connsiteY3" fmla="*/ 411932 h 742384"/>
              <a:gd name="connsiteX4" fmla="*/ 190123 w 946087"/>
              <a:gd name="connsiteY4" fmla="*/ 407406 h 742384"/>
              <a:gd name="connsiteX5" fmla="*/ 217283 w 946087"/>
              <a:gd name="connsiteY5" fmla="*/ 389299 h 742384"/>
              <a:gd name="connsiteX6" fmla="*/ 226336 w 946087"/>
              <a:gd name="connsiteY6" fmla="*/ 375719 h 742384"/>
              <a:gd name="connsiteX7" fmla="*/ 244443 w 946087"/>
              <a:gd name="connsiteY7" fmla="*/ 353085 h 742384"/>
              <a:gd name="connsiteX8" fmla="*/ 239917 w 946087"/>
              <a:gd name="connsiteY8" fmla="*/ 285184 h 742384"/>
              <a:gd name="connsiteX9" fmla="*/ 230863 w 946087"/>
              <a:gd name="connsiteY9" fmla="*/ 276130 h 742384"/>
              <a:gd name="connsiteX10" fmla="*/ 221810 w 946087"/>
              <a:gd name="connsiteY10" fmla="*/ 262550 h 742384"/>
              <a:gd name="connsiteX11" fmla="*/ 208230 w 946087"/>
              <a:gd name="connsiteY11" fmla="*/ 253497 h 742384"/>
              <a:gd name="connsiteX12" fmla="*/ 199176 w 946087"/>
              <a:gd name="connsiteY12" fmla="*/ 244443 h 742384"/>
              <a:gd name="connsiteX13" fmla="*/ 194649 w 946087"/>
              <a:gd name="connsiteY13" fmla="*/ 230863 h 742384"/>
              <a:gd name="connsiteX14" fmla="*/ 199176 w 946087"/>
              <a:gd name="connsiteY14" fmla="*/ 199176 h 742384"/>
              <a:gd name="connsiteX15" fmla="*/ 221810 w 946087"/>
              <a:gd name="connsiteY15" fmla="*/ 194649 h 742384"/>
              <a:gd name="connsiteX16" fmla="*/ 248970 w 946087"/>
              <a:gd name="connsiteY16" fmla="*/ 190122 h 742384"/>
              <a:gd name="connsiteX17" fmla="*/ 262550 w 946087"/>
              <a:gd name="connsiteY17" fmla="*/ 181069 h 742384"/>
              <a:gd name="connsiteX18" fmla="*/ 267077 w 946087"/>
              <a:gd name="connsiteY18" fmla="*/ 167489 h 742384"/>
              <a:gd name="connsiteX19" fmla="*/ 276131 w 946087"/>
              <a:gd name="connsiteY19" fmla="*/ 158435 h 742384"/>
              <a:gd name="connsiteX20" fmla="*/ 285184 w 946087"/>
              <a:gd name="connsiteY20" fmla="*/ 131275 h 742384"/>
              <a:gd name="connsiteX21" fmla="*/ 289711 w 946087"/>
              <a:gd name="connsiteY21" fmla="*/ 90534 h 742384"/>
              <a:gd name="connsiteX22" fmla="*/ 307818 w 946087"/>
              <a:gd name="connsiteY22" fmla="*/ 67901 h 742384"/>
              <a:gd name="connsiteX23" fmla="*/ 325925 w 946087"/>
              <a:gd name="connsiteY23" fmla="*/ 49794 h 742384"/>
              <a:gd name="connsiteX24" fmla="*/ 339505 w 946087"/>
              <a:gd name="connsiteY24" fmla="*/ 22633 h 742384"/>
              <a:gd name="connsiteX25" fmla="*/ 366665 w 946087"/>
              <a:gd name="connsiteY25" fmla="*/ 0 h 742384"/>
              <a:gd name="connsiteX26" fmla="*/ 398352 w 946087"/>
              <a:gd name="connsiteY26" fmla="*/ 4526 h 742384"/>
              <a:gd name="connsiteX27" fmla="*/ 402879 w 946087"/>
              <a:gd name="connsiteY27" fmla="*/ 18107 h 742384"/>
              <a:gd name="connsiteX28" fmla="*/ 389299 w 946087"/>
              <a:gd name="connsiteY28" fmla="*/ 86008 h 742384"/>
              <a:gd name="connsiteX29" fmla="*/ 380245 w 946087"/>
              <a:gd name="connsiteY29" fmla="*/ 95061 h 742384"/>
              <a:gd name="connsiteX30" fmla="*/ 362138 w 946087"/>
              <a:gd name="connsiteY30" fmla="*/ 135802 h 742384"/>
              <a:gd name="connsiteX31" fmla="*/ 366665 w 946087"/>
              <a:gd name="connsiteY31" fmla="*/ 176542 h 742384"/>
              <a:gd name="connsiteX32" fmla="*/ 380245 w 946087"/>
              <a:gd name="connsiteY32" fmla="*/ 181069 h 742384"/>
              <a:gd name="connsiteX33" fmla="*/ 461727 w 946087"/>
              <a:gd name="connsiteY33" fmla="*/ 176542 h 742384"/>
              <a:gd name="connsiteX34" fmla="*/ 479834 w 946087"/>
              <a:gd name="connsiteY34" fmla="*/ 153909 h 742384"/>
              <a:gd name="connsiteX35" fmla="*/ 493414 w 946087"/>
              <a:gd name="connsiteY35" fmla="*/ 144855 h 742384"/>
              <a:gd name="connsiteX36" fmla="*/ 520574 w 946087"/>
              <a:gd name="connsiteY36" fmla="*/ 122222 h 742384"/>
              <a:gd name="connsiteX37" fmla="*/ 588475 w 946087"/>
              <a:gd name="connsiteY37" fmla="*/ 144855 h 742384"/>
              <a:gd name="connsiteX38" fmla="*/ 597529 w 946087"/>
              <a:gd name="connsiteY38" fmla="*/ 153909 h 742384"/>
              <a:gd name="connsiteX39" fmla="*/ 633742 w 946087"/>
              <a:gd name="connsiteY39" fmla="*/ 149382 h 742384"/>
              <a:gd name="connsiteX40" fmla="*/ 651849 w 946087"/>
              <a:gd name="connsiteY40" fmla="*/ 144855 h 742384"/>
              <a:gd name="connsiteX41" fmla="*/ 683536 w 946087"/>
              <a:gd name="connsiteY41" fmla="*/ 113168 h 742384"/>
              <a:gd name="connsiteX42" fmla="*/ 724277 w 946087"/>
              <a:gd name="connsiteY42" fmla="*/ 117695 h 742384"/>
              <a:gd name="connsiteX43" fmla="*/ 728804 w 946087"/>
              <a:gd name="connsiteY43" fmla="*/ 131275 h 742384"/>
              <a:gd name="connsiteX44" fmla="*/ 742384 w 946087"/>
              <a:gd name="connsiteY44" fmla="*/ 140328 h 742384"/>
              <a:gd name="connsiteX45" fmla="*/ 746911 w 946087"/>
              <a:gd name="connsiteY45" fmla="*/ 212756 h 742384"/>
              <a:gd name="connsiteX46" fmla="*/ 796705 w 946087"/>
              <a:gd name="connsiteY46" fmla="*/ 194649 h 742384"/>
              <a:gd name="connsiteX47" fmla="*/ 832919 w 946087"/>
              <a:gd name="connsiteY47" fmla="*/ 185596 h 742384"/>
              <a:gd name="connsiteX48" fmla="*/ 841972 w 946087"/>
              <a:gd name="connsiteY48" fmla="*/ 176542 h 742384"/>
              <a:gd name="connsiteX49" fmla="*/ 896293 w 946087"/>
              <a:gd name="connsiteY49" fmla="*/ 176542 h 742384"/>
              <a:gd name="connsiteX50" fmla="*/ 905346 w 946087"/>
              <a:gd name="connsiteY50" fmla="*/ 185596 h 742384"/>
              <a:gd name="connsiteX51" fmla="*/ 896293 w 946087"/>
              <a:gd name="connsiteY51" fmla="*/ 244443 h 742384"/>
              <a:gd name="connsiteX52" fmla="*/ 900820 w 946087"/>
              <a:gd name="connsiteY52" fmla="*/ 285184 h 742384"/>
              <a:gd name="connsiteX53" fmla="*/ 937034 w 946087"/>
              <a:gd name="connsiteY53" fmla="*/ 289711 h 742384"/>
              <a:gd name="connsiteX54" fmla="*/ 932507 w 946087"/>
              <a:gd name="connsiteY54" fmla="*/ 348558 h 742384"/>
              <a:gd name="connsiteX55" fmla="*/ 927980 w 946087"/>
              <a:gd name="connsiteY55" fmla="*/ 362138 h 742384"/>
              <a:gd name="connsiteX56" fmla="*/ 918927 w 946087"/>
              <a:gd name="connsiteY56" fmla="*/ 371192 h 742384"/>
              <a:gd name="connsiteX57" fmla="*/ 905346 w 946087"/>
              <a:gd name="connsiteY57" fmla="*/ 375719 h 742384"/>
              <a:gd name="connsiteX58" fmla="*/ 891766 w 946087"/>
              <a:gd name="connsiteY58" fmla="*/ 384772 h 742384"/>
              <a:gd name="connsiteX59" fmla="*/ 878186 w 946087"/>
              <a:gd name="connsiteY59" fmla="*/ 411932 h 742384"/>
              <a:gd name="connsiteX60" fmla="*/ 864606 w 946087"/>
              <a:gd name="connsiteY60" fmla="*/ 439093 h 742384"/>
              <a:gd name="connsiteX61" fmla="*/ 869133 w 946087"/>
              <a:gd name="connsiteY61" fmla="*/ 461726 h 742384"/>
              <a:gd name="connsiteX62" fmla="*/ 882713 w 946087"/>
              <a:gd name="connsiteY62" fmla="*/ 466253 h 742384"/>
              <a:gd name="connsiteX63" fmla="*/ 891766 w 946087"/>
              <a:gd name="connsiteY63" fmla="*/ 475307 h 742384"/>
              <a:gd name="connsiteX64" fmla="*/ 909873 w 946087"/>
              <a:gd name="connsiteY64" fmla="*/ 502467 h 742384"/>
              <a:gd name="connsiteX65" fmla="*/ 923453 w 946087"/>
              <a:gd name="connsiteY65" fmla="*/ 506994 h 742384"/>
              <a:gd name="connsiteX66" fmla="*/ 941560 w 946087"/>
              <a:gd name="connsiteY66" fmla="*/ 543208 h 742384"/>
              <a:gd name="connsiteX67" fmla="*/ 946087 w 946087"/>
              <a:gd name="connsiteY67" fmla="*/ 556788 h 742384"/>
              <a:gd name="connsiteX68" fmla="*/ 941560 w 946087"/>
              <a:gd name="connsiteY68" fmla="*/ 593002 h 742384"/>
              <a:gd name="connsiteX69" fmla="*/ 882713 w 946087"/>
              <a:gd name="connsiteY69" fmla="*/ 611109 h 742384"/>
              <a:gd name="connsiteX70" fmla="*/ 873659 w 946087"/>
              <a:gd name="connsiteY70" fmla="*/ 638269 h 742384"/>
              <a:gd name="connsiteX71" fmla="*/ 869133 w 946087"/>
              <a:gd name="connsiteY71" fmla="*/ 674483 h 742384"/>
              <a:gd name="connsiteX72" fmla="*/ 837445 w 946087"/>
              <a:gd name="connsiteY72" fmla="*/ 697117 h 742384"/>
              <a:gd name="connsiteX73" fmla="*/ 823865 w 946087"/>
              <a:gd name="connsiteY73" fmla="*/ 706170 h 742384"/>
              <a:gd name="connsiteX74" fmla="*/ 778598 w 946087"/>
              <a:gd name="connsiteY74" fmla="*/ 719750 h 742384"/>
              <a:gd name="connsiteX75" fmla="*/ 765018 w 946087"/>
              <a:gd name="connsiteY75" fmla="*/ 724277 h 742384"/>
              <a:gd name="connsiteX76" fmla="*/ 746911 w 946087"/>
              <a:gd name="connsiteY76" fmla="*/ 728804 h 742384"/>
              <a:gd name="connsiteX77" fmla="*/ 733331 w 946087"/>
              <a:gd name="connsiteY77" fmla="*/ 733330 h 742384"/>
              <a:gd name="connsiteX78" fmla="*/ 697117 w 946087"/>
              <a:gd name="connsiteY78" fmla="*/ 742384 h 742384"/>
              <a:gd name="connsiteX79" fmla="*/ 556788 w 946087"/>
              <a:gd name="connsiteY79" fmla="*/ 737857 h 742384"/>
              <a:gd name="connsiteX80" fmla="*/ 543208 w 946087"/>
              <a:gd name="connsiteY80" fmla="*/ 724277 h 742384"/>
              <a:gd name="connsiteX81" fmla="*/ 529628 w 946087"/>
              <a:gd name="connsiteY81" fmla="*/ 719750 h 742384"/>
              <a:gd name="connsiteX82" fmla="*/ 511521 w 946087"/>
              <a:gd name="connsiteY82" fmla="*/ 710697 h 742384"/>
              <a:gd name="connsiteX83" fmla="*/ 488887 w 946087"/>
              <a:gd name="connsiteY83" fmla="*/ 692590 h 742384"/>
              <a:gd name="connsiteX84" fmla="*/ 479834 w 946087"/>
              <a:gd name="connsiteY84" fmla="*/ 683536 h 742384"/>
              <a:gd name="connsiteX85" fmla="*/ 475307 w 946087"/>
              <a:gd name="connsiteY85" fmla="*/ 669956 h 742384"/>
              <a:gd name="connsiteX86" fmla="*/ 448146 w 946087"/>
              <a:gd name="connsiteY86" fmla="*/ 660903 h 742384"/>
              <a:gd name="connsiteX87" fmla="*/ 434566 w 946087"/>
              <a:gd name="connsiteY87" fmla="*/ 651849 h 742384"/>
              <a:gd name="connsiteX88" fmla="*/ 407406 w 946087"/>
              <a:gd name="connsiteY88" fmla="*/ 624689 h 742384"/>
              <a:gd name="connsiteX89" fmla="*/ 321398 w 946087"/>
              <a:gd name="connsiteY89" fmla="*/ 611109 h 742384"/>
              <a:gd name="connsiteX90" fmla="*/ 298764 w 946087"/>
              <a:gd name="connsiteY90" fmla="*/ 593002 h 742384"/>
              <a:gd name="connsiteX91" fmla="*/ 289711 w 946087"/>
              <a:gd name="connsiteY91" fmla="*/ 583948 h 742384"/>
              <a:gd name="connsiteX92" fmla="*/ 253497 w 946087"/>
              <a:gd name="connsiteY92" fmla="*/ 579422 h 742384"/>
              <a:gd name="connsiteX93" fmla="*/ 194649 w 946087"/>
              <a:gd name="connsiteY93" fmla="*/ 570368 h 742384"/>
              <a:gd name="connsiteX94" fmla="*/ 167489 w 946087"/>
              <a:gd name="connsiteY94" fmla="*/ 561315 h 742384"/>
              <a:gd name="connsiteX95" fmla="*/ 158436 w 946087"/>
              <a:gd name="connsiteY95" fmla="*/ 547734 h 742384"/>
              <a:gd name="connsiteX96" fmla="*/ 144855 w 946087"/>
              <a:gd name="connsiteY96" fmla="*/ 538681 h 742384"/>
              <a:gd name="connsiteX97" fmla="*/ 135802 w 946087"/>
              <a:gd name="connsiteY97" fmla="*/ 529627 h 742384"/>
              <a:gd name="connsiteX98" fmla="*/ 99588 w 946087"/>
              <a:gd name="connsiteY98" fmla="*/ 502467 h 742384"/>
              <a:gd name="connsiteX99" fmla="*/ 95061 w 946087"/>
              <a:gd name="connsiteY99" fmla="*/ 484360 h 742384"/>
              <a:gd name="connsiteX100" fmla="*/ 90535 w 946087"/>
              <a:gd name="connsiteY100" fmla="*/ 470780 h 742384"/>
              <a:gd name="connsiteX101" fmla="*/ 86008 w 946087"/>
              <a:gd name="connsiteY101" fmla="*/ 448146 h 742384"/>
              <a:gd name="connsiteX102" fmla="*/ 63374 w 946087"/>
              <a:gd name="connsiteY102" fmla="*/ 430039 h 742384"/>
              <a:gd name="connsiteX103" fmla="*/ 36214 w 946087"/>
              <a:gd name="connsiteY103" fmla="*/ 420986 h 742384"/>
              <a:gd name="connsiteX104" fmla="*/ 22634 w 946087"/>
              <a:gd name="connsiteY104" fmla="*/ 411932 h 742384"/>
              <a:gd name="connsiteX105" fmla="*/ 0 w 946087"/>
              <a:gd name="connsiteY105" fmla="*/ 375719 h 74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946087" h="742384">
                <a:moveTo>
                  <a:pt x="0" y="375719"/>
                </a:moveTo>
                <a:cubicBezTo>
                  <a:pt x="0" y="372701"/>
                  <a:pt x="13325" y="391239"/>
                  <a:pt x="22634" y="393825"/>
                </a:cubicBezTo>
                <a:cubicBezTo>
                  <a:pt x="41590" y="399090"/>
                  <a:pt x="62005" y="395570"/>
                  <a:pt x="81481" y="398352"/>
                </a:cubicBezTo>
                <a:cubicBezTo>
                  <a:pt x="99342" y="400904"/>
                  <a:pt x="114703" y="406409"/>
                  <a:pt x="131275" y="411932"/>
                </a:cubicBezTo>
                <a:cubicBezTo>
                  <a:pt x="150891" y="410423"/>
                  <a:pt x="171097" y="412413"/>
                  <a:pt x="190123" y="407406"/>
                </a:cubicBezTo>
                <a:cubicBezTo>
                  <a:pt x="200646" y="404637"/>
                  <a:pt x="217283" y="389299"/>
                  <a:pt x="217283" y="389299"/>
                </a:cubicBezTo>
                <a:cubicBezTo>
                  <a:pt x="220301" y="384772"/>
                  <a:pt x="222937" y="379967"/>
                  <a:pt x="226336" y="375719"/>
                </a:cubicBezTo>
                <a:cubicBezTo>
                  <a:pt x="252136" y="343468"/>
                  <a:pt x="216580" y="394881"/>
                  <a:pt x="244443" y="353085"/>
                </a:cubicBezTo>
                <a:cubicBezTo>
                  <a:pt x="242934" y="330451"/>
                  <a:pt x="243859" y="307523"/>
                  <a:pt x="239917" y="285184"/>
                </a:cubicBezTo>
                <a:cubicBezTo>
                  <a:pt x="239175" y="280981"/>
                  <a:pt x="233529" y="279463"/>
                  <a:pt x="230863" y="276130"/>
                </a:cubicBezTo>
                <a:cubicBezTo>
                  <a:pt x="227464" y="271882"/>
                  <a:pt x="225657" y="266397"/>
                  <a:pt x="221810" y="262550"/>
                </a:cubicBezTo>
                <a:cubicBezTo>
                  <a:pt x="217963" y="258703"/>
                  <a:pt x="212478" y="256896"/>
                  <a:pt x="208230" y="253497"/>
                </a:cubicBezTo>
                <a:cubicBezTo>
                  <a:pt x="204897" y="250831"/>
                  <a:pt x="202194" y="247461"/>
                  <a:pt x="199176" y="244443"/>
                </a:cubicBezTo>
                <a:cubicBezTo>
                  <a:pt x="197667" y="239916"/>
                  <a:pt x="194649" y="235635"/>
                  <a:pt x="194649" y="230863"/>
                </a:cubicBezTo>
                <a:cubicBezTo>
                  <a:pt x="194649" y="220193"/>
                  <a:pt x="192774" y="207712"/>
                  <a:pt x="199176" y="199176"/>
                </a:cubicBezTo>
                <a:cubicBezTo>
                  <a:pt x="203793" y="193021"/>
                  <a:pt x="214240" y="196025"/>
                  <a:pt x="221810" y="194649"/>
                </a:cubicBezTo>
                <a:cubicBezTo>
                  <a:pt x="230840" y="193007"/>
                  <a:pt x="239917" y="191631"/>
                  <a:pt x="248970" y="190122"/>
                </a:cubicBezTo>
                <a:cubicBezTo>
                  <a:pt x="253497" y="187104"/>
                  <a:pt x="259151" y="185317"/>
                  <a:pt x="262550" y="181069"/>
                </a:cubicBezTo>
                <a:cubicBezTo>
                  <a:pt x="265531" y="177343"/>
                  <a:pt x="264622" y="171581"/>
                  <a:pt x="267077" y="167489"/>
                </a:cubicBezTo>
                <a:cubicBezTo>
                  <a:pt x="269273" y="163829"/>
                  <a:pt x="273113" y="161453"/>
                  <a:pt x="276131" y="158435"/>
                </a:cubicBezTo>
                <a:cubicBezTo>
                  <a:pt x="279149" y="149382"/>
                  <a:pt x="284130" y="140760"/>
                  <a:pt x="285184" y="131275"/>
                </a:cubicBezTo>
                <a:cubicBezTo>
                  <a:pt x="286693" y="117695"/>
                  <a:pt x="286397" y="103790"/>
                  <a:pt x="289711" y="90534"/>
                </a:cubicBezTo>
                <a:cubicBezTo>
                  <a:pt x="291615" y="82918"/>
                  <a:pt x="302382" y="73336"/>
                  <a:pt x="307818" y="67901"/>
                </a:cubicBezTo>
                <a:cubicBezTo>
                  <a:pt x="317693" y="38273"/>
                  <a:pt x="303977" y="67352"/>
                  <a:pt x="325925" y="49794"/>
                </a:cubicBezTo>
                <a:cubicBezTo>
                  <a:pt x="341186" y="37585"/>
                  <a:pt x="330134" y="36690"/>
                  <a:pt x="339505" y="22633"/>
                </a:cubicBezTo>
                <a:cubicBezTo>
                  <a:pt x="346476" y="12177"/>
                  <a:pt x="356644" y="6680"/>
                  <a:pt x="366665" y="0"/>
                </a:cubicBezTo>
                <a:cubicBezTo>
                  <a:pt x="377227" y="1509"/>
                  <a:pt x="388809" y="-246"/>
                  <a:pt x="398352" y="4526"/>
                </a:cubicBezTo>
                <a:cubicBezTo>
                  <a:pt x="402620" y="6660"/>
                  <a:pt x="402879" y="13335"/>
                  <a:pt x="402879" y="18107"/>
                </a:cubicBezTo>
                <a:cubicBezTo>
                  <a:pt x="402879" y="55643"/>
                  <a:pt x="406939" y="63958"/>
                  <a:pt x="389299" y="86008"/>
                </a:cubicBezTo>
                <a:cubicBezTo>
                  <a:pt x="386633" y="89341"/>
                  <a:pt x="383263" y="92043"/>
                  <a:pt x="380245" y="95061"/>
                </a:cubicBezTo>
                <a:cubicBezTo>
                  <a:pt x="369472" y="127383"/>
                  <a:pt x="376486" y="114282"/>
                  <a:pt x="362138" y="135802"/>
                </a:cubicBezTo>
                <a:cubicBezTo>
                  <a:pt x="363647" y="149382"/>
                  <a:pt x="361590" y="163856"/>
                  <a:pt x="366665" y="176542"/>
                </a:cubicBezTo>
                <a:cubicBezTo>
                  <a:pt x="368437" y="180972"/>
                  <a:pt x="375473" y="181069"/>
                  <a:pt x="380245" y="181069"/>
                </a:cubicBezTo>
                <a:cubicBezTo>
                  <a:pt x="407448" y="181069"/>
                  <a:pt x="434566" y="178051"/>
                  <a:pt x="461727" y="176542"/>
                </a:cubicBezTo>
                <a:cubicBezTo>
                  <a:pt x="468451" y="166455"/>
                  <a:pt x="470617" y="161283"/>
                  <a:pt x="479834" y="153909"/>
                </a:cubicBezTo>
                <a:cubicBezTo>
                  <a:pt x="484082" y="150510"/>
                  <a:pt x="489235" y="148338"/>
                  <a:pt x="493414" y="144855"/>
                </a:cubicBezTo>
                <a:cubicBezTo>
                  <a:pt x="528260" y="115816"/>
                  <a:pt x="486864" y="144694"/>
                  <a:pt x="520574" y="122222"/>
                </a:cubicBezTo>
                <a:cubicBezTo>
                  <a:pt x="624267" y="129627"/>
                  <a:pt x="568790" y="105486"/>
                  <a:pt x="588475" y="144855"/>
                </a:cubicBezTo>
                <a:cubicBezTo>
                  <a:pt x="590384" y="148672"/>
                  <a:pt x="594511" y="150891"/>
                  <a:pt x="597529" y="153909"/>
                </a:cubicBezTo>
                <a:cubicBezTo>
                  <a:pt x="609600" y="152400"/>
                  <a:pt x="621743" y="151382"/>
                  <a:pt x="633742" y="149382"/>
                </a:cubicBezTo>
                <a:cubicBezTo>
                  <a:pt x="639879" y="148359"/>
                  <a:pt x="647167" y="148952"/>
                  <a:pt x="651849" y="144855"/>
                </a:cubicBezTo>
                <a:cubicBezTo>
                  <a:pt x="696550" y="105742"/>
                  <a:pt x="649132" y="124637"/>
                  <a:pt x="683536" y="113168"/>
                </a:cubicBezTo>
                <a:cubicBezTo>
                  <a:pt x="697116" y="114677"/>
                  <a:pt x="711590" y="112620"/>
                  <a:pt x="724277" y="117695"/>
                </a:cubicBezTo>
                <a:cubicBezTo>
                  <a:pt x="728707" y="119467"/>
                  <a:pt x="725823" y="127549"/>
                  <a:pt x="728804" y="131275"/>
                </a:cubicBezTo>
                <a:cubicBezTo>
                  <a:pt x="732203" y="135523"/>
                  <a:pt x="737857" y="137310"/>
                  <a:pt x="742384" y="140328"/>
                </a:cubicBezTo>
                <a:cubicBezTo>
                  <a:pt x="743893" y="164471"/>
                  <a:pt x="734465" y="192013"/>
                  <a:pt x="746911" y="212756"/>
                </a:cubicBezTo>
                <a:cubicBezTo>
                  <a:pt x="764364" y="241843"/>
                  <a:pt x="787738" y="198725"/>
                  <a:pt x="796705" y="194649"/>
                </a:cubicBezTo>
                <a:cubicBezTo>
                  <a:pt x="808033" y="189500"/>
                  <a:pt x="832919" y="185596"/>
                  <a:pt x="832919" y="185596"/>
                </a:cubicBezTo>
                <a:cubicBezTo>
                  <a:pt x="835937" y="182578"/>
                  <a:pt x="838312" y="178738"/>
                  <a:pt x="841972" y="176542"/>
                </a:cubicBezTo>
                <a:cubicBezTo>
                  <a:pt x="858559" y="166590"/>
                  <a:pt x="879320" y="174656"/>
                  <a:pt x="896293" y="176542"/>
                </a:cubicBezTo>
                <a:cubicBezTo>
                  <a:pt x="899311" y="179560"/>
                  <a:pt x="904992" y="181343"/>
                  <a:pt x="905346" y="185596"/>
                </a:cubicBezTo>
                <a:cubicBezTo>
                  <a:pt x="907680" y="213607"/>
                  <a:pt x="903308" y="223401"/>
                  <a:pt x="896293" y="244443"/>
                </a:cubicBezTo>
                <a:cubicBezTo>
                  <a:pt x="897802" y="258023"/>
                  <a:pt x="891679" y="275028"/>
                  <a:pt x="900820" y="285184"/>
                </a:cubicBezTo>
                <a:cubicBezTo>
                  <a:pt x="908958" y="294226"/>
                  <a:pt x="931594" y="278830"/>
                  <a:pt x="937034" y="289711"/>
                </a:cubicBezTo>
                <a:cubicBezTo>
                  <a:pt x="945832" y="307308"/>
                  <a:pt x="934947" y="329036"/>
                  <a:pt x="932507" y="348558"/>
                </a:cubicBezTo>
                <a:cubicBezTo>
                  <a:pt x="931915" y="353293"/>
                  <a:pt x="930435" y="358046"/>
                  <a:pt x="927980" y="362138"/>
                </a:cubicBezTo>
                <a:cubicBezTo>
                  <a:pt x="925784" y="365798"/>
                  <a:pt x="922587" y="368996"/>
                  <a:pt x="918927" y="371192"/>
                </a:cubicBezTo>
                <a:cubicBezTo>
                  <a:pt x="914835" y="373647"/>
                  <a:pt x="909614" y="373585"/>
                  <a:pt x="905346" y="375719"/>
                </a:cubicBezTo>
                <a:cubicBezTo>
                  <a:pt x="900480" y="378152"/>
                  <a:pt x="896293" y="381754"/>
                  <a:pt x="891766" y="384772"/>
                </a:cubicBezTo>
                <a:cubicBezTo>
                  <a:pt x="865825" y="423685"/>
                  <a:pt x="896924" y="374454"/>
                  <a:pt x="878186" y="411932"/>
                </a:cubicBezTo>
                <a:cubicBezTo>
                  <a:pt x="860636" y="447033"/>
                  <a:pt x="875985" y="404960"/>
                  <a:pt x="864606" y="439093"/>
                </a:cubicBezTo>
                <a:cubicBezTo>
                  <a:pt x="866115" y="446637"/>
                  <a:pt x="864865" y="455324"/>
                  <a:pt x="869133" y="461726"/>
                </a:cubicBezTo>
                <a:cubicBezTo>
                  <a:pt x="871780" y="465696"/>
                  <a:pt x="878622" y="463798"/>
                  <a:pt x="882713" y="466253"/>
                </a:cubicBezTo>
                <a:cubicBezTo>
                  <a:pt x="886373" y="468449"/>
                  <a:pt x="888748" y="472289"/>
                  <a:pt x="891766" y="475307"/>
                </a:cubicBezTo>
                <a:cubicBezTo>
                  <a:pt x="896512" y="489544"/>
                  <a:pt x="895341" y="492779"/>
                  <a:pt x="909873" y="502467"/>
                </a:cubicBezTo>
                <a:cubicBezTo>
                  <a:pt x="913843" y="505114"/>
                  <a:pt x="918926" y="505485"/>
                  <a:pt x="923453" y="506994"/>
                </a:cubicBezTo>
                <a:cubicBezTo>
                  <a:pt x="939256" y="522795"/>
                  <a:pt x="931157" y="511997"/>
                  <a:pt x="941560" y="543208"/>
                </a:cubicBezTo>
                <a:lnTo>
                  <a:pt x="946087" y="556788"/>
                </a:lnTo>
                <a:cubicBezTo>
                  <a:pt x="944578" y="568859"/>
                  <a:pt x="945717" y="581569"/>
                  <a:pt x="941560" y="593002"/>
                </a:cubicBezTo>
                <a:cubicBezTo>
                  <a:pt x="933306" y="615700"/>
                  <a:pt x="896333" y="609747"/>
                  <a:pt x="882713" y="611109"/>
                </a:cubicBezTo>
                <a:cubicBezTo>
                  <a:pt x="879695" y="620162"/>
                  <a:pt x="874842" y="628800"/>
                  <a:pt x="873659" y="638269"/>
                </a:cubicBezTo>
                <a:cubicBezTo>
                  <a:pt x="872150" y="650340"/>
                  <a:pt x="873812" y="663253"/>
                  <a:pt x="869133" y="674483"/>
                </a:cubicBezTo>
                <a:cubicBezTo>
                  <a:pt x="860079" y="696213"/>
                  <a:pt x="852176" y="689752"/>
                  <a:pt x="837445" y="697117"/>
                </a:cubicBezTo>
                <a:cubicBezTo>
                  <a:pt x="832579" y="699550"/>
                  <a:pt x="828836" y="703961"/>
                  <a:pt x="823865" y="706170"/>
                </a:cubicBezTo>
                <a:cubicBezTo>
                  <a:pt x="804503" y="714775"/>
                  <a:pt x="797031" y="714483"/>
                  <a:pt x="778598" y="719750"/>
                </a:cubicBezTo>
                <a:cubicBezTo>
                  <a:pt x="774010" y="721061"/>
                  <a:pt x="769606" y="722966"/>
                  <a:pt x="765018" y="724277"/>
                </a:cubicBezTo>
                <a:cubicBezTo>
                  <a:pt x="759036" y="725986"/>
                  <a:pt x="752893" y="727095"/>
                  <a:pt x="746911" y="728804"/>
                </a:cubicBezTo>
                <a:cubicBezTo>
                  <a:pt x="742323" y="730115"/>
                  <a:pt x="737960" y="732173"/>
                  <a:pt x="733331" y="733330"/>
                </a:cubicBezTo>
                <a:lnTo>
                  <a:pt x="697117" y="742384"/>
                </a:lnTo>
                <a:cubicBezTo>
                  <a:pt x="650341" y="740875"/>
                  <a:pt x="603268" y="743325"/>
                  <a:pt x="556788" y="737857"/>
                </a:cubicBezTo>
                <a:cubicBezTo>
                  <a:pt x="550430" y="737109"/>
                  <a:pt x="548534" y="727828"/>
                  <a:pt x="543208" y="724277"/>
                </a:cubicBezTo>
                <a:cubicBezTo>
                  <a:pt x="539238" y="721630"/>
                  <a:pt x="534014" y="721630"/>
                  <a:pt x="529628" y="719750"/>
                </a:cubicBezTo>
                <a:cubicBezTo>
                  <a:pt x="523426" y="717092"/>
                  <a:pt x="517557" y="713715"/>
                  <a:pt x="511521" y="710697"/>
                </a:cubicBezTo>
                <a:cubicBezTo>
                  <a:pt x="489655" y="688831"/>
                  <a:pt x="517445" y="715437"/>
                  <a:pt x="488887" y="692590"/>
                </a:cubicBezTo>
                <a:cubicBezTo>
                  <a:pt x="485554" y="689924"/>
                  <a:pt x="482852" y="686554"/>
                  <a:pt x="479834" y="683536"/>
                </a:cubicBezTo>
                <a:cubicBezTo>
                  <a:pt x="478325" y="679009"/>
                  <a:pt x="479190" y="672729"/>
                  <a:pt x="475307" y="669956"/>
                </a:cubicBezTo>
                <a:cubicBezTo>
                  <a:pt x="467541" y="664409"/>
                  <a:pt x="448146" y="660903"/>
                  <a:pt x="448146" y="660903"/>
                </a:cubicBezTo>
                <a:cubicBezTo>
                  <a:pt x="443619" y="657885"/>
                  <a:pt x="438632" y="655464"/>
                  <a:pt x="434566" y="651849"/>
                </a:cubicBezTo>
                <a:cubicBezTo>
                  <a:pt x="424997" y="643343"/>
                  <a:pt x="416459" y="633742"/>
                  <a:pt x="407406" y="624689"/>
                </a:cubicBezTo>
                <a:cubicBezTo>
                  <a:pt x="380182" y="597465"/>
                  <a:pt x="402613" y="615886"/>
                  <a:pt x="321398" y="611109"/>
                </a:cubicBezTo>
                <a:cubicBezTo>
                  <a:pt x="299532" y="589243"/>
                  <a:pt x="327322" y="615849"/>
                  <a:pt x="298764" y="593002"/>
                </a:cubicBezTo>
                <a:cubicBezTo>
                  <a:pt x="295431" y="590336"/>
                  <a:pt x="293799" y="585174"/>
                  <a:pt x="289711" y="583948"/>
                </a:cubicBezTo>
                <a:cubicBezTo>
                  <a:pt x="278059" y="580452"/>
                  <a:pt x="265568" y="580931"/>
                  <a:pt x="253497" y="579422"/>
                </a:cubicBezTo>
                <a:cubicBezTo>
                  <a:pt x="216091" y="566952"/>
                  <a:pt x="274666" y="585371"/>
                  <a:pt x="194649" y="570368"/>
                </a:cubicBezTo>
                <a:cubicBezTo>
                  <a:pt x="185269" y="568609"/>
                  <a:pt x="167489" y="561315"/>
                  <a:pt x="167489" y="561315"/>
                </a:cubicBezTo>
                <a:cubicBezTo>
                  <a:pt x="164471" y="556788"/>
                  <a:pt x="162283" y="551581"/>
                  <a:pt x="158436" y="547734"/>
                </a:cubicBezTo>
                <a:cubicBezTo>
                  <a:pt x="154589" y="543887"/>
                  <a:pt x="149103" y="542080"/>
                  <a:pt x="144855" y="538681"/>
                </a:cubicBezTo>
                <a:cubicBezTo>
                  <a:pt x="141522" y="536015"/>
                  <a:pt x="139216" y="532188"/>
                  <a:pt x="135802" y="529627"/>
                </a:cubicBezTo>
                <a:cubicBezTo>
                  <a:pt x="94853" y="498916"/>
                  <a:pt x="120350" y="523231"/>
                  <a:pt x="99588" y="502467"/>
                </a:cubicBezTo>
                <a:cubicBezTo>
                  <a:pt x="98079" y="496431"/>
                  <a:pt x="96770" y="490342"/>
                  <a:pt x="95061" y="484360"/>
                </a:cubicBezTo>
                <a:cubicBezTo>
                  <a:pt x="93750" y="479772"/>
                  <a:pt x="91692" y="475409"/>
                  <a:pt x="90535" y="470780"/>
                </a:cubicBezTo>
                <a:cubicBezTo>
                  <a:pt x="88669" y="463316"/>
                  <a:pt x="89039" y="455218"/>
                  <a:pt x="86008" y="448146"/>
                </a:cubicBezTo>
                <a:cubicBezTo>
                  <a:pt x="83795" y="442984"/>
                  <a:pt x="66879" y="431597"/>
                  <a:pt x="63374" y="430039"/>
                </a:cubicBezTo>
                <a:cubicBezTo>
                  <a:pt x="54654" y="426163"/>
                  <a:pt x="44154" y="426280"/>
                  <a:pt x="36214" y="420986"/>
                </a:cubicBezTo>
                <a:cubicBezTo>
                  <a:pt x="31687" y="417968"/>
                  <a:pt x="26882" y="415331"/>
                  <a:pt x="22634" y="411932"/>
                </a:cubicBezTo>
                <a:cubicBezTo>
                  <a:pt x="19301" y="409266"/>
                  <a:pt x="0" y="378737"/>
                  <a:pt x="0" y="375719"/>
                </a:cubicBez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676638" y="2595327"/>
            <a:ext cx="1173072" cy="847753"/>
          </a:xfrm>
          <a:custGeom>
            <a:avLst/>
            <a:gdLst>
              <a:gd name="connsiteX0" fmla="*/ 384978 w 1173072"/>
              <a:gd name="connsiteY0" fmla="*/ 1215 h 847753"/>
              <a:gd name="connsiteX1" fmla="*/ 380451 w 1173072"/>
              <a:gd name="connsiteY1" fmla="*/ 51009 h 847753"/>
              <a:gd name="connsiteX2" fmla="*/ 362344 w 1173072"/>
              <a:gd name="connsiteY2" fmla="*/ 73642 h 847753"/>
              <a:gd name="connsiteX3" fmla="*/ 339710 w 1173072"/>
              <a:gd name="connsiteY3" fmla="*/ 78169 h 847753"/>
              <a:gd name="connsiteX4" fmla="*/ 326130 w 1173072"/>
              <a:gd name="connsiteY4" fmla="*/ 82696 h 847753"/>
              <a:gd name="connsiteX5" fmla="*/ 77160 w 1173072"/>
              <a:gd name="connsiteY5" fmla="*/ 87223 h 847753"/>
              <a:gd name="connsiteX6" fmla="*/ 81687 w 1173072"/>
              <a:gd name="connsiteY6" fmla="*/ 123436 h 847753"/>
              <a:gd name="connsiteX7" fmla="*/ 99794 w 1173072"/>
              <a:gd name="connsiteY7" fmla="*/ 127963 h 847753"/>
              <a:gd name="connsiteX8" fmla="*/ 113374 w 1173072"/>
              <a:gd name="connsiteY8" fmla="*/ 132490 h 847753"/>
              <a:gd name="connsiteX9" fmla="*/ 222015 w 1173072"/>
              <a:gd name="connsiteY9" fmla="*/ 137017 h 847753"/>
              <a:gd name="connsiteX10" fmla="*/ 258229 w 1173072"/>
              <a:gd name="connsiteY10" fmla="*/ 141543 h 847753"/>
              <a:gd name="connsiteX11" fmla="*/ 258229 w 1173072"/>
              <a:gd name="connsiteY11" fmla="*/ 164177 h 847753"/>
              <a:gd name="connsiteX12" fmla="*/ 244649 w 1173072"/>
              <a:gd name="connsiteY12" fmla="*/ 177757 h 847753"/>
              <a:gd name="connsiteX13" fmla="*/ 231069 w 1173072"/>
              <a:gd name="connsiteY13" fmla="*/ 182284 h 847753"/>
              <a:gd name="connsiteX14" fmla="*/ 222015 w 1173072"/>
              <a:gd name="connsiteY14" fmla="*/ 191337 h 847753"/>
              <a:gd name="connsiteX15" fmla="*/ 208435 w 1173072"/>
              <a:gd name="connsiteY15" fmla="*/ 195864 h 847753"/>
              <a:gd name="connsiteX16" fmla="*/ 172221 w 1173072"/>
              <a:gd name="connsiteY16" fmla="*/ 204918 h 847753"/>
              <a:gd name="connsiteX17" fmla="*/ 136007 w 1173072"/>
              <a:gd name="connsiteY17" fmla="*/ 232078 h 847753"/>
              <a:gd name="connsiteX18" fmla="*/ 113374 w 1173072"/>
              <a:gd name="connsiteY18" fmla="*/ 250185 h 847753"/>
              <a:gd name="connsiteX19" fmla="*/ 99794 w 1173072"/>
              <a:gd name="connsiteY19" fmla="*/ 295452 h 847753"/>
              <a:gd name="connsiteX20" fmla="*/ 90740 w 1173072"/>
              <a:gd name="connsiteY20" fmla="*/ 309032 h 847753"/>
              <a:gd name="connsiteX21" fmla="*/ 77160 w 1173072"/>
              <a:gd name="connsiteY21" fmla="*/ 336193 h 847753"/>
              <a:gd name="connsiteX22" fmla="*/ 68106 w 1173072"/>
              <a:gd name="connsiteY22" fmla="*/ 345246 h 847753"/>
              <a:gd name="connsiteX23" fmla="*/ 40946 w 1173072"/>
              <a:gd name="connsiteY23" fmla="*/ 354300 h 847753"/>
              <a:gd name="connsiteX24" fmla="*/ 36419 w 1173072"/>
              <a:gd name="connsiteY24" fmla="*/ 395040 h 847753"/>
              <a:gd name="connsiteX25" fmla="*/ 31893 w 1173072"/>
              <a:gd name="connsiteY25" fmla="*/ 408621 h 847753"/>
              <a:gd name="connsiteX26" fmla="*/ 18312 w 1173072"/>
              <a:gd name="connsiteY26" fmla="*/ 417674 h 847753"/>
              <a:gd name="connsiteX27" fmla="*/ 9259 w 1173072"/>
              <a:gd name="connsiteY27" fmla="*/ 444834 h 847753"/>
              <a:gd name="connsiteX28" fmla="*/ 205 w 1173072"/>
              <a:gd name="connsiteY28" fmla="*/ 485575 h 847753"/>
              <a:gd name="connsiteX29" fmla="*/ 4732 w 1173072"/>
              <a:gd name="connsiteY29" fmla="*/ 521789 h 847753"/>
              <a:gd name="connsiteX30" fmla="*/ 36419 w 1173072"/>
              <a:gd name="connsiteY30" fmla="*/ 526316 h 847753"/>
              <a:gd name="connsiteX31" fmla="*/ 50000 w 1173072"/>
              <a:gd name="connsiteY31" fmla="*/ 530842 h 847753"/>
              <a:gd name="connsiteX32" fmla="*/ 126954 w 1173072"/>
              <a:gd name="connsiteY32" fmla="*/ 526316 h 847753"/>
              <a:gd name="connsiteX33" fmla="*/ 140534 w 1173072"/>
              <a:gd name="connsiteY33" fmla="*/ 521789 h 847753"/>
              <a:gd name="connsiteX34" fmla="*/ 285390 w 1173072"/>
              <a:gd name="connsiteY34" fmla="*/ 526316 h 847753"/>
              <a:gd name="connsiteX35" fmla="*/ 298970 w 1173072"/>
              <a:gd name="connsiteY35" fmla="*/ 535369 h 847753"/>
              <a:gd name="connsiteX36" fmla="*/ 312550 w 1173072"/>
              <a:gd name="connsiteY36" fmla="*/ 539896 h 847753"/>
              <a:gd name="connsiteX37" fmla="*/ 321604 w 1173072"/>
              <a:gd name="connsiteY37" fmla="*/ 548949 h 847753"/>
              <a:gd name="connsiteX38" fmla="*/ 335184 w 1173072"/>
              <a:gd name="connsiteY38" fmla="*/ 558003 h 847753"/>
              <a:gd name="connsiteX39" fmla="*/ 344237 w 1173072"/>
              <a:gd name="connsiteY39" fmla="*/ 571583 h 847753"/>
              <a:gd name="connsiteX40" fmla="*/ 348764 w 1173072"/>
              <a:gd name="connsiteY40" fmla="*/ 589690 h 847753"/>
              <a:gd name="connsiteX41" fmla="*/ 353291 w 1173072"/>
              <a:gd name="connsiteY41" fmla="*/ 675698 h 847753"/>
              <a:gd name="connsiteX42" fmla="*/ 362344 w 1173072"/>
              <a:gd name="connsiteY42" fmla="*/ 693805 h 847753"/>
              <a:gd name="connsiteX43" fmla="*/ 375924 w 1173072"/>
              <a:gd name="connsiteY43" fmla="*/ 720965 h 847753"/>
              <a:gd name="connsiteX44" fmla="*/ 380451 w 1173072"/>
              <a:gd name="connsiteY44" fmla="*/ 743599 h 847753"/>
              <a:gd name="connsiteX45" fmla="*/ 384978 w 1173072"/>
              <a:gd name="connsiteY45" fmla="*/ 757179 h 847753"/>
              <a:gd name="connsiteX46" fmla="*/ 389505 w 1173072"/>
              <a:gd name="connsiteY46" fmla="*/ 797920 h 847753"/>
              <a:gd name="connsiteX47" fmla="*/ 430245 w 1173072"/>
              <a:gd name="connsiteY47" fmla="*/ 793393 h 847753"/>
              <a:gd name="connsiteX48" fmla="*/ 457405 w 1173072"/>
              <a:gd name="connsiteY48" fmla="*/ 770759 h 847753"/>
              <a:gd name="connsiteX49" fmla="*/ 461932 w 1173072"/>
              <a:gd name="connsiteY49" fmla="*/ 757179 h 847753"/>
              <a:gd name="connsiteX50" fmla="*/ 470986 w 1173072"/>
              <a:gd name="connsiteY50" fmla="*/ 720965 h 847753"/>
              <a:gd name="connsiteX51" fmla="*/ 475512 w 1173072"/>
              <a:gd name="connsiteY51" fmla="*/ 689278 h 847753"/>
              <a:gd name="connsiteX52" fmla="*/ 489093 w 1173072"/>
              <a:gd name="connsiteY52" fmla="*/ 684751 h 847753"/>
              <a:gd name="connsiteX53" fmla="*/ 538887 w 1173072"/>
              <a:gd name="connsiteY53" fmla="*/ 689278 h 847753"/>
              <a:gd name="connsiteX54" fmla="*/ 547940 w 1173072"/>
              <a:gd name="connsiteY54" fmla="*/ 734545 h 847753"/>
              <a:gd name="connsiteX55" fmla="*/ 552467 w 1173072"/>
              <a:gd name="connsiteY55" fmla="*/ 757179 h 847753"/>
              <a:gd name="connsiteX56" fmla="*/ 566047 w 1173072"/>
              <a:gd name="connsiteY56" fmla="*/ 770759 h 847753"/>
              <a:gd name="connsiteX57" fmla="*/ 570574 w 1173072"/>
              <a:gd name="connsiteY57" fmla="*/ 784339 h 847753"/>
              <a:gd name="connsiteX58" fmla="*/ 579627 w 1173072"/>
              <a:gd name="connsiteY58" fmla="*/ 793393 h 847753"/>
              <a:gd name="connsiteX59" fmla="*/ 584154 w 1173072"/>
              <a:gd name="connsiteY59" fmla="*/ 829607 h 847753"/>
              <a:gd name="connsiteX60" fmla="*/ 611314 w 1173072"/>
              <a:gd name="connsiteY60" fmla="*/ 847714 h 847753"/>
              <a:gd name="connsiteX61" fmla="*/ 706376 w 1173072"/>
              <a:gd name="connsiteY61" fmla="*/ 843187 h 847753"/>
              <a:gd name="connsiteX62" fmla="*/ 724483 w 1173072"/>
              <a:gd name="connsiteY62" fmla="*/ 820553 h 847753"/>
              <a:gd name="connsiteX63" fmla="*/ 751643 w 1173072"/>
              <a:gd name="connsiteY63" fmla="*/ 811500 h 847753"/>
              <a:gd name="connsiteX64" fmla="*/ 765223 w 1173072"/>
              <a:gd name="connsiteY64" fmla="*/ 806973 h 847753"/>
              <a:gd name="connsiteX65" fmla="*/ 1014194 w 1173072"/>
              <a:gd name="connsiteY65" fmla="*/ 811500 h 847753"/>
              <a:gd name="connsiteX66" fmla="*/ 1027774 w 1173072"/>
              <a:gd name="connsiteY66" fmla="*/ 825080 h 847753"/>
              <a:gd name="connsiteX67" fmla="*/ 1045881 w 1173072"/>
              <a:gd name="connsiteY67" fmla="*/ 829607 h 847753"/>
              <a:gd name="connsiteX68" fmla="*/ 1059461 w 1173072"/>
              <a:gd name="connsiteY68" fmla="*/ 843187 h 847753"/>
              <a:gd name="connsiteX69" fmla="*/ 1100202 w 1173072"/>
              <a:gd name="connsiteY69" fmla="*/ 843187 h 847753"/>
              <a:gd name="connsiteX70" fmla="*/ 1109255 w 1173072"/>
              <a:gd name="connsiteY70" fmla="*/ 806973 h 847753"/>
              <a:gd name="connsiteX71" fmla="*/ 1118308 w 1173072"/>
              <a:gd name="connsiteY71" fmla="*/ 793393 h 847753"/>
              <a:gd name="connsiteX72" fmla="*/ 1122835 w 1173072"/>
              <a:gd name="connsiteY72" fmla="*/ 779813 h 847753"/>
              <a:gd name="connsiteX73" fmla="*/ 1131889 w 1173072"/>
              <a:gd name="connsiteY73" fmla="*/ 770759 h 847753"/>
              <a:gd name="connsiteX74" fmla="*/ 1140942 w 1173072"/>
              <a:gd name="connsiteY74" fmla="*/ 757179 h 847753"/>
              <a:gd name="connsiteX75" fmla="*/ 1145469 w 1173072"/>
              <a:gd name="connsiteY75" fmla="*/ 680225 h 847753"/>
              <a:gd name="connsiteX76" fmla="*/ 1149996 w 1173072"/>
              <a:gd name="connsiteY76" fmla="*/ 666644 h 847753"/>
              <a:gd name="connsiteX77" fmla="*/ 1154522 w 1173072"/>
              <a:gd name="connsiteY77" fmla="*/ 644011 h 847753"/>
              <a:gd name="connsiteX78" fmla="*/ 1163576 w 1173072"/>
              <a:gd name="connsiteY78" fmla="*/ 634957 h 847753"/>
              <a:gd name="connsiteX79" fmla="*/ 1149996 w 1173072"/>
              <a:gd name="connsiteY79" fmla="*/ 598743 h 847753"/>
              <a:gd name="connsiteX80" fmla="*/ 1054934 w 1173072"/>
              <a:gd name="connsiteY80" fmla="*/ 603270 h 847753"/>
              <a:gd name="connsiteX81" fmla="*/ 1032301 w 1173072"/>
              <a:gd name="connsiteY81" fmla="*/ 625904 h 847753"/>
              <a:gd name="connsiteX82" fmla="*/ 1023247 w 1173072"/>
              <a:gd name="connsiteY82" fmla="*/ 634957 h 847753"/>
              <a:gd name="connsiteX83" fmla="*/ 996087 w 1173072"/>
              <a:gd name="connsiteY83" fmla="*/ 603270 h 847753"/>
              <a:gd name="connsiteX84" fmla="*/ 991560 w 1173072"/>
              <a:gd name="connsiteY84" fmla="*/ 589690 h 847753"/>
              <a:gd name="connsiteX85" fmla="*/ 1005140 w 1173072"/>
              <a:gd name="connsiteY85" fmla="*/ 535369 h 847753"/>
              <a:gd name="connsiteX86" fmla="*/ 896499 w 1173072"/>
              <a:gd name="connsiteY86" fmla="*/ 539896 h 847753"/>
              <a:gd name="connsiteX87" fmla="*/ 878392 w 1173072"/>
              <a:gd name="connsiteY87" fmla="*/ 558003 h 847753"/>
              <a:gd name="connsiteX88" fmla="*/ 846705 w 1173072"/>
              <a:gd name="connsiteY88" fmla="*/ 553476 h 847753"/>
              <a:gd name="connsiteX89" fmla="*/ 851231 w 1173072"/>
              <a:gd name="connsiteY89" fmla="*/ 535369 h 847753"/>
              <a:gd name="connsiteX90" fmla="*/ 869338 w 1173072"/>
              <a:gd name="connsiteY90" fmla="*/ 517262 h 847753"/>
              <a:gd name="connsiteX91" fmla="*/ 887445 w 1173072"/>
              <a:gd name="connsiteY91" fmla="*/ 494628 h 847753"/>
              <a:gd name="connsiteX92" fmla="*/ 901025 w 1173072"/>
              <a:gd name="connsiteY92" fmla="*/ 485575 h 847753"/>
              <a:gd name="connsiteX93" fmla="*/ 905552 w 1173072"/>
              <a:gd name="connsiteY93" fmla="*/ 471995 h 847753"/>
              <a:gd name="connsiteX94" fmla="*/ 923659 w 1173072"/>
              <a:gd name="connsiteY94" fmla="*/ 453888 h 847753"/>
              <a:gd name="connsiteX95" fmla="*/ 932712 w 1173072"/>
              <a:gd name="connsiteY95" fmla="*/ 444834 h 847753"/>
              <a:gd name="connsiteX96" fmla="*/ 941766 w 1173072"/>
              <a:gd name="connsiteY96" fmla="*/ 431254 h 847753"/>
              <a:gd name="connsiteX97" fmla="*/ 946293 w 1173072"/>
              <a:gd name="connsiteY97" fmla="*/ 408621 h 847753"/>
              <a:gd name="connsiteX98" fmla="*/ 950819 w 1173072"/>
              <a:gd name="connsiteY98" fmla="*/ 376933 h 847753"/>
              <a:gd name="connsiteX99" fmla="*/ 959873 w 1173072"/>
              <a:gd name="connsiteY99" fmla="*/ 367880 h 847753"/>
              <a:gd name="connsiteX100" fmla="*/ 964400 w 1173072"/>
              <a:gd name="connsiteY100" fmla="*/ 354300 h 847753"/>
              <a:gd name="connsiteX101" fmla="*/ 1000613 w 1173072"/>
              <a:gd name="connsiteY101" fmla="*/ 336193 h 847753"/>
              <a:gd name="connsiteX102" fmla="*/ 1014194 w 1173072"/>
              <a:gd name="connsiteY102" fmla="*/ 331666 h 847753"/>
              <a:gd name="connsiteX103" fmla="*/ 1018720 w 1173072"/>
              <a:gd name="connsiteY103" fmla="*/ 295452 h 847753"/>
              <a:gd name="connsiteX104" fmla="*/ 1027774 w 1173072"/>
              <a:gd name="connsiteY104" fmla="*/ 281872 h 847753"/>
              <a:gd name="connsiteX105" fmla="*/ 1041354 w 1173072"/>
              <a:gd name="connsiteY105" fmla="*/ 259238 h 847753"/>
              <a:gd name="connsiteX106" fmla="*/ 1032301 w 1173072"/>
              <a:gd name="connsiteY106" fmla="*/ 182284 h 847753"/>
              <a:gd name="connsiteX107" fmla="*/ 1023247 w 1173072"/>
              <a:gd name="connsiteY107" fmla="*/ 173230 h 847753"/>
              <a:gd name="connsiteX108" fmla="*/ 1005140 w 1173072"/>
              <a:gd name="connsiteY108" fmla="*/ 168704 h 847753"/>
              <a:gd name="connsiteX109" fmla="*/ 996087 w 1173072"/>
              <a:gd name="connsiteY109" fmla="*/ 159650 h 847753"/>
              <a:gd name="connsiteX110" fmla="*/ 991560 w 1173072"/>
              <a:gd name="connsiteY110" fmla="*/ 146070 h 847753"/>
              <a:gd name="connsiteX111" fmla="*/ 982506 w 1173072"/>
              <a:gd name="connsiteY111" fmla="*/ 114383 h 847753"/>
              <a:gd name="connsiteX112" fmla="*/ 977980 w 1173072"/>
              <a:gd name="connsiteY112" fmla="*/ 73642 h 847753"/>
              <a:gd name="connsiteX113" fmla="*/ 955346 w 1173072"/>
              <a:gd name="connsiteY113" fmla="*/ 60062 h 847753"/>
              <a:gd name="connsiteX114" fmla="*/ 937239 w 1173072"/>
              <a:gd name="connsiteY114" fmla="*/ 55535 h 847753"/>
              <a:gd name="connsiteX115" fmla="*/ 923659 w 1173072"/>
              <a:gd name="connsiteY115" fmla="*/ 51009 h 847753"/>
              <a:gd name="connsiteX116" fmla="*/ 901025 w 1173072"/>
              <a:gd name="connsiteY116" fmla="*/ 46482 h 847753"/>
              <a:gd name="connsiteX117" fmla="*/ 887445 w 1173072"/>
              <a:gd name="connsiteY117" fmla="*/ 41955 h 847753"/>
              <a:gd name="connsiteX118" fmla="*/ 715429 w 1173072"/>
              <a:gd name="connsiteY118" fmla="*/ 37428 h 847753"/>
              <a:gd name="connsiteX119" fmla="*/ 538887 w 1173072"/>
              <a:gd name="connsiteY119" fmla="*/ 28375 h 847753"/>
              <a:gd name="connsiteX120" fmla="*/ 525306 w 1173072"/>
              <a:gd name="connsiteY120" fmla="*/ 23848 h 847753"/>
              <a:gd name="connsiteX121" fmla="*/ 493619 w 1173072"/>
              <a:gd name="connsiteY121" fmla="*/ 19322 h 847753"/>
              <a:gd name="connsiteX122" fmla="*/ 475512 w 1173072"/>
              <a:gd name="connsiteY122" fmla="*/ 14795 h 847753"/>
              <a:gd name="connsiteX123" fmla="*/ 384978 w 1173072"/>
              <a:gd name="connsiteY123" fmla="*/ 1215 h 847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1173072" h="847753">
                <a:moveTo>
                  <a:pt x="384978" y="1215"/>
                </a:moveTo>
                <a:cubicBezTo>
                  <a:pt x="369134" y="7251"/>
                  <a:pt x="383943" y="34712"/>
                  <a:pt x="380451" y="51009"/>
                </a:cubicBezTo>
                <a:cubicBezTo>
                  <a:pt x="379781" y="54137"/>
                  <a:pt x="366812" y="71727"/>
                  <a:pt x="362344" y="73642"/>
                </a:cubicBezTo>
                <a:cubicBezTo>
                  <a:pt x="355272" y="76673"/>
                  <a:pt x="347174" y="76303"/>
                  <a:pt x="339710" y="78169"/>
                </a:cubicBezTo>
                <a:cubicBezTo>
                  <a:pt x="335081" y="79326"/>
                  <a:pt x="330899" y="82532"/>
                  <a:pt x="326130" y="82696"/>
                </a:cubicBezTo>
                <a:cubicBezTo>
                  <a:pt x="243176" y="85557"/>
                  <a:pt x="160150" y="85714"/>
                  <a:pt x="77160" y="87223"/>
                </a:cubicBezTo>
                <a:cubicBezTo>
                  <a:pt x="78669" y="99294"/>
                  <a:pt x="75779" y="112802"/>
                  <a:pt x="81687" y="123436"/>
                </a:cubicBezTo>
                <a:cubicBezTo>
                  <a:pt x="84708" y="128874"/>
                  <a:pt x="93812" y="126254"/>
                  <a:pt x="99794" y="127963"/>
                </a:cubicBezTo>
                <a:cubicBezTo>
                  <a:pt x="104382" y="129274"/>
                  <a:pt x="108615" y="132137"/>
                  <a:pt x="113374" y="132490"/>
                </a:cubicBezTo>
                <a:cubicBezTo>
                  <a:pt x="149520" y="135168"/>
                  <a:pt x="185801" y="135508"/>
                  <a:pt x="222015" y="137017"/>
                </a:cubicBezTo>
                <a:cubicBezTo>
                  <a:pt x="234086" y="138526"/>
                  <a:pt x="246577" y="138047"/>
                  <a:pt x="258229" y="141543"/>
                </a:cubicBezTo>
                <a:cubicBezTo>
                  <a:pt x="275359" y="146682"/>
                  <a:pt x="264260" y="156940"/>
                  <a:pt x="258229" y="164177"/>
                </a:cubicBezTo>
                <a:cubicBezTo>
                  <a:pt x="254131" y="169095"/>
                  <a:pt x="249975" y="174206"/>
                  <a:pt x="244649" y="177757"/>
                </a:cubicBezTo>
                <a:cubicBezTo>
                  <a:pt x="240679" y="180404"/>
                  <a:pt x="235596" y="180775"/>
                  <a:pt x="231069" y="182284"/>
                </a:cubicBezTo>
                <a:cubicBezTo>
                  <a:pt x="228051" y="185302"/>
                  <a:pt x="225675" y="189141"/>
                  <a:pt x="222015" y="191337"/>
                </a:cubicBezTo>
                <a:cubicBezTo>
                  <a:pt x="217923" y="193792"/>
                  <a:pt x="213064" y="194707"/>
                  <a:pt x="208435" y="195864"/>
                </a:cubicBezTo>
                <a:cubicBezTo>
                  <a:pt x="201138" y="197688"/>
                  <a:pt x="180687" y="200215"/>
                  <a:pt x="172221" y="204918"/>
                </a:cubicBezTo>
                <a:cubicBezTo>
                  <a:pt x="120540" y="233630"/>
                  <a:pt x="160981" y="212101"/>
                  <a:pt x="136007" y="232078"/>
                </a:cubicBezTo>
                <a:cubicBezTo>
                  <a:pt x="107467" y="254909"/>
                  <a:pt x="135224" y="228333"/>
                  <a:pt x="113374" y="250185"/>
                </a:cubicBezTo>
                <a:cubicBezTo>
                  <a:pt x="110844" y="260305"/>
                  <a:pt x="104201" y="288842"/>
                  <a:pt x="99794" y="295452"/>
                </a:cubicBezTo>
                <a:lnTo>
                  <a:pt x="90740" y="309032"/>
                </a:lnTo>
                <a:cubicBezTo>
                  <a:pt x="85959" y="323374"/>
                  <a:pt x="87188" y="323659"/>
                  <a:pt x="77160" y="336193"/>
                </a:cubicBezTo>
                <a:cubicBezTo>
                  <a:pt x="74494" y="339526"/>
                  <a:pt x="71923" y="343337"/>
                  <a:pt x="68106" y="345246"/>
                </a:cubicBezTo>
                <a:cubicBezTo>
                  <a:pt x="59570" y="349514"/>
                  <a:pt x="40946" y="354300"/>
                  <a:pt x="40946" y="354300"/>
                </a:cubicBezTo>
                <a:cubicBezTo>
                  <a:pt x="39437" y="367880"/>
                  <a:pt x="38665" y="381562"/>
                  <a:pt x="36419" y="395040"/>
                </a:cubicBezTo>
                <a:cubicBezTo>
                  <a:pt x="35635" y="399747"/>
                  <a:pt x="34874" y="404895"/>
                  <a:pt x="31893" y="408621"/>
                </a:cubicBezTo>
                <a:cubicBezTo>
                  <a:pt x="28494" y="412869"/>
                  <a:pt x="22839" y="414656"/>
                  <a:pt x="18312" y="417674"/>
                </a:cubicBezTo>
                <a:cubicBezTo>
                  <a:pt x="15294" y="426727"/>
                  <a:pt x="10828" y="435421"/>
                  <a:pt x="9259" y="444834"/>
                </a:cubicBezTo>
                <a:cubicBezTo>
                  <a:pt x="3948" y="476702"/>
                  <a:pt x="7635" y="463288"/>
                  <a:pt x="205" y="485575"/>
                </a:cubicBezTo>
                <a:cubicBezTo>
                  <a:pt x="1714" y="497646"/>
                  <a:pt x="-3350" y="512697"/>
                  <a:pt x="4732" y="521789"/>
                </a:cubicBezTo>
                <a:cubicBezTo>
                  <a:pt x="11820" y="529764"/>
                  <a:pt x="25957" y="524224"/>
                  <a:pt x="36419" y="526316"/>
                </a:cubicBezTo>
                <a:cubicBezTo>
                  <a:pt x="41098" y="527252"/>
                  <a:pt x="45473" y="529333"/>
                  <a:pt x="50000" y="530842"/>
                </a:cubicBezTo>
                <a:cubicBezTo>
                  <a:pt x="75651" y="529333"/>
                  <a:pt x="101386" y="528873"/>
                  <a:pt x="126954" y="526316"/>
                </a:cubicBezTo>
                <a:cubicBezTo>
                  <a:pt x="131702" y="525841"/>
                  <a:pt x="135762" y="521789"/>
                  <a:pt x="140534" y="521789"/>
                </a:cubicBezTo>
                <a:cubicBezTo>
                  <a:pt x="188843" y="521789"/>
                  <a:pt x="237105" y="524807"/>
                  <a:pt x="285390" y="526316"/>
                </a:cubicBezTo>
                <a:cubicBezTo>
                  <a:pt x="289917" y="529334"/>
                  <a:pt x="294104" y="532936"/>
                  <a:pt x="298970" y="535369"/>
                </a:cubicBezTo>
                <a:cubicBezTo>
                  <a:pt x="303238" y="537503"/>
                  <a:pt x="308458" y="537441"/>
                  <a:pt x="312550" y="539896"/>
                </a:cubicBezTo>
                <a:cubicBezTo>
                  <a:pt x="316210" y="542092"/>
                  <a:pt x="318271" y="546283"/>
                  <a:pt x="321604" y="548949"/>
                </a:cubicBezTo>
                <a:cubicBezTo>
                  <a:pt x="325852" y="552348"/>
                  <a:pt x="330657" y="554985"/>
                  <a:pt x="335184" y="558003"/>
                </a:cubicBezTo>
                <a:cubicBezTo>
                  <a:pt x="338202" y="562530"/>
                  <a:pt x="342094" y="566583"/>
                  <a:pt x="344237" y="571583"/>
                </a:cubicBezTo>
                <a:cubicBezTo>
                  <a:pt x="346688" y="577301"/>
                  <a:pt x="348225" y="583492"/>
                  <a:pt x="348764" y="589690"/>
                </a:cubicBezTo>
                <a:cubicBezTo>
                  <a:pt x="351251" y="618291"/>
                  <a:pt x="349578" y="647230"/>
                  <a:pt x="353291" y="675698"/>
                </a:cubicBezTo>
                <a:cubicBezTo>
                  <a:pt x="354164" y="682389"/>
                  <a:pt x="359686" y="687603"/>
                  <a:pt x="362344" y="693805"/>
                </a:cubicBezTo>
                <a:cubicBezTo>
                  <a:pt x="373588" y="720041"/>
                  <a:pt x="358528" y="694870"/>
                  <a:pt x="375924" y="720965"/>
                </a:cubicBezTo>
                <a:cubicBezTo>
                  <a:pt x="377433" y="728510"/>
                  <a:pt x="378585" y="736135"/>
                  <a:pt x="380451" y="743599"/>
                </a:cubicBezTo>
                <a:cubicBezTo>
                  <a:pt x="381608" y="748228"/>
                  <a:pt x="384194" y="752472"/>
                  <a:pt x="384978" y="757179"/>
                </a:cubicBezTo>
                <a:cubicBezTo>
                  <a:pt x="387224" y="770657"/>
                  <a:pt x="387996" y="784340"/>
                  <a:pt x="389505" y="797920"/>
                </a:cubicBezTo>
                <a:cubicBezTo>
                  <a:pt x="403085" y="796411"/>
                  <a:pt x="416989" y="796707"/>
                  <a:pt x="430245" y="793393"/>
                </a:cubicBezTo>
                <a:cubicBezTo>
                  <a:pt x="438647" y="791292"/>
                  <a:pt x="452338" y="775826"/>
                  <a:pt x="457405" y="770759"/>
                </a:cubicBezTo>
                <a:cubicBezTo>
                  <a:pt x="458914" y="766232"/>
                  <a:pt x="460775" y="761808"/>
                  <a:pt x="461932" y="757179"/>
                </a:cubicBezTo>
                <a:lnTo>
                  <a:pt x="470986" y="720965"/>
                </a:lnTo>
                <a:cubicBezTo>
                  <a:pt x="472495" y="710403"/>
                  <a:pt x="470740" y="698821"/>
                  <a:pt x="475512" y="689278"/>
                </a:cubicBezTo>
                <a:cubicBezTo>
                  <a:pt x="477646" y="685010"/>
                  <a:pt x="484321" y="684751"/>
                  <a:pt x="489093" y="684751"/>
                </a:cubicBezTo>
                <a:cubicBezTo>
                  <a:pt x="505759" y="684751"/>
                  <a:pt x="522289" y="687769"/>
                  <a:pt x="538887" y="689278"/>
                </a:cubicBezTo>
                <a:cubicBezTo>
                  <a:pt x="549974" y="766902"/>
                  <a:pt x="537406" y="692412"/>
                  <a:pt x="547940" y="734545"/>
                </a:cubicBezTo>
                <a:cubicBezTo>
                  <a:pt x="549806" y="742009"/>
                  <a:pt x="549026" y="750297"/>
                  <a:pt x="552467" y="757179"/>
                </a:cubicBezTo>
                <a:cubicBezTo>
                  <a:pt x="555330" y="762905"/>
                  <a:pt x="561520" y="766232"/>
                  <a:pt x="566047" y="770759"/>
                </a:cubicBezTo>
                <a:cubicBezTo>
                  <a:pt x="567556" y="775286"/>
                  <a:pt x="568119" y="780247"/>
                  <a:pt x="570574" y="784339"/>
                </a:cubicBezTo>
                <a:cubicBezTo>
                  <a:pt x="572770" y="787999"/>
                  <a:pt x="578401" y="789305"/>
                  <a:pt x="579627" y="793393"/>
                </a:cubicBezTo>
                <a:cubicBezTo>
                  <a:pt x="583123" y="805045"/>
                  <a:pt x="578024" y="819099"/>
                  <a:pt x="584154" y="829607"/>
                </a:cubicBezTo>
                <a:cubicBezTo>
                  <a:pt x="589636" y="839006"/>
                  <a:pt x="611314" y="847714"/>
                  <a:pt x="611314" y="847714"/>
                </a:cubicBezTo>
                <a:cubicBezTo>
                  <a:pt x="643001" y="846205"/>
                  <a:pt x="674919" y="847290"/>
                  <a:pt x="706376" y="843187"/>
                </a:cubicBezTo>
                <a:cubicBezTo>
                  <a:pt x="712442" y="842396"/>
                  <a:pt x="721773" y="822247"/>
                  <a:pt x="724483" y="820553"/>
                </a:cubicBezTo>
                <a:cubicBezTo>
                  <a:pt x="732576" y="815495"/>
                  <a:pt x="742590" y="814518"/>
                  <a:pt x="751643" y="811500"/>
                </a:cubicBezTo>
                <a:lnTo>
                  <a:pt x="765223" y="806973"/>
                </a:lnTo>
                <a:cubicBezTo>
                  <a:pt x="848213" y="808482"/>
                  <a:pt x="931387" y="805789"/>
                  <a:pt x="1014194" y="811500"/>
                </a:cubicBezTo>
                <a:cubicBezTo>
                  <a:pt x="1020581" y="811940"/>
                  <a:pt x="1022216" y="821904"/>
                  <a:pt x="1027774" y="825080"/>
                </a:cubicBezTo>
                <a:cubicBezTo>
                  <a:pt x="1033176" y="828167"/>
                  <a:pt x="1039845" y="828098"/>
                  <a:pt x="1045881" y="829607"/>
                </a:cubicBezTo>
                <a:cubicBezTo>
                  <a:pt x="1050408" y="834134"/>
                  <a:pt x="1054135" y="839636"/>
                  <a:pt x="1059461" y="843187"/>
                </a:cubicBezTo>
                <a:cubicBezTo>
                  <a:pt x="1072834" y="852103"/>
                  <a:pt x="1085482" y="845640"/>
                  <a:pt x="1100202" y="843187"/>
                </a:cubicBezTo>
                <a:cubicBezTo>
                  <a:pt x="1101924" y="834573"/>
                  <a:pt x="1104614" y="816256"/>
                  <a:pt x="1109255" y="806973"/>
                </a:cubicBezTo>
                <a:cubicBezTo>
                  <a:pt x="1111688" y="802107"/>
                  <a:pt x="1115875" y="798259"/>
                  <a:pt x="1118308" y="793393"/>
                </a:cubicBezTo>
                <a:cubicBezTo>
                  <a:pt x="1120442" y="789125"/>
                  <a:pt x="1120380" y="783905"/>
                  <a:pt x="1122835" y="779813"/>
                </a:cubicBezTo>
                <a:cubicBezTo>
                  <a:pt x="1125031" y="776153"/>
                  <a:pt x="1129223" y="774092"/>
                  <a:pt x="1131889" y="770759"/>
                </a:cubicBezTo>
                <a:cubicBezTo>
                  <a:pt x="1135288" y="766511"/>
                  <a:pt x="1137924" y="761706"/>
                  <a:pt x="1140942" y="757179"/>
                </a:cubicBezTo>
                <a:cubicBezTo>
                  <a:pt x="1142451" y="731528"/>
                  <a:pt x="1142912" y="705793"/>
                  <a:pt x="1145469" y="680225"/>
                </a:cubicBezTo>
                <a:cubicBezTo>
                  <a:pt x="1145944" y="675477"/>
                  <a:pt x="1148839" y="671273"/>
                  <a:pt x="1149996" y="666644"/>
                </a:cubicBezTo>
                <a:cubicBezTo>
                  <a:pt x="1151862" y="659180"/>
                  <a:pt x="1151491" y="651083"/>
                  <a:pt x="1154522" y="644011"/>
                </a:cubicBezTo>
                <a:cubicBezTo>
                  <a:pt x="1156203" y="640088"/>
                  <a:pt x="1160558" y="637975"/>
                  <a:pt x="1163576" y="634957"/>
                </a:cubicBezTo>
                <a:cubicBezTo>
                  <a:pt x="1175198" y="600088"/>
                  <a:pt x="1181489" y="611341"/>
                  <a:pt x="1149996" y="598743"/>
                </a:cubicBezTo>
                <a:lnTo>
                  <a:pt x="1054934" y="603270"/>
                </a:lnTo>
                <a:cubicBezTo>
                  <a:pt x="1044538" y="605669"/>
                  <a:pt x="1039846" y="618359"/>
                  <a:pt x="1032301" y="625904"/>
                </a:cubicBezTo>
                <a:lnTo>
                  <a:pt x="1023247" y="634957"/>
                </a:lnTo>
                <a:cubicBezTo>
                  <a:pt x="995882" y="628115"/>
                  <a:pt x="1007108" y="636332"/>
                  <a:pt x="996087" y="603270"/>
                </a:cubicBezTo>
                <a:lnTo>
                  <a:pt x="991560" y="589690"/>
                </a:lnTo>
                <a:cubicBezTo>
                  <a:pt x="1018269" y="562981"/>
                  <a:pt x="1010726" y="580053"/>
                  <a:pt x="1005140" y="535369"/>
                </a:cubicBezTo>
                <a:cubicBezTo>
                  <a:pt x="968926" y="536878"/>
                  <a:pt x="932180" y="533524"/>
                  <a:pt x="896499" y="539896"/>
                </a:cubicBezTo>
                <a:cubicBezTo>
                  <a:pt x="888096" y="541397"/>
                  <a:pt x="878392" y="558003"/>
                  <a:pt x="878392" y="558003"/>
                </a:cubicBezTo>
                <a:cubicBezTo>
                  <a:pt x="867830" y="556494"/>
                  <a:pt x="854902" y="560306"/>
                  <a:pt x="846705" y="553476"/>
                </a:cubicBezTo>
                <a:cubicBezTo>
                  <a:pt x="841926" y="549493"/>
                  <a:pt x="847934" y="540645"/>
                  <a:pt x="851231" y="535369"/>
                </a:cubicBezTo>
                <a:cubicBezTo>
                  <a:pt x="855755" y="528131"/>
                  <a:pt x="864603" y="524364"/>
                  <a:pt x="869338" y="517262"/>
                </a:cubicBezTo>
                <a:cubicBezTo>
                  <a:pt x="876058" y="507182"/>
                  <a:pt x="878233" y="501998"/>
                  <a:pt x="887445" y="494628"/>
                </a:cubicBezTo>
                <a:cubicBezTo>
                  <a:pt x="891693" y="491229"/>
                  <a:pt x="896498" y="488593"/>
                  <a:pt x="901025" y="485575"/>
                </a:cubicBezTo>
                <a:cubicBezTo>
                  <a:pt x="902534" y="481048"/>
                  <a:pt x="902779" y="475878"/>
                  <a:pt x="905552" y="471995"/>
                </a:cubicBezTo>
                <a:cubicBezTo>
                  <a:pt x="910513" y="465049"/>
                  <a:pt x="917623" y="459924"/>
                  <a:pt x="923659" y="453888"/>
                </a:cubicBezTo>
                <a:cubicBezTo>
                  <a:pt x="926677" y="450870"/>
                  <a:pt x="930344" y="448385"/>
                  <a:pt x="932712" y="444834"/>
                </a:cubicBezTo>
                <a:lnTo>
                  <a:pt x="941766" y="431254"/>
                </a:lnTo>
                <a:cubicBezTo>
                  <a:pt x="943275" y="423710"/>
                  <a:pt x="945028" y="416210"/>
                  <a:pt x="946293" y="408621"/>
                </a:cubicBezTo>
                <a:cubicBezTo>
                  <a:pt x="948047" y="398096"/>
                  <a:pt x="947445" y="387055"/>
                  <a:pt x="950819" y="376933"/>
                </a:cubicBezTo>
                <a:cubicBezTo>
                  <a:pt x="952169" y="372884"/>
                  <a:pt x="956855" y="370898"/>
                  <a:pt x="959873" y="367880"/>
                </a:cubicBezTo>
                <a:cubicBezTo>
                  <a:pt x="961382" y="363353"/>
                  <a:pt x="961945" y="358392"/>
                  <a:pt x="964400" y="354300"/>
                </a:cubicBezTo>
                <a:cubicBezTo>
                  <a:pt x="972301" y="341131"/>
                  <a:pt x="987067" y="340708"/>
                  <a:pt x="1000613" y="336193"/>
                </a:cubicBezTo>
                <a:lnTo>
                  <a:pt x="1014194" y="331666"/>
                </a:lnTo>
                <a:cubicBezTo>
                  <a:pt x="1015703" y="319595"/>
                  <a:pt x="1015519" y="307189"/>
                  <a:pt x="1018720" y="295452"/>
                </a:cubicBezTo>
                <a:cubicBezTo>
                  <a:pt x="1020151" y="290203"/>
                  <a:pt x="1025341" y="286738"/>
                  <a:pt x="1027774" y="281872"/>
                </a:cubicBezTo>
                <a:cubicBezTo>
                  <a:pt x="1039528" y="258365"/>
                  <a:pt x="1023670" y="276924"/>
                  <a:pt x="1041354" y="259238"/>
                </a:cubicBezTo>
                <a:cubicBezTo>
                  <a:pt x="1038336" y="233587"/>
                  <a:pt x="1037622" y="207558"/>
                  <a:pt x="1032301" y="182284"/>
                </a:cubicBezTo>
                <a:cubicBezTo>
                  <a:pt x="1031422" y="178107"/>
                  <a:pt x="1027065" y="175139"/>
                  <a:pt x="1023247" y="173230"/>
                </a:cubicBezTo>
                <a:cubicBezTo>
                  <a:pt x="1017682" y="170448"/>
                  <a:pt x="1011176" y="170213"/>
                  <a:pt x="1005140" y="168704"/>
                </a:cubicBezTo>
                <a:cubicBezTo>
                  <a:pt x="1002122" y="165686"/>
                  <a:pt x="998283" y="163310"/>
                  <a:pt x="996087" y="159650"/>
                </a:cubicBezTo>
                <a:cubicBezTo>
                  <a:pt x="993632" y="155558"/>
                  <a:pt x="992871" y="150658"/>
                  <a:pt x="991560" y="146070"/>
                </a:cubicBezTo>
                <a:cubicBezTo>
                  <a:pt x="980191" y="106282"/>
                  <a:pt x="993360" y="146943"/>
                  <a:pt x="982506" y="114383"/>
                </a:cubicBezTo>
                <a:cubicBezTo>
                  <a:pt x="980997" y="100803"/>
                  <a:pt x="981575" y="86824"/>
                  <a:pt x="977980" y="73642"/>
                </a:cubicBezTo>
                <a:cubicBezTo>
                  <a:pt x="975577" y="64831"/>
                  <a:pt x="961767" y="61897"/>
                  <a:pt x="955346" y="60062"/>
                </a:cubicBezTo>
                <a:cubicBezTo>
                  <a:pt x="949364" y="58353"/>
                  <a:pt x="943221" y="57244"/>
                  <a:pt x="937239" y="55535"/>
                </a:cubicBezTo>
                <a:cubicBezTo>
                  <a:pt x="932651" y="54224"/>
                  <a:pt x="928288" y="52166"/>
                  <a:pt x="923659" y="51009"/>
                </a:cubicBezTo>
                <a:cubicBezTo>
                  <a:pt x="916195" y="49143"/>
                  <a:pt x="908489" y="48348"/>
                  <a:pt x="901025" y="46482"/>
                </a:cubicBezTo>
                <a:cubicBezTo>
                  <a:pt x="896396" y="45325"/>
                  <a:pt x="892211" y="42187"/>
                  <a:pt x="887445" y="41955"/>
                </a:cubicBezTo>
                <a:cubicBezTo>
                  <a:pt x="830155" y="39160"/>
                  <a:pt x="772768" y="38937"/>
                  <a:pt x="715429" y="37428"/>
                </a:cubicBezTo>
                <a:cubicBezTo>
                  <a:pt x="638376" y="22019"/>
                  <a:pt x="727778" y="38586"/>
                  <a:pt x="538887" y="28375"/>
                </a:cubicBezTo>
                <a:cubicBezTo>
                  <a:pt x="534122" y="28117"/>
                  <a:pt x="529985" y="24784"/>
                  <a:pt x="525306" y="23848"/>
                </a:cubicBezTo>
                <a:cubicBezTo>
                  <a:pt x="514844" y="21756"/>
                  <a:pt x="504116" y="21231"/>
                  <a:pt x="493619" y="19322"/>
                </a:cubicBezTo>
                <a:cubicBezTo>
                  <a:pt x="487498" y="18209"/>
                  <a:pt x="481728" y="15044"/>
                  <a:pt x="475512" y="14795"/>
                </a:cubicBezTo>
                <a:cubicBezTo>
                  <a:pt x="443850" y="13528"/>
                  <a:pt x="400822" y="-4821"/>
                  <a:pt x="384978" y="121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453065" y="3704686"/>
            <a:ext cx="661273" cy="731749"/>
          </a:xfrm>
          <a:custGeom>
            <a:avLst/>
            <a:gdLst>
              <a:gd name="connsiteX0" fmla="*/ 561 w 661273"/>
              <a:gd name="connsiteY0" fmla="*/ 455302 h 731749"/>
              <a:gd name="connsiteX1" fmla="*/ 21826 w 661273"/>
              <a:gd name="connsiteY1" fmla="*/ 444670 h 731749"/>
              <a:gd name="connsiteX2" fmla="*/ 37775 w 661273"/>
              <a:gd name="connsiteY2" fmla="*/ 428721 h 731749"/>
              <a:gd name="connsiteX3" fmla="*/ 40433 w 661273"/>
              <a:gd name="connsiteY3" fmla="*/ 415430 h 731749"/>
              <a:gd name="connsiteX4" fmla="*/ 43091 w 661273"/>
              <a:gd name="connsiteY4" fmla="*/ 407456 h 731749"/>
              <a:gd name="connsiteX5" fmla="*/ 45749 w 661273"/>
              <a:gd name="connsiteY5" fmla="*/ 388849 h 731749"/>
              <a:gd name="connsiteX6" fmla="*/ 51065 w 661273"/>
              <a:gd name="connsiteY6" fmla="*/ 378216 h 731749"/>
              <a:gd name="connsiteX7" fmla="*/ 59040 w 661273"/>
              <a:gd name="connsiteY7" fmla="*/ 364926 h 731749"/>
              <a:gd name="connsiteX8" fmla="*/ 77647 w 661273"/>
              <a:gd name="connsiteY8" fmla="*/ 362267 h 731749"/>
              <a:gd name="connsiteX9" fmla="*/ 117519 w 661273"/>
              <a:gd name="connsiteY9" fmla="*/ 356951 h 731749"/>
              <a:gd name="connsiteX10" fmla="*/ 125493 w 661273"/>
              <a:gd name="connsiteY10" fmla="*/ 354293 h 731749"/>
              <a:gd name="connsiteX11" fmla="*/ 146758 w 661273"/>
              <a:gd name="connsiteY11" fmla="*/ 351635 h 731749"/>
              <a:gd name="connsiteX12" fmla="*/ 162707 w 661273"/>
              <a:gd name="connsiteY12" fmla="*/ 333028 h 731749"/>
              <a:gd name="connsiteX13" fmla="*/ 165365 w 661273"/>
              <a:gd name="connsiteY13" fmla="*/ 322395 h 731749"/>
              <a:gd name="connsiteX14" fmla="*/ 175998 w 661273"/>
              <a:gd name="connsiteY14" fmla="*/ 253284 h 731749"/>
              <a:gd name="connsiteX15" fmla="*/ 183972 w 661273"/>
              <a:gd name="connsiteY15" fmla="*/ 247967 h 731749"/>
              <a:gd name="connsiteX16" fmla="*/ 199921 w 661273"/>
              <a:gd name="connsiteY16" fmla="*/ 239993 h 731749"/>
              <a:gd name="connsiteX17" fmla="*/ 207895 w 661273"/>
              <a:gd name="connsiteY17" fmla="*/ 232019 h 731749"/>
              <a:gd name="connsiteX18" fmla="*/ 221186 w 661273"/>
              <a:gd name="connsiteY18" fmla="*/ 229361 h 731749"/>
              <a:gd name="connsiteX19" fmla="*/ 255742 w 661273"/>
              <a:gd name="connsiteY19" fmla="*/ 224044 h 731749"/>
              <a:gd name="connsiteX20" fmla="*/ 324854 w 661273"/>
              <a:gd name="connsiteY20" fmla="*/ 218728 h 731749"/>
              <a:gd name="connsiteX21" fmla="*/ 332828 w 661273"/>
              <a:gd name="connsiteY21" fmla="*/ 216070 h 731749"/>
              <a:gd name="connsiteX22" fmla="*/ 385991 w 661273"/>
              <a:gd name="connsiteY22" fmla="*/ 213412 h 731749"/>
              <a:gd name="connsiteX23" fmla="*/ 401940 w 661273"/>
              <a:gd name="connsiteY23" fmla="*/ 205437 h 731749"/>
              <a:gd name="connsiteX24" fmla="*/ 409914 w 661273"/>
              <a:gd name="connsiteY24" fmla="*/ 202779 h 731749"/>
              <a:gd name="connsiteX25" fmla="*/ 420547 w 661273"/>
              <a:gd name="connsiteY25" fmla="*/ 197463 h 731749"/>
              <a:gd name="connsiteX26" fmla="*/ 436495 w 661273"/>
              <a:gd name="connsiteY26" fmla="*/ 192147 h 731749"/>
              <a:gd name="connsiteX27" fmla="*/ 444470 w 661273"/>
              <a:gd name="connsiteY27" fmla="*/ 189488 h 731749"/>
              <a:gd name="connsiteX28" fmla="*/ 465735 w 661273"/>
              <a:gd name="connsiteY28" fmla="*/ 184172 h 731749"/>
              <a:gd name="connsiteX29" fmla="*/ 481684 w 661273"/>
              <a:gd name="connsiteY29" fmla="*/ 178856 h 731749"/>
              <a:gd name="connsiteX30" fmla="*/ 494975 w 661273"/>
              <a:gd name="connsiteY30" fmla="*/ 162907 h 731749"/>
              <a:gd name="connsiteX31" fmla="*/ 513581 w 661273"/>
              <a:gd name="connsiteY31" fmla="*/ 154933 h 731749"/>
              <a:gd name="connsiteX32" fmla="*/ 524214 w 661273"/>
              <a:gd name="connsiteY32" fmla="*/ 141642 h 731749"/>
              <a:gd name="connsiteX33" fmla="*/ 526872 w 661273"/>
              <a:gd name="connsiteY33" fmla="*/ 133667 h 731749"/>
              <a:gd name="connsiteX34" fmla="*/ 534847 w 661273"/>
              <a:gd name="connsiteY34" fmla="*/ 128351 h 731749"/>
              <a:gd name="connsiteX35" fmla="*/ 545479 w 661273"/>
              <a:gd name="connsiteY35" fmla="*/ 117719 h 731749"/>
              <a:gd name="connsiteX36" fmla="*/ 564086 w 661273"/>
              <a:gd name="connsiteY36" fmla="*/ 104428 h 731749"/>
              <a:gd name="connsiteX37" fmla="*/ 572061 w 661273"/>
              <a:gd name="connsiteY37" fmla="*/ 53923 h 731749"/>
              <a:gd name="connsiteX38" fmla="*/ 580035 w 661273"/>
              <a:gd name="connsiteY38" fmla="*/ 45949 h 731749"/>
              <a:gd name="connsiteX39" fmla="*/ 590668 w 661273"/>
              <a:gd name="connsiteY39" fmla="*/ 32658 h 731749"/>
              <a:gd name="connsiteX40" fmla="*/ 593326 w 661273"/>
              <a:gd name="connsiteY40" fmla="*/ 22026 h 731749"/>
              <a:gd name="connsiteX41" fmla="*/ 601300 w 661273"/>
              <a:gd name="connsiteY41" fmla="*/ 16709 h 731749"/>
              <a:gd name="connsiteX42" fmla="*/ 617249 w 661273"/>
              <a:gd name="connsiteY42" fmla="*/ 761 h 731749"/>
              <a:gd name="connsiteX43" fmla="*/ 657121 w 661273"/>
              <a:gd name="connsiteY43" fmla="*/ 24684 h 731749"/>
              <a:gd name="connsiteX44" fmla="*/ 649147 w 661273"/>
              <a:gd name="connsiteY44" fmla="*/ 30000 h 731749"/>
              <a:gd name="connsiteX45" fmla="*/ 646488 w 661273"/>
              <a:gd name="connsiteY45" fmla="*/ 40633 h 731749"/>
              <a:gd name="connsiteX46" fmla="*/ 641172 w 661273"/>
              <a:gd name="connsiteY46" fmla="*/ 56581 h 731749"/>
              <a:gd name="connsiteX47" fmla="*/ 638514 w 661273"/>
              <a:gd name="connsiteY47" fmla="*/ 99112 h 731749"/>
              <a:gd name="connsiteX48" fmla="*/ 635856 w 661273"/>
              <a:gd name="connsiteY48" fmla="*/ 107086 h 731749"/>
              <a:gd name="connsiteX49" fmla="*/ 633198 w 661273"/>
              <a:gd name="connsiteY49" fmla="*/ 138984 h 731749"/>
              <a:gd name="connsiteX50" fmla="*/ 625223 w 661273"/>
              <a:gd name="connsiteY50" fmla="*/ 144300 h 731749"/>
              <a:gd name="connsiteX51" fmla="*/ 619907 w 661273"/>
              <a:gd name="connsiteY51" fmla="*/ 152274 h 731749"/>
              <a:gd name="connsiteX52" fmla="*/ 609275 w 661273"/>
              <a:gd name="connsiteY52" fmla="*/ 165565 h 731749"/>
              <a:gd name="connsiteX53" fmla="*/ 598642 w 661273"/>
              <a:gd name="connsiteY53" fmla="*/ 181514 h 731749"/>
              <a:gd name="connsiteX54" fmla="*/ 595984 w 661273"/>
              <a:gd name="connsiteY54" fmla="*/ 189488 h 731749"/>
              <a:gd name="connsiteX55" fmla="*/ 590668 w 661273"/>
              <a:gd name="connsiteY55" fmla="*/ 197463 h 731749"/>
              <a:gd name="connsiteX56" fmla="*/ 588009 w 661273"/>
              <a:gd name="connsiteY56" fmla="*/ 216070 h 731749"/>
              <a:gd name="connsiteX57" fmla="*/ 582693 w 661273"/>
              <a:gd name="connsiteY57" fmla="*/ 242651 h 731749"/>
              <a:gd name="connsiteX58" fmla="*/ 577377 w 661273"/>
              <a:gd name="connsiteY58" fmla="*/ 255942 h 731749"/>
              <a:gd name="connsiteX59" fmla="*/ 569402 w 661273"/>
              <a:gd name="connsiteY59" fmla="*/ 258600 h 731749"/>
              <a:gd name="connsiteX60" fmla="*/ 561428 w 661273"/>
              <a:gd name="connsiteY60" fmla="*/ 263916 h 731749"/>
              <a:gd name="connsiteX61" fmla="*/ 556112 w 661273"/>
              <a:gd name="connsiteY61" fmla="*/ 269233 h 731749"/>
              <a:gd name="connsiteX62" fmla="*/ 540163 w 661273"/>
              <a:gd name="connsiteY62" fmla="*/ 279865 h 731749"/>
              <a:gd name="connsiteX63" fmla="*/ 537505 w 661273"/>
              <a:gd name="connsiteY63" fmla="*/ 287840 h 731749"/>
              <a:gd name="connsiteX64" fmla="*/ 532188 w 661273"/>
              <a:gd name="connsiteY64" fmla="*/ 293156 h 731749"/>
              <a:gd name="connsiteX65" fmla="*/ 529530 w 661273"/>
              <a:gd name="connsiteY65" fmla="*/ 325054 h 731749"/>
              <a:gd name="connsiteX66" fmla="*/ 524214 w 661273"/>
              <a:gd name="connsiteY66" fmla="*/ 333028 h 731749"/>
              <a:gd name="connsiteX67" fmla="*/ 521556 w 661273"/>
              <a:gd name="connsiteY67" fmla="*/ 341002 h 731749"/>
              <a:gd name="connsiteX68" fmla="*/ 518898 w 661273"/>
              <a:gd name="connsiteY68" fmla="*/ 356951 h 731749"/>
              <a:gd name="connsiteX69" fmla="*/ 513581 w 661273"/>
              <a:gd name="connsiteY69" fmla="*/ 364926 h 731749"/>
              <a:gd name="connsiteX70" fmla="*/ 510923 w 661273"/>
              <a:gd name="connsiteY70" fmla="*/ 372900 h 731749"/>
              <a:gd name="connsiteX71" fmla="*/ 505607 w 661273"/>
              <a:gd name="connsiteY71" fmla="*/ 391507 h 731749"/>
              <a:gd name="connsiteX72" fmla="*/ 497633 w 661273"/>
              <a:gd name="connsiteY72" fmla="*/ 396823 h 731749"/>
              <a:gd name="connsiteX73" fmla="*/ 492316 w 661273"/>
              <a:gd name="connsiteY73" fmla="*/ 402140 h 731749"/>
              <a:gd name="connsiteX74" fmla="*/ 489658 w 661273"/>
              <a:gd name="connsiteY74" fmla="*/ 410114 h 731749"/>
              <a:gd name="connsiteX75" fmla="*/ 487000 w 661273"/>
              <a:gd name="connsiteY75" fmla="*/ 447328 h 731749"/>
              <a:gd name="connsiteX76" fmla="*/ 479026 w 661273"/>
              <a:gd name="connsiteY76" fmla="*/ 449986 h 731749"/>
              <a:gd name="connsiteX77" fmla="*/ 476368 w 661273"/>
              <a:gd name="connsiteY77" fmla="*/ 471251 h 731749"/>
              <a:gd name="connsiteX78" fmla="*/ 460419 w 661273"/>
              <a:gd name="connsiteY78" fmla="*/ 481884 h 731749"/>
              <a:gd name="connsiteX79" fmla="*/ 455102 w 661273"/>
              <a:gd name="connsiteY79" fmla="*/ 487200 h 731749"/>
              <a:gd name="connsiteX80" fmla="*/ 439154 w 661273"/>
              <a:gd name="connsiteY80" fmla="*/ 497833 h 731749"/>
              <a:gd name="connsiteX81" fmla="*/ 436495 w 661273"/>
              <a:gd name="connsiteY81" fmla="*/ 543021 h 731749"/>
              <a:gd name="connsiteX82" fmla="*/ 433837 w 661273"/>
              <a:gd name="connsiteY82" fmla="*/ 550995 h 731749"/>
              <a:gd name="connsiteX83" fmla="*/ 428521 w 661273"/>
              <a:gd name="connsiteY83" fmla="*/ 556312 h 731749"/>
              <a:gd name="connsiteX84" fmla="*/ 425863 w 661273"/>
              <a:gd name="connsiteY84" fmla="*/ 564286 h 731749"/>
              <a:gd name="connsiteX85" fmla="*/ 415230 w 661273"/>
              <a:gd name="connsiteY85" fmla="*/ 577577 h 731749"/>
              <a:gd name="connsiteX86" fmla="*/ 407256 w 661273"/>
              <a:gd name="connsiteY86" fmla="*/ 593526 h 731749"/>
              <a:gd name="connsiteX87" fmla="*/ 401940 w 661273"/>
              <a:gd name="connsiteY87" fmla="*/ 612133 h 731749"/>
              <a:gd name="connsiteX88" fmla="*/ 399281 w 661273"/>
              <a:gd name="connsiteY88" fmla="*/ 620107 h 731749"/>
              <a:gd name="connsiteX89" fmla="*/ 388649 w 661273"/>
              <a:gd name="connsiteY89" fmla="*/ 636056 h 731749"/>
              <a:gd name="connsiteX90" fmla="*/ 383333 w 661273"/>
              <a:gd name="connsiteY90" fmla="*/ 652005 h 731749"/>
              <a:gd name="connsiteX91" fmla="*/ 380675 w 661273"/>
              <a:gd name="connsiteY91" fmla="*/ 670612 h 731749"/>
              <a:gd name="connsiteX92" fmla="*/ 375358 w 661273"/>
              <a:gd name="connsiteY92" fmla="*/ 675928 h 731749"/>
              <a:gd name="connsiteX93" fmla="*/ 367384 w 661273"/>
              <a:gd name="connsiteY93" fmla="*/ 702509 h 731749"/>
              <a:gd name="connsiteX94" fmla="*/ 362068 w 661273"/>
              <a:gd name="connsiteY94" fmla="*/ 710484 h 731749"/>
              <a:gd name="connsiteX95" fmla="*/ 359409 w 661273"/>
              <a:gd name="connsiteY95" fmla="*/ 718458 h 731749"/>
              <a:gd name="connsiteX96" fmla="*/ 351435 w 661273"/>
              <a:gd name="connsiteY96" fmla="*/ 723774 h 731749"/>
              <a:gd name="connsiteX97" fmla="*/ 335486 w 661273"/>
              <a:gd name="connsiteY97" fmla="*/ 731749 h 731749"/>
              <a:gd name="connsiteX98" fmla="*/ 316879 w 661273"/>
              <a:gd name="connsiteY98" fmla="*/ 729091 h 731749"/>
              <a:gd name="connsiteX99" fmla="*/ 308905 w 661273"/>
              <a:gd name="connsiteY99" fmla="*/ 723774 h 731749"/>
              <a:gd name="connsiteX100" fmla="*/ 298272 w 661273"/>
              <a:gd name="connsiteY100" fmla="*/ 710484 h 731749"/>
              <a:gd name="connsiteX101" fmla="*/ 292956 w 661273"/>
              <a:gd name="connsiteY101" fmla="*/ 630740 h 731749"/>
              <a:gd name="connsiteX102" fmla="*/ 287640 w 661273"/>
              <a:gd name="connsiteY102" fmla="*/ 625423 h 731749"/>
              <a:gd name="connsiteX103" fmla="*/ 277007 w 661273"/>
              <a:gd name="connsiteY103" fmla="*/ 622765 h 731749"/>
              <a:gd name="connsiteX104" fmla="*/ 266375 w 661273"/>
              <a:gd name="connsiteY104" fmla="*/ 617449 h 731749"/>
              <a:gd name="connsiteX105" fmla="*/ 250426 w 661273"/>
              <a:gd name="connsiteY105" fmla="*/ 612133 h 731749"/>
              <a:gd name="connsiteX106" fmla="*/ 245109 w 661273"/>
              <a:gd name="connsiteY106" fmla="*/ 606816 h 731749"/>
              <a:gd name="connsiteX107" fmla="*/ 239793 w 661273"/>
              <a:gd name="connsiteY107" fmla="*/ 598842 h 731749"/>
              <a:gd name="connsiteX108" fmla="*/ 229161 w 661273"/>
              <a:gd name="connsiteY108" fmla="*/ 596184 h 731749"/>
              <a:gd name="connsiteX109" fmla="*/ 210554 w 661273"/>
              <a:gd name="connsiteY109" fmla="*/ 582893 h 731749"/>
              <a:gd name="connsiteX110" fmla="*/ 202579 w 661273"/>
              <a:gd name="connsiteY110" fmla="*/ 577577 h 731749"/>
              <a:gd name="connsiteX111" fmla="*/ 189288 w 661273"/>
              <a:gd name="connsiteY111" fmla="*/ 564286 h 731749"/>
              <a:gd name="connsiteX112" fmla="*/ 173340 w 661273"/>
              <a:gd name="connsiteY112" fmla="*/ 558970 h 731749"/>
              <a:gd name="connsiteX113" fmla="*/ 165365 w 661273"/>
              <a:gd name="connsiteY113" fmla="*/ 556312 h 731749"/>
              <a:gd name="connsiteX114" fmla="*/ 152075 w 661273"/>
              <a:gd name="connsiteY114" fmla="*/ 545679 h 731749"/>
              <a:gd name="connsiteX115" fmla="*/ 141442 w 661273"/>
              <a:gd name="connsiteY115" fmla="*/ 543021 h 731749"/>
              <a:gd name="connsiteX116" fmla="*/ 136126 w 661273"/>
              <a:gd name="connsiteY116" fmla="*/ 535047 h 731749"/>
              <a:gd name="connsiteX117" fmla="*/ 120177 w 661273"/>
              <a:gd name="connsiteY117" fmla="*/ 524414 h 731749"/>
              <a:gd name="connsiteX118" fmla="*/ 104228 w 661273"/>
              <a:gd name="connsiteY118" fmla="*/ 516440 h 731749"/>
              <a:gd name="connsiteX119" fmla="*/ 85621 w 661273"/>
              <a:gd name="connsiteY119" fmla="*/ 513781 h 731749"/>
              <a:gd name="connsiteX120" fmla="*/ 77647 w 661273"/>
              <a:gd name="connsiteY120" fmla="*/ 508465 h 731749"/>
              <a:gd name="connsiteX121" fmla="*/ 53723 w 661273"/>
              <a:gd name="connsiteY121" fmla="*/ 503149 h 731749"/>
              <a:gd name="connsiteX122" fmla="*/ 48407 w 661273"/>
              <a:gd name="connsiteY122" fmla="*/ 495174 h 731749"/>
              <a:gd name="connsiteX123" fmla="*/ 40433 w 661273"/>
              <a:gd name="connsiteY123" fmla="*/ 492516 h 731749"/>
              <a:gd name="connsiteX124" fmla="*/ 21826 w 661273"/>
              <a:gd name="connsiteY124" fmla="*/ 484542 h 731749"/>
              <a:gd name="connsiteX125" fmla="*/ 13851 w 661273"/>
              <a:gd name="connsiteY125" fmla="*/ 479226 h 731749"/>
              <a:gd name="connsiteX126" fmla="*/ 5877 w 661273"/>
              <a:gd name="connsiteY126" fmla="*/ 460619 h 731749"/>
              <a:gd name="connsiteX127" fmla="*/ 561 w 661273"/>
              <a:gd name="connsiteY127" fmla="*/ 455302 h 731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61273" h="731749">
                <a:moveTo>
                  <a:pt x="561" y="455302"/>
                </a:moveTo>
                <a:cubicBezTo>
                  <a:pt x="3219" y="452644"/>
                  <a:pt x="15312" y="450460"/>
                  <a:pt x="21826" y="444670"/>
                </a:cubicBezTo>
                <a:cubicBezTo>
                  <a:pt x="27445" y="439675"/>
                  <a:pt x="37775" y="428721"/>
                  <a:pt x="37775" y="428721"/>
                </a:cubicBezTo>
                <a:cubicBezTo>
                  <a:pt x="38661" y="424291"/>
                  <a:pt x="39337" y="419813"/>
                  <a:pt x="40433" y="415430"/>
                </a:cubicBezTo>
                <a:cubicBezTo>
                  <a:pt x="41113" y="412712"/>
                  <a:pt x="42542" y="410203"/>
                  <a:pt x="43091" y="407456"/>
                </a:cubicBezTo>
                <a:cubicBezTo>
                  <a:pt x="44320" y="401312"/>
                  <a:pt x="44101" y="394894"/>
                  <a:pt x="45749" y="388849"/>
                </a:cubicBezTo>
                <a:cubicBezTo>
                  <a:pt x="46792" y="385026"/>
                  <a:pt x="49504" y="381858"/>
                  <a:pt x="51065" y="378216"/>
                </a:cubicBezTo>
                <a:cubicBezTo>
                  <a:pt x="52947" y="373825"/>
                  <a:pt x="53145" y="366891"/>
                  <a:pt x="59040" y="364926"/>
                </a:cubicBezTo>
                <a:cubicBezTo>
                  <a:pt x="64984" y="362945"/>
                  <a:pt x="71445" y="363153"/>
                  <a:pt x="77647" y="362267"/>
                </a:cubicBezTo>
                <a:cubicBezTo>
                  <a:pt x="98020" y="355476"/>
                  <a:pt x="74157" y="362732"/>
                  <a:pt x="117519" y="356951"/>
                </a:cubicBezTo>
                <a:cubicBezTo>
                  <a:pt x="120296" y="356581"/>
                  <a:pt x="122736" y="354794"/>
                  <a:pt x="125493" y="354293"/>
                </a:cubicBezTo>
                <a:cubicBezTo>
                  <a:pt x="132521" y="353015"/>
                  <a:pt x="139670" y="352521"/>
                  <a:pt x="146758" y="351635"/>
                </a:cubicBezTo>
                <a:cubicBezTo>
                  <a:pt x="159650" y="338743"/>
                  <a:pt x="154611" y="345173"/>
                  <a:pt x="162707" y="333028"/>
                </a:cubicBezTo>
                <a:cubicBezTo>
                  <a:pt x="163593" y="329484"/>
                  <a:pt x="165114" y="326040"/>
                  <a:pt x="165365" y="322395"/>
                </a:cubicBezTo>
                <a:cubicBezTo>
                  <a:pt x="170188" y="252458"/>
                  <a:pt x="146732" y="263038"/>
                  <a:pt x="175998" y="253284"/>
                </a:cubicBezTo>
                <a:cubicBezTo>
                  <a:pt x="178656" y="251512"/>
                  <a:pt x="181115" y="249396"/>
                  <a:pt x="183972" y="247967"/>
                </a:cubicBezTo>
                <a:cubicBezTo>
                  <a:pt x="195963" y="241971"/>
                  <a:pt x="188492" y="249517"/>
                  <a:pt x="199921" y="239993"/>
                </a:cubicBezTo>
                <a:cubicBezTo>
                  <a:pt x="202809" y="237587"/>
                  <a:pt x="204533" y="233700"/>
                  <a:pt x="207895" y="232019"/>
                </a:cubicBezTo>
                <a:cubicBezTo>
                  <a:pt x="211936" y="229999"/>
                  <a:pt x="216776" y="230341"/>
                  <a:pt x="221186" y="229361"/>
                </a:cubicBezTo>
                <a:cubicBezTo>
                  <a:pt x="244214" y="224243"/>
                  <a:pt x="218062" y="228230"/>
                  <a:pt x="255742" y="224044"/>
                </a:cubicBezTo>
                <a:cubicBezTo>
                  <a:pt x="287670" y="216063"/>
                  <a:pt x="250099" y="224708"/>
                  <a:pt x="324854" y="218728"/>
                </a:cubicBezTo>
                <a:cubicBezTo>
                  <a:pt x="327647" y="218505"/>
                  <a:pt x="330037" y="216313"/>
                  <a:pt x="332828" y="216070"/>
                </a:cubicBezTo>
                <a:cubicBezTo>
                  <a:pt x="350504" y="214533"/>
                  <a:pt x="368270" y="214298"/>
                  <a:pt x="385991" y="213412"/>
                </a:cubicBezTo>
                <a:cubicBezTo>
                  <a:pt x="406033" y="206731"/>
                  <a:pt x="381329" y="215743"/>
                  <a:pt x="401940" y="205437"/>
                </a:cubicBezTo>
                <a:cubicBezTo>
                  <a:pt x="404446" y="204184"/>
                  <a:pt x="407339" y="203883"/>
                  <a:pt x="409914" y="202779"/>
                </a:cubicBezTo>
                <a:cubicBezTo>
                  <a:pt x="413556" y="201218"/>
                  <a:pt x="416868" y="198935"/>
                  <a:pt x="420547" y="197463"/>
                </a:cubicBezTo>
                <a:cubicBezTo>
                  <a:pt x="425750" y="195382"/>
                  <a:pt x="431179" y="193919"/>
                  <a:pt x="436495" y="192147"/>
                </a:cubicBezTo>
                <a:lnTo>
                  <a:pt x="444470" y="189488"/>
                </a:lnTo>
                <a:cubicBezTo>
                  <a:pt x="468644" y="181429"/>
                  <a:pt x="430484" y="193785"/>
                  <a:pt x="465735" y="184172"/>
                </a:cubicBezTo>
                <a:cubicBezTo>
                  <a:pt x="471141" y="182698"/>
                  <a:pt x="481684" y="178856"/>
                  <a:pt x="481684" y="178856"/>
                </a:cubicBezTo>
                <a:cubicBezTo>
                  <a:pt x="501111" y="165905"/>
                  <a:pt x="478113" y="183142"/>
                  <a:pt x="494975" y="162907"/>
                </a:cubicBezTo>
                <a:cubicBezTo>
                  <a:pt x="499806" y="157110"/>
                  <a:pt x="506920" y="156598"/>
                  <a:pt x="513581" y="154933"/>
                </a:cubicBezTo>
                <a:cubicBezTo>
                  <a:pt x="518526" y="149988"/>
                  <a:pt x="520861" y="148348"/>
                  <a:pt x="524214" y="141642"/>
                </a:cubicBezTo>
                <a:cubicBezTo>
                  <a:pt x="525467" y="139136"/>
                  <a:pt x="525122" y="135855"/>
                  <a:pt x="526872" y="133667"/>
                </a:cubicBezTo>
                <a:cubicBezTo>
                  <a:pt x="528868" y="131172"/>
                  <a:pt x="532189" y="130123"/>
                  <a:pt x="534847" y="128351"/>
                </a:cubicBezTo>
                <a:cubicBezTo>
                  <a:pt x="540163" y="112403"/>
                  <a:pt x="533075" y="126579"/>
                  <a:pt x="545479" y="117719"/>
                </a:cubicBezTo>
                <a:cubicBezTo>
                  <a:pt x="567553" y="101952"/>
                  <a:pt x="546069" y="110434"/>
                  <a:pt x="564086" y="104428"/>
                </a:cubicBezTo>
                <a:cubicBezTo>
                  <a:pt x="579506" y="81299"/>
                  <a:pt x="559312" y="114478"/>
                  <a:pt x="572061" y="53923"/>
                </a:cubicBezTo>
                <a:cubicBezTo>
                  <a:pt x="572835" y="50245"/>
                  <a:pt x="577629" y="48837"/>
                  <a:pt x="580035" y="45949"/>
                </a:cubicBezTo>
                <a:cubicBezTo>
                  <a:pt x="596791" y="25841"/>
                  <a:pt x="575208" y="48115"/>
                  <a:pt x="590668" y="32658"/>
                </a:cubicBezTo>
                <a:cubicBezTo>
                  <a:pt x="591554" y="29114"/>
                  <a:pt x="591300" y="25066"/>
                  <a:pt x="593326" y="22026"/>
                </a:cubicBezTo>
                <a:cubicBezTo>
                  <a:pt x="595098" y="19368"/>
                  <a:pt x="599041" y="18968"/>
                  <a:pt x="601300" y="16709"/>
                </a:cubicBezTo>
                <a:cubicBezTo>
                  <a:pt x="621079" y="-3070"/>
                  <a:pt x="598460" y="13287"/>
                  <a:pt x="617249" y="761"/>
                </a:cubicBezTo>
                <a:cubicBezTo>
                  <a:pt x="648045" y="2686"/>
                  <a:pt x="671027" y="-10083"/>
                  <a:pt x="657121" y="24684"/>
                </a:cubicBezTo>
                <a:cubicBezTo>
                  <a:pt x="655935" y="27650"/>
                  <a:pt x="651805" y="28228"/>
                  <a:pt x="649147" y="30000"/>
                </a:cubicBezTo>
                <a:cubicBezTo>
                  <a:pt x="648261" y="33544"/>
                  <a:pt x="647538" y="37134"/>
                  <a:pt x="646488" y="40633"/>
                </a:cubicBezTo>
                <a:cubicBezTo>
                  <a:pt x="644878" y="46000"/>
                  <a:pt x="641172" y="56581"/>
                  <a:pt x="641172" y="56581"/>
                </a:cubicBezTo>
                <a:cubicBezTo>
                  <a:pt x="640286" y="70758"/>
                  <a:pt x="640001" y="84985"/>
                  <a:pt x="638514" y="99112"/>
                </a:cubicBezTo>
                <a:cubicBezTo>
                  <a:pt x="638221" y="101898"/>
                  <a:pt x="636226" y="104309"/>
                  <a:pt x="635856" y="107086"/>
                </a:cubicBezTo>
                <a:cubicBezTo>
                  <a:pt x="634446" y="117662"/>
                  <a:pt x="636129" y="128725"/>
                  <a:pt x="633198" y="138984"/>
                </a:cubicBezTo>
                <a:cubicBezTo>
                  <a:pt x="632320" y="142056"/>
                  <a:pt x="627881" y="142528"/>
                  <a:pt x="625223" y="144300"/>
                </a:cubicBezTo>
                <a:cubicBezTo>
                  <a:pt x="623451" y="146958"/>
                  <a:pt x="621903" y="149779"/>
                  <a:pt x="619907" y="152274"/>
                </a:cubicBezTo>
                <a:cubicBezTo>
                  <a:pt x="613315" y="160514"/>
                  <a:pt x="614728" y="154659"/>
                  <a:pt x="609275" y="165565"/>
                </a:cubicBezTo>
                <a:cubicBezTo>
                  <a:pt x="601581" y="180952"/>
                  <a:pt x="613757" y="166399"/>
                  <a:pt x="598642" y="181514"/>
                </a:cubicBezTo>
                <a:cubicBezTo>
                  <a:pt x="597756" y="184172"/>
                  <a:pt x="597237" y="186982"/>
                  <a:pt x="595984" y="189488"/>
                </a:cubicBezTo>
                <a:cubicBezTo>
                  <a:pt x="594555" y="192346"/>
                  <a:pt x="591586" y="194403"/>
                  <a:pt x="590668" y="197463"/>
                </a:cubicBezTo>
                <a:cubicBezTo>
                  <a:pt x="588868" y="203464"/>
                  <a:pt x="588962" y="209878"/>
                  <a:pt x="588009" y="216070"/>
                </a:cubicBezTo>
                <a:cubicBezTo>
                  <a:pt x="586887" y="223364"/>
                  <a:pt x="585210" y="235099"/>
                  <a:pt x="582693" y="242651"/>
                </a:cubicBezTo>
                <a:cubicBezTo>
                  <a:pt x="581184" y="247178"/>
                  <a:pt x="580432" y="252276"/>
                  <a:pt x="577377" y="255942"/>
                </a:cubicBezTo>
                <a:cubicBezTo>
                  <a:pt x="575583" y="258095"/>
                  <a:pt x="572060" y="257714"/>
                  <a:pt x="569402" y="258600"/>
                </a:cubicBezTo>
                <a:cubicBezTo>
                  <a:pt x="566744" y="260372"/>
                  <a:pt x="563922" y="261920"/>
                  <a:pt x="561428" y="263916"/>
                </a:cubicBezTo>
                <a:cubicBezTo>
                  <a:pt x="559471" y="265482"/>
                  <a:pt x="558117" y="267729"/>
                  <a:pt x="556112" y="269233"/>
                </a:cubicBezTo>
                <a:cubicBezTo>
                  <a:pt x="551001" y="273067"/>
                  <a:pt x="540163" y="279865"/>
                  <a:pt x="540163" y="279865"/>
                </a:cubicBezTo>
                <a:cubicBezTo>
                  <a:pt x="539277" y="282523"/>
                  <a:pt x="538947" y="285437"/>
                  <a:pt x="537505" y="287840"/>
                </a:cubicBezTo>
                <a:cubicBezTo>
                  <a:pt x="536216" y="289989"/>
                  <a:pt x="532713" y="290705"/>
                  <a:pt x="532188" y="293156"/>
                </a:cubicBezTo>
                <a:cubicBezTo>
                  <a:pt x="529952" y="303589"/>
                  <a:pt x="531622" y="314592"/>
                  <a:pt x="529530" y="325054"/>
                </a:cubicBezTo>
                <a:cubicBezTo>
                  <a:pt x="528904" y="328186"/>
                  <a:pt x="525643" y="330171"/>
                  <a:pt x="524214" y="333028"/>
                </a:cubicBezTo>
                <a:cubicBezTo>
                  <a:pt x="522961" y="335534"/>
                  <a:pt x="522442" y="338344"/>
                  <a:pt x="521556" y="341002"/>
                </a:cubicBezTo>
                <a:cubicBezTo>
                  <a:pt x="520670" y="346318"/>
                  <a:pt x="520602" y="351838"/>
                  <a:pt x="518898" y="356951"/>
                </a:cubicBezTo>
                <a:cubicBezTo>
                  <a:pt x="517888" y="359982"/>
                  <a:pt x="515010" y="362068"/>
                  <a:pt x="513581" y="364926"/>
                </a:cubicBezTo>
                <a:cubicBezTo>
                  <a:pt x="512328" y="367432"/>
                  <a:pt x="511693" y="370206"/>
                  <a:pt x="510923" y="372900"/>
                </a:cubicBezTo>
                <a:cubicBezTo>
                  <a:pt x="510711" y="373643"/>
                  <a:pt x="507024" y="389736"/>
                  <a:pt x="505607" y="391507"/>
                </a:cubicBezTo>
                <a:cubicBezTo>
                  <a:pt x="503611" y="394001"/>
                  <a:pt x="500127" y="394827"/>
                  <a:pt x="497633" y="396823"/>
                </a:cubicBezTo>
                <a:cubicBezTo>
                  <a:pt x="495676" y="398389"/>
                  <a:pt x="494088" y="400368"/>
                  <a:pt x="492316" y="402140"/>
                </a:cubicBezTo>
                <a:cubicBezTo>
                  <a:pt x="491430" y="404798"/>
                  <a:pt x="489985" y="407331"/>
                  <a:pt x="489658" y="410114"/>
                </a:cubicBezTo>
                <a:cubicBezTo>
                  <a:pt x="488205" y="422465"/>
                  <a:pt x="490204" y="435312"/>
                  <a:pt x="487000" y="447328"/>
                </a:cubicBezTo>
                <a:cubicBezTo>
                  <a:pt x="486278" y="450035"/>
                  <a:pt x="481684" y="449100"/>
                  <a:pt x="479026" y="449986"/>
                </a:cubicBezTo>
                <a:cubicBezTo>
                  <a:pt x="478140" y="457074"/>
                  <a:pt x="479967" y="465081"/>
                  <a:pt x="476368" y="471251"/>
                </a:cubicBezTo>
                <a:cubicBezTo>
                  <a:pt x="473149" y="476770"/>
                  <a:pt x="464937" y="477366"/>
                  <a:pt x="460419" y="481884"/>
                </a:cubicBezTo>
                <a:cubicBezTo>
                  <a:pt x="458647" y="483656"/>
                  <a:pt x="457107" y="485696"/>
                  <a:pt x="455102" y="487200"/>
                </a:cubicBezTo>
                <a:cubicBezTo>
                  <a:pt x="449991" y="491034"/>
                  <a:pt x="439154" y="497833"/>
                  <a:pt x="439154" y="497833"/>
                </a:cubicBezTo>
                <a:cubicBezTo>
                  <a:pt x="438268" y="512896"/>
                  <a:pt x="437997" y="528007"/>
                  <a:pt x="436495" y="543021"/>
                </a:cubicBezTo>
                <a:cubicBezTo>
                  <a:pt x="436216" y="545809"/>
                  <a:pt x="435278" y="548592"/>
                  <a:pt x="433837" y="550995"/>
                </a:cubicBezTo>
                <a:cubicBezTo>
                  <a:pt x="432548" y="553144"/>
                  <a:pt x="430293" y="554540"/>
                  <a:pt x="428521" y="556312"/>
                </a:cubicBezTo>
                <a:cubicBezTo>
                  <a:pt x="427635" y="558970"/>
                  <a:pt x="427116" y="561780"/>
                  <a:pt x="425863" y="564286"/>
                </a:cubicBezTo>
                <a:cubicBezTo>
                  <a:pt x="422508" y="570995"/>
                  <a:pt x="420177" y="572631"/>
                  <a:pt x="415230" y="577577"/>
                </a:cubicBezTo>
                <a:cubicBezTo>
                  <a:pt x="408549" y="597619"/>
                  <a:pt x="417561" y="572915"/>
                  <a:pt x="407256" y="593526"/>
                </a:cubicBezTo>
                <a:cubicBezTo>
                  <a:pt x="405131" y="597777"/>
                  <a:pt x="403076" y="608156"/>
                  <a:pt x="401940" y="612133"/>
                </a:cubicBezTo>
                <a:cubicBezTo>
                  <a:pt x="401170" y="614827"/>
                  <a:pt x="400642" y="617658"/>
                  <a:pt x="399281" y="620107"/>
                </a:cubicBezTo>
                <a:cubicBezTo>
                  <a:pt x="396178" y="625692"/>
                  <a:pt x="390669" y="629995"/>
                  <a:pt x="388649" y="636056"/>
                </a:cubicBezTo>
                <a:lnTo>
                  <a:pt x="383333" y="652005"/>
                </a:lnTo>
                <a:cubicBezTo>
                  <a:pt x="382447" y="658207"/>
                  <a:pt x="382656" y="664668"/>
                  <a:pt x="380675" y="670612"/>
                </a:cubicBezTo>
                <a:cubicBezTo>
                  <a:pt x="379882" y="672990"/>
                  <a:pt x="376479" y="673686"/>
                  <a:pt x="375358" y="675928"/>
                </a:cubicBezTo>
                <a:cubicBezTo>
                  <a:pt x="357504" y="711635"/>
                  <a:pt x="378822" y="675820"/>
                  <a:pt x="367384" y="702509"/>
                </a:cubicBezTo>
                <a:cubicBezTo>
                  <a:pt x="366126" y="705446"/>
                  <a:pt x="363497" y="707627"/>
                  <a:pt x="362068" y="710484"/>
                </a:cubicBezTo>
                <a:cubicBezTo>
                  <a:pt x="360815" y="712990"/>
                  <a:pt x="361159" y="716270"/>
                  <a:pt x="359409" y="718458"/>
                </a:cubicBezTo>
                <a:cubicBezTo>
                  <a:pt x="357413" y="720952"/>
                  <a:pt x="353929" y="721778"/>
                  <a:pt x="351435" y="723774"/>
                </a:cubicBezTo>
                <a:cubicBezTo>
                  <a:pt x="340662" y="732393"/>
                  <a:pt x="352739" y="727436"/>
                  <a:pt x="335486" y="731749"/>
                </a:cubicBezTo>
                <a:cubicBezTo>
                  <a:pt x="329284" y="730863"/>
                  <a:pt x="322880" y="730891"/>
                  <a:pt x="316879" y="729091"/>
                </a:cubicBezTo>
                <a:cubicBezTo>
                  <a:pt x="313819" y="728173"/>
                  <a:pt x="311400" y="725770"/>
                  <a:pt x="308905" y="723774"/>
                </a:cubicBezTo>
                <a:cubicBezTo>
                  <a:pt x="303491" y="719443"/>
                  <a:pt x="302222" y="716409"/>
                  <a:pt x="298272" y="710484"/>
                </a:cubicBezTo>
                <a:cubicBezTo>
                  <a:pt x="287204" y="677276"/>
                  <a:pt x="302898" y="726854"/>
                  <a:pt x="292956" y="630740"/>
                </a:cubicBezTo>
                <a:cubicBezTo>
                  <a:pt x="292698" y="628247"/>
                  <a:pt x="289882" y="626544"/>
                  <a:pt x="287640" y="625423"/>
                </a:cubicBezTo>
                <a:cubicBezTo>
                  <a:pt x="284372" y="623789"/>
                  <a:pt x="280551" y="623651"/>
                  <a:pt x="277007" y="622765"/>
                </a:cubicBezTo>
                <a:cubicBezTo>
                  <a:pt x="273463" y="620993"/>
                  <a:pt x="270054" y="618921"/>
                  <a:pt x="266375" y="617449"/>
                </a:cubicBezTo>
                <a:cubicBezTo>
                  <a:pt x="261172" y="615368"/>
                  <a:pt x="250426" y="612133"/>
                  <a:pt x="250426" y="612133"/>
                </a:cubicBezTo>
                <a:cubicBezTo>
                  <a:pt x="248654" y="610361"/>
                  <a:pt x="246675" y="608773"/>
                  <a:pt x="245109" y="606816"/>
                </a:cubicBezTo>
                <a:cubicBezTo>
                  <a:pt x="243113" y="604322"/>
                  <a:pt x="242451" y="600614"/>
                  <a:pt x="239793" y="598842"/>
                </a:cubicBezTo>
                <a:cubicBezTo>
                  <a:pt x="236753" y="596816"/>
                  <a:pt x="232705" y="597070"/>
                  <a:pt x="229161" y="596184"/>
                </a:cubicBezTo>
                <a:cubicBezTo>
                  <a:pt x="210347" y="583640"/>
                  <a:pt x="233660" y="599397"/>
                  <a:pt x="210554" y="582893"/>
                </a:cubicBezTo>
                <a:cubicBezTo>
                  <a:pt x="207954" y="581036"/>
                  <a:pt x="204983" y="579681"/>
                  <a:pt x="202579" y="577577"/>
                </a:cubicBezTo>
                <a:cubicBezTo>
                  <a:pt x="197864" y="573451"/>
                  <a:pt x="195232" y="566267"/>
                  <a:pt x="189288" y="564286"/>
                </a:cubicBezTo>
                <a:lnTo>
                  <a:pt x="173340" y="558970"/>
                </a:lnTo>
                <a:lnTo>
                  <a:pt x="165365" y="556312"/>
                </a:lnTo>
                <a:cubicBezTo>
                  <a:pt x="161078" y="552024"/>
                  <a:pt x="157944" y="548194"/>
                  <a:pt x="152075" y="545679"/>
                </a:cubicBezTo>
                <a:cubicBezTo>
                  <a:pt x="148717" y="544240"/>
                  <a:pt x="144986" y="543907"/>
                  <a:pt x="141442" y="543021"/>
                </a:cubicBezTo>
                <a:cubicBezTo>
                  <a:pt x="139670" y="540363"/>
                  <a:pt x="138530" y="537151"/>
                  <a:pt x="136126" y="535047"/>
                </a:cubicBezTo>
                <a:cubicBezTo>
                  <a:pt x="131317" y="530839"/>
                  <a:pt x="125493" y="527958"/>
                  <a:pt x="120177" y="524414"/>
                </a:cubicBezTo>
                <a:cubicBezTo>
                  <a:pt x="113457" y="519934"/>
                  <a:pt x="112088" y="518012"/>
                  <a:pt x="104228" y="516440"/>
                </a:cubicBezTo>
                <a:cubicBezTo>
                  <a:pt x="98084" y="515211"/>
                  <a:pt x="91823" y="514667"/>
                  <a:pt x="85621" y="513781"/>
                </a:cubicBezTo>
                <a:cubicBezTo>
                  <a:pt x="82963" y="512009"/>
                  <a:pt x="80504" y="509894"/>
                  <a:pt x="77647" y="508465"/>
                </a:cubicBezTo>
                <a:cubicBezTo>
                  <a:pt x="71104" y="505194"/>
                  <a:pt x="59847" y="504170"/>
                  <a:pt x="53723" y="503149"/>
                </a:cubicBezTo>
                <a:cubicBezTo>
                  <a:pt x="51951" y="500491"/>
                  <a:pt x="50902" y="497170"/>
                  <a:pt x="48407" y="495174"/>
                </a:cubicBezTo>
                <a:cubicBezTo>
                  <a:pt x="46219" y="493424"/>
                  <a:pt x="42939" y="493769"/>
                  <a:pt x="40433" y="492516"/>
                </a:cubicBezTo>
                <a:cubicBezTo>
                  <a:pt x="22077" y="483338"/>
                  <a:pt x="43952" y="490074"/>
                  <a:pt x="21826" y="484542"/>
                </a:cubicBezTo>
                <a:cubicBezTo>
                  <a:pt x="19168" y="482770"/>
                  <a:pt x="15896" y="481680"/>
                  <a:pt x="13851" y="479226"/>
                </a:cubicBezTo>
                <a:cubicBezTo>
                  <a:pt x="11577" y="476497"/>
                  <a:pt x="6751" y="464992"/>
                  <a:pt x="5877" y="460619"/>
                </a:cubicBezTo>
                <a:cubicBezTo>
                  <a:pt x="5529" y="458881"/>
                  <a:pt x="-2097" y="457960"/>
                  <a:pt x="561" y="455302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879148" y="4110316"/>
            <a:ext cx="827100" cy="496614"/>
          </a:xfrm>
          <a:custGeom>
            <a:avLst/>
            <a:gdLst>
              <a:gd name="connsiteX0" fmla="*/ 561187 w 827100"/>
              <a:gd name="connsiteY0" fmla="*/ 480291 h 496614"/>
              <a:gd name="connsiteX1" fmla="*/ 587768 w 827100"/>
              <a:gd name="connsiteY1" fmla="*/ 485607 h 496614"/>
              <a:gd name="connsiteX2" fmla="*/ 593085 w 827100"/>
              <a:gd name="connsiteY2" fmla="*/ 490924 h 496614"/>
              <a:gd name="connsiteX3" fmla="*/ 609033 w 827100"/>
              <a:gd name="connsiteY3" fmla="*/ 496240 h 496614"/>
              <a:gd name="connsiteX4" fmla="*/ 680803 w 827100"/>
              <a:gd name="connsiteY4" fmla="*/ 493582 h 496614"/>
              <a:gd name="connsiteX5" fmla="*/ 678145 w 827100"/>
              <a:gd name="connsiteY5" fmla="*/ 480291 h 496614"/>
              <a:gd name="connsiteX6" fmla="*/ 670171 w 827100"/>
              <a:gd name="connsiteY6" fmla="*/ 474975 h 496614"/>
              <a:gd name="connsiteX7" fmla="*/ 667512 w 827100"/>
              <a:gd name="connsiteY7" fmla="*/ 451051 h 496614"/>
              <a:gd name="connsiteX8" fmla="*/ 664854 w 827100"/>
              <a:gd name="connsiteY8" fmla="*/ 443077 h 496614"/>
              <a:gd name="connsiteX9" fmla="*/ 667512 w 827100"/>
              <a:gd name="connsiteY9" fmla="*/ 403205 h 496614"/>
              <a:gd name="connsiteX10" fmla="*/ 670171 w 827100"/>
              <a:gd name="connsiteY10" fmla="*/ 395231 h 496614"/>
              <a:gd name="connsiteX11" fmla="*/ 678145 w 827100"/>
              <a:gd name="connsiteY11" fmla="*/ 392572 h 496614"/>
              <a:gd name="connsiteX12" fmla="*/ 686119 w 827100"/>
              <a:gd name="connsiteY12" fmla="*/ 381940 h 496614"/>
              <a:gd name="connsiteX13" fmla="*/ 688778 w 827100"/>
              <a:gd name="connsiteY13" fmla="*/ 373965 h 496614"/>
              <a:gd name="connsiteX14" fmla="*/ 712701 w 827100"/>
              <a:gd name="connsiteY14" fmla="*/ 376624 h 496614"/>
              <a:gd name="connsiteX15" fmla="*/ 718017 w 827100"/>
              <a:gd name="connsiteY15" fmla="*/ 384598 h 496614"/>
              <a:gd name="connsiteX16" fmla="*/ 736624 w 827100"/>
              <a:gd name="connsiteY16" fmla="*/ 405863 h 496614"/>
              <a:gd name="connsiteX17" fmla="*/ 749915 w 827100"/>
              <a:gd name="connsiteY17" fmla="*/ 429786 h 496614"/>
              <a:gd name="connsiteX18" fmla="*/ 757889 w 827100"/>
              <a:gd name="connsiteY18" fmla="*/ 432444 h 496614"/>
              <a:gd name="connsiteX19" fmla="*/ 797761 w 827100"/>
              <a:gd name="connsiteY19" fmla="*/ 421812 h 496614"/>
              <a:gd name="connsiteX20" fmla="*/ 803078 w 827100"/>
              <a:gd name="connsiteY20" fmla="*/ 416496 h 496614"/>
              <a:gd name="connsiteX21" fmla="*/ 805736 w 827100"/>
              <a:gd name="connsiteY21" fmla="*/ 397889 h 496614"/>
              <a:gd name="connsiteX22" fmla="*/ 808394 w 827100"/>
              <a:gd name="connsiteY22" fmla="*/ 363333 h 496614"/>
              <a:gd name="connsiteX23" fmla="*/ 813710 w 827100"/>
              <a:gd name="connsiteY23" fmla="*/ 355358 h 496614"/>
              <a:gd name="connsiteX24" fmla="*/ 821685 w 827100"/>
              <a:gd name="connsiteY24" fmla="*/ 339410 h 496614"/>
              <a:gd name="connsiteX25" fmla="*/ 824343 w 827100"/>
              <a:gd name="connsiteY25" fmla="*/ 328777 h 496614"/>
              <a:gd name="connsiteX26" fmla="*/ 827001 w 827100"/>
              <a:gd name="connsiteY26" fmla="*/ 320803 h 496614"/>
              <a:gd name="connsiteX27" fmla="*/ 821685 w 827100"/>
              <a:gd name="connsiteY27" fmla="*/ 270298 h 496614"/>
              <a:gd name="connsiteX28" fmla="*/ 819026 w 827100"/>
              <a:gd name="connsiteY28" fmla="*/ 246375 h 496614"/>
              <a:gd name="connsiteX29" fmla="*/ 800419 w 827100"/>
              <a:gd name="connsiteY29" fmla="*/ 227768 h 496614"/>
              <a:gd name="connsiteX30" fmla="*/ 577136 w 827100"/>
              <a:gd name="connsiteY30" fmla="*/ 217135 h 496614"/>
              <a:gd name="connsiteX31" fmla="*/ 563845 w 827100"/>
              <a:gd name="connsiteY31" fmla="*/ 209161 h 496614"/>
              <a:gd name="connsiteX32" fmla="*/ 545238 w 827100"/>
              <a:gd name="connsiteY32" fmla="*/ 193212 h 496614"/>
              <a:gd name="connsiteX33" fmla="*/ 529289 w 827100"/>
              <a:gd name="connsiteY33" fmla="*/ 187896 h 496614"/>
              <a:gd name="connsiteX34" fmla="*/ 505366 w 827100"/>
              <a:gd name="connsiteY34" fmla="*/ 182579 h 496614"/>
              <a:gd name="connsiteX35" fmla="*/ 497392 w 827100"/>
              <a:gd name="connsiteY35" fmla="*/ 179921 h 496614"/>
              <a:gd name="connsiteX36" fmla="*/ 470810 w 827100"/>
              <a:gd name="connsiteY36" fmla="*/ 177263 h 496614"/>
              <a:gd name="connsiteX37" fmla="*/ 462836 w 827100"/>
              <a:gd name="connsiteY37" fmla="*/ 171947 h 496614"/>
              <a:gd name="connsiteX38" fmla="*/ 446887 w 827100"/>
              <a:gd name="connsiteY38" fmla="*/ 166631 h 496614"/>
              <a:gd name="connsiteX39" fmla="*/ 433596 w 827100"/>
              <a:gd name="connsiteY39" fmla="*/ 158656 h 496614"/>
              <a:gd name="connsiteX40" fmla="*/ 417647 w 827100"/>
              <a:gd name="connsiteY40" fmla="*/ 155998 h 496614"/>
              <a:gd name="connsiteX41" fmla="*/ 407015 w 827100"/>
              <a:gd name="connsiteY41" fmla="*/ 153340 h 496614"/>
              <a:gd name="connsiteX42" fmla="*/ 313980 w 827100"/>
              <a:gd name="connsiteY42" fmla="*/ 150682 h 496614"/>
              <a:gd name="connsiteX43" fmla="*/ 308664 w 827100"/>
              <a:gd name="connsiteY43" fmla="*/ 145365 h 496614"/>
              <a:gd name="connsiteX44" fmla="*/ 300689 w 827100"/>
              <a:gd name="connsiteY44" fmla="*/ 142707 h 496614"/>
              <a:gd name="connsiteX45" fmla="*/ 292715 w 827100"/>
              <a:gd name="connsiteY45" fmla="*/ 137391 h 496614"/>
              <a:gd name="connsiteX46" fmla="*/ 287398 w 827100"/>
              <a:gd name="connsiteY46" fmla="*/ 129417 h 496614"/>
              <a:gd name="connsiteX47" fmla="*/ 282082 w 827100"/>
              <a:gd name="connsiteY47" fmla="*/ 97519 h 496614"/>
              <a:gd name="connsiteX48" fmla="*/ 279424 w 827100"/>
              <a:gd name="connsiteY48" fmla="*/ 89544 h 496614"/>
              <a:gd name="connsiteX49" fmla="*/ 276766 w 827100"/>
              <a:gd name="connsiteY49" fmla="*/ 76254 h 496614"/>
              <a:gd name="connsiteX50" fmla="*/ 266133 w 827100"/>
              <a:gd name="connsiteY50" fmla="*/ 73596 h 496614"/>
              <a:gd name="connsiteX51" fmla="*/ 244868 w 827100"/>
              <a:gd name="connsiteY51" fmla="*/ 54989 h 496614"/>
              <a:gd name="connsiteX52" fmla="*/ 236894 w 827100"/>
              <a:gd name="connsiteY52" fmla="*/ 52331 h 496614"/>
              <a:gd name="connsiteX53" fmla="*/ 218287 w 827100"/>
              <a:gd name="connsiteY53" fmla="*/ 33724 h 496614"/>
              <a:gd name="connsiteX54" fmla="*/ 212971 w 827100"/>
              <a:gd name="connsiteY54" fmla="*/ 28407 h 496614"/>
              <a:gd name="connsiteX55" fmla="*/ 194364 w 827100"/>
              <a:gd name="connsiteY55" fmla="*/ 23091 h 496614"/>
              <a:gd name="connsiteX56" fmla="*/ 178415 w 827100"/>
              <a:gd name="connsiteY56" fmla="*/ 17775 h 496614"/>
              <a:gd name="connsiteX57" fmla="*/ 170440 w 827100"/>
              <a:gd name="connsiteY57" fmla="*/ 12458 h 496614"/>
              <a:gd name="connsiteX58" fmla="*/ 141201 w 827100"/>
              <a:gd name="connsiteY58" fmla="*/ 4484 h 496614"/>
              <a:gd name="connsiteX59" fmla="*/ 133226 w 827100"/>
              <a:gd name="connsiteY59" fmla="*/ 1826 h 496614"/>
              <a:gd name="connsiteX60" fmla="*/ 58798 w 827100"/>
              <a:gd name="connsiteY60" fmla="*/ 4484 h 496614"/>
              <a:gd name="connsiteX61" fmla="*/ 56140 w 827100"/>
              <a:gd name="connsiteY61" fmla="*/ 31065 h 496614"/>
              <a:gd name="connsiteX62" fmla="*/ 53482 w 827100"/>
              <a:gd name="connsiteY62" fmla="*/ 39040 h 496614"/>
              <a:gd name="connsiteX63" fmla="*/ 48166 w 827100"/>
              <a:gd name="connsiteY63" fmla="*/ 57647 h 496614"/>
              <a:gd name="connsiteX64" fmla="*/ 29559 w 827100"/>
              <a:gd name="connsiteY64" fmla="*/ 70937 h 496614"/>
              <a:gd name="connsiteX65" fmla="*/ 13610 w 827100"/>
              <a:gd name="connsiteY65" fmla="*/ 92203 h 496614"/>
              <a:gd name="connsiteX66" fmla="*/ 5636 w 827100"/>
              <a:gd name="connsiteY66" fmla="*/ 100177 h 496614"/>
              <a:gd name="connsiteX67" fmla="*/ 2978 w 827100"/>
              <a:gd name="connsiteY67" fmla="*/ 108151 h 496614"/>
              <a:gd name="connsiteX68" fmla="*/ 2978 w 827100"/>
              <a:gd name="connsiteY68" fmla="*/ 145365 h 496614"/>
              <a:gd name="connsiteX69" fmla="*/ 8294 w 827100"/>
              <a:gd name="connsiteY69" fmla="*/ 150682 h 496614"/>
              <a:gd name="connsiteX70" fmla="*/ 16268 w 827100"/>
              <a:gd name="connsiteY70" fmla="*/ 153340 h 496614"/>
              <a:gd name="connsiteX71" fmla="*/ 21585 w 827100"/>
              <a:gd name="connsiteY71" fmla="*/ 158656 h 496614"/>
              <a:gd name="connsiteX72" fmla="*/ 26901 w 827100"/>
              <a:gd name="connsiteY72" fmla="*/ 166631 h 496614"/>
              <a:gd name="connsiteX73" fmla="*/ 45508 w 827100"/>
              <a:gd name="connsiteY73" fmla="*/ 179921 h 496614"/>
              <a:gd name="connsiteX74" fmla="*/ 56140 w 827100"/>
              <a:gd name="connsiteY74" fmla="*/ 182579 h 496614"/>
              <a:gd name="connsiteX75" fmla="*/ 61457 w 827100"/>
              <a:gd name="connsiteY75" fmla="*/ 187896 h 496614"/>
              <a:gd name="connsiteX76" fmla="*/ 77405 w 827100"/>
              <a:gd name="connsiteY76" fmla="*/ 198528 h 496614"/>
              <a:gd name="connsiteX77" fmla="*/ 90696 w 827100"/>
              <a:gd name="connsiteY77" fmla="*/ 209161 h 496614"/>
              <a:gd name="connsiteX78" fmla="*/ 103987 w 827100"/>
              <a:gd name="connsiteY78" fmla="*/ 219793 h 496614"/>
              <a:gd name="connsiteX79" fmla="*/ 119936 w 827100"/>
              <a:gd name="connsiteY79" fmla="*/ 230426 h 496614"/>
              <a:gd name="connsiteX80" fmla="*/ 127910 w 827100"/>
              <a:gd name="connsiteY80" fmla="*/ 238400 h 496614"/>
              <a:gd name="connsiteX81" fmla="*/ 143859 w 827100"/>
              <a:gd name="connsiteY81" fmla="*/ 259665 h 496614"/>
              <a:gd name="connsiteX82" fmla="*/ 159808 w 827100"/>
              <a:gd name="connsiteY82" fmla="*/ 264982 h 496614"/>
              <a:gd name="connsiteX83" fmla="*/ 175757 w 827100"/>
              <a:gd name="connsiteY83" fmla="*/ 275614 h 496614"/>
              <a:gd name="connsiteX84" fmla="*/ 181073 w 827100"/>
              <a:gd name="connsiteY84" fmla="*/ 283589 h 496614"/>
              <a:gd name="connsiteX85" fmla="*/ 191705 w 827100"/>
              <a:gd name="connsiteY85" fmla="*/ 286247 h 496614"/>
              <a:gd name="connsiteX86" fmla="*/ 199680 w 827100"/>
              <a:gd name="connsiteY86" fmla="*/ 288905 h 496614"/>
              <a:gd name="connsiteX87" fmla="*/ 212971 w 827100"/>
              <a:gd name="connsiteY87" fmla="*/ 304854 h 496614"/>
              <a:gd name="connsiteX88" fmla="*/ 228919 w 827100"/>
              <a:gd name="connsiteY88" fmla="*/ 318144 h 496614"/>
              <a:gd name="connsiteX89" fmla="*/ 234236 w 827100"/>
              <a:gd name="connsiteY89" fmla="*/ 323461 h 496614"/>
              <a:gd name="connsiteX90" fmla="*/ 236894 w 827100"/>
              <a:gd name="connsiteY90" fmla="*/ 376624 h 496614"/>
              <a:gd name="connsiteX91" fmla="*/ 244868 w 827100"/>
              <a:gd name="connsiteY91" fmla="*/ 384598 h 496614"/>
              <a:gd name="connsiteX92" fmla="*/ 260817 w 827100"/>
              <a:gd name="connsiteY92" fmla="*/ 389914 h 496614"/>
              <a:gd name="connsiteX93" fmla="*/ 271450 w 827100"/>
              <a:gd name="connsiteY93" fmla="*/ 395231 h 496614"/>
              <a:gd name="connsiteX94" fmla="*/ 290057 w 827100"/>
              <a:gd name="connsiteY94" fmla="*/ 403205 h 496614"/>
              <a:gd name="connsiteX95" fmla="*/ 345878 w 827100"/>
              <a:gd name="connsiteY95" fmla="*/ 400547 h 496614"/>
              <a:gd name="connsiteX96" fmla="*/ 348536 w 827100"/>
              <a:gd name="connsiteY96" fmla="*/ 392572 h 496614"/>
              <a:gd name="connsiteX97" fmla="*/ 359168 w 827100"/>
              <a:gd name="connsiteY97" fmla="*/ 363333 h 496614"/>
              <a:gd name="connsiteX98" fmla="*/ 388408 w 827100"/>
              <a:gd name="connsiteY98" fmla="*/ 365991 h 496614"/>
              <a:gd name="connsiteX99" fmla="*/ 401698 w 827100"/>
              <a:gd name="connsiteY99" fmla="*/ 379282 h 496614"/>
              <a:gd name="connsiteX100" fmla="*/ 409673 w 827100"/>
              <a:gd name="connsiteY100" fmla="*/ 381940 h 496614"/>
              <a:gd name="connsiteX101" fmla="*/ 449545 w 827100"/>
              <a:gd name="connsiteY101" fmla="*/ 379282 h 496614"/>
              <a:gd name="connsiteX102" fmla="*/ 454861 w 827100"/>
              <a:gd name="connsiteY102" fmla="*/ 373965 h 496614"/>
              <a:gd name="connsiteX103" fmla="*/ 473468 w 827100"/>
              <a:gd name="connsiteY103" fmla="*/ 376624 h 496614"/>
              <a:gd name="connsiteX104" fmla="*/ 497392 w 827100"/>
              <a:gd name="connsiteY104" fmla="*/ 395231 h 496614"/>
              <a:gd name="connsiteX105" fmla="*/ 510682 w 827100"/>
              <a:gd name="connsiteY105" fmla="*/ 411179 h 496614"/>
              <a:gd name="connsiteX106" fmla="*/ 523973 w 827100"/>
              <a:gd name="connsiteY106" fmla="*/ 437761 h 496614"/>
              <a:gd name="connsiteX107" fmla="*/ 531947 w 827100"/>
              <a:gd name="connsiteY107" fmla="*/ 443077 h 496614"/>
              <a:gd name="connsiteX108" fmla="*/ 539922 w 827100"/>
              <a:gd name="connsiteY108" fmla="*/ 456368 h 496614"/>
              <a:gd name="connsiteX109" fmla="*/ 545238 w 827100"/>
              <a:gd name="connsiteY109" fmla="*/ 464342 h 496614"/>
              <a:gd name="connsiteX110" fmla="*/ 561187 w 827100"/>
              <a:gd name="connsiteY110" fmla="*/ 469658 h 496614"/>
              <a:gd name="connsiteX111" fmla="*/ 569161 w 827100"/>
              <a:gd name="connsiteY111" fmla="*/ 472317 h 496614"/>
              <a:gd name="connsiteX112" fmla="*/ 561187 w 827100"/>
              <a:gd name="connsiteY112" fmla="*/ 480291 h 49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827100" h="496614">
                <a:moveTo>
                  <a:pt x="561187" y="480291"/>
                </a:moveTo>
                <a:cubicBezTo>
                  <a:pt x="564288" y="482506"/>
                  <a:pt x="581969" y="482128"/>
                  <a:pt x="587768" y="485607"/>
                </a:cubicBezTo>
                <a:cubicBezTo>
                  <a:pt x="589917" y="486897"/>
                  <a:pt x="590843" y="489803"/>
                  <a:pt x="593085" y="490924"/>
                </a:cubicBezTo>
                <a:cubicBezTo>
                  <a:pt x="598097" y="493430"/>
                  <a:pt x="609033" y="496240"/>
                  <a:pt x="609033" y="496240"/>
                </a:cubicBezTo>
                <a:cubicBezTo>
                  <a:pt x="632956" y="495354"/>
                  <a:pt x="657476" y="498965"/>
                  <a:pt x="680803" y="493582"/>
                </a:cubicBezTo>
                <a:cubicBezTo>
                  <a:pt x="685205" y="492566"/>
                  <a:pt x="680386" y="484214"/>
                  <a:pt x="678145" y="480291"/>
                </a:cubicBezTo>
                <a:cubicBezTo>
                  <a:pt x="676560" y="477517"/>
                  <a:pt x="672829" y="476747"/>
                  <a:pt x="670171" y="474975"/>
                </a:cubicBezTo>
                <a:cubicBezTo>
                  <a:pt x="669285" y="467000"/>
                  <a:pt x="668831" y="458966"/>
                  <a:pt x="667512" y="451051"/>
                </a:cubicBezTo>
                <a:cubicBezTo>
                  <a:pt x="667051" y="448287"/>
                  <a:pt x="664854" y="445879"/>
                  <a:pt x="664854" y="443077"/>
                </a:cubicBezTo>
                <a:cubicBezTo>
                  <a:pt x="664854" y="429757"/>
                  <a:pt x="666041" y="416444"/>
                  <a:pt x="667512" y="403205"/>
                </a:cubicBezTo>
                <a:cubicBezTo>
                  <a:pt x="667821" y="400420"/>
                  <a:pt x="668190" y="397212"/>
                  <a:pt x="670171" y="395231"/>
                </a:cubicBezTo>
                <a:cubicBezTo>
                  <a:pt x="672152" y="393250"/>
                  <a:pt x="675487" y="393458"/>
                  <a:pt x="678145" y="392572"/>
                </a:cubicBezTo>
                <a:cubicBezTo>
                  <a:pt x="680803" y="389028"/>
                  <a:pt x="683921" y="385786"/>
                  <a:pt x="686119" y="381940"/>
                </a:cubicBezTo>
                <a:cubicBezTo>
                  <a:pt x="687509" y="379507"/>
                  <a:pt x="686030" y="374515"/>
                  <a:pt x="688778" y="373965"/>
                </a:cubicBezTo>
                <a:cubicBezTo>
                  <a:pt x="696646" y="372392"/>
                  <a:pt x="704727" y="375738"/>
                  <a:pt x="712701" y="376624"/>
                </a:cubicBezTo>
                <a:cubicBezTo>
                  <a:pt x="714473" y="379282"/>
                  <a:pt x="715758" y="382339"/>
                  <a:pt x="718017" y="384598"/>
                </a:cubicBezTo>
                <a:cubicBezTo>
                  <a:pt x="728872" y="395452"/>
                  <a:pt x="729093" y="383267"/>
                  <a:pt x="736624" y="405863"/>
                </a:cubicBezTo>
                <a:cubicBezTo>
                  <a:pt x="740587" y="417754"/>
                  <a:pt x="739682" y="422964"/>
                  <a:pt x="749915" y="429786"/>
                </a:cubicBezTo>
                <a:cubicBezTo>
                  <a:pt x="752246" y="431340"/>
                  <a:pt x="755231" y="431558"/>
                  <a:pt x="757889" y="432444"/>
                </a:cubicBezTo>
                <a:cubicBezTo>
                  <a:pt x="804671" y="428846"/>
                  <a:pt x="783537" y="439591"/>
                  <a:pt x="797761" y="421812"/>
                </a:cubicBezTo>
                <a:cubicBezTo>
                  <a:pt x="799327" y="419855"/>
                  <a:pt x="801306" y="418268"/>
                  <a:pt x="803078" y="416496"/>
                </a:cubicBezTo>
                <a:cubicBezTo>
                  <a:pt x="803964" y="410294"/>
                  <a:pt x="805113" y="404123"/>
                  <a:pt x="805736" y="397889"/>
                </a:cubicBezTo>
                <a:cubicBezTo>
                  <a:pt x="806885" y="386394"/>
                  <a:pt x="806265" y="374688"/>
                  <a:pt x="808394" y="363333"/>
                </a:cubicBezTo>
                <a:cubicBezTo>
                  <a:pt x="808983" y="360193"/>
                  <a:pt x="812281" y="358216"/>
                  <a:pt x="813710" y="355358"/>
                </a:cubicBezTo>
                <a:cubicBezTo>
                  <a:pt x="824708" y="333361"/>
                  <a:pt x="806456" y="362249"/>
                  <a:pt x="821685" y="339410"/>
                </a:cubicBezTo>
                <a:cubicBezTo>
                  <a:pt x="822571" y="335866"/>
                  <a:pt x="823339" y="332290"/>
                  <a:pt x="824343" y="328777"/>
                </a:cubicBezTo>
                <a:cubicBezTo>
                  <a:pt x="825113" y="326083"/>
                  <a:pt x="827001" y="323605"/>
                  <a:pt x="827001" y="320803"/>
                </a:cubicBezTo>
                <a:cubicBezTo>
                  <a:pt x="827001" y="283974"/>
                  <a:pt x="828276" y="290071"/>
                  <a:pt x="821685" y="270298"/>
                </a:cubicBezTo>
                <a:cubicBezTo>
                  <a:pt x="820799" y="262324"/>
                  <a:pt x="822187" y="253750"/>
                  <a:pt x="819026" y="246375"/>
                </a:cubicBezTo>
                <a:cubicBezTo>
                  <a:pt x="813432" y="233323"/>
                  <a:pt x="806379" y="236709"/>
                  <a:pt x="800419" y="227768"/>
                </a:cubicBezTo>
                <a:cubicBezTo>
                  <a:pt x="754801" y="159333"/>
                  <a:pt x="798298" y="219832"/>
                  <a:pt x="577136" y="217135"/>
                </a:cubicBezTo>
                <a:cubicBezTo>
                  <a:pt x="557482" y="197485"/>
                  <a:pt x="588009" y="226421"/>
                  <a:pt x="563845" y="209161"/>
                </a:cubicBezTo>
                <a:cubicBezTo>
                  <a:pt x="552998" y="201413"/>
                  <a:pt x="556080" y="198030"/>
                  <a:pt x="545238" y="193212"/>
                </a:cubicBezTo>
                <a:cubicBezTo>
                  <a:pt x="540117" y="190936"/>
                  <a:pt x="534605" y="189668"/>
                  <a:pt x="529289" y="187896"/>
                </a:cubicBezTo>
                <a:cubicBezTo>
                  <a:pt x="516194" y="183531"/>
                  <a:pt x="524093" y="185700"/>
                  <a:pt x="505366" y="182579"/>
                </a:cubicBezTo>
                <a:cubicBezTo>
                  <a:pt x="502708" y="181693"/>
                  <a:pt x="500161" y="180347"/>
                  <a:pt x="497392" y="179921"/>
                </a:cubicBezTo>
                <a:cubicBezTo>
                  <a:pt x="488591" y="178567"/>
                  <a:pt x="479487" y="179265"/>
                  <a:pt x="470810" y="177263"/>
                </a:cubicBezTo>
                <a:cubicBezTo>
                  <a:pt x="467697" y="176545"/>
                  <a:pt x="465755" y="173244"/>
                  <a:pt x="462836" y="171947"/>
                </a:cubicBezTo>
                <a:cubicBezTo>
                  <a:pt x="457715" y="169671"/>
                  <a:pt x="446887" y="166631"/>
                  <a:pt x="446887" y="166631"/>
                </a:cubicBezTo>
                <a:cubicBezTo>
                  <a:pt x="440912" y="160655"/>
                  <a:pt x="442470" y="160628"/>
                  <a:pt x="433596" y="158656"/>
                </a:cubicBezTo>
                <a:cubicBezTo>
                  <a:pt x="428335" y="157487"/>
                  <a:pt x="422932" y="157055"/>
                  <a:pt x="417647" y="155998"/>
                </a:cubicBezTo>
                <a:cubicBezTo>
                  <a:pt x="414065" y="155282"/>
                  <a:pt x="410663" y="153527"/>
                  <a:pt x="407015" y="153340"/>
                </a:cubicBezTo>
                <a:cubicBezTo>
                  <a:pt x="376031" y="151751"/>
                  <a:pt x="344992" y="151568"/>
                  <a:pt x="313980" y="150682"/>
                </a:cubicBezTo>
                <a:cubicBezTo>
                  <a:pt x="312208" y="148910"/>
                  <a:pt x="310813" y="146654"/>
                  <a:pt x="308664" y="145365"/>
                </a:cubicBezTo>
                <a:cubicBezTo>
                  <a:pt x="306261" y="143923"/>
                  <a:pt x="303195" y="143960"/>
                  <a:pt x="300689" y="142707"/>
                </a:cubicBezTo>
                <a:cubicBezTo>
                  <a:pt x="297832" y="141278"/>
                  <a:pt x="295373" y="139163"/>
                  <a:pt x="292715" y="137391"/>
                </a:cubicBezTo>
                <a:cubicBezTo>
                  <a:pt x="290943" y="134733"/>
                  <a:pt x="288827" y="132274"/>
                  <a:pt x="287398" y="129417"/>
                </a:cubicBezTo>
                <a:cubicBezTo>
                  <a:pt x="282725" y="120072"/>
                  <a:pt x="283555" y="106355"/>
                  <a:pt x="282082" y="97519"/>
                </a:cubicBezTo>
                <a:cubicBezTo>
                  <a:pt x="281621" y="94755"/>
                  <a:pt x="280104" y="92262"/>
                  <a:pt x="279424" y="89544"/>
                </a:cubicBezTo>
                <a:cubicBezTo>
                  <a:pt x="278328" y="85161"/>
                  <a:pt x="279658" y="79725"/>
                  <a:pt x="276766" y="76254"/>
                </a:cubicBezTo>
                <a:cubicBezTo>
                  <a:pt x="274427" y="73447"/>
                  <a:pt x="269677" y="74482"/>
                  <a:pt x="266133" y="73596"/>
                </a:cubicBezTo>
                <a:cubicBezTo>
                  <a:pt x="259200" y="66663"/>
                  <a:pt x="253662" y="59386"/>
                  <a:pt x="244868" y="54989"/>
                </a:cubicBezTo>
                <a:cubicBezTo>
                  <a:pt x="242362" y="53736"/>
                  <a:pt x="239552" y="53217"/>
                  <a:pt x="236894" y="52331"/>
                </a:cubicBezTo>
                <a:cubicBezTo>
                  <a:pt x="224707" y="34051"/>
                  <a:pt x="232323" y="38403"/>
                  <a:pt x="218287" y="33724"/>
                </a:cubicBezTo>
                <a:cubicBezTo>
                  <a:pt x="216515" y="31952"/>
                  <a:pt x="215120" y="29696"/>
                  <a:pt x="212971" y="28407"/>
                </a:cubicBezTo>
                <a:cubicBezTo>
                  <a:pt x="209995" y="26621"/>
                  <a:pt x="196679" y="23785"/>
                  <a:pt x="194364" y="23091"/>
                </a:cubicBezTo>
                <a:cubicBezTo>
                  <a:pt x="188996" y="21481"/>
                  <a:pt x="178415" y="17775"/>
                  <a:pt x="178415" y="17775"/>
                </a:cubicBezTo>
                <a:cubicBezTo>
                  <a:pt x="175757" y="16003"/>
                  <a:pt x="173360" y="13756"/>
                  <a:pt x="170440" y="12458"/>
                </a:cubicBezTo>
                <a:cubicBezTo>
                  <a:pt x="155779" y="5942"/>
                  <a:pt x="155493" y="8057"/>
                  <a:pt x="141201" y="4484"/>
                </a:cubicBezTo>
                <a:cubicBezTo>
                  <a:pt x="138483" y="3804"/>
                  <a:pt x="135884" y="2712"/>
                  <a:pt x="133226" y="1826"/>
                </a:cubicBezTo>
                <a:cubicBezTo>
                  <a:pt x="108417" y="2712"/>
                  <a:pt x="82010" y="-4320"/>
                  <a:pt x="58798" y="4484"/>
                </a:cubicBezTo>
                <a:cubicBezTo>
                  <a:pt x="50472" y="7642"/>
                  <a:pt x="57494" y="22264"/>
                  <a:pt x="56140" y="31065"/>
                </a:cubicBezTo>
                <a:cubicBezTo>
                  <a:pt x="55714" y="33835"/>
                  <a:pt x="54252" y="36346"/>
                  <a:pt x="53482" y="39040"/>
                </a:cubicBezTo>
                <a:cubicBezTo>
                  <a:pt x="53039" y="40590"/>
                  <a:pt x="49759" y="55258"/>
                  <a:pt x="48166" y="57647"/>
                </a:cubicBezTo>
                <a:cubicBezTo>
                  <a:pt x="42778" y="65729"/>
                  <a:pt x="37874" y="66780"/>
                  <a:pt x="29559" y="70937"/>
                </a:cubicBezTo>
                <a:cubicBezTo>
                  <a:pt x="24920" y="84856"/>
                  <a:pt x="28882" y="76931"/>
                  <a:pt x="13610" y="92203"/>
                </a:cubicBezTo>
                <a:lnTo>
                  <a:pt x="5636" y="100177"/>
                </a:lnTo>
                <a:cubicBezTo>
                  <a:pt x="4750" y="102835"/>
                  <a:pt x="3658" y="105433"/>
                  <a:pt x="2978" y="108151"/>
                </a:cubicBezTo>
                <a:cubicBezTo>
                  <a:pt x="-570" y="122341"/>
                  <a:pt x="-1396" y="129326"/>
                  <a:pt x="2978" y="145365"/>
                </a:cubicBezTo>
                <a:cubicBezTo>
                  <a:pt x="3637" y="147783"/>
                  <a:pt x="6145" y="149392"/>
                  <a:pt x="8294" y="150682"/>
                </a:cubicBezTo>
                <a:cubicBezTo>
                  <a:pt x="10696" y="152124"/>
                  <a:pt x="13610" y="152454"/>
                  <a:pt x="16268" y="153340"/>
                </a:cubicBezTo>
                <a:cubicBezTo>
                  <a:pt x="18040" y="155112"/>
                  <a:pt x="20019" y="156699"/>
                  <a:pt x="21585" y="158656"/>
                </a:cubicBezTo>
                <a:cubicBezTo>
                  <a:pt x="23581" y="161151"/>
                  <a:pt x="24642" y="164372"/>
                  <a:pt x="26901" y="166631"/>
                </a:cubicBezTo>
                <a:cubicBezTo>
                  <a:pt x="27584" y="167314"/>
                  <a:pt x="42865" y="178788"/>
                  <a:pt x="45508" y="179921"/>
                </a:cubicBezTo>
                <a:cubicBezTo>
                  <a:pt x="48866" y="181360"/>
                  <a:pt x="52596" y="181693"/>
                  <a:pt x="56140" y="182579"/>
                </a:cubicBezTo>
                <a:cubicBezTo>
                  <a:pt x="57912" y="184351"/>
                  <a:pt x="59452" y="186392"/>
                  <a:pt x="61457" y="187896"/>
                </a:cubicBezTo>
                <a:cubicBezTo>
                  <a:pt x="66568" y="191729"/>
                  <a:pt x="72887" y="194011"/>
                  <a:pt x="77405" y="198528"/>
                </a:cubicBezTo>
                <a:cubicBezTo>
                  <a:pt x="87610" y="208731"/>
                  <a:pt x="77286" y="199103"/>
                  <a:pt x="90696" y="209161"/>
                </a:cubicBezTo>
                <a:cubicBezTo>
                  <a:pt x="95235" y="212565"/>
                  <a:pt x="99399" y="216456"/>
                  <a:pt x="103987" y="219793"/>
                </a:cubicBezTo>
                <a:cubicBezTo>
                  <a:pt x="109154" y="223551"/>
                  <a:pt x="115418" y="225908"/>
                  <a:pt x="119936" y="230426"/>
                </a:cubicBezTo>
                <a:lnTo>
                  <a:pt x="127910" y="238400"/>
                </a:lnTo>
                <a:cubicBezTo>
                  <a:pt x="130842" y="247197"/>
                  <a:pt x="132404" y="255846"/>
                  <a:pt x="143859" y="259665"/>
                </a:cubicBezTo>
                <a:lnTo>
                  <a:pt x="159808" y="264982"/>
                </a:lnTo>
                <a:cubicBezTo>
                  <a:pt x="165124" y="268526"/>
                  <a:pt x="172213" y="270298"/>
                  <a:pt x="175757" y="275614"/>
                </a:cubicBezTo>
                <a:cubicBezTo>
                  <a:pt x="177529" y="278272"/>
                  <a:pt x="178415" y="281817"/>
                  <a:pt x="181073" y="283589"/>
                </a:cubicBezTo>
                <a:cubicBezTo>
                  <a:pt x="184112" y="285615"/>
                  <a:pt x="188192" y="285243"/>
                  <a:pt x="191705" y="286247"/>
                </a:cubicBezTo>
                <a:cubicBezTo>
                  <a:pt x="194399" y="287017"/>
                  <a:pt x="197022" y="288019"/>
                  <a:pt x="199680" y="288905"/>
                </a:cubicBezTo>
                <a:cubicBezTo>
                  <a:pt x="222974" y="312199"/>
                  <a:pt x="194468" y="282650"/>
                  <a:pt x="212971" y="304854"/>
                </a:cubicBezTo>
                <a:cubicBezTo>
                  <a:pt x="222443" y="316220"/>
                  <a:pt x="218464" y="309780"/>
                  <a:pt x="228919" y="318144"/>
                </a:cubicBezTo>
                <a:cubicBezTo>
                  <a:pt x="230876" y="319710"/>
                  <a:pt x="232464" y="321689"/>
                  <a:pt x="234236" y="323461"/>
                </a:cubicBezTo>
                <a:cubicBezTo>
                  <a:pt x="235122" y="341182"/>
                  <a:pt x="233854" y="359143"/>
                  <a:pt x="236894" y="376624"/>
                </a:cubicBezTo>
                <a:cubicBezTo>
                  <a:pt x="237538" y="380327"/>
                  <a:pt x="241582" y="382773"/>
                  <a:pt x="244868" y="384598"/>
                </a:cubicBezTo>
                <a:cubicBezTo>
                  <a:pt x="249767" y="387319"/>
                  <a:pt x="255805" y="387408"/>
                  <a:pt x="260817" y="389914"/>
                </a:cubicBezTo>
                <a:cubicBezTo>
                  <a:pt x="264361" y="391686"/>
                  <a:pt x="267808" y="393670"/>
                  <a:pt x="271450" y="395231"/>
                </a:cubicBezTo>
                <a:cubicBezTo>
                  <a:pt x="298850" y="406975"/>
                  <a:pt x="254761" y="385558"/>
                  <a:pt x="290057" y="403205"/>
                </a:cubicBezTo>
                <a:cubicBezTo>
                  <a:pt x="308664" y="402319"/>
                  <a:pt x="327550" y="403879"/>
                  <a:pt x="345878" y="400547"/>
                </a:cubicBezTo>
                <a:cubicBezTo>
                  <a:pt x="348635" y="400046"/>
                  <a:pt x="348075" y="395336"/>
                  <a:pt x="348536" y="392572"/>
                </a:cubicBezTo>
                <a:cubicBezTo>
                  <a:pt x="353240" y="364345"/>
                  <a:pt x="343844" y="373549"/>
                  <a:pt x="359168" y="363333"/>
                </a:cubicBezTo>
                <a:cubicBezTo>
                  <a:pt x="368915" y="364219"/>
                  <a:pt x="379244" y="362555"/>
                  <a:pt x="388408" y="365991"/>
                </a:cubicBezTo>
                <a:cubicBezTo>
                  <a:pt x="394274" y="368191"/>
                  <a:pt x="395754" y="377301"/>
                  <a:pt x="401698" y="379282"/>
                </a:cubicBezTo>
                <a:lnTo>
                  <a:pt x="409673" y="381940"/>
                </a:lnTo>
                <a:cubicBezTo>
                  <a:pt x="422964" y="381054"/>
                  <a:pt x="436428" y="381597"/>
                  <a:pt x="449545" y="379282"/>
                </a:cubicBezTo>
                <a:cubicBezTo>
                  <a:pt x="452013" y="378846"/>
                  <a:pt x="452370" y="374242"/>
                  <a:pt x="454861" y="373965"/>
                </a:cubicBezTo>
                <a:cubicBezTo>
                  <a:pt x="461088" y="373273"/>
                  <a:pt x="467266" y="375738"/>
                  <a:pt x="473468" y="376624"/>
                </a:cubicBezTo>
                <a:cubicBezTo>
                  <a:pt x="488576" y="381659"/>
                  <a:pt x="479462" y="377301"/>
                  <a:pt x="497392" y="395231"/>
                </a:cubicBezTo>
                <a:cubicBezTo>
                  <a:pt x="507625" y="405464"/>
                  <a:pt x="503281" y="400077"/>
                  <a:pt x="510682" y="411179"/>
                </a:cubicBezTo>
                <a:cubicBezTo>
                  <a:pt x="515009" y="424162"/>
                  <a:pt x="514525" y="428313"/>
                  <a:pt x="523973" y="437761"/>
                </a:cubicBezTo>
                <a:cubicBezTo>
                  <a:pt x="526232" y="440020"/>
                  <a:pt x="529289" y="441305"/>
                  <a:pt x="531947" y="443077"/>
                </a:cubicBezTo>
                <a:cubicBezTo>
                  <a:pt x="536563" y="456925"/>
                  <a:pt x="531581" y="445942"/>
                  <a:pt x="539922" y="456368"/>
                </a:cubicBezTo>
                <a:cubicBezTo>
                  <a:pt x="541918" y="458862"/>
                  <a:pt x="542529" y="462649"/>
                  <a:pt x="545238" y="464342"/>
                </a:cubicBezTo>
                <a:cubicBezTo>
                  <a:pt x="549990" y="467312"/>
                  <a:pt x="555871" y="467886"/>
                  <a:pt x="561187" y="469658"/>
                </a:cubicBezTo>
                <a:lnTo>
                  <a:pt x="569161" y="472317"/>
                </a:lnTo>
                <a:cubicBezTo>
                  <a:pt x="578326" y="475372"/>
                  <a:pt x="558086" y="478076"/>
                  <a:pt x="561187" y="480291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727414" y="4819207"/>
            <a:ext cx="305686" cy="709825"/>
          </a:xfrm>
          <a:custGeom>
            <a:avLst/>
            <a:gdLst>
              <a:gd name="connsiteX0" fmla="*/ 10632 w 305686"/>
              <a:gd name="connsiteY0" fmla="*/ 707065 h 709825"/>
              <a:gd name="connsiteX1" fmla="*/ 23923 w 305686"/>
              <a:gd name="connsiteY1" fmla="*/ 709723 h 709825"/>
              <a:gd name="connsiteX2" fmla="*/ 34556 w 305686"/>
              <a:gd name="connsiteY2" fmla="*/ 704407 h 709825"/>
              <a:gd name="connsiteX3" fmla="*/ 50505 w 305686"/>
              <a:gd name="connsiteY3" fmla="*/ 693774 h 709825"/>
              <a:gd name="connsiteX4" fmla="*/ 58479 w 305686"/>
              <a:gd name="connsiteY4" fmla="*/ 685800 h 709825"/>
              <a:gd name="connsiteX5" fmla="*/ 66453 w 305686"/>
              <a:gd name="connsiteY5" fmla="*/ 683142 h 709825"/>
              <a:gd name="connsiteX6" fmla="*/ 85060 w 305686"/>
              <a:gd name="connsiteY6" fmla="*/ 664535 h 709825"/>
              <a:gd name="connsiteX7" fmla="*/ 90377 w 305686"/>
              <a:gd name="connsiteY7" fmla="*/ 659219 h 709825"/>
              <a:gd name="connsiteX8" fmla="*/ 98351 w 305686"/>
              <a:gd name="connsiteY8" fmla="*/ 653902 h 709825"/>
              <a:gd name="connsiteX9" fmla="*/ 114300 w 305686"/>
              <a:gd name="connsiteY9" fmla="*/ 643270 h 709825"/>
              <a:gd name="connsiteX10" fmla="*/ 122274 w 305686"/>
              <a:gd name="connsiteY10" fmla="*/ 637953 h 709825"/>
              <a:gd name="connsiteX11" fmla="*/ 130249 w 305686"/>
              <a:gd name="connsiteY11" fmla="*/ 635295 h 709825"/>
              <a:gd name="connsiteX12" fmla="*/ 146198 w 305686"/>
              <a:gd name="connsiteY12" fmla="*/ 624663 h 709825"/>
              <a:gd name="connsiteX13" fmla="*/ 164805 w 305686"/>
              <a:gd name="connsiteY13" fmla="*/ 619346 h 709825"/>
              <a:gd name="connsiteX14" fmla="*/ 172779 w 305686"/>
              <a:gd name="connsiteY14" fmla="*/ 614030 h 709825"/>
              <a:gd name="connsiteX15" fmla="*/ 188728 w 305686"/>
              <a:gd name="connsiteY15" fmla="*/ 611372 h 709825"/>
              <a:gd name="connsiteX16" fmla="*/ 194044 w 305686"/>
              <a:gd name="connsiteY16" fmla="*/ 603398 h 709825"/>
              <a:gd name="connsiteX17" fmla="*/ 212651 w 305686"/>
              <a:gd name="connsiteY17" fmla="*/ 587449 h 709825"/>
              <a:gd name="connsiteX18" fmla="*/ 215309 w 305686"/>
              <a:gd name="connsiteY18" fmla="*/ 558209 h 709825"/>
              <a:gd name="connsiteX19" fmla="*/ 239232 w 305686"/>
              <a:gd name="connsiteY19" fmla="*/ 542260 h 709825"/>
              <a:gd name="connsiteX20" fmla="*/ 247207 w 305686"/>
              <a:gd name="connsiteY20" fmla="*/ 539602 h 709825"/>
              <a:gd name="connsiteX21" fmla="*/ 255181 w 305686"/>
              <a:gd name="connsiteY21" fmla="*/ 534286 h 709825"/>
              <a:gd name="connsiteX22" fmla="*/ 265814 w 305686"/>
              <a:gd name="connsiteY22" fmla="*/ 531628 h 709825"/>
              <a:gd name="connsiteX23" fmla="*/ 249865 w 305686"/>
              <a:gd name="connsiteY23" fmla="*/ 523653 h 709825"/>
              <a:gd name="connsiteX24" fmla="*/ 247207 w 305686"/>
              <a:gd name="connsiteY24" fmla="*/ 483781 h 709825"/>
              <a:gd name="connsiteX25" fmla="*/ 244549 w 305686"/>
              <a:gd name="connsiteY25" fmla="*/ 475807 h 709825"/>
              <a:gd name="connsiteX26" fmla="*/ 241891 w 305686"/>
              <a:gd name="connsiteY26" fmla="*/ 451884 h 709825"/>
              <a:gd name="connsiteX27" fmla="*/ 236574 w 305686"/>
              <a:gd name="connsiteY27" fmla="*/ 406695 h 709825"/>
              <a:gd name="connsiteX28" fmla="*/ 239232 w 305686"/>
              <a:gd name="connsiteY28" fmla="*/ 356191 h 709825"/>
              <a:gd name="connsiteX29" fmla="*/ 255181 w 305686"/>
              <a:gd name="connsiteY29" fmla="*/ 329609 h 709825"/>
              <a:gd name="connsiteX30" fmla="*/ 260498 w 305686"/>
              <a:gd name="connsiteY30" fmla="*/ 321635 h 709825"/>
              <a:gd name="connsiteX31" fmla="*/ 271130 w 305686"/>
              <a:gd name="connsiteY31" fmla="*/ 308344 h 709825"/>
              <a:gd name="connsiteX32" fmla="*/ 273788 w 305686"/>
              <a:gd name="connsiteY32" fmla="*/ 297712 h 709825"/>
              <a:gd name="connsiteX33" fmla="*/ 279105 w 305686"/>
              <a:gd name="connsiteY33" fmla="*/ 281763 h 709825"/>
              <a:gd name="connsiteX34" fmla="*/ 281763 w 305686"/>
              <a:gd name="connsiteY34" fmla="*/ 220626 h 709825"/>
              <a:gd name="connsiteX35" fmla="*/ 284421 w 305686"/>
              <a:gd name="connsiteY35" fmla="*/ 212651 h 709825"/>
              <a:gd name="connsiteX36" fmla="*/ 289737 w 305686"/>
              <a:gd name="connsiteY36" fmla="*/ 186070 h 709825"/>
              <a:gd name="connsiteX37" fmla="*/ 292395 w 305686"/>
              <a:gd name="connsiteY37" fmla="*/ 140881 h 709825"/>
              <a:gd name="connsiteX38" fmla="*/ 295053 w 305686"/>
              <a:gd name="connsiteY38" fmla="*/ 132907 h 709825"/>
              <a:gd name="connsiteX39" fmla="*/ 297712 w 305686"/>
              <a:gd name="connsiteY39" fmla="*/ 122274 h 709825"/>
              <a:gd name="connsiteX40" fmla="*/ 300370 w 305686"/>
              <a:gd name="connsiteY40" fmla="*/ 114300 h 709825"/>
              <a:gd name="connsiteX41" fmla="*/ 305686 w 305686"/>
              <a:gd name="connsiteY41" fmla="*/ 95693 h 709825"/>
              <a:gd name="connsiteX42" fmla="*/ 303028 w 305686"/>
              <a:gd name="connsiteY42" fmla="*/ 77086 h 709825"/>
              <a:gd name="connsiteX43" fmla="*/ 292395 w 305686"/>
              <a:gd name="connsiteY43" fmla="*/ 63795 h 709825"/>
              <a:gd name="connsiteX44" fmla="*/ 287079 w 305686"/>
              <a:gd name="connsiteY44" fmla="*/ 55821 h 709825"/>
              <a:gd name="connsiteX45" fmla="*/ 279105 w 305686"/>
              <a:gd name="connsiteY45" fmla="*/ 53163 h 709825"/>
              <a:gd name="connsiteX46" fmla="*/ 276446 w 305686"/>
              <a:gd name="connsiteY46" fmla="*/ 45188 h 709825"/>
              <a:gd name="connsiteX47" fmla="*/ 257839 w 305686"/>
              <a:gd name="connsiteY47" fmla="*/ 23923 h 709825"/>
              <a:gd name="connsiteX48" fmla="*/ 249865 w 305686"/>
              <a:gd name="connsiteY48" fmla="*/ 18607 h 709825"/>
              <a:gd name="connsiteX49" fmla="*/ 231258 w 305686"/>
              <a:gd name="connsiteY49" fmla="*/ 7974 h 709825"/>
              <a:gd name="connsiteX50" fmla="*/ 223284 w 305686"/>
              <a:gd name="connsiteY50" fmla="*/ 0 h 709825"/>
              <a:gd name="connsiteX51" fmla="*/ 204677 w 305686"/>
              <a:gd name="connsiteY51" fmla="*/ 10633 h 709825"/>
              <a:gd name="connsiteX52" fmla="*/ 194044 w 305686"/>
              <a:gd name="connsiteY52" fmla="*/ 31898 h 709825"/>
              <a:gd name="connsiteX53" fmla="*/ 191386 w 305686"/>
              <a:gd name="connsiteY53" fmla="*/ 85060 h 709825"/>
              <a:gd name="connsiteX54" fmla="*/ 188728 w 305686"/>
              <a:gd name="connsiteY54" fmla="*/ 93035 h 709825"/>
              <a:gd name="connsiteX55" fmla="*/ 180753 w 305686"/>
              <a:gd name="connsiteY55" fmla="*/ 119616 h 709825"/>
              <a:gd name="connsiteX56" fmla="*/ 175437 w 305686"/>
              <a:gd name="connsiteY56" fmla="*/ 138223 h 709825"/>
              <a:gd name="connsiteX57" fmla="*/ 170121 w 305686"/>
              <a:gd name="connsiteY57" fmla="*/ 143540 h 709825"/>
              <a:gd name="connsiteX58" fmla="*/ 164805 w 305686"/>
              <a:gd name="connsiteY58" fmla="*/ 151514 h 709825"/>
              <a:gd name="connsiteX59" fmla="*/ 156830 w 305686"/>
              <a:gd name="connsiteY59" fmla="*/ 164805 h 709825"/>
              <a:gd name="connsiteX60" fmla="*/ 154172 w 305686"/>
              <a:gd name="connsiteY60" fmla="*/ 183412 h 709825"/>
              <a:gd name="connsiteX61" fmla="*/ 151514 w 305686"/>
              <a:gd name="connsiteY61" fmla="*/ 194044 h 709825"/>
              <a:gd name="connsiteX62" fmla="*/ 148856 w 305686"/>
              <a:gd name="connsiteY62" fmla="*/ 260498 h 709825"/>
              <a:gd name="connsiteX63" fmla="*/ 138223 w 305686"/>
              <a:gd name="connsiteY63" fmla="*/ 279105 h 709825"/>
              <a:gd name="connsiteX64" fmla="*/ 135565 w 305686"/>
              <a:gd name="connsiteY64" fmla="*/ 287079 h 709825"/>
              <a:gd name="connsiteX65" fmla="*/ 124932 w 305686"/>
              <a:gd name="connsiteY65" fmla="*/ 303028 h 709825"/>
              <a:gd name="connsiteX66" fmla="*/ 116958 w 305686"/>
              <a:gd name="connsiteY66" fmla="*/ 329609 h 709825"/>
              <a:gd name="connsiteX67" fmla="*/ 111642 w 305686"/>
              <a:gd name="connsiteY67" fmla="*/ 334926 h 709825"/>
              <a:gd name="connsiteX68" fmla="*/ 108984 w 305686"/>
              <a:gd name="connsiteY68" fmla="*/ 342900 h 709825"/>
              <a:gd name="connsiteX69" fmla="*/ 103667 w 305686"/>
              <a:gd name="connsiteY69" fmla="*/ 374798 h 709825"/>
              <a:gd name="connsiteX70" fmla="*/ 101009 w 305686"/>
              <a:gd name="connsiteY70" fmla="*/ 382772 h 709825"/>
              <a:gd name="connsiteX71" fmla="*/ 87719 w 305686"/>
              <a:gd name="connsiteY71" fmla="*/ 398721 h 709825"/>
              <a:gd name="connsiteX72" fmla="*/ 82402 w 305686"/>
              <a:gd name="connsiteY72" fmla="*/ 414670 h 709825"/>
              <a:gd name="connsiteX73" fmla="*/ 74428 w 305686"/>
              <a:gd name="connsiteY73" fmla="*/ 438593 h 709825"/>
              <a:gd name="connsiteX74" fmla="*/ 71770 w 305686"/>
              <a:gd name="connsiteY74" fmla="*/ 446567 h 709825"/>
              <a:gd name="connsiteX75" fmla="*/ 69112 w 305686"/>
              <a:gd name="connsiteY75" fmla="*/ 454542 h 709825"/>
              <a:gd name="connsiteX76" fmla="*/ 63795 w 305686"/>
              <a:gd name="connsiteY76" fmla="*/ 465174 h 709825"/>
              <a:gd name="connsiteX77" fmla="*/ 53163 w 305686"/>
              <a:gd name="connsiteY77" fmla="*/ 481123 h 709825"/>
              <a:gd name="connsiteX78" fmla="*/ 39872 w 305686"/>
              <a:gd name="connsiteY78" fmla="*/ 499730 h 709825"/>
              <a:gd name="connsiteX79" fmla="*/ 29239 w 305686"/>
              <a:gd name="connsiteY79" fmla="*/ 518337 h 709825"/>
              <a:gd name="connsiteX80" fmla="*/ 26581 w 305686"/>
              <a:gd name="connsiteY80" fmla="*/ 526312 h 709825"/>
              <a:gd name="connsiteX81" fmla="*/ 15949 w 305686"/>
              <a:gd name="connsiteY81" fmla="*/ 544919 h 709825"/>
              <a:gd name="connsiteX82" fmla="*/ 13291 w 305686"/>
              <a:gd name="connsiteY82" fmla="*/ 563526 h 709825"/>
              <a:gd name="connsiteX83" fmla="*/ 10632 w 305686"/>
              <a:gd name="connsiteY83" fmla="*/ 571500 h 709825"/>
              <a:gd name="connsiteX84" fmla="*/ 7974 w 305686"/>
              <a:gd name="connsiteY84" fmla="*/ 622005 h 709825"/>
              <a:gd name="connsiteX85" fmla="*/ 2658 w 305686"/>
              <a:gd name="connsiteY85" fmla="*/ 637953 h 709825"/>
              <a:gd name="connsiteX86" fmla="*/ 0 w 305686"/>
              <a:gd name="connsiteY86" fmla="*/ 645928 h 709825"/>
              <a:gd name="connsiteX87" fmla="*/ 2658 w 305686"/>
              <a:gd name="connsiteY87" fmla="*/ 699091 h 709825"/>
              <a:gd name="connsiteX88" fmla="*/ 10632 w 305686"/>
              <a:gd name="connsiteY88" fmla="*/ 707065 h 70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05686" h="709825">
                <a:moveTo>
                  <a:pt x="10632" y="707065"/>
                </a:moveTo>
                <a:cubicBezTo>
                  <a:pt x="14176" y="708837"/>
                  <a:pt x="19433" y="710222"/>
                  <a:pt x="23923" y="709723"/>
                </a:cubicBezTo>
                <a:cubicBezTo>
                  <a:pt x="27861" y="709285"/>
                  <a:pt x="31158" y="706446"/>
                  <a:pt x="34556" y="704407"/>
                </a:cubicBezTo>
                <a:cubicBezTo>
                  <a:pt x="40035" y="701120"/>
                  <a:pt x="45987" y="698292"/>
                  <a:pt x="50505" y="693774"/>
                </a:cubicBezTo>
                <a:cubicBezTo>
                  <a:pt x="53163" y="691116"/>
                  <a:pt x="55351" y="687885"/>
                  <a:pt x="58479" y="685800"/>
                </a:cubicBezTo>
                <a:cubicBezTo>
                  <a:pt x="60810" y="684246"/>
                  <a:pt x="63795" y="684028"/>
                  <a:pt x="66453" y="683142"/>
                </a:cubicBezTo>
                <a:lnTo>
                  <a:pt x="85060" y="664535"/>
                </a:lnTo>
                <a:cubicBezTo>
                  <a:pt x="86832" y="662763"/>
                  <a:pt x="88292" y="660609"/>
                  <a:pt x="90377" y="659219"/>
                </a:cubicBezTo>
                <a:cubicBezTo>
                  <a:pt x="93035" y="657447"/>
                  <a:pt x="95897" y="655947"/>
                  <a:pt x="98351" y="653902"/>
                </a:cubicBezTo>
                <a:cubicBezTo>
                  <a:pt x="111623" y="642842"/>
                  <a:pt x="100288" y="647941"/>
                  <a:pt x="114300" y="643270"/>
                </a:cubicBezTo>
                <a:cubicBezTo>
                  <a:pt x="116958" y="641498"/>
                  <a:pt x="119417" y="639382"/>
                  <a:pt x="122274" y="637953"/>
                </a:cubicBezTo>
                <a:cubicBezTo>
                  <a:pt x="124780" y="636700"/>
                  <a:pt x="127799" y="636656"/>
                  <a:pt x="130249" y="635295"/>
                </a:cubicBezTo>
                <a:cubicBezTo>
                  <a:pt x="135834" y="632192"/>
                  <a:pt x="140137" y="626683"/>
                  <a:pt x="146198" y="624663"/>
                </a:cubicBezTo>
                <a:cubicBezTo>
                  <a:pt x="157638" y="620850"/>
                  <a:pt x="151454" y="622685"/>
                  <a:pt x="164805" y="619346"/>
                </a:cubicBezTo>
                <a:cubicBezTo>
                  <a:pt x="167463" y="617574"/>
                  <a:pt x="169748" y="615040"/>
                  <a:pt x="172779" y="614030"/>
                </a:cubicBezTo>
                <a:cubicBezTo>
                  <a:pt x="177892" y="612326"/>
                  <a:pt x="183907" y="613782"/>
                  <a:pt x="188728" y="611372"/>
                </a:cubicBezTo>
                <a:cubicBezTo>
                  <a:pt x="191585" y="609943"/>
                  <a:pt x="191965" y="605823"/>
                  <a:pt x="194044" y="603398"/>
                </a:cubicBezTo>
                <a:cubicBezTo>
                  <a:pt x="202639" y="593371"/>
                  <a:pt x="203245" y="593720"/>
                  <a:pt x="212651" y="587449"/>
                </a:cubicBezTo>
                <a:cubicBezTo>
                  <a:pt x="213537" y="577702"/>
                  <a:pt x="211873" y="567373"/>
                  <a:pt x="215309" y="558209"/>
                </a:cubicBezTo>
                <a:cubicBezTo>
                  <a:pt x="220500" y="544367"/>
                  <a:pt x="228751" y="545255"/>
                  <a:pt x="239232" y="542260"/>
                </a:cubicBezTo>
                <a:cubicBezTo>
                  <a:pt x="241926" y="541490"/>
                  <a:pt x="244549" y="540488"/>
                  <a:pt x="247207" y="539602"/>
                </a:cubicBezTo>
                <a:cubicBezTo>
                  <a:pt x="249865" y="537830"/>
                  <a:pt x="252245" y="535544"/>
                  <a:pt x="255181" y="534286"/>
                </a:cubicBezTo>
                <a:cubicBezTo>
                  <a:pt x="258539" y="532847"/>
                  <a:pt x="264659" y="535094"/>
                  <a:pt x="265814" y="531628"/>
                </a:cubicBezTo>
                <a:cubicBezTo>
                  <a:pt x="266844" y="528538"/>
                  <a:pt x="250928" y="524007"/>
                  <a:pt x="249865" y="523653"/>
                </a:cubicBezTo>
                <a:cubicBezTo>
                  <a:pt x="248979" y="510362"/>
                  <a:pt x="248678" y="497020"/>
                  <a:pt x="247207" y="483781"/>
                </a:cubicBezTo>
                <a:cubicBezTo>
                  <a:pt x="246898" y="480996"/>
                  <a:pt x="245010" y="478571"/>
                  <a:pt x="244549" y="475807"/>
                </a:cubicBezTo>
                <a:cubicBezTo>
                  <a:pt x="243230" y="467893"/>
                  <a:pt x="242586" y="459877"/>
                  <a:pt x="241891" y="451884"/>
                </a:cubicBezTo>
                <a:cubicBezTo>
                  <a:pt x="238192" y="409355"/>
                  <a:pt x="243354" y="427036"/>
                  <a:pt x="236574" y="406695"/>
                </a:cubicBezTo>
                <a:cubicBezTo>
                  <a:pt x="237460" y="389860"/>
                  <a:pt x="236162" y="372767"/>
                  <a:pt x="239232" y="356191"/>
                </a:cubicBezTo>
                <a:cubicBezTo>
                  <a:pt x="243434" y="333499"/>
                  <a:pt x="246650" y="340273"/>
                  <a:pt x="255181" y="329609"/>
                </a:cubicBezTo>
                <a:cubicBezTo>
                  <a:pt x="257177" y="327114"/>
                  <a:pt x="258726" y="324293"/>
                  <a:pt x="260498" y="321635"/>
                </a:cubicBezTo>
                <a:cubicBezTo>
                  <a:pt x="269187" y="295565"/>
                  <a:pt x="255101" y="332388"/>
                  <a:pt x="271130" y="308344"/>
                </a:cubicBezTo>
                <a:cubicBezTo>
                  <a:pt x="273156" y="305304"/>
                  <a:pt x="272738" y="301211"/>
                  <a:pt x="273788" y="297712"/>
                </a:cubicBezTo>
                <a:cubicBezTo>
                  <a:pt x="275398" y="292344"/>
                  <a:pt x="279105" y="281763"/>
                  <a:pt x="279105" y="281763"/>
                </a:cubicBezTo>
                <a:cubicBezTo>
                  <a:pt x="279991" y="261384"/>
                  <a:pt x="280199" y="240964"/>
                  <a:pt x="281763" y="220626"/>
                </a:cubicBezTo>
                <a:cubicBezTo>
                  <a:pt x="281978" y="217832"/>
                  <a:pt x="283872" y="215399"/>
                  <a:pt x="284421" y="212651"/>
                </a:cubicBezTo>
                <a:cubicBezTo>
                  <a:pt x="290529" y="182109"/>
                  <a:pt x="283732" y="204084"/>
                  <a:pt x="289737" y="186070"/>
                </a:cubicBezTo>
                <a:cubicBezTo>
                  <a:pt x="290623" y="171007"/>
                  <a:pt x="290894" y="155895"/>
                  <a:pt x="292395" y="140881"/>
                </a:cubicBezTo>
                <a:cubicBezTo>
                  <a:pt x="292674" y="138093"/>
                  <a:pt x="294283" y="135601"/>
                  <a:pt x="295053" y="132907"/>
                </a:cubicBezTo>
                <a:cubicBezTo>
                  <a:pt x="296057" y="129394"/>
                  <a:pt x="296708" y="125787"/>
                  <a:pt x="297712" y="122274"/>
                </a:cubicBezTo>
                <a:cubicBezTo>
                  <a:pt x="298482" y="119580"/>
                  <a:pt x="299600" y="116994"/>
                  <a:pt x="300370" y="114300"/>
                </a:cubicBezTo>
                <a:cubicBezTo>
                  <a:pt x="307045" y="90936"/>
                  <a:pt x="299313" y="114811"/>
                  <a:pt x="305686" y="95693"/>
                </a:cubicBezTo>
                <a:cubicBezTo>
                  <a:pt x="304800" y="89491"/>
                  <a:pt x="304828" y="83087"/>
                  <a:pt x="303028" y="77086"/>
                </a:cubicBezTo>
                <a:cubicBezTo>
                  <a:pt x="301065" y="70542"/>
                  <a:pt x="296249" y="68613"/>
                  <a:pt x="292395" y="63795"/>
                </a:cubicBezTo>
                <a:cubicBezTo>
                  <a:pt x="290399" y="61301"/>
                  <a:pt x="289573" y="57817"/>
                  <a:pt x="287079" y="55821"/>
                </a:cubicBezTo>
                <a:cubicBezTo>
                  <a:pt x="284891" y="54071"/>
                  <a:pt x="281763" y="54049"/>
                  <a:pt x="279105" y="53163"/>
                </a:cubicBezTo>
                <a:cubicBezTo>
                  <a:pt x="278219" y="50505"/>
                  <a:pt x="277699" y="47694"/>
                  <a:pt x="276446" y="45188"/>
                </a:cubicBezTo>
                <a:cubicBezTo>
                  <a:pt x="272933" y="38163"/>
                  <a:pt x="263036" y="27388"/>
                  <a:pt x="257839" y="23923"/>
                </a:cubicBezTo>
                <a:lnTo>
                  <a:pt x="249865" y="18607"/>
                </a:lnTo>
                <a:cubicBezTo>
                  <a:pt x="238560" y="1649"/>
                  <a:pt x="252608" y="18649"/>
                  <a:pt x="231258" y="7974"/>
                </a:cubicBezTo>
                <a:cubicBezTo>
                  <a:pt x="227896" y="6293"/>
                  <a:pt x="225942" y="2658"/>
                  <a:pt x="223284" y="0"/>
                </a:cubicBezTo>
                <a:cubicBezTo>
                  <a:pt x="209116" y="2833"/>
                  <a:pt x="210904" y="-782"/>
                  <a:pt x="204677" y="10633"/>
                </a:cubicBezTo>
                <a:cubicBezTo>
                  <a:pt x="200882" y="17590"/>
                  <a:pt x="194044" y="31898"/>
                  <a:pt x="194044" y="31898"/>
                </a:cubicBezTo>
                <a:cubicBezTo>
                  <a:pt x="193158" y="49619"/>
                  <a:pt x="192923" y="67384"/>
                  <a:pt x="191386" y="85060"/>
                </a:cubicBezTo>
                <a:cubicBezTo>
                  <a:pt x="191143" y="87852"/>
                  <a:pt x="189277" y="90287"/>
                  <a:pt x="188728" y="93035"/>
                </a:cubicBezTo>
                <a:cubicBezTo>
                  <a:pt x="183842" y="117469"/>
                  <a:pt x="190452" y="105071"/>
                  <a:pt x="180753" y="119616"/>
                </a:cubicBezTo>
                <a:cubicBezTo>
                  <a:pt x="180256" y="121603"/>
                  <a:pt x="177072" y="135498"/>
                  <a:pt x="175437" y="138223"/>
                </a:cubicBezTo>
                <a:cubicBezTo>
                  <a:pt x="174148" y="140372"/>
                  <a:pt x="171687" y="141583"/>
                  <a:pt x="170121" y="143540"/>
                </a:cubicBezTo>
                <a:cubicBezTo>
                  <a:pt x="168125" y="146035"/>
                  <a:pt x="166234" y="148657"/>
                  <a:pt x="164805" y="151514"/>
                </a:cubicBezTo>
                <a:cubicBezTo>
                  <a:pt x="157903" y="165316"/>
                  <a:pt x="167213" y="154420"/>
                  <a:pt x="156830" y="164805"/>
                </a:cubicBezTo>
                <a:cubicBezTo>
                  <a:pt x="155944" y="171007"/>
                  <a:pt x="155293" y="177248"/>
                  <a:pt x="154172" y="183412"/>
                </a:cubicBezTo>
                <a:cubicBezTo>
                  <a:pt x="153519" y="187006"/>
                  <a:pt x="151765" y="190400"/>
                  <a:pt x="151514" y="194044"/>
                </a:cubicBezTo>
                <a:cubicBezTo>
                  <a:pt x="149989" y="216161"/>
                  <a:pt x="151137" y="238447"/>
                  <a:pt x="148856" y="260498"/>
                </a:cubicBezTo>
                <a:cubicBezTo>
                  <a:pt x="148249" y="266368"/>
                  <a:pt x="140787" y="273976"/>
                  <a:pt x="138223" y="279105"/>
                </a:cubicBezTo>
                <a:cubicBezTo>
                  <a:pt x="136970" y="281611"/>
                  <a:pt x="136926" y="284630"/>
                  <a:pt x="135565" y="287079"/>
                </a:cubicBezTo>
                <a:cubicBezTo>
                  <a:pt x="132462" y="292664"/>
                  <a:pt x="124932" y="303028"/>
                  <a:pt x="124932" y="303028"/>
                </a:cubicBezTo>
                <a:cubicBezTo>
                  <a:pt x="123727" y="307847"/>
                  <a:pt x="119115" y="327452"/>
                  <a:pt x="116958" y="329609"/>
                </a:cubicBezTo>
                <a:lnTo>
                  <a:pt x="111642" y="334926"/>
                </a:lnTo>
                <a:cubicBezTo>
                  <a:pt x="110756" y="337584"/>
                  <a:pt x="109533" y="340153"/>
                  <a:pt x="108984" y="342900"/>
                </a:cubicBezTo>
                <a:cubicBezTo>
                  <a:pt x="104480" y="365421"/>
                  <a:pt x="108426" y="355767"/>
                  <a:pt x="103667" y="374798"/>
                </a:cubicBezTo>
                <a:cubicBezTo>
                  <a:pt x="102987" y="377516"/>
                  <a:pt x="102563" y="380441"/>
                  <a:pt x="101009" y="382772"/>
                </a:cubicBezTo>
                <a:cubicBezTo>
                  <a:pt x="92659" y="395296"/>
                  <a:pt x="93519" y="385671"/>
                  <a:pt x="87719" y="398721"/>
                </a:cubicBezTo>
                <a:cubicBezTo>
                  <a:pt x="85443" y="403842"/>
                  <a:pt x="84174" y="409354"/>
                  <a:pt x="82402" y="414670"/>
                </a:cubicBezTo>
                <a:lnTo>
                  <a:pt x="74428" y="438593"/>
                </a:lnTo>
                <a:lnTo>
                  <a:pt x="71770" y="446567"/>
                </a:lnTo>
                <a:cubicBezTo>
                  <a:pt x="70884" y="449225"/>
                  <a:pt x="70365" y="452036"/>
                  <a:pt x="69112" y="454542"/>
                </a:cubicBezTo>
                <a:cubicBezTo>
                  <a:pt x="67340" y="458086"/>
                  <a:pt x="65834" y="461776"/>
                  <a:pt x="63795" y="465174"/>
                </a:cubicBezTo>
                <a:cubicBezTo>
                  <a:pt x="60508" y="470653"/>
                  <a:pt x="56021" y="475408"/>
                  <a:pt x="53163" y="481123"/>
                </a:cubicBezTo>
                <a:cubicBezTo>
                  <a:pt x="46165" y="495118"/>
                  <a:pt x="50648" y="488954"/>
                  <a:pt x="39872" y="499730"/>
                </a:cubicBezTo>
                <a:cubicBezTo>
                  <a:pt x="34006" y="529062"/>
                  <a:pt x="42799" y="501388"/>
                  <a:pt x="29239" y="518337"/>
                </a:cubicBezTo>
                <a:cubicBezTo>
                  <a:pt x="27489" y="520525"/>
                  <a:pt x="27685" y="523736"/>
                  <a:pt x="26581" y="526312"/>
                </a:cubicBezTo>
                <a:cubicBezTo>
                  <a:pt x="22535" y="535752"/>
                  <a:pt x="21286" y="536912"/>
                  <a:pt x="15949" y="544919"/>
                </a:cubicBezTo>
                <a:cubicBezTo>
                  <a:pt x="15063" y="551121"/>
                  <a:pt x="14520" y="557382"/>
                  <a:pt x="13291" y="563526"/>
                </a:cubicBezTo>
                <a:cubicBezTo>
                  <a:pt x="12741" y="566273"/>
                  <a:pt x="10886" y="568710"/>
                  <a:pt x="10632" y="571500"/>
                </a:cubicBezTo>
                <a:cubicBezTo>
                  <a:pt x="9106" y="588289"/>
                  <a:pt x="9982" y="605267"/>
                  <a:pt x="7974" y="622005"/>
                </a:cubicBezTo>
                <a:cubicBezTo>
                  <a:pt x="7306" y="627569"/>
                  <a:pt x="4430" y="632637"/>
                  <a:pt x="2658" y="637953"/>
                </a:cubicBezTo>
                <a:lnTo>
                  <a:pt x="0" y="645928"/>
                </a:lnTo>
                <a:cubicBezTo>
                  <a:pt x="886" y="663649"/>
                  <a:pt x="-516" y="681634"/>
                  <a:pt x="2658" y="699091"/>
                </a:cubicBezTo>
                <a:cubicBezTo>
                  <a:pt x="3229" y="702234"/>
                  <a:pt x="7088" y="705293"/>
                  <a:pt x="10632" y="70706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489874" y="5366535"/>
            <a:ext cx="183423" cy="183660"/>
          </a:xfrm>
          <a:custGeom>
            <a:avLst/>
            <a:gdLst>
              <a:gd name="connsiteX0" fmla="*/ 3624 w 183423"/>
              <a:gd name="connsiteY0" fmla="*/ 114549 h 183660"/>
              <a:gd name="connsiteX1" fmla="*/ 3624 w 183423"/>
              <a:gd name="connsiteY1" fmla="*/ 50753 h 183660"/>
              <a:gd name="connsiteX2" fmla="*/ 11598 w 183423"/>
              <a:gd name="connsiteY2" fmla="*/ 42779 h 183660"/>
              <a:gd name="connsiteX3" fmla="*/ 19572 w 183423"/>
              <a:gd name="connsiteY3" fmla="*/ 24172 h 183660"/>
              <a:gd name="connsiteX4" fmla="*/ 30205 w 183423"/>
              <a:gd name="connsiteY4" fmla="*/ 13539 h 183660"/>
              <a:gd name="connsiteX5" fmla="*/ 32863 w 183423"/>
              <a:gd name="connsiteY5" fmla="*/ 5565 h 183660"/>
              <a:gd name="connsiteX6" fmla="*/ 59445 w 183423"/>
              <a:gd name="connsiteY6" fmla="*/ 2907 h 183660"/>
              <a:gd name="connsiteX7" fmla="*/ 91342 w 183423"/>
              <a:gd name="connsiteY7" fmla="*/ 13539 h 183660"/>
              <a:gd name="connsiteX8" fmla="*/ 99317 w 183423"/>
              <a:gd name="connsiteY8" fmla="*/ 16198 h 183660"/>
              <a:gd name="connsiteX9" fmla="*/ 173745 w 183423"/>
              <a:gd name="connsiteY9" fmla="*/ 18856 h 183660"/>
              <a:gd name="connsiteX10" fmla="*/ 181719 w 183423"/>
              <a:gd name="connsiteY10" fmla="*/ 26830 h 183660"/>
              <a:gd name="connsiteX11" fmla="*/ 176403 w 183423"/>
              <a:gd name="connsiteY11" fmla="*/ 87967 h 183660"/>
              <a:gd name="connsiteX12" fmla="*/ 173745 w 183423"/>
              <a:gd name="connsiteY12" fmla="*/ 103916 h 183660"/>
              <a:gd name="connsiteX13" fmla="*/ 171086 w 183423"/>
              <a:gd name="connsiteY13" fmla="*/ 111891 h 183660"/>
              <a:gd name="connsiteX14" fmla="*/ 163112 w 183423"/>
              <a:gd name="connsiteY14" fmla="*/ 159737 h 183660"/>
              <a:gd name="connsiteX15" fmla="*/ 157796 w 183423"/>
              <a:gd name="connsiteY15" fmla="*/ 170370 h 183660"/>
              <a:gd name="connsiteX16" fmla="*/ 155138 w 183423"/>
              <a:gd name="connsiteY16" fmla="*/ 181002 h 183660"/>
              <a:gd name="connsiteX17" fmla="*/ 147163 w 183423"/>
              <a:gd name="connsiteY17" fmla="*/ 183660 h 183660"/>
              <a:gd name="connsiteX18" fmla="*/ 120582 w 183423"/>
              <a:gd name="connsiteY18" fmla="*/ 181002 h 183660"/>
              <a:gd name="connsiteX19" fmla="*/ 104633 w 183423"/>
              <a:gd name="connsiteY19" fmla="*/ 170370 h 183660"/>
              <a:gd name="connsiteX20" fmla="*/ 91342 w 183423"/>
              <a:gd name="connsiteY20" fmla="*/ 159737 h 183660"/>
              <a:gd name="connsiteX21" fmla="*/ 75393 w 183423"/>
              <a:gd name="connsiteY21" fmla="*/ 146446 h 183660"/>
              <a:gd name="connsiteX22" fmla="*/ 51470 w 183423"/>
              <a:gd name="connsiteY22" fmla="*/ 138472 h 183660"/>
              <a:gd name="connsiteX23" fmla="*/ 43496 w 183423"/>
              <a:gd name="connsiteY23" fmla="*/ 135814 h 183660"/>
              <a:gd name="connsiteX24" fmla="*/ 27547 w 183423"/>
              <a:gd name="connsiteY24" fmla="*/ 127839 h 183660"/>
              <a:gd name="connsiteX25" fmla="*/ 19572 w 183423"/>
              <a:gd name="connsiteY25" fmla="*/ 122523 h 183660"/>
              <a:gd name="connsiteX26" fmla="*/ 3624 w 183423"/>
              <a:gd name="connsiteY26" fmla="*/ 114549 h 18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3423" h="183660">
                <a:moveTo>
                  <a:pt x="3624" y="114549"/>
                </a:moveTo>
                <a:cubicBezTo>
                  <a:pt x="966" y="102587"/>
                  <a:pt x="-2994" y="87155"/>
                  <a:pt x="3624" y="50753"/>
                </a:cubicBezTo>
                <a:cubicBezTo>
                  <a:pt x="4296" y="47055"/>
                  <a:pt x="8940" y="45437"/>
                  <a:pt x="11598" y="42779"/>
                </a:cubicBezTo>
                <a:cubicBezTo>
                  <a:pt x="14043" y="32998"/>
                  <a:pt x="13093" y="31731"/>
                  <a:pt x="19572" y="24172"/>
                </a:cubicBezTo>
                <a:cubicBezTo>
                  <a:pt x="22834" y="20366"/>
                  <a:pt x="30205" y="13539"/>
                  <a:pt x="30205" y="13539"/>
                </a:cubicBezTo>
                <a:cubicBezTo>
                  <a:pt x="31091" y="10881"/>
                  <a:pt x="31113" y="7753"/>
                  <a:pt x="32863" y="5565"/>
                </a:cubicBezTo>
                <a:cubicBezTo>
                  <a:pt x="40528" y="-4015"/>
                  <a:pt x="48507" y="1345"/>
                  <a:pt x="59445" y="2907"/>
                </a:cubicBezTo>
                <a:lnTo>
                  <a:pt x="91342" y="13539"/>
                </a:lnTo>
                <a:cubicBezTo>
                  <a:pt x="94000" y="14425"/>
                  <a:pt x="96517" y="16098"/>
                  <a:pt x="99317" y="16198"/>
                </a:cubicBezTo>
                <a:lnTo>
                  <a:pt x="173745" y="18856"/>
                </a:lnTo>
                <a:cubicBezTo>
                  <a:pt x="176403" y="21514"/>
                  <a:pt x="181393" y="23085"/>
                  <a:pt x="181719" y="26830"/>
                </a:cubicBezTo>
                <a:cubicBezTo>
                  <a:pt x="184999" y="64556"/>
                  <a:pt x="183712" y="66040"/>
                  <a:pt x="176403" y="87967"/>
                </a:cubicBezTo>
                <a:cubicBezTo>
                  <a:pt x="175517" y="93283"/>
                  <a:pt x="174914" y="98655"/>
                  <a:pt x="173745" y="103916"/>
                </a:cubicBezTo>
                <a:cubicBezTo>
                  <a:pt x="173137" y="106651"/>
                  <a:pt x="171456" y="109113"/>
                  <a:pt x="171086" y="111891"/>
                </a:cubicBezTo>
                <a:cubicBezTo>
                  <a:pt x="168415" y="131924"/>
                  <a:pt x="171564" y="142831"/>
                  <a:pt x="163112" y="159737"/>
                </a:cubicBezTo>
                <a:cubicBezTo>
                  <a:pt x="161340" y="163281"/>
                  <a:pt x="159187" y="166660"/>
                  <a:pt x="157796" y="170370"/>
                </a:cubicBezTo>
                <a:cubicBezTo>
                  <a:pt x="156513" y="173790"/>
                  <a:pt x="157420" y="178150"/>
                  <a:pt x="155138" y="181002"/>
                </a:cubicBezTo>
                <a:cubicBezTo>
                  <a:pt x="153387" y="183190"/>
                  <a:pt x="149821" y="182774"/>
                  <a:pt x="147163" y="183660"/>
                </a:cubicBezTo>
                <a:cubicBezTo>
                  <a:pt x="138303" y="182774"/>
                  <a:pt x="129081" y="183658"/>
                  <a:pt x="120582" y="181002"/>
                </a:cubicBezTo>
                <a:cubicBezTo>
                  <a:pt x="114484" y="179096"/>
                  <a:pt x="104633" y="170370"/>
                  <a:pt x="104633" y="170370"/>
                </a:cubicBezTo>
                <a:cubicBezTo>
                  <a:pt x="99465" y="154863"/>
                  <a:pt x="106460" y="168376"/>
                  <a:pt x="91342" y="159737"/>
                </a:cubicBezTo>
                <a:cubicBezTo>
                  <a:pt x="73871" y="149754"/>
                  <a:pt x="92647" y="153635"/>
                  <a:pt x="75393" y="146446"/>
                </a:cubicBezTo>
                <a:cubicBezTo>
                  <a:pt x="67634" y="143213"/>
                  <a:pt x="59444" y="141130"/>
                  <a:pt x="51470" y="138472"/>
                </a:cubicBezTo>
                <a:cubicBezTo>
                  <a:pt x="48812" y="137586"/>
                  <a:pt x="45827" y="137368"/>
                  <a:pt x="43496" y="135814"/>
                </a:cubicBezTo>
                <a:cubicBezTo>
                  <a:pt x="20640" y="120579"/>
                  <a:pt x="49558" y="138845"/>
                  <a:pt x="27547" y="127839"/>
                </a:cubicBezTo>
                <a:cubicBezTo>
                  <a:pt x="24690" y="126410"/>
                  <a:pt x="22312" y="124167"/>
                  <a:pt x="19572" y="122523"/>
                </a:cubicBezTo>
                <a:cubicBezTo>
                  <a:pt x="17873" y="121504"/>
                  <a:pt x="6282" y="126511"/>
                  <a:pt x="3624" y="114549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5186145" y="5268433"/>
            <a:ext cx="222292" cy="178849"/>
          </a:xfrm>
          <a:custGeom>
            <a:avLst/>
            <a:gdLst>
              <a:gd name="connsiteX0" fmla="*/ 118625 w 222292"/>
              <a:gd name="connsiteY0" fmla="*/ 170120 h 178849"/>
              <a:gd name="connsiteX1" fmla="*/ 131915 w 222292"/>
              <a:gd name="connsiteY1" fmla="*/ 167462 h 178849"/>
              <a:gd name="connsiteX2" fmla="*/ 201027 w 222292"/>
              <a:gd name="connsiteY2" fmla="*/ 164804 h 178849"/>
              <a:gd name="connsiteX3" fmla="*/ 203685 w 222292"/>
              <a:gd name="connsiteY3" fmla="*/ 156830 h 178849"/>
              <a:gd name="connsiteX4" fmla="*/ 211660 w 222292"/>
              <a:gd name="connsiteY4" fmla="*/ 148855 h 178849"/>
              <a:gd name="connsiteX5" fmla="*/ 214318 w 222292"/>
              <a:gd name="connsiteY5" fmla="*/ 85060 h 178849"/>
              <a:gd name="connsiteX6" fmla="*/ 216976 w 222292"/>
              <a:gd name="connsiteY6" fmla="*/ 77086 h 178849"/>
              <a:gd name="connsiteX7" fmla="*/ 222292 w 222292"/>
              <a:gd name="connsiteY7" fmla="*/ 55820 h 178849"/>
              <a:gd name="connsiteX8" fmla="*/ 219634 w 222292"/>
              <a:gd name="connsiteY8" fmla="*/ 23923 h 178849"/>
              <a:gd name="connsiteX9" fmla="*/ 211660 w 222292"/>
              <a:gd name="connsiteY9" fmla="*/ 21265 h 178849"/>
              <a:gd name="connsiteX10" fmla="*/ 139890 w 222292"/>
              <a:gd name="connsiteY10" fmla="*/ 18607 h 178849"/>
              <a:gd name="connsiteX11" fmla="*/ 131915 w 222292"/>
              <a:gd name="connsiteY11" fmla="*/ 13290 h 178849"/>
              <a:gd name="connsiteX12" fmla="*/ 123941 w 222292"/>
              <a:gd name="connsiteY12" fmla="*/ 10632 h 178849"/>
              <a:gd name="connsiteX13" fmla="*/ 107992 w 222292"/>
              <a:gd name="connsiteY13" fmla="*/ 0 h 178849"/>
              <a:gd name="connsiteX14" fmla="*/ 41539 w 222292"/>
              <a:gd name="connsiteY14" fmla="*/ 2658 h 178849"/>
              <a:gd name="connsiteX15" fmla="*/ 36222 w 222292"/>
              <a:gd name="connsiteY15" fmla="*/ 7974 h 178849"/>
              <a:gd name="connsiteX16" fmla="*/ 28248 w 222292"/>
              <a:gd name="connsiteY16" fmla="*/ 13290 h 178849"/>
              <a:gd name="connsiteX17" fmla="*/ 17615 w 222292"/>
              <a:gd name="connsiteY17" fmla="*/ 23923 h 178849"/>
              <a:gd name="connsiteX18" fmla="*/ 14957 w 222292"/>
              <a:gd name="connsiteY18" fmla="*/ 34555 h 178849"/>
              <a:gd name="connsiteX19" fmla="*/ 12299 w 222292"/>
              <a:gd name="connsiteY19" fmla="*/ 42530 h 178849"/>
              <a:gd name="connsiteX20" fmla="*/ 4325 w 222292"/>
              <a:gd name="connsiteY20" fmla="*/ 95693 h 178849"/>
              <a:gd name="connsiteX21" fmla="*/ 4325 w 222292"/>
              <a:gd name="connsiteY21" fmla="*/ 132907 h 178849"/>
              <a:gd name="connsiteX22" fmla="*/ 12299 w 222292"/>
              <a:gd name="connsiteY22" fmla="*/ 135565 h 178849"/>
              <a:gd name="connsiteX23" fmla="*/ 20274 w 222292"/>
              <a:gd name="connsiteY23" fmla="*/ 140881 h 178849"/>
              <a:gd name="connsiteX24" fmla="*/ 36222 w 222292"/>
              <a:gd name="connsiteY24" fmla="*/ 146197 h 178849"/>
              <a:gd name="connsiteX25" fmla="*/ 44197 w 222292"/>
              <a:gd name="connsiteY25" fmla="*/ 148855 h 178849"/>
              <a:gd name="connsiteX26" fmla="*/ 52171 w 222292"/>
              <a:gd name="connsiteY26" fmla="*/ 151514 h 178849"/>
              <a:gd name="connsiteX27" fmla="*/ 76095 w 222292"/>
              <a:gd name="connsiteY27" fmla="*/ 156830 h 178849"/>
              <a:gd name="connsiteX28" fmla="*/ 92043 w 222292"/>
              <a:gd name="connsiteY28" fmla="*/ 167462 h 178849"/>
              <a:gd name="connsiteX29" fmla="*/ 97360 w 222292"/>
              <a:gd name="connsiteY29" fmla="*/ 172779 h 178849"/>
              <a:gd name="connsiteX30" fmla="*/ 113308 w 222292"/>
              <a:gd name="connsiteY30" fmla="*/ 178095 h 178849"/>
              <a:gd name="connsiteX31" fmla="*/ 118625 w 222292"/>
              <a:gd name="connsiteY31" fmla="*/ 170120 h 17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2292" h="178849">
                <a:moveTo>
                  <a:pt x="118625" y="170120"/>
                </a:moveTo>
                <a:cubicBezTo>
                  <a:pt x="121726" y="168348"/>
                  <a:pt x="127407" y="167753"/>
                  <a:pt x="131915" y="167462"/>
                </a:cubicBezTo>
                <a:cubicBezTo>
                  <a:pt x="154922" y="165978"/>
                  <a:pt x="178222" y="168182"/>
                  <a:pt x="201027" y="164804"/>
                </a:cubicBezTo>
                <a:cubicBezTo>
                  <a:pt x="203799" y="164393"/>
                  <a:pt x="202131" y="159161"/>
                  <a:pt x="203685" y="156830"/>
                </a:cubicBezTo>
                <a:cubicBezTo>
                  <a:pt x="205770" y="153702"/>
                  <a:pt x="209002" y="151513"/>
                  <a:pt x="211660" y="148855"/>
                </a:cubicBezTo>
                <a:cubicBezTo>
                  <a:pt x="212546" y="127590"/>
                  <a:pt x="212746" y="106285"/>
                  <a:pt x="214318" y="85060"/>
                </a:cubicBezTo>
                <a:cubicBezTo>
                  <a:pt x="214525" y="82266"/>
                  <a:pt x="216296" y="79804"/>
                  <a:pt x="216976" y="77086"/>
                </a:cubicBezTo>
                <a:cubicBezTo>
                  <a:pt x="223392" y="51420"/>
                  <a:pt x="216215" y="74052"/>
                  <a:pt x="222292" y="55820"/>
                </a:cubicBezTo>
                <a:cubicBezTo>
                  <a:pt x="221406" y="45188"/>
                  <a:pt x="222772" y="34120"/>
                  <a:pt x="219634" y="23923"/>
                </a:cubicBezTo>
                <a:cubicBezTo>
                  <a:pt x="218810" y="21245"/>
                  <a:pt x="214456" y="21451"/>
                  <a:pt x="211660" y="21265"/>
                </a:cubicBezTo>
                <a:cubicBezTo>
                  <a:pt x="187773" y="19673"/>
                  <a:pt x="163813" y="19493"/>
                  <a:pt x="139890" y="18607"/>
                </a:cubicBezTo>
                <a:cubicBezTo>
                  <a:pt x="137232" y="16835"/>
                  <a:pt x="134773" y="14719"/>
                  <a:pt x="131915" y="13290"/>
                </a:cubicBezTo>
                <a:cubicBezTo>
                  <a:pt x="129409" y="12037"/>
                  <a:pt x="126272" y="12186"/>
                  <a:pt x="123941" y="10632"/>
                </a:cubicBezTo>
                <a:cubicBezTo>
                  <a:pt x="104031" y="-2641"/>
                  <a:pt x="126953" y="6320"/>
                  <a:pt x="107992" y="0"/>
                </a:cubicBezTo>
                <a:cubicBezTo>
                  <a:pt x="85841" y="886"/>
                  <a:pt x="63572" y="210"/>
                  <a:pt x="41539" y="2658"/>
                </a:cubicBezTo>
                <a:cubicBezTo>
                  <a:pt x="39048" y="2935"/>
                  <a:pt x="38179" y="6408"/>
                  <a:pt x="36222" y="7974"/>
                </a:cubicBezTo>
                <a:cubicBezTo>
                  <a:pt x="33727" y="9970"/>
                  <a:pt x="30673" y="11211"/>
                  <a:pt x="28248" y="13290"/>
                </a:cubicBezTo>
                <a:cubicBezTo>
                  <a:pt x="24442" y="16552"/>
                  <a:pt x="17615" y="23923"/>
                  <a:pt x="17615" y="23923"/>
                </a:cubicBezTo>
                <a:cubicBezTo>
                  <a:pt x="16729" y="27467"/>
                  <a:pt x="15961" y="31042"/>
                  <a:pt x="14957" y="34555"/>
                </a:cubicBezTo>
                <a:cubicBezTo>
                  <a:pt x="14187" y="37249"/>
                  <a:pt x="12565" y="39741"/>
                  <a:pt x="12299" y="42530"/>
                </a:cubicBezTo>
                <a:cubicBezTo>
                  <a:pt x="7294" y="95087"/>
                  <a:pt x="21281" y="78734"/>
                  <a:pt x="4325" y="95693"/>
                </a:cubicBezTo>
                <a:cubicBezTo>
                  <a:pt x="-316" y="109617"/>
                  <a:pt x="-2469" y="112524"/>
                  <a:pt x="4325" y="132907"/>
                </a:cubicBezTo>
                <a:cubicBezTo>
                  <a:pt x="5211" y="135565"/>
                  <a:pt x="9793" y="134312"/>
                  <a:pt x="12299" y="135565"/>
                </a:cubicBezTo>
                <a:cubicBezTo>
                  <a:pt x="15157" y="136994"/>
                  <a:pt x="17355" y="139584"/>
                  <a:pt x="20274" y="140881"/>
                </a:cubicBezTo>
                <a:cubicBezTo>
                  <a:pt x="25395" y="143157"/>
                  <a:pt x="30906" y="144425"/>
                  <a:pt x="36222" y="146197"/>
                </a:cubicBezTo>
                <a:lnTo>
                  <a:pt x="44197" y="148855"/>
                </a:lnTo>
                <a:cubicBezTo>
                  <a:pt x="46855" y="149741"/>
                  <a:pt x="49407" y="151053"/>
                  <a:pt x="52171" y="151514"/>
                </a:cubicBezTo>
                <a:cubicBezTo>
                  <a:pt x="70884" y="154633"/>
                  <a:pt x="63007" y="152468"/>
                  <a:pt x="76095" y="156830"/>
                </a:cubicBezTo>
                <a:cubicBezTo>
                  <a:pt x="81411" y="160374"/>
                  <a:pt x="87525" y="162944"/>
                  <a:pt x="92043" y="167462"/>
                </a:cubicBezTo>
                <a:cubicBezTo>
                  <a:pt x="93815" y="169234"/>
                  <a:pt x="95118" y="171658"/>
                  <a:pt x="97360" y="172779"/>
                </a:cubicBezTo>
                <a:cubicBezTo>
                  <a:pt x="102372" y="175285"/>
                  <a:pt x="107992" y="176323"/>
                  <a:pt x="113308" y="178095"/>
                </a:cubicBezTo>
                <a:cubicBezTo>
                  <a:pt x="123804" y="181593"/>
                  <a:pt x="115524" y="171892"/>
                  <a:pt x="118625" y="170120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284825" y="4829840"/>
            <a:ext cx="586128" cy="647900"/>
          </a:xfrm>
          <a:custGeom>
            <a:avLst/>
            <a:gdLst>
              <a:gd name="connsiteX0" fmla="*/ 3996 w 586128"/>
              <a:gd name="connsiteY0" fmla="*/ 396062 h 647900"/>
              <a:gd name="connsiteX1" fmla="*/ 107663 w 586128"/>
              <a:gd name="connsiteY1" fmla="*/ 398720 h 647900"/>
              <a:gd name="connsiteX2" fmla="*/ 131587 w 586128"/>
              <a:gd name="connsiteY2" fmla="*/ 412011 h 647900"/>
              <a:gd name="connsiteX3" fmla="*/ 139561 w 586128"/>
              <a:gd name="connsiteY3" fmla="*/ 417327 h 647900"/>
              <a:gd name="connsiteX4" fmla="*/ 150194 w 586128"/>
              <a:gd name="connsiteY4" fmla="*/ 427960 h 647900"/>
              <a:gd name="connsiteX5" fmla="*/ 155510 w 586128"/>
              <a:gd name="connsiteY5" fmla="*/ 438593 h 647900"/>
              <a:gd name="connsiteX6" fmla="*/ 163484 w 586128"/>
              <a:gd name="connsiteY6" fmla="*/ 454541 h 647900"/>
              <a:gd name="connsiteX7" fmla="*/ 166142 w 586128"/>
              <a:gd name="connsiteY7" fmla="*/ 494413 h 647900"/>
              <a:gd name="connsiteX8" fmla="*/ 160826 w 586128"/>
              <a:gd name="connsiteY8" fmla="*/ 510362 h 647900"/>
              <a:gd name="connsiteX9" fmla="*/ 152852 w 586128"/>
              <a:gd name="connsiteY9" fmla="*/ 513020 h 647900"/>
              <a:gd name="connsiteX10" fmla="*/ 136903 w 586128"/>
              <a:gd name="connsiteY10" fmla="*/ 526311 h 647900"/>
              <a:gd name="connsiteX11" fmla="*/ 131587 w 586128"/>
              <a:gd name="connsiteY11" fmla="*/ 534286 h 647900"/>
              <a:gd name="connsiteX12" fmla="*/ 128928 w 586128"/>
              <a:gd name="connsiteY12" fmla="*/ 544918 h 647900"/>
              <a:gd name="connsiteX13" fmla="*/ 126270 w 586128"/>
              <a:gd name="connsiteY13" fmla="*/ 558209 h 647900"/>
              <a:gd name="connsiteX14" fmla="*/ 123612 w 586128"/>
              <a:gd name="connsiteY14" fmla="*/ 566183 h 647900"/>
              <a:gd name="connsiteX15" fmla="*/ 120954 w 586128"/>
              <a:gd name="connsiteY15" fmla="*/ 576816 h 647900"/>
              <a:gd name="connsiteX16" fmla="*/ 115638 w 586128"/>
              <a:gd name="connsiteY16" fmla="*/ 584790 h 647900"/>
              <a:gd name="connsiteX17" fmla="*/ 112980 w 586128"/>
              <a:gd name="connsiteY17" fmla="*/ 598081 h 647900"/>
              <a:gd name="connsiteX18" fmla="*/ 110321 w 586128"/>
              <a:gd name="connsiteY18" fmla="*/ 606055 h 647900"/>
              <a:gd name="connsiteX19" fmla="*/ 99689 w 586128"/>
              <a:gd name="connsiteY19" fmla="*/ 643269 h 647900"/>
              <a:gd name="connsiteX20" fmla="*/ 150194 w 586128"/>
              <a:gd name="connsiteY20" fmla="*/ 643269 h 647900"/>
              <a:gd name="connsiteX21" fmla="*/ 158168 w 586128"/>
              <a:gd name="connsiteY21" fmla="*/ 637953 h 647900"/>
              <a:gd name="connsiteX22" fmla="*/ 187408 w 586128"/>
              <a:gd name="connsiteY22" fmla="*/ 635295 h 647900"/>
              <a:gd name="connsiteX23" fmla="*/ 192724 w 586128"/>
              <a:gd name="connsiteY23" fmla="*/ 627320 h 647900"/>
              <a:gd name="connsiteX24" fmla="*/ 200698 w 586128"/>
              <a:gd name="connsiteY24" fmla="*/ 622004 h 647900"/>
              <a:gd name="connsiteX25" fmla="*/ 206015 w 586128"/>
              <a:gd name="connsiteY25" fmla="*/ 616688 h 647900"/>
              <a:gd name="connsiteX26" fmla="*/ 211331 w 586128"/>
              <a:gd name="connsiteY26" fmla="*/ 531627 h 647900"/>
              <a:gd name="connsiteX27" fmla="*/ 219305 w 586128"/>
              <a:gd name="connsiteY27" fmla="*/ 526311 h 647900"/>
              <a:gd name="connsiteX28" fmla="*/ 221963 w 586128"/>
              <a:gd name="connsiteY28" fmla="*/ 475807 h 647900"/>
              <a:gd name="connsiteX29" fmla="*/ 248545 w 586128"/>
              <a:gd name="connsiteY29" fmla="*/ 478465 h 647900"/>
              <a:gd name="connsiteX30" fmla="*/ 256519 w 586128"/>
              <a:gd name="connsiteY30" fmla="*/ 486439 h 647900"/>
              <a:gd name="connsiteX31" fmla="*/ 264494 w 586128"/>
              <a:gd name="connsiteY31" fmla="*/ 491755 h 647900"/>
              <a:gd name="connsiteX32" fmla="*/ 277784 w 586128"/>
              <a:gd name="connsiteY32" fmla="*/ 502388 h 647900"/>
              <a:gd name="connsiteX33" fmla="*/ 280442 w 586128"/>
              <a:gd name="connsiteY33" fmla="*/ 513020 h 647900"/>
              <a:gd name="connsiteX34" fmla="*/ 293733 w 586128"/>
              <a:gd name="connsiteY34" fmla="*/ 528969 h 647900"/>
              <a:gd name="connsiteX35" fmla="*/ 317656 w 586128"/>
              <a:gd name="connsiteY35" fmla="*/ 526311 h 647900"/>
              <a:gd name="connsiteX36" fmla="*/ 322973 w 586128"/>
              <a:gd name="connsiteY36" fmla="*/ 520995 h 647900"/>
              <a:gd name="connsiteX37" fmla="*/ 386768 w 586128"/>
              <a:gd name="connsiteY37" fmla="*/ 518337 h 647900"/>
              <a:gd name="connsiteX38" fmla="*/ 400059 w 586128"/>
              <a:gd name="connsiteY38" fmla="*/ 510362 h 647900"/>
              <a:gd name="connsiteX39" fmla="*/ 408033 w 586128"/>
              <a:gd name="connsiteY39" fmla="*/ 507704 h 647900"/>
              <a:gd name="connsiteX40" fmla="*/ 423982 w 586128"/>
              <a:gd name="connsiteY40" fmla="*/ 494413 h 647900"/>
              <a:gd name="connsiteX41" fmla="*/ 423982 w 586128"/>
              <a:gd name="connsiteY41" fmla="*/ 459858 h 647900"/>
              <a:gd name="connsiteX42" fmla="*/ 426640 w 586128"/>
              <a:gd name="connsiteY42" fmla="*/ 427960 h 647900"/>
              <a:gd name="connsiteX43" fmla="*/ 431956 w 586128"/>
              <a:gd name="connsiteY43" fmla="*/ 419986 h 647900"/>
              <a:gd name="connsiteX44" fmla="*/ 445247 w 586128"/>
              <a:gd name="connsiteY44" fmla="*/ 409353 h 647900"/>
              <a:gd name="connsiteX45" fmla="*/ 455880 w 586128"/>
              <a:gd name="connsiteY45" fmla="*/ 401379 h 647900"/>
              <a:gd name="connsiteX46" fmla="*/ 469170 w 586128"/>
              <a:gd name="connsiteY46" fmla="*/ 380113 h 647900"/>
              <a:gd name="connsiteX47" fmla="*/ 471828 w 586128"/>
              <a:gd name="connsiteY47" fmla="*/ 364165 h 647900"/>
              <a:gd name="connsiteX48" fmla="*/ 479803 w 586128"/>
              <a:gd name="connsiteY48" fmla="*/ 361507 h 647900"/>
              <a:gd name="connsiteX49" fmla="*/ 482461 w 586128"/>
              <a:gd name="connsiteY49" fmla="*/ 350874 h 647900"/>
              <a:gd name="connsiteX50" fmla="*/ 485119 w 586128"/>
              <a:gd name="connsiteY50" fmla="*/ 305686 h 647900"/>
              <a:gd name="connsiteX51" fmla="*/ 490435 w 586128"/>
              <a:gd name="connsiteY51" fmla="*/ 300369 h 647900"/>
              <a:gd name="connsiteX52" fmla="*/ 498410 w 586128"/>
              <a:gd name="connsiteY52" fmla="*/ 295053 h 647900"/>
              <a:gd name="connsiteX53" fmla="*/ 517017 w 586128"/>
              <a:gd name="connsiteY53" fmla="*/ 289737 h 647900"/>
              <a:gd name="connsiteX54" fmla="*/ 522333 w 586128"/>
              <a:gd name="connsiteY54" fmla="*/ 284420 h 647900"/>
              <a:gd name="connsiteX55" fmla="*/ 543598 w 586128"/>
              <a:gd name="connsiteY55" fmla="*/ 281762 h 647900"/>
              <a:gd name="connsiteX56" fmla="*/ 546256 w 586128"/>
              <a:gd name="connsiteY56" fmla="*/ 271130 h 647900"/>
              <a:gd name="connsiteX57" fmla="*/ 548915 w 586128"/>
              <a:gd name="connsiteY57" fmla="*/ 209993 h 647900"/>
              <a:gd name="connsiteX58" fmla="*/ 554231 w 586128"/>
              <a:gd name="connsiteY58" fmla="*/ 202018 h 647900"/>
              <a:gd name="connsiteX59" fmla="*/ 559547 w 586128"/>
              <a:gd name="connsiteY59" fmla="*/ 180753 h 647900"/>
              <a:gd name="connsiteX60" fmla="*/ 562205 w 586128"/>
              <a:gd name="connsiteY60" fmla="*/ 172779 h 647900"/>
              <a:gd name="connsiteX61" fmla="*/ 564863 w 586128"/>
              <a:gd name="connsiteY61" fmla="*/ 106325 h 647900"/>
              <a:gd name="connsiteX62" fmla="*/ 567521 w 586128"/>
              <a:gd name="connsiteY62" fmla="*/ 98351 h 647900"/>
              <a:gd name="connsiteX63" fmla="*/ 570180 w 586128"/>
              <a:gd name="connsiteY63" fmla="*/ 69111 h 647900"/>
              <a:gd name="connsiteX64" fmla="*/ 580812 w 586128"/>
              <a:gd name="connsiteY64" fmla="*/ 45188 h 647900"/>
              <a:gd name="connsiteX65" fmla="*/ 583470 w 586128"/>
              <a:gd name="connsiteY65" fmla="*/ 23923 h 647900"/>
              <a:gd name="connsiteX66" fmla="*/ 586128 w 586128"/>
              <a:gd name="connsiteY66" fmla="*/ 15948 h 647900"/>
              <a:gd name="connsiteX67" fmla="*/ 583470 w 586128"/>
              <a:gd name="connsiteY67" fmla="*/ 0 h 647900"/>
              <a:gd name="connsiteX68" fmla="*/ 522333 w 586128"/>
              <a:gd name="connsiteY68" fmla="*/ 2658 h 647900"/>
              <a:gd name="connsiteX69" fmla="*/ 517017 w 586128"/>
              <a:gd name="connsiteY69" fmla="*/ 10632 h 647900"/>
              <a:gd name="connsiteX70" fmla="*/ 514359 w 586128"/>
              <a:gd name="connsiteY70" fmla="*/ 31897 h 647900"/>
              <a:gd name="connsiteX71" fmla="*/ 501068 w 586128"/>
              <a:gd name="connsiteY71" fmla="*/ 47846 h 647900"/>
              <a:gd name="connsiteX72" fmla="*/ 490435 w 586128"/>
              <a:gd name="connsiteY72" fmla="*/ 61137 h 647900"/>
              <a:gd name="connsiteX73" fmla="*/ 477145 w 586128"/>
              <a:gd name="connsiteY73" fmla="*/ 74427 h 647900"/>
              <a:gd name="connsiteX74" fmla="*/ 474487 w 586128"/>
              <a:gd name="connsiteY74" fmla="*/ 98351 h 647900"/>
              <a:gd name="connsiteX75" fmla="*/ 466512 w 586128"/>
              <a:gd name="connsiteY75" fmla="*/ 103667 h 647900"/>
              <a:gd name="connsiteX76" fmla="*/ 455880 w 586128"/>
              <a:gd name="connsiteY76" fmla="*/ 124932 h 647900"/>
              <a:gd name="connsiteX77" fmla="*/ 453221 w 586128"/>
              <a:gd name="connsiteY77" fmla="*/ 154172 h 647900"/>
              <a:gd name="connsiteX78" fmla="*/ 445247 w 586128"/>
              <a:gd name="connsiteY78" fmla="*/ 159488 h 647900"/>
              <a:gd name="connsiteX79" fmla="*/ 437273 w 586128"/>
              <a:gd name="connsiteY79" fmla="*/ 199360 h 647900"/>
              <a:gd name="connsiteX80" fmla="*/ 434615 w 586128"/>
              <a:gd name="connsiteY80" fmla="*/ 209993 h 647900"/>
              <a:gd name="connsiteX81" fmla="*/ 423982 w 586128"/>
              <a:gd name="connsiteY81" fmla="*/ 225941 h 647900"/>
              <a:gd name="connsiteX82" fmla="*/ 421324 w 586128"/>
              <a:gd name="connsiteY82" fmla="*/ 233916 h 647900"/>
              <a:gd name="connsiteX83" fmla="*/ 410691 w 586128"/>
              <a:gd name="connsiteY83" fmla="*/ 249865 h 647900"/>
              <a:gd name="connsiteX84" fmla="*/ 408033 w 586128"/>
              <a:gd name="connsiteY84" fmla="*/ 257839 h 647900"/>
              <a:gd name="connsiteX85" fmla="*/ 397401 w 586128"/>
              <a:gd name="connsiteY85" fmla="*/ 271130 h 647900"/>
              <a:gd name="connsiteX86" fmla="*/ 389426 w 586128"/>
              <a:gd name="connsiteY86" fmla="*/ 276446 h 647900"/>
              <a:gd name="connsiteX87" fmla="*/ 378794 w 586128"/>
              <a:gd name="connsiteY87" fmla="*/ 289737 h 647900"/>
              <a:gd name="connsiteX88" fmla="*/ 370819 w 586128"/>
              <a:gd name="connsiteY88" fmla="*/ 292395 h 647900"/>
              <a:gd name="connsiteX89" fmla="*/ 362845 w 586128"/>
              <a:gd name="connsiteY89" fmla="*/ 297711 h 647900"/>
              <a:gd name="connsiteX90" fmla="*/ 357528 w 586128"/>
              <a:gd name="connsiteY90" fmla="*/ 303027 h 647900"/>
              <a:gd name="connsiteX91" fmla="*/ 344238 w 586128"/>
              <a:gd name="connsiteY91" fmla="*/ 305686 h 647900"/>
              <a:gd name="connsiteX92" fmla="*/ 336263 w 586128"/>
              <a:gd name="connsiteY92" fmla="*/ 311002 h 647900"/>
              <a:gd name="connsiteX93" fmla="*/ 288417 w 586128"/>
              <a:gd name="connsiteY93" fmla="*/ 311002 h 647900"/>
              <a:gd name="connsiteX94" fmla="*/ 280442 w 586128"/>
              <a:gd name="connsiteY94" fmla="*/ 305686 h 647900"/>
              <a:gd name="connsiteX95" fmla="*/ 272468 w 586128"/>
              <a:gd name="connsiteY95" fmla="*/ 303027 h 647900"/>
              <a:gd name="connsiteX96" fmla="*/ 256519 w 586128"/>
              <a:gd name="connsiteY96" fmla="*/ 292395 h 647900"/>
              <a:gd name="connsiteX97" fmla="*/ 240570 w 586128"/>
              <a:gd name="connsiteY97" fmla="*/ 284420 h 647900"/>
              <a:gd name="connsiteX98" fmla="*/ 232596 w 586128"/>
              <a:gd name="connsiteY98" fmla="*/ 279104 h 647900"/>
              <a:gd name="connsiteX99" fmla="*/ 187408 w 586128"/>
              <a:gd name="connsiteY99" fmla="*/ 276446 h 647900"/>
              <a:gd name="connsiteX100" fmla="*/ 171459 w 586128"/>
              <a:gd name="connsiteY100" fmla="*/ 268472 h 647900"/>
              <a:gd name="connsiteX101" fmla="*/ 155510 w 586128"/>
              <a:gd name="connsiteY101" fmla="*/ 260497 h 647900"/>
              <a:gd name="connsiteX102" fmla="*/ 134245 w 586128"/>
              <a:gd name="connsiteY102" fmla="*/ 263155 h 647900"/>
              <a:gd name="connsiteX103" fmla="*/ 128928 w 586128"/>
              <a:gd name="connsiteY103" fmla="*/ 279104 h 647900"/>
              <a:gd name="connsiteX104" fmla="*/ 126270 w 586128"/>
              <a:gd name="connsiteY104" fmla="*/ 297711 h 647900"/>
              <a:gd name="connsiteX105" fmla="*/ 118296 w 586128"/>
              <a:gd name="connsiteY105" fmla="*/ 300369 h 647900"/>
              <a:gd name="connsiteX106" fmla="*/ 112980 w 586128"/>
              <a:gd name="connsiteY106" fmla="*/ 305686 h 647900"/>
              <a:gd name="connsiteX107" fmla="*/ 110321 w 586128"/>
              <a:gd name="connsiteY107" fmla="*/ 316318 h 647900"/>
              <a:gd name="connsiteX108" fmla="*/ 97031 w 586128"/>
              <a:gd name="connsiteY108" fmla="*/ 332267 h 647900"/>
              <a:gd name="connsiteX109" fmla="*/ 83740 w 586128"/>
              <a:gd name="connsiteY109" fmla="*/ 350874 h 647900"/>
              <a:gd name="connsiteX110" fmla="*/ 67791 w 586128"/>
              <a:gd name="connsiteY110" fmla="*/ 361507 h 647900"/>
              <a:gd name="connsiteX111" fmla="*/ 51842 w 586128"/>
              <a:gd name="connsiteY111" fmla="*/ 372139 h 647900"/>
              <a:gd name="connsiteX112" fmla="*/ 41210 w 586128"/>
              <a:gd name="connsiteY112" fmla="*/ 374797 h 647900"/>
              <a:gd name="connsiteX113" fmla="*/ 25261 w 586128"/>
              <a:gd name="connsiteY113" fmla="*/ 380113 h 647900"/>
              <a:gd name="connsiteX114" fmla="*/ 3996 w 586128"/>
              <a:gd name="connsiteY114" fmla="*/ 396062 h 6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586128" h="647900">
                <a:moveTo>
                  <a:pt x="3996" y="396062"/>
                </a:moveTo>
                <a:cubicBezTo>
                  <a:pt x="17730" y="399163"/>
                  <a:pt x="73135" y="397076"/>
                  <a:pt x="107663" y="398720"/>
                </a:cubicBezTo>
                <a:cubicBezTo>
                  <a:pt x="115219" y="399080"/>
                  <a:pt x="128083" y="409675"/>
                  <a:pt x="131587" y="412011"/>
                </a:cubicBezTo>
                <a:lnTo>
                  <a:pt x="139561" y="417327"/>
                </a:lnTo>
                <a:cubicBezTo>
                  <a:pt x="146649" y="438594"/>
                  <a:pt x="136017" y="413783"/>
                  <a:pt x="150194" y="427960"/>
                </a:cubicBezTo>
                <a:cubicBezTo>
                  <a:pt x="152996" y="430762"/>
                  <a:pt x="153544" y="435152"/>
                  <a:pt x="155510" y="438593"/>
                </a:cubicBezTo>
                <a:cubicBezTo>
                  <a:pt x="163755" y="453022"/>
                  <a:pt x="158610" y="439919"/>
                  <a:pt x="163484" y="454541"/>
                </a:cubicBezTo>
                <a:cubicBezTo>
                  <a:pt x="164370" y="467832"/>
                  <a:pt x="166776" y="481108"/>
                  <a:pt x="166142" y="494413"/>
                </a:cubicBezTo>
                <a:cubicBezTo>
                  <a:pt x="165875" y="500011"/>
                  <a:pt x="166142" y="508590"/>
                  <a:pt x="160826" y="510362"/>
                </a:cubicBezTo>
                <a:lnTo>
                  <a:pt x="152852" y="513020"/>
                </a:lnTo>
                <a:cubicBezTo>
                  <a:pt x="145012" y="518247"/>
                  <a:pt x="143298" y="518637"/>
                  <a:pt x="136903" y="526311"/>
                </a:cubicBezTo>
                <a:cubicBezTo>
                  <a:pt x="134858" y="528765"/>
                  <a:pt x="133359" y="531628"/>
                  <a:pt x="131587" y="534286"/>
                </a:cubicBezTo>
                <a:cubicBezTo>
                  <a:pt x="130701" y="537830"/>
                  <a:pt x="129721" y="541352"/>
                  <a:pt x="128928" y="544918"/>
                </a:cubicBezTo>
                <a:cubicBezTo>
                  <a:pt x="127948" y="549328"/>
                  <a:pt x="127366" y="553826"/>
                  <a:pt x="126270" y="558209"/>
                </a:cubicBezTo>
                <a:cubicBezTo>
                  <a:pt x="125590" y="560927"/>
                  <a:pt x="124382" y="563489"/>
                  <a:pt x="123612" y="566183"/>
                </a:cubicBezTo>
                <a:cubicBezTo>
                  <a:pt x="122608" y="569696"/>
                  <a:pt x="122393" y="573458"/>
                  <a:pt x="120954" y="576816"/>
                </a:cubicBezTo>
                <a:cubicBezTo>
                  <a:pt x="119696" y="579752"/>
                  <a:pt x="117410" y="582132"/>
                  <a:pt x="115638" y="584790"/>
                </a:cubicBezTo>
                <a:cubicBezTo>
                  <a:pt x="114752" y="589220"/>
                  <a:pt x="114076" y="593698"/>
                  <a:pt x="112980" y="598081"/>
                </a:cubicBezTo>
                <a:cubicBezTo>
                  <a:pt x="112300" y="600799"/>
                  <a:pt x="110691" y="603278"/>
                  <a:pt x="110321" y="606055"/>
                </a:cubicBezTo>
                <a:cubicBezTo>
                  <a:pt x="105472" y="642421"/>
                  <a:pt x="117117" y="631650"/>
                  <a:pt x="99689" y="643269"/>
                </a:cubicBezTo>
                <a:cubicBezTo>
                  <a:pt x="119403" y="649840"/>
                  <a:pt x="113669" y="649036"/>
                  <a:pt x="150194" y="643269"/>
                </a:cubicBezTo>
                <a:cubicBezTo>
                  <a:pt x="153349" y="642771"/>
                  <a:pt x="155044" y="638622"/>
                  <a:pt x="158168" y="637953"/>
                </a:cubicBezTo>
                <a:cubicBezTo>
                  <a:pt x="167738" y="635902"/>
                  <a:pt x="177661" y="636181"/>
                  <a:pt x="187408" y="635295"/>
                </a:cubicBezTo>
                <a:cubicBezTo>
                  <a:pt x="189180" y="632637"/>
                  <a:pt x="190465" y="629579"/>
                  <a:pt x="192724" y="627320"/>
                </a:cubicBezTo>
                <a:cubicBezTo>
                  <a:pt x="194983" y="625061"/>
                  <a:pt x="198203" y="624000"/>
                  <a:pt x="200698" y="622004"/>
                </a:cubicBezTo>
                <a:cubicBezTo>
                  <a:pt x="202655" y="620438"/>
                  <a:pt x="204243" y="618460"/>
                  <a:pt x="206015" y="616688"/>
                </a:cubicBezTo>
                <a:cubicBezTo>
                  <a:pt x="218146" y="580292"/>
                  <a:pt x="196253" y="648489"/>
                  <a:pt x="211331" y="531627"/>
                </a:cubicBezTo>
                <a:cubicBezTo>
                  <a:pt x="211740" y="528459"/>
                  <a:pt x="216647" y="528083"/>
                  <a:pt x="219305" y="526311"/>
                </a:cubicBezTo>
                <a:cubicBezTo>
                  <a:pt x="220191" y="509476"/>
                  <a:pt x="213172" y="490191"/>
                  <a:pt x="221963" y="475807"/>
                </a:cubicBezTo>
                <a:cubicBezTo>
                  <a:pt x="226607" y="468209"/>
                  <a:pt x="240034" y="475846"/>
                  <a:pt x="248545" y="478465"/>
                </a:cubicBezTo>
                <a:cubicBezTo>
                  <a:pt x="252138" y="479570"/>
                  <a:pt x="253631" y="484033"/>
                  <a:pt x="256519" y="486439"/>
                </a:cubicBezTo>
                <a:cubicBezTo>
                  <a:pt x="258973" y="488484"/>
                  <a:pt x="261999" y="489759"/>
                  <a:pt x="264494" y="491755"/>
                </a:cubicBezTo>
                <a:cubicBezTo>
                  <a:pt x="283439" y="506911"/>
                  <a:pt x="253231" y="486020"/>
                  <a:pt x="277784" y="502388"/>
                </a:cubicBezTo>
                <a:cubicBezTo>
                  <a:pt x="278670" y="505932"/>
                  <a:pt x="279003" y="509662"/>
                  <a:pt x="280442" y="513020"/>
                </a:cubicBezTo>
                <a:cubicBezTo>
                  <a:pt x="283218" y="519496"/>
                  <a:pt x="288943" y="524179"/>
                  <a:pt x="293733" y="528969"/>
                </a:cubicBezTo>
                <a:cubicBezTo>
                  <a:pt x="301707" y="528083"/>
                  <a:pt x="309915" y="528422"/>
                  <a:pt x="317656" y="526311"/>
                </a:cubicBezTo>
                <a:cubicBezTo>
                  <a:pt x="320074" y="525652"/>
                  <a:pt x="320483" y="521282"/>
                  <a:pt x="322973" y="520995"/>
                </a:cubicBezTo>
                <a:cubicBezTo>
                  <a:pt x="344116" y="518556"/>
                  <a:pt x="365503" y="519223"/>
                  <a:pt x="386768" y="518337"/>
                </a:cubicBezTo>
                <a:cubicBezTo>
                  <a:pt x="409355" y="510808"/>
                  <a:pt x="381816" y="521309"/>
                  <a:pt x="400059" y="510362"/>
                </a:cubicBezTo>
                <a:cubicBezTo>
                  <a:pt x="402461" y="508920"/>
                  <a:pt x="405527" y="508957"/>
                  <a:pt x="408033" y="507704"/>
                </a:cubicBezTo>
                <a:cubicBezTo>
                  <a:pt x="415437" y="504002"/>
                  <a:pt x="418101" y="500295"/>
                  <a:pt x="423982" y="494413"/>
                </a:cubicBezTo>
                <a:cubicBezTo>
                  <a:pt x="429980" y="470422"/>
                  <a:pt x="423982" y="499657"/>
                  <a:pt x="423982" y="459858"/>
                </a:cubicBezTo>
                <a:cubicBezTo>
                  <a:pt x="423982" y="449188"/>
                  <a:pt x="424548" y="438422"/>
                  <a:pt x="426640" y="427960"/>
                </a:cubicBezTo>
                <a:cubicBezTo>
                  <a:pt x="427266" y="424828"/>
                  <a:pt x="429960" y="422480"/>
                  <a:pt x="431956" y="419986"/>
                </a:cubicBezTo>
                <a:cubicBezTo>
                  <a:pt x="436698" y="414059"/>
                  <a:pt x="438799" y="413958"/>
                  <a:pt x="445247" y="409353"/>
                </a:cubicBezTo>
                <a:cubicBezTo>
                  <a:pt x="448852" y="406778"/>
                  <a:pt x="452336" y="404037"/>
                  <a:pt x="455880" y="401379"/>
                </a:cubicBezTo>
                <a:cubicBezTo>
                  <a:pt x="462206" y="382399"/>
                  <a:pt x="456534" y="388539"/>
                  <a:pt x="469170" y="380113"/>
                </a:cubicBezTo>
                <a:cubicBezTo>
                  <a:pt x="470056" y="374797"/>
                  <a:pt x="469154" y="368844"/>
                  <a:pt x="471828" y="364165"/>
                </a:cubicBezTo>
                <a:cubicBezTo>
                  <a:pt x="473218" y="361732"/>
                  <a:pt x="478053" y="363695"/>
                  <a:pt x="479803" y="361507"/>
                </a:cubicBezTo>
                <a:cubicBezTo>
                  <a:pt x="482085" y="358654"/>
                  <a:pt x="481575" y="354418"/>
                  <a:pt x="482461" y="350874"/>
                </a:cubicBezTo>
                <a:cubicBezTo>
                  <a:pt x="483347" y="335811"/>
                  <a:pt x="482766" y="320590"/>
                  <a:pt x="485119" y="305686"/>
                </a:cubicBezTo>
                <a:cubicBezTo>
                  <a:pt x="485510" y="303210"/>
                  <a:pt x="488478" y="301935"/>
                  <a:pt x="490435" y="300369"/>
                </a:cubicBezTo>
                <a:cubicBezTo>
                  <a:pt x="492930" y="298373"/>
                  <a:pt x="495552" y="296482"/>
                  <a:pt x="498410" y="295053"/>
                </a:cubicBezTo>
                <a:cubicBezTo>
                  <a:pt x="502225" y="293146"/>
                  <a:pt x="513609" y="290589"/>
                  <a:pt x="517017" y="289737"/>
                </a:cubicBezTo>
                <a:cubicBezTo>
                  <a:pt x="518789" y="287965"/>
                  <a:pt x="519932" y="285140"/>
                  <a:pt x="522333" y="284420"/>
                </a:cubicBezTo>
                <a:cubicBezTo>
                  <a:pt x="529175" y="282367"/>
                  <a:pt x="537353" y="285231"/>
                  <a:pt x="543598" y="281762"/>
                </a:cubicBezTo>
                <a:cubicBezTo>
                  <a:pt x="546791" y="279988"/>
                  <a:pt x="545370" y="274674"/>
                  <a:pt x="546256" y="271130"/>
                </a:cubicBezTo>
                <a:cubicBezTo>
                  <a:pt x="547142" y="250751"/>
                  <a:pt x="546577" y="230257"/>
                  <a:pt x="548915" y="209993"/>
                </a:cubicBezTo>
                <a:cubicBezTo>
                  <a:pt x="549281" y="206819"/>
                  <a:pt x="552802" y="204876"/>
                  <a:pt x="554231" y="202018"/>
                </a:cubicBezTo>
                <a:cubicBezTo>
                  <a:pt x="557269" y="195941"/>
                  <a:pt x="558030" y="186821"/>
                  <a:pt x="559547" y="180753"/>
                </a:cubicBezTo>
                <a:cubicBezTo>
                  <a:pt x="560227" y="178035"/>
                  <a:pt x="561319" y="175437"/>
                  <a:pt x="562205" y="172779"/>
                </a:cubicBezTo>
                <a:cubicBezTo>
                  <a:pt x="563091" y="150628"/>
                  <a:pt x="563284" y="128438"/>
                  <a:pt x="564863" y="106325"/>
                </a:cubicBezTo>
                <a:cubicBezTo>
                  <a:pt x="565063" y="103530"/>
                  <a:pt x="567125" y="101125"/>
                  <a:pt x="567521" y="98351"/>
                </a:cubicBezTo>
                <a:cubicBezTo>
                  <a:pt x="568905" y="88663"/>
                  <a:pt x="568479" y="78749"/>
                  <a:pt x="570180" y="69111"/>
                </a:cubicBezTo>
                <a:cubicBezTo>
                  <a:pt x="572458" y="56204"/>
                  <a:pt x="574695" y="54363"/>
                  <a:pt x="580812" y="45188"/>
                </a:cubicBezTo>
                <a:cubicBezTo>
                  <a:pt x="581698" y="38100"/>
                  <a:pt x="582192" y="30951"/>
                  <a:pt x="583470" y="23923"/>
                </a:cubicBezTo>
                <a:cubicBezTo>
                  <a:pt x="583971" y="21166"/>
                  <a:pt x="586128" y="18750"/>
                  <a:pt x="586128" y="15948"/>
                </a:cubicBezTo>
                <a:cubicBezTo>
                  <a:pt x="586128" y="10559"/>
                  <a:pt x="584356" y="5316"/>
                  <a:pt x="583470" y="0"/>
                </a:cubicBezTo>
                <a:cubicBezTo>
                  <a:pt x="563091" y="886"/>
                  <a:pt x="542475" y="-565"/>
                  <a:pt x="522333" y="2658"/>
                </a:cubicBezTo>
                <a:cubicBezTo>
                  <a:pt x="519179" y="3163"/>
                  <a:pt x="517858" y="7550"/>
                  <a:pt x="517017" y="10632"/>
                </a:cubicBezTo>
                <a:cubicBezTo>
                  <a:pt x="515137" y="17524"/>
                  <a:pt x="516239" y="25005"/>
                  <a:pt x="514359" y="31897"/>
                </a:cubicBezTo>
                <a:cubicBezTo>
                  <a:pt x="512971" y="36985"/>
                  <a:pt x="504225" y="44689"/>
                  <a:pt x="501068" y="47846"/>
                </a:cubicBezTo>
                <a:cubicBezTo>
                  <a:pt x="495894" y="63369"/>
                  <a:pt x="502459" y="49113"/>
                  <a:pt x="490435" y="61137"/>
                </a:cubicBezTo>
                <a:cubicBezTo>
                  <a:pt x="472715" y="78857"/>
                  <a:pt x="498409" y="60251"/>
                  <a:pt x="477145" y="74427"/>
                </a:cubicBezTo>
                <a:cubicBezTo>
                  <a:pt x="476259" y="82402"/>
                  <a:pt x="477229" y="90810"/>
                  <a:pt x="474487" y="98351"/>
                </a:cubicBezTo>
                <a:cubicBezTo>
                  <a:pt x="473395" y="101353"/>
                  <a:pt x="468097" y="100893"/>
                  <a:pt x="466512" y="103667"/>
                </a:cubicBezTo>
                <a:cubicBezTo>
                  <a:pt x="448401" y="135360"/>
                  <a:pt x="479292" y="101520"/>
                  <a:pt x="455880" y="124932"/>
                </a:cubicBezTo>
                <a:cubicBezTo>
                  <a:pt x="454994" y="134679"/>
                  <a:pt x="456099" y="144818"/>
                  <a:pt x="453221" y="154172"/>
                </a:cubicBezTo>
                <a:cubicBezTo>
                  <a:pt x="452282" y="157225"/>
                  <a:pt x="446125" y="156416"/>
                  <a:pt x="445247" y="159488"/>
                </a:cubicBezTo>
                <a:cubicBezTo>
                  <a:pt x="429900" y="213205"/>
                  <a:pt x="452227" y="176929"/>
                  <a:pt x="437273" y="199360"/>
                </a:cubicBezTo>
                <a:cubicBezTo>
                  <a:pt x="436387" y="202904"/>
                  <a:pt x="436249" y="206725"/>
                  <a:pt x="434615" y="209993"/>
                </a:cubicBezTo>
                <a:cubicBezTo>
                  <a:pt x="431758" y="215708"/>
                  <a:pt x="423982" y="225941"/>
                  <a:pt x="423982" y="225941"/>
                </a:cubicBezTo>
                <a:cubicBezTo>
                  <a:pt x="423096" y="228599"/>
                  <a:pt x="422685" y="231467"/>
                  <a:pt x="421324" y="233916"/>
                </a:cubicBezTo>
                <a:cubicBezTo>
                  <a:pt x="418221" y="239501"/>
                  <a:pt x="410691" y="249865"/>
                  <a:pt x="410691" y="249865"/>
                </a:cubicBezTo>
                <a:cubicBezTo>
                  <a:pt x="409805" y="252523"/>
                  <a:pt x="409286" y="255333"/>
                  <a:pt x="408033" y="257839"/>
                </a:cubicBezTo>
                <a:cubicBezTo>
                  <a:pt x="405732" y="262442"/>
                  <a:pt x="401520" y="267835"/>
                  <a:pt x="397401" y="271130"/>
                </a:cubicBezTo>
                <a:cubicBezTo>
                  <a:pt x="394906" y="273126"/>
                  <a:pt x="392084" y="274674"/>
                  <a:pt x="389426" y="276446"/>
                </a:cubicBezTo>
                <a:cubicBezTo>
                  <a:pt x="387013" y="280066"/>
                  <a:pt x="383001" y="287213"/>
                  <a:pt x="378794" y="289737"/>
                </a:cubicBezTo>
                <a:cubicBezTo>
                  <a:pt x="376391" y="291179"/>
                  <a:pt x="373477" y="291509"/>
                  <a:pt x="370819" y="292395"/>
                </a:cubicBezTo>
                <a:cubicBezTo>
                  <a:pt x="368161" y="294167"/>
                  <a:pt x="365340" y="295715"/>
                  <a:pt x="362845" y="297711"/>
                </a:cubicBezTo>
                <a:cubicBezTo>
                  <a:pt x="360888" y="299277"/>
                  <a:pt x="359832" y="302040"/>
                  <a:pt x="357528" y="303027"/>
                </a:cubicBezTo>
                <a:cubicBezTo>
                  <a:pt x="353376" y="304807"/>
                  <a:pt x="348668" y="304800"/>
                  <a:pt x="344238" y="305686"/>
                </a:cubicBezTo>
                <a:cubicBezTo>
                  <a:pt x="341580" y="307458"/>
                  <a:pt x="339121" y="309573"/>
                  <a:pt x="336263" y="311002"/>
                </a:cubicBezTo>
                <a:cubicBezTo>
                  <a:pt x="321714" y="318276"/>
                  <a:pt x="302269" y="311925"/>
                  <a:pt x="288417" y="311002"/>
                </a:cubicBezTo>
                <a:cubicBezTo>
                  <a:pt x="285759" y="309230"/>
                  <a:pt x="283299" y="307115"/>
                  <a:pt x="280442" y="305686"/>
                </a:cubicBezTo>
                <a:cubicBezTo>
                  <a:pt x="277936" y="304433"/>
                  <a:pt x="274799" y="304581"/>
                  <a:pt x="272468" y="303027"/>
                </a:cubicBezTo>
                <a:cubicBezTo>
                  <a:pt x="252562" y="289755"/>
                  <a:pt x="275478" y="298714"/>
                  <a:pt x="256519" y="292395"/>
                </a:cubicBezTo>
                <a:cubicBezTo>
                  <a:pt x="233669" y="277161"/>
                  <a:pt x="262580" y="295426"/>
                  <a:pt x="240570" y="284420"/>
                </a:cubicBezTo>
                <a:cubicBezTo>
                  <a:pt x="237713" y="282991"/>
                  <a:pt x="235755" y="279578"/>
                  <a:pt x="232596" y="279104"/>
                </a:cubicBezTo>
                <a:cubicBezTo>
                  <a:pt x="217674" y="276866"/>
                  <a:pt x="202471" y="277332"/>
                  <a:pt x="187408" y="276446"/>
                </a:cubicBezTo>
                <a:cubicBezTo>
                  <a:pt x="164542" y="261204"/>
                  <a:pt x="193478" y="279482"/>
                  <a:pt x="171459" y="268472"/>
                </a:cubicBezTo>
                <a:cubicBezTo>
                  <a:pt x="150848" y="258166"/>
                  <a:pt x="175552" y="267178"/>
                  <a:pt x="155510" y="260497"/>
                </a:cubicBezTo>
                <a:cubicBezTo>
                  <a:pt x="148422" y="261383"/>
                  <a:pt x="140097" y="259059"/>
                  <a:pt x="134245" y="263155"/>
                </a:cubicBezTo>
                <a:cubicBezTo>
                  <a:pt x="129654" y="266369"/>
                  <a:pt x="128928" y="279104"/>
                  <a:pt x="128928" y="279104"/>
                </a:cubicBezTo>
                <a:cubicBezTo>
                  <a:pt x="128042" y="285306"/>
                  <a:pt x="129072" y="292107"/>
                  <a:pt x="126270" y="297711"/>
                </a:cubicBezTo>
                <a:cubicBezTo>
                  <a:pt x="125017" y="300217"/>
                  <a:pt x="120698" y="298927"/>
                  <a:pt x="118296" y="300369"/>
                </a:cubicBezTo>
                <a:cubicBezTo>
                  <a:pt x="116147" y="301659"/>
                  <a:pt x="114752" y="303914"/>
                  <a:pt x="112980" y="305686"/>
                </a:cubicBezTo>
                <a:cubicBezTo>
                  <a:pt x="112094" y="309230"/>
                  <a:pt x="112134" y="313146"/>
                  <a:pt x="110321" y="316318"/>
                </a:cubicBezTo>
                <a:cubicBezTo>
                  <a:pt x="97810" y="338211"/>
                  <a:pt x="106368" y="311257"/>
                  <a:pt x="97031" y="332267"/>
                </a:cubicBezTo>
                <a:cubicBezTo>
                  <a:pt x="88402" y="351683"/>
                  <a:pt x="98245" y="346040"/>
                  <a:pt x="83740" y="350874"/>
                </a:cubicBezTo>
                <a:cubicBezTo>
                  <a:pt x="66047" y="368567"/>
                  <a:pt x="85100" y="351891"/>
                  <a:pt x="67791" y="361507"/>
                </a:cubicBezTo>
                <a:cubicBezTo>
                  <a:pt x="62206" y="364610"/>
                  <a:pt x="58041" y="370589"/>
                  <a:pt x="51842" y="372139"/>
                </a:cubicBezTo>
                <a:cubicBezTo>
                  <a:pt x="48298" y="373025"/>
                  <a:pt x="44709" y="373747"/>
                  <a:pt x="41210" y="374797"/>
                </a:cubicBezTo>
                <a:cubicBezTo>
                  <a:pt x="35842" y="376407"/>
                  <a:pt x="25261" y="380113"/>
                  <a:pt x="25261" y="380113"/>
                </a:cubicBezTo>
                <a:cubicBezTo>
                  <a:pt x="15560" y="389816"/>
                  <a:pt x="-9738" y="392961"/>
                  <a:pt x="3996" y="396062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613304" y="6246628"/>
            <a:ext cx="236278" cy="382903"/>
          </a:xfrm>
          <a:custGeom>
            <a:avLst/>
            <a:gdLst>
              <a:gd name="connsiteX0" fmla="*/ 201829 w 236278"/>
              <a:gd name="connsiteY0" fmla="*/ 382772 h 382903"/>
              <a:gd name="connsiteX1" fmla="*/ 220436 w 236278"/>
              <a:gd name="connsiteY1" fmla="*/ 369481 h 382903"/>
              <a:gd name="connsiteX2" fmla="*/ 231068 w 236278"/>
              <a:gd name="connsiteY2" fmla="*/ 353532 h 382903"/>
              <a:gd name="connsiteX3" fmla="*/ 231068 w 236278"/>
              <a:gd name="connsiteY3" fmla="*/ 300370 h 382903"/>
              <a:gd name="connsiteX4" fmla="*/ 223094 w 236278"/>
              <a:gd name="connsiteY4" fmla="*/ 295053 h 382903"/>
              <a:gd name="connsiteX5" fmla="*/ 220436 w 236278"/>
              <a:gd name="connsiteY5" fmla="*/ 287079 h 382903"/>
              <a:gd name="connsiteX6" fmla="*/ 215119 w 236278"/>
              <a:gd name="connsiteY6" fmla="*/ 279105 h 382903"/>
              <a:gd name="connsiteX7" fmla="*/ 212461 w 236278"/>
              <a:gd name="connsiteY7" fmla="*/ 268472 h 382903"/>
              <a:gd name="connsiteX8" fmla="*/ 209803 w 236278"/>
              <a:gd name="connsiteY8" fmla="*/ 260498 h 382903"/>
              <a:gd name="connsiteX9" fmla="*/ 207145 w 236278"/>
              <a:gd name="connsiteY9" fmla="*/ 196702 h 382903"/>
              <a:gd name="connsiteX10" fmla="*/ 204487 w 236278"/>
              <a:gd name="connsiteY10" fmla="*/ 186070 h 382903"/>
              <a:gd name="connsiteX11" fmla="*/ 199170 w 236278"/>
              <a:gd name="connsiteY11" fmla="*/ 180753 h 382903"/>
              <a:gd name="connsiteX12" fmla="*/ 193854 w 236278"/>
              <a:gd name="connsiteY12" fmla="*/ 146198 h 382903"/>
              <a:gd name="connsiteX13" fmla="*/ 188538 w 236278"/>
              <a:gd name="connsiteY13" fmla="*/ 140881 h 382903"/>
              <a:gd name="connsiteX14" fmla="*/ 185880 w 236278"/>
              <a:gd name="connsiteY14" fmla="*/ 114300 h 382903"/>
              <a:gd name="connsiteX15" fmla="*/ 183222 w 236278"/>
              <a:gd name="connsiteY15" fmla="*/ 106325 h 382903"/>
              <a:gd name="connsiteX16" fmla="*/ 180563 w 236278"/>
              <a:gd name="connsiteY16" fmla="*/ 13291 h 382903"/>
              <a:gd name="connsiteX17" fmla="*/ 90187 w 236278"/>
              <a:gd name="connsiteY17" fmla="*/ 10632 h 382903"/>
              <a:gd name="connsiteX18" fmla="*/ 82212 w 236278"/>
              <a:gd name="connsiteY18" fmla="*/ 7974 h 382903"/>
              <a:gd name="connsiteX19" fmla="*/ 66263 w 236278"/>
              <a:gd name="connsiteY19" fmla="*/ 0 h 382903"/>
              <a:gd name="connsiteX20" fmla="*/ 26391 w 236278"/>
              <a:gd name="connsiteY20" fmla="*/ 2658 h 382903"/>
              <a:gd name="connsiteX21" fmla="*/ 23733 w 236278"/>
              <a:gd name="connsiteY21" fmla="*/ 10632 h 382903"/>
              <a:gd name="connsiteX22" fmla="*/ 21075 w 236278"/>
              <a:gd name="connsiteY22" fmla="*/ 103667 h 382903"/>
              <a:gd name="connsiteX23" fmla="*/ 18417 w 236278"/>
              <a:gd name="connsiteY23" fmla="*/ 111642 h 382903"/>
              <a:gd name="connsiteX24" fmla="*/ 15759 w 236278"/>
              <a:gd name="connsiteY24" fmla="*/ 151514 h 382903"/>
              <a:gd name="connsiteX25" fmla="*/ 13101 w 236278"/>
              <a:gd name="connsiteY25" fmla="*/ 159488 h 382903"/>
              <a:gd name="connsiteX26" fmla="*/ 7784 w 236278"/>
              <a:gd name="connsiteY26" fmla="*/ 199360 h 382903"/>
              <a:gd name="connsiteX27" fmla="*/ 5126 w 236278"/>
              <a:gd name="connsiteY27" fmla="*/ 220625 h 382903"/>
              <a:gd name="connsiteX28" fmla="*/ 5126 w 236278"/>
              <a:gd name="connsiteY28" fmla="*/ 252523 h 382903"/>
              <a:gd name="connsiteX29" fmla="*/ 13101 w 236278"/>
              <a:gd name="connsiteY29" fmla="*/ 255181 h 382903"/>
              <a:gd name="connsiteX30" fmla="*/ 31708 w 236278"/>
              <a:gd name="connsiteY30" fmla="*/ 263156 h 382903"/>
              <a:gd name="connsiteX31" fmla="*/ 39682 w 236278"/>
              <a:gd name="connsiteY31" fmla="*/ 268472 h 382903"/>
              <a:gd name="connsiteX32" fmla="*/ 47656 w 236278"/>
              <a:gd name="connsiteY32" fmla="*/ 271130 h 382903"/>
              <a:gd name="connsiteX33" fmla="*/ 58289 w 236278"/>
              <a:gd name="connsiteY33" fmla="*/ 281763 h 382903"/>
              <a:gd name="connsiteX34" fmla="*/ 74238 w 236278"/>
              <a:gd name="connsiteY34" fmla="*/ 292395 h 382903"/>
              <a:gd name="connsiteX35" fmla="*/ 82212 w 236278"/>
              <a:gd name="connsiteY35" fmla="*/ 297712 h 382903"/>
              <a:gd name="connsiteX36" fmla="*/ 95503 w 236278"/>
              <a:gd name="connsiteY36" fmla="*/ 308344 h 382903"/>
              <a:gd name="connsiteX37" fmla="*/ 106136 w 236278"/>
              <a:gd name="connsiteY37" fmla="*/ 311002 h 382903"/>
              <a:gd name="connsiteX38" fmla="*/ 127401 w 236278"/>
              <a:gd name="connsiteY38" fmla="*/ 326951 h 382903"/>
              <a:gd name="connsiteX39" fmla="*/ 140691 w 236278"/>
              <a:gd name="connsiteY39" fmla="*/ 329609 h 382903"/>
              <a:gd name="connsiteX40" fmla="*/ 148666 w 236278"/>
              <a:gd name="connsiteY40" fmla="*/ 334925 h 382903"/>
              <a:gd name="connsiteX41" fmla="*/ 161956 w 236278"/>
              <a:gd name="connsiteY41" fmla="*/ 345558 h 382903"/>
              <a:gd name="connsiteX42" fmla="*/ 172589 w 236278"/>
              <a:gd name="connsiteY42" fmla="*/ 348216 h 382903"/>
              <a:gd name="connsiteX43" fmla="*/ 180563 w 236278"/>
              <a:gd name="connsiteY43" fmla="*/ 356191 h 382903"/>
              <a:gd name="connsiteX44" fmla="*/ 196512 w 236278"/>
              <a:gd name="connsiteY44" fmla="*/ 361507 h 382903"/>
              <a:gd name="connsiteX45" fmla="*/ 201829 w 236278"/>
              <a:gd name="connsiteY45" fmla="*/ 382772 h 38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6278" h="382903">
                <a:moveTo>
                  <a:pt x="201829" y="382772"/>
                </a:moveTo>
                <a:cubicBezTo>
                  <a:pt x="205816" y="384101"/>
                  <a:pt x="217072" y="375087"/>
                  <a:pt x="220436" y="369481"/>
                </a:cubicBezTo>
                <a:cubicBezTo>
                  <a:pt x="231979" y="350243"/>
                  <a:pt x="210786" y="373816"/>
                  <a:pt x="231068" y="353532"/>
                </a:cubicBezTo>
                <a:cubicBezTo>
                  <a:pt x="237669" y="333729"/>
                  <a:pt x="238352" y="334971"/>
                  <a:pt x="231068" y="300370"/>
                </a:cubicBezTo>
                <a:cubicBezTo>
                  <a:pt x="230410" y="297244"/>
                  <a:pt x="225752" y="296825"/>
                  <a:pt x="223094" y="295053"/>
                </a:cubicBezTo>
                <a:cubicBezTo>
                  <a:pt x="222208" y="292395"/>
                  <a:pt x="221689" y="289585"/>
                  <a:pt x="220436" y="287079"/>
                </a:cubicBezTo>
                <a:cubicBezTo>
                  <a:pt x="219007" y="284222"/>
                  <a:pt x="216378" y="282041"/>
                  <a:pt x="215119" y="279105"/>
                </a:cubicBezTo>
                <a:cubicBezTo>
                  <a:pt x="213680" y="275747"/>
                  <a:pt x="213465" y="271985"/>
                  <a:pt x="212461" y="268472"/>
                </a:cubicBezTo>
                <a:cubicBezTo>
                  <a:pt x="211691" y="265778"/>
                  <a:pt x="210689" y="263156"/>
                  <a:pt x="209803" y="260498"/>
                </a:cubicBezTo>
                <a:cubicBezTo>
                  <a:pt x="208917" y="239233"/>
                  <a:pt x="208661" y="217932"/>
                  <a:pt x="207145" y="196702"/>
                </a:cubicBezTo>
                <a:cubicBezTo>
                  <a:pt x="206885" y="193058"/>
                  <a:pt x="206121" y="189337"/>
                  <a:pt x="204487" y="186070"/>
                </a:cubicBezTo>
                <a:cubicBezTo>
                  <a:pt x="203366" y="183828"/>
                  <a:pt x="200942" y="182525"/>
                  <a:pt x="199170" y="180753"/>
                </a:cubicBezTo>
                <a:cubicBezTo>
                  <a:pt x="199016" y="179217"/>
                  <a:pt x="198452" y="153862"/>
                  <a:pt x="193854" y="146198"/>
                </a:cubicBezTo>
                <a:cubicBezTo>
                  <a:pt x="192565" y="144049"/>
                  <a:pt x="190310" y="142653"/>
                  <a:pt x="188538" y="140881"/>
                </a:cubicBezTo>
                <a:cubicBezTo>
                  <a:pt x="187652" y="132021"/>
                  <a:pt x="187234" y="123101"/>
                  <a:pt x="185880" y="114300"/>
                </a:cubicBezTo>
                <a:cubicBezTo>
                  <a:pt x="185454" y="111530"/>
                  <a:pt x="183369" y="109123"/>
                  <a:pt x="183222" y="106325"/>
                </a:cubicBezTo>
                <a:cubicBezTo>
                  <a:pt x="181591" y="75344"/>
                  <a:pt x="202189" y="35535"/>
                  <a:pt x="180563" y="13291"/>
                </a:cubicBezTo>
                <a:cubicBezTo>
                  <a:pt x="159554" y="-8318"/>
                  <a:pt x="120312" y="11518"/>
                  <a:pt x="90187" y="10632"/>
                </a:cubicBezTo>
                <a:cubicBezTo>
                  <a:pt x="87529" y="9746"/>
                  <a:pt x="84718" y="9227"/>
                  <a:pt x="82212" y="7974"/>
                </a:cubicBezTo>
                <a:cubicBezTo>
                  <a:pt x="61600" y="-2331"/>
                  <a:pt x="86309" y="6681"/>
                  <a:pt x="66263" y="0"/>
                </a:cubicBezTo>
                <a:cubicBezTo>
                  <a:pt x="52972" y="886"/>
                  <a:pt x="39313" y="-572"/>
                  <a:pt x="26391" y="2658"/>
                </a:cubicBezTo>
                <a:cubicBezTo>
                  <a:pt x="23673" y="3338"/>
                  <a:pt x="23880" y="7834"/>
                  <a:pt x="23733" y="10632"/>
                </a:cubicBezTo>
                <a:cubicBezTo>
                  <a:pt x="22102" y="41613"/>
                  <a:pt x="22706" y="72686"/>
                  <a:pt x="21075" y="103667"/>
                </a:cubicBezTo>
                <a:cubicBezTo>
                  <a:pt x="20928" y="106465"/>
                  <a:pt x="19303" y="108984"/>
                  <a:pt x="18417" y="111642"/>
                </a:cubicBezTo>
                <a:cubicBezTo>
                  <a:pt x="17531" y="124933"/>
                  <a:pt x="17230" y="138275"/>
                  <a:pt x="15759" y="151514"/>
                </a:cubicBezTo>
                <a:cubicBezTo>
                  <a:pt x="15450" y="154299"/>
                  <a:pt x="13497" y="156714"/>
                  <a:pt x="13101" y="159488"/>
                </a:cubicBezTo>
                <a:cubicBezTo>
                  <a:pt x="6126" y="208307"/>
                  <a:pt x="14303" y="173283"/>
                  <a:pt x="7784" y="199360"/>
                </a:cubicBezTo>
                <a:cubicBezTo>
                  <a:pt x="6898" y="206448"/>
                  <a:pt x="6404" y="213597"/>
                  <a:pt x="5126" y="220625"/>
                </a:cubicBezTo>
                <a:cubicBezTo>
                  <a:pt x="2397" y="235638"/>
                  <a:pt x="-4901" y="227457"/>
                  <a:pt x="5126" y="252523"/>
                </a:cubicBezTo>
                <a:cubicBezTo>
                  <a:pt x="6167" y="255125"/>
                  <a:pt x="10525" y="254077"/>
                  <a:pt x="13101" y="255181"/>
                </a:cubicBezTo>
                <a:cubicBezTo>
                  <a:pt x="36094" y="265036"/>
                  <a:pt x="13005" y="256922"/>
                  <a:pt x="31708" y="263156"/>
                </a:cubicBezTo>
                <a:cubicBezTo>
                  <a:pt x="34366" y="264928"/>
                  <a:pt x="36825" y="267043"/>
                  <a:pt x="39682" y="268472"/>
                </a:cubicBezTo>
                <a:cubicBezTo>
                  <a:pt x="42188" y="269725"/>
                  <a:pt x="45376" y="269501"/>
                  <a:pt x="47656" y="271130"/>
                </a:cubicBezTo>
                <a:cubicBezTo>
                  <a:pt x="51735" y="274043"/>
                  <a:pt x="54118" y="278983"/>
                  <a:pt x="58289" y="281763"/>
                </a:cubicBezTo>
                <a:lnTo>
                  <a:pt x="74238" y="292395"/>
                </a:lnTo>
                <a:cubicBezTo>
                  <a:pt x="76896" y="294167"/>
                  <a:pt x="79953" y="295453"/>
                  <a:pt x="82212" y="297712"/>
                </a:cubicBezTo>
                <a:cubicBezTo>
                  <a:pt x="86499" y="301998"/>
                  <a:pt x="89637" y="305830"/>
                  <a:pt x="95503" y="308344"/>
                </a:cubicBezTo>
                <a:cubicBezTo>
                  <a:pt x="98861" y="309783"/>
                  <a:pt x="102592" y="310116"/>
                  <a:pt x="106136" y="311002"/>
                </a:cubicBezTo>
                <a:cubicBezTo>
                  <a:pt x="111844" y="316711"/>
                  <a:pt x="119883" y="325447"/>
                  <a:pt x="127401" y="326951"/>
                </a:cubicBezTo>
                <a:lnTo>
                  <a:pt x="140691" y="329609"/>
                </a:lnTo>
                <a:cubicBezTo>
                  <a:pt x="143349" y="331381"/>
                  <a:pt x="146171" y="332929"/>
                  <a:pt x="148666" y="334925"/>
                </a:cubicBezTo>
                <a:cubicBezTo>
                  <a:pt x="155264" y="340203"/>
                  <a:pt x="153142" y="341781"/>
                  <a:pt x="161956" y="345558"/>
                </a:cubicBezTo>
                <a:cubicBezTo>
                  <a:pt x="165314" y="346997"/>
                  <a:pt x="169045" y="347330"/>
                  <a:pt x="172589" y="348216"/>
                </a:cubicBezTo>
                <a:cubicBezTo>
                  <a:pt x="175247" y="350874"/>
                  <a:pt x="177277" y="354365"/>
                  <a:pt x="180563" y="356191"/>
                </a:cubicBezTo>
                <a:cubicBezTo>
                  <a:pt x="185462" y="358913"/>
                  <a:pt x="196512" y="361507"/>
                  <a:pt x="196512" y="361507"/>
                </a:cubicBezTo>
                <a:cubicBezTo>
                  <a:pt x="202456" y="367449"/>
                  <a:pt x="197842" y="381443"/>
                  <a:pt x="201829" y="382772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684789" y="6079165"/>
            <a:ext cx="322852" cy="146198"/>
          </a:xfrm>
          <a:custGeom>
            <a:avLst/>
            <a:gdLst>
              <a:gd name="connsiteX0" fmla="*/ 37309 w 322852"/>
              <a:gd name="connsiteY0" fmla="*/ 2658 h 146198"/>
              <a:gd name="connsiteX1" fmla="*/ 61232 w 322852"/>
              <a:gd name="connsiteY1" fmla="*/ 10633 h 146198"/>
              <a:gd name="connsiteX2" fmla="*/ 77181 w 322852"/>
              <a:gd name="connsiteY2" fmla="*/ 15949 h 146198"/>
              <a:gd name="connsiteX3" fmla="*/ 101104 w 322852"/>
              <a:gd name="connsiteY3" fmla="*/ 26582 h 146198"/>
              <a:gd name="connsiteX4" fmla="*/ 117053 w 322852"/>
              <a:gd name="connsiteY4" fmla="*/ 31898 h 146198"/>
              <a:gd name="connsiteX5" fmla="*/ 151609 w 322852"/>
              <a:gd name="connsiteY5" fmla="*/ 34556 h 146198"/>
              <a:gd name="connsiteX6" fmla="*/ 247302 w 322852"/>
              <a:gd name="connsiteY6" fmla="*/ 34556 h 146198"/>
              <a:gd name="connsiteX7" fmla="*/ 255276 w 322852"/>
              <a:gd name="connsiteY7" fmla="*/ 29240 h 146198"/>
              <a:gd name="connsiteX8" fmla="*/ 260592 w 322852"/>
              <a:gd name="connsiteY8" fmla="*/ 21265 h 146198"/>
              <a:gd name="connsiteX9" fmla="*/ 263251 w 322852"/>
              <a:gd name="connsiteY9" fmla="*/ 13291 h 146198"/>
              <a:gd name="connsiteX10" fmla="*/ 287174 w 322852"/>
              <a:gd name="connsiteY10" fmla="*/ 5316 h 146198"/>
              <a:gd name="connsiteX11" fmla="*/ 295148 w 322852"/>
              <a:gd name="connsiteY11" fmla="*/ 2658 h 146198"/>
              <a:gd name="connsiteX12" fmla="*/ 305781 w 322852"/>
              <a:gd name="connsiteY12" fmla="*/ 0 h 146198"/>
              <a:gd name="connsiteX13" fmla="*/ 321730 w 322852"/>
              <a:gd name="connsiteY13" fmla="*/ 2658 h 146198"/>
              <a:gd name="connsiteX14" fmla="*/ 313755 w 322852"/>
              <a:gd name="connsiteY14" fmla="*/ 34556 h 146198"/>
              <a:gd name="connsiteX15" fmla="*/ 297806 w 322852"/>
              <a:gd name="connsiteY15" fmla="*/ 45188 h 146198"/>
              <a:gd name="connsiteX16" fmla="*/ 289832 w 322852"/>
              <a:gd name="connsiteY16" fmla="*/ 50505 h 146198"/>
              <a:gd name="connsiteX17" fmla="*/ 281857 w 322852"/>
              <a:gd name="connsiteY17" fmla="*/ 55821 h 146198"/>
              <a:gd name="connsiteX18" fmla="*/ 268567 w 322852"/>
              <a:gd name="connsiteY18" fmla="*/ 69112 h 146198"/>
              <a:gd name="connsiteX19" fmla="*/ 260592 w 322852"/>
              <a:gd name="connsiteY19" fmla="*/ 77086 h 146198"/>
              <a:gd name="connsiteX20" fmla="*/ 255276 w 322852"/>
              <a:gd name="connsiteY20" fmla="*/ 85061 h 146198"/>
              <a:gd name="connsiteX21" fmla="*/ 241985 w 322852"/>
              <a:gd name="connsiteY21" fmla="*/ 103668 h 146198"/>
              <a:gd name="connsiteX22" fmla="*/ 236669 w 322852"/>
              <a:gd name="connsiteY22" fmla="*/ 119616 h 146198"/>
              <a:gd name="connsiteX23" fmla="*/ 231353 w 322852"/>
              <a:gd name="connsiteY23" fmla="*/ 124933 h 146198"/>
              <a:gd name="connsiteX24" fmla="*/ 215404 w 322852"/>
              <a:gd name="connsiteY24" fmla="*/ 143540 h 146198"/>
              <a:gd name="connsiteX25" fmla="*/ 207430 w 322852"/>
              <a:gd name="connsiteY25" fmla="*/ 146198 h 146198"/>
              <a:gd name="connsiteX26" fmla="*/ 172874 w 322852"/>
              <a:gd name="connsiteY26" fmla="*/ 143540 h 146198"/>
              <a:gd name="connsiteX27" fmla="*/ 156925 w 322852"/>
              <a:gd name="connsiteY27" fmla="*/ 132907 h 146198"/>
              <a:gd name="connsiteX28" fmla="*/ 146292 w 322852"/>
              <a:gd name="connsiteY28" fmla="*/ 130249 h 146198"/>
              <a:gd name="connsiteX29" fmla="*/ 130344 w 322852"/>
              <a:gd name="connsiteY29" fmla="*/ 119616 h 146198"/>
              <a:gd name="connsiteX30" fmla="*/ 122369 w 322852"/>
              <a:gd name="connsiteY30" fmla="*/ 114300 h 146198"/>
              <a:gd name="connsiteX31" fmla="*/ 114395 w 322852"/>
              <a:gd name="connsiteY31" fmla="*/ 111642 h 146198"/>
              <a:gd name="connsiteX32" fmla="*/ 106420 w 322852"/>
              <a:gd name="connsiteY32" fmla="*/ 106326 h 146198"/>
              <a:gd name="connsiteX33" fmla="*/ 77181 w 322852"/>
              <a:gd name="connsiteY33" fmla="*/ 101009 h 146198"/>
              <a:gd name="connsiteX34" fmla="*/ 58574 w 322852"/>
              <a:gd name="connsiteY34" fmla="*/ 93035 h 146198"/>
              <a:gd name="connsiteX35" fmla="*/ 50599 w 322852"/>
              <a:gd name="connsiteY35" fmla="*/ 87719 h 146198"/>
              <a:gd name="connsiteX36" fmla="*/ 34651 w 322852"/>
              <a:gd name="connsiteY36" fmla="*/ 82402 h 146198"/>
              <a:gd name="connsiteX37" fmla="*/ 29334 w 322852"/>
              <a:gd name="connsiteY37" fmla="*/ 77086 h 146198"/>
              <a:gd name="connsiteX38" fmla="*/ 10727 w 322852"/>
              <a:gd name="connsiteY38" fmla="*/ 71770 h 146198"/>
              <a:gd name="connsiteX39" fmla="*/ 2753 w 322852"/>
              <a:gd name="connsiteY39" fmla="*/ 66454 h 146198"/>
              <a:gd name="connsiteX40" fmla="*/ 2753 w 322852"/>
              <a:gd name="connsiteY40" fmla="*/ 37214 h 146198"/>
              <a:gd name="connsiteX41" fmla="*/ 5411 w 322852"/>
              <a:gd name="connsiteY41" fmla="*/ 23923 h 146198"/>
              <a:gd name="connsiteX42" fmla="*/ 13385 w 322852"/>
              <a:gd name="connsiteY42" fmla="*/ 21265 h 146198"/>
              <a:gd name="connsiteX43" fmla="*/ 37309 w 322852"/>
              <a:gd name="connsiteY43" fmla="*/ 2658 h 146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22852" h="146198">
                <a:moveTo>
                  <a:pt x="37309" y="2658"/>
                </a:moveTo>
                <a:cubicBezTo>
                  <a:pt x="45283" y="886"/>
                  <a:pt x="38804" y="665"/>
                  <a:pt x="61232" y="10633"/>
                </a:cubicBezTo>
                <a:cubicBezTo>
                  <a:pt x="66353" y="12909"/>
                  <a:pt x="77181" y="15949"/>
                  <a:pt x="77181" y="15949"/>
                </a:cubicBezTo>
                <a:cubicBezTo>
                  <a:pt x="89817" y="24373"/>
                  <a:pt x="82125" y="20255"/>
                  <a:pt x="101104" y="26582"/>
                </a:cubicBezTo>
                <a:cubicBezTo>
                  <a:pt x="101106" y="26583"/>
                  <a:pt x="117051" y="31898"/>
                  <a:pt x="117053" y="31898"/>
                </a:cubicBezTo>
                <a:lnTo>
                  <a:pt x="151609" y="34556"/>
                </a:lnTo>
                <a:cubicBezTo>
                  <a:pt x="186232" y="46097"/>
                  <a:pt x="168303" y="41139"/>
                  <a:pt x="247302" y="34556"/>
                </a:cubicBezTo>
                <a:cubicBezTo>
                  <a:pt x="250485" y="34291"/>
                  <a:pt x="252618" y="31012"/>
                  <a:pt x="255276" y="29240"/>
                </a:cubicBezTo>
                <a:cubicBezTo>
                  <a:pt x="257048" y="26582"/>
                  <a:pt x="259163" y="24122"/>
                  <a:pt x="260592" y="21265"/>
                </a:cubicBezTo>
                <a:cubicBezTo>
                  <a:pt x="261845" y="18759"/>
                  <a:pt x="261501" y="15479"/>
                  <a:pt x="263251" y="13291"/>
                </a:cubicBezTo>
                <a:cubicBezTo>
                  <a:pt x="269251" y="5792"/>
                  <a:pt x="278971" y="7139"/>
                  <a:pt x="287174" y="5316"/>
                </a:cubicBezTo>
                <a:cubicBezTo>
                  <a:pt x="289909" y="4708"/>
                  <a:pt x="292454" y="3428"/>
                  <a:pt x="295148" y="2658"/>
                </a:cubicBezTo>
                <a:cubicBezTo>
                  <a:pt x="298661" y="1654"/>
                  <a:pt x="302237" y="886"/>
                  <a:pt x="305781" y="0"/>
                </a:cubicBezTo>
                <a:lnTo>
                  <a:pt x="321730" y="2658"/>
                </a:lnTo>
                <a:cubicBezTo>
                  <a:pt x="324906" y="9010"/>
                  <a:pt x="321058" y="28166"/>
                  <a:pt x="313755" y="34556"/>
                </a:cubicBezTo>
                <a:cubicBezTo>
                  <a:pt x="308946" y="38763"/>
                  <a:pt x="303122" y="41644"/>
                  <a:pt x="297806" y="45188"/>
                </a:cubicBezTo>
                <a:lnTo>
                  <a:pt x="289832" y="50505"/>
                </a:lnTo>
                <a:cubicBezTo>
                  <a:pt x="287174" y="52277"/>
                  <a:pt x="284116" y="53562"/>
                  <a:pt x="281857" y="55821"/>
                </a:cubicBezTo>
                <a:lnTo>
                  <a:pt x="268567" y="69112"/>
                </a:lnTo>
                <a:cubicBezTo>
                  <a:pt x="265909" y="71770"/>
                  <a:pt x="262677" y="73958"/>
                  <a:pt x="260592" y="77086"/>
                </a:cubicBezTo>
                <a:cubicBezTo>
                  <a:pt x="258820" y="79744"/>
                  <a:pt x="257133" y="82461"/>
                  <a:pt x="255276" y="85061"/>
                </a:cubicBezTo>
                <a:cubicBezTo>
                  <a:pt x="238772" y="108167"/>
                  <a:pt x="254529" y="84854"/>
                  <a:pt x="241985" y="103668"/>
                </a:cubicBezTo>
                <a:cubicBezTo>
                  <a:pt x="240213" y="108984"/>
                  <a:pt x="240631" y="115653"/>
                  <a:pt x="236669" y="119616"/>
                </a:cubicBezTo>
                <a:cubicBezTo>
                  <a:pt x="234897" y="121388"/>
                  <a:pt x="232919" y="122976"/>
                  <a:pt x="231353" y="124933"/>
                </a:cubicBezTo>
                <a:cubicBezTo>
                  <a:pt x="227024" y="130344"/>
                  <a:pt x="222384" y="141213"/>
                  <a:pt x="215404" y="143540"/>
                </a:cubicBezTo>
                <a:lnTo>
                  <a:pt x="207430" y="146198"/>
                </a:lnTo>
                <a:cubicBezTo>
                  <a:pt x="195911" y="145312"/>
                  <a:pt x="184046" y="146480"/>
                  <a:pt x="172874" y="143540"/>
                </a:cubicBezTo>
                <a:cubicBezTo>
                  <a:pt x="166695" y="141914"/>
                  <a:pt x="163124" y="134457"/>
                  <a:pt x="156925" y="132907"/>
                </a:cubicBezTo>
                <a:lnTo>
                  <a:pt x="146292" y="130249"/>
                </a:lnTo>
                <a:cubicBezTo>
                  <a:pt x="131179" y="115136"/>
                  <a:pt x="145729" y="127309"/>
                  <a:pt x="130344" y="119616"/>
                </a:cubicBezTo>
                <a:cubicBezTo>
                  <a:pt x="127487" y="118187"/>
                  <a:pt x="125227" y="115729"/>
                  <a:pt x="122369" y="114300"/>
                </a:cubicBezTo>
                <a:cubicBezTo>
                  <a:pt x="119863" y="113047"/>
                  <a:pt x="116901" y="112895"/>
                  <a:pt x="114395" y="111642"/>
                </a:cubicBezTo>
                <a:cubicBezTo>
                  <a:pt x="111537" y="110213"/>
                  <a:pt x="109357" y="107584"/>
                  <a:pt x="106420" y="106326"/>
                </a:cubicBezTo>
                <a:cubicBezTo>
                  <a:pt x="100155" y="103641"/>
                  <a:pt x="81490" y="101625"/>
                  <a:pt x="77181" y="101009"/>
                </a:cubicBezTo>
                <a:cubicBezTo>
                  <a:pt x="57159" y="87662"/>
                  <a:pt x="82605" y="103334"/>
                  <a:pt x="58574" y="93035"/>
                </a:cubicBezTo>
                <a:cubicBezTo>
                  <a:pt x="55637" y="91777"/>
                  <a:pt x="53518" y="89017"/>
                  <a:pt x="50599" y="87719"/>
                </a:cubicBezTo>
                <a:cubicBezTo>
                  <a:pt x="45478" y="85443"/>
                  <a:pt x="34651" y="82402"/>
                  <a:pt x="34651" y="82402"/>
                </a:cubicBezTo>
                <a:cubicBezTo>
                  <a:pt x="32879" y="80630"/>
                  <a:pt x="31483" y="78375"/>
                  <a:pt x="29334" y="77086"/>
                </a:cubicBezTo>
                <a:cubicBezTo>
                  <a:pt x="26609" y="75451"/>
                  <a:pt x="12714" y="72267"/>
                  <a:pt x="10727" y="71770"/>
                </a:cubicBezTo>
                <a:cubicBezTo>
                  <a:pt x="8069" y="69998"/>
                  <a:pt x="4749" y="68949"/>
                  <a:pt x="2753" y="66454"/>
                </a:cubicBezTo>
                <a:cubicBezTo>
                  <a:pt x="-3046" y="59205"/>
                  <a:pt x="1996" y="42132"/>
                  <a:pt x="2753" y="37214"/>
                </a:cubicBezTo>
                <a:cubicBezTo>
                  <a:pt x="3440" y="32748"/>
                  <a:pt x="2905" y="27682"/>
                  <a:pt x="5411" y="23923"/>
                </a:cubicBezTo>
                <a:cubicBezTo>
                  <a:pt x="6965" y="21592"/>
                  <a:pt x="10682" y="22002"/>
                  <a:pt x="13385" y="21265"/>
                </a:cubicBezTo>
                <a:cubicBezTo>
                  <a:pt x="38892" y="14309"/>
                  <a:pt x="29335" y="4430"/>
                  <a:pt x="37309" y="2658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011835" y="6045823"/>
            <a:ext cx="432315" cy="211478"/>
          </a:xfrm>
          <a:custGeom>
            <a:avLst/>
            <a:gdLst>
              <a:gd name="connsiteX0" fmla="*/ 156830 w 432315"/>
              <a:gd name="connsiteY0" fmla="*/ 182198 h 211478"/>
              <a:gd name="connsiteX1" fmla="*/ 55821 w 432315"/>
              <a:gd name="connsiteY1" fmla="*/ 184856 h 211478"/>
              <a:gd name="connsiteX2" fmla="*/ 45188 w 432315"/>
              <a:gd name="connsiteY2" fmla="*/ 179540 h 211478"/>
              <a:gd name="connsiteX3" fmla="*/ 31898 w 432315"/>
              <a:gd name="connsiteY3" fmla="*/ 168907 h 211478"/>
              <a:gd name="connsiteX4" fmla="*/ 15949 w 432315"/>
              <a:gd name="connsiteY4" fmla="*/ 160933 h 211478"/>
              <a:gd name="connsiteX5" fmla="*/ 7974 w 432315"/>
              <a:gd name="connsiteY5" fmla="*/ 155617 h 211478"/>
              <a:gd name="connsiteX6" fmla="*/ 0 w 432315"/>
              <a:gd name="connsiteY6" fmla="*/ 137010 h 211478"/>
              <a:gd name="connsiteX7" fmla="*/ 2658 w 432315"/>
              <a:gd name="connsiteY7" fmla="*/ 123719 h 211478"/>
              <a:gd name="connsiteX8" fmla="*/ 5316 w 432315"/>
              <a:gd name="connsiteY8" fmla="*/ 105112 h 211478"/>
              <a:gd name="connsiteX9" fmla="*/ 15949 w 432315"/>
              <a:gd name="connsiteY9" fmla="*/ 89163 h 211478"/>
              <a:gd name="connsiteX10" fmla="*/ 18607 w 432315"/>
              <a:gd name="connsiteY10" fmla="*/ 81189 h 211478"/>
              <a:gd name="connsiteX11" fmla="*/ 23923 w 432315"/>
              <a:gd name="connsiteY11" fmla="*/ 75872 h 211478"/>
              <a:gd name="connsiteX12" fmla="*/ 29239 w 432315"/>
              <a:gd name="connsiteY12" fmla="*/ 67898 h 211478"/>
              <a:gd name="connsiteX13" fmla="*/ 34556 w 432315"/>
              <a:gd name="connsiteY13" fmla="*/ 62582 h 211478"/>
              <a:gd name="connsiteX14" fmla="*/ 39872 w 432315"/>
              <a:gd name="connsiteY14" fmla="*/ 54607 h 211478"/>
              <a:gd name="connsiteX15" fmla="*/ 47846 w 432315"/>
              <a:gd name="connsiteY15" fmla="*/ 51949 h 211478"/>
              <a:gd name="connsiteX16" fmla="*/ 61137 w 432315"/>
              <a:gd name="connsiteY16" fmla="*/ 38658 h 211478"/>
              <a:gd name="connsiteX17" fmla="*/ 69111 w 432315"/>
              <a:gd name="connsiteY17" fmla="*/ 30684 h 211478"/>
              <a:gd name="connsiteX18" fmla="*/ 87718 w 432315"/>
              <a:gd name="connsiteY18" fmla="*/ 9419 h 211478"/>
              <a:gd name="connsiteX19" fmla="*/ 122274 w 432315"/>
              <a:gd name="connsiteY19" fmla="*/ 4103 h 211478"/>
              <a:gd name="connsiteX20" fmla="*/ 151514 w 432315"/>
              <a:gd name="connsiteY20" fmla="*/ 4103 h 211478"/>
              <a:gd name="connsiteX21" fmla="*/ 154172 w 432315"/>
              <a:gd name="connsiteY21" fmla="*/ 17393 h 211478"/>
              <a:gd name="connsiteX22" fmla="*/ 156830 w 432315"/>
              <a:gd name="connsiteY22" fmla="*/ 25368 h 211478"/>
              <a:gd name="connsiteX23" fmla="*/ 167463 w 432315"/>
              <a:gd name="connsiteY23" fmla="*/ 67898 h 211478"/>
              <a:gd name="connsiteX24" fmla="*/ 175437 w 432315"/>
              <a:gd name="connsiteY24" fmla="*/ 73214 h 211478"/>
              <a:gd name="connsiteX25" fmla="*/ 231258 w 432315"/>
              <a:gd name="connsiteY25" fmla="*/ 67898 h 211478"/>
              <a:gd name="connsiteX26" fmla="*/ 239232 w 432315"/>
              <a:gd name="connsiteY26" fmla="*/ 62582 h 211478"/>
              <a:gd name="connsiteX27" fmla="*/ 244549 w 432315"/>
              <a:gd name="connsiteY27" fmla="*/ 54607 h 211478"/>
              <a:gd name="connsiteX28" fmla="*/ 276446 w 432315"/>
              <a:gd name="connsiteY28" fmla="*/ 38658 h 211478"/>
              <a:gd name="connsiteX29" fmla="*/ 295053 w 432315"/>
              <a:gd name="connsiteY29" fmla="*/ 36000 h 211478"/>
              <a:gd name="connsiteX30" fmla="*/ 316318 w 432315"/>
              <a:gd name="connsiteY30" fmla="*/ 38658 h 211478"/>
              <a:gd name="connsiteX31" fmla="*/ 321635 w 432315"/>
              <a:gd name="connsiteY31" fmla="*/ 46633 h 211478"/>
              <a:gd name="connsiteX32" fmla="*/ 329609 w 432315"/>
              <a:gd name="connsiteY32" fmla="*/ 49291 h 211478"/>
              <a:gd name="connsiteX33" fmla="*/ 427960 w 432315"/>
              <a:gd name="connsiteY33" fmla="*/ 46633 h 211478"/>
              <a:gd name="connsiteX34" fmla="*/ 425302 w 432315"/>
              <a:gd name="connsiteY34" fmla="*/ 78530 h 211478"/>
              <a:gd name="connsiteX35" fmla="*/ 419986 w 432315"/>
              <a:gd name="connsiteY35" fmla="*/ 83847 h 211478"/>
              <a:gd name="connsiteX36" fmla="*/ 414670 w 432315"/>
              <a:gd name="connsiteY36" fmla="*/ 94479 h 211478"/>
              <a:gd name="connsiteX37" fmla="*/ 409353 w 432315"/>
              <a:gd name="connsiteY37" fmla="*/ 110428 h 211478"/>
              <a:gd name="connsiteX38" fmla="*/ 406695 w 432315"/>
              <a:gd name="connsiteY38" fmla="*/ 118403 h 211478"/>
              <a:gd name="connsiteX39" fmla="*/ 401379 w 432315"/>
              <a:gd name="connsiteY39" fmla="*/ 139668 h 211478"/>
              <a:gd name="connsiteX40" fmla="*/ 398721 w 432315"/>
              <a:gd name="connsiteY40" fmla="*/ 147642 h 211478"/>
              <a:gd name="connsiteX41" fmla="*/ 396063 w 432315"/>
              <a:gd name="connsiteY41" fmla="*/ 160933 h 211478"/>
              <a:gd name="connsiteX42" fmla="*/ 393405 w 432315"/>
              <a:gd name="connsiteY42" fmla="*/ 171565 h 211478"/>
              <a:gd name="connsiteX43" fmla="*/ 396063 w 432315"/>
              <a:gd name="connsiteY43" fmla="*/ 203463 h 211478"/>
              <a:gd name="connsiteX44" fmla="*/ 388088 w 432315"/>
              <a:gd name="connsiteY44" fmla="*/ 206121 h 211478"/>
              <a:gd name="connsiteX45" fmla="*/ 215309 w 432315"/>
              <a:gd name="connsiteY45" fmla="*/ 208779 h 211478"/>
              <a:gd name="connsiteX46" fmla="*/ 204677 w 432315"/>
              <a:gd name="connsiteY46" fmla="*/ 211437 h 211478"/>
              <a:gd name="connsiteX47" fmla="*/ 180753 w 432315"/>
              <a:gd name="connsiteY47" fmla="*/ 200805 h 211478"/>
              <a:gd name="connsiteX48" fmla="*/ 170121 w 432315"/>
              <a:gd name="connsiteY48" fmla="*/ 198147 h 211478"/>
              <a:gd name="connsiteX49" fmla="*/ 156830 w 432315"/>
              <a:gd name="connsiteY49" fmla="*/ 182198 h 211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32315" h="211478">
                <a:moveTo>
                  <a:pt x="156830" y="182198"/>
                </a:moveTo>
                <a:cubicBezTo>
                  <a:pt x="137780" y="179983"/>
                  <a:pt x="103033" y="190757"/>
                  <a:pt x="55821" y="184856"/>
                </a:cubicBezTo>
                <a:cubicBezTo>
                  <a:pt x="51889" y="184365"/>
                  <a:pt x="48629" y="181506"/>
                  <a:pt x="45188" y="179540"/>
                </a:cubicBezTo>
                <a:cubicBezTo>
                  <a:pt x="30867" y="171357"/>
                  <a:pt x="42816" y="177642"/>
                  <a:pt x="31898" y="168907"/>
                </a:cubicBezTo>
                <a:cubicBezTo>
                  <a:pt x="19206" y="158753"/>
                  <a:pt x="29046" y="167481"/>
                  <a:pt x="15949" y="160933"/>
                </a:cubicBezTo>
                <a:cubicBezTo>
                  <a:pt x="13091" y="159504"/>
                  <a:pt x="10632" y="157389"/>
                  <a:pt x="7974" y="155617"/>
                </a:cubicBezTo>
                <a:cubicBezTo>
                  <a:pt x="3634" y="149106"/>
                  <a:pt x="0" y="145591"/>
                  <a:pt x="0" y="137010"/>
                </a:cubicBezTo>
                <a:cubicBezTo>
                  <a:pt x="0" y="132492"/>
                  <a:pt x="1915" y="128176"/>
                  <a:pt x="2658" y="123719"/>
                </a:cubicBezTo>
                <a:cubicBezTo>
                  <a:pt x="3688" y="117539"/>
                  <a:pt x="3067" y="110960"/>
                  <a:pt x="5316" y="105112"/>
                </a:cubicBezTo>
                <a:cubicBezTo>
                  <a:pt x="7610" y="99148"/>
                  <a:pt x="15949" y="89163"/>
                  <a:pt x="15949" y="89163"/>
                </a:cubicBezTo>
                <a:cubicBezTo>
                  <a:pt x="16835" y="86505"/>
                  <a:pt x="17166" y="83592"/>
                  <a:pt x="18607" y="81189"/>
                </a:cubicBezTo>
                <a:cubicBezTo>
                  <a:pt x="19896" y="79040"/>
                  <a:pt x="22357" y="77829"/>
                  <a:pt x="23923" y="75872"/>
                </a:cubicBezTo>
                <a:cubicBezTo>
                  <a:pt x="25919" y="73377"/>
                  <a:pt x="27243" y="70392"/>
                  <a:pt x="29239" y="67898"/>
                </a:cubicBezTo>
                <a:cubicBezTo>
                  <a:pt x="30805" y="65941"/>
                  <a:pt x="32990" y="64539"/>
                  <a:pt x="34556" y="62582"/>
                </a:cubicBezTo>
                <a:cubicBezTo>
                  <a:pt x="36552" y="60087"/>
                  <a:pt x="37377" y="56603"/>
                  <a:pt x="39872" y="54607"/>
                </a:cubicBezTo>
                <a:cubicBezTo>
                  <a:pt x="42060" y="52857"/>
                  <a:pt x="45188" y="52835"/>
                  <a:pt x="47846" y="51949"/>
                </a:cubicBezTo>
                <a:lnTo>
                  <a:pt x="61137" y="38658"/>
                </a:lnTo>
                <a:cubicBezTo>
                  <a:pt x="63795" y="36000"/>
                  <a:pt x="67026" y="33812"/>
                  <a:pt x="69111" y="30684"/>
                </a:cubicBezTo>
                <a:cubicBezTo>
                  <a:pt x="77085" y="18724"/>
                  <a:pt x="76643" y="14956"/>
                  <a:pt x="87718" y="9419"/>
                </a:cubicBezTo>
                <a:cubicBezTo>
                  <a:pt x="97297" y="4630"/>
                  <a:pt x="114653" y="4865"/>
                  <a:pt x="122274" y="4103"/>
                </a:cubicBezTo>
                <a:cubicBezTo>
                  <a:pt x="131917" y="888"/>
                  <a:pt x="140491" y="-3246"/>
                  <a:pt x="151514" y="4103"/>
                </a:cubicBezTo>
                <a:cubicBezTo>
                  <a:pt x="155273" y="6609"/>
                  <a:pt x="153076" y="13010"/>
                  <a:pt x="154172" y="17393"/>
                </a:cubicBezTo>
                <a:cubicBezTo>
                  <a:pt x="154852" y="20111"/>
                  <a:pt x="155944" y="22710"/>
                  <a:pt x="156830" y="25368"/>
                </a:cubicBezTo>
                <a:cubicBezTo>
                  <a:pt x="160801" y="84930"/>
                  <a:pt x="146614" y="57474"/>
                  <a:pt x="167463" y="67898"/>
                </a:cubicBezTo>
                <a:cubicBezTo>
                  <a:pt x="170320" y="69327"/>
                  <a:pt x="172779" y="71442"/>
                  <a:pt x="175437" y="73214"/>
                </a:cubicBezTo>
                <a:cubicBezTo>
                  <a:pt x="176635" y="73147"/>
                  <a:pt x="216803" y="75125"/>
                  <a:pt x="231258" y="67898"/>
                </a:cubicBezTo>
                <a:cubicBezTo>
                  <a:pt x="234115" y="66469"/>
                  <a:pt x="236574" y="64354"/>
                  <a:pt x="239232" y="62582"/>
                </a:cubicBezTo>
                <a:cubicBezTo>
                  <a:pt x="241004" y="59924"/>
                  <a:pt x="242144" y="56711"/>
                  <a:pt x="244549" y="54607"/>
                </a:cubicBezTo>
                <a:cubicBezTo>
                  <a:pt x="252764" y="47419"/>
                  <a:pt x="265309" y="40249"/>
                  <a:pt x="276446" y="38658"/>
                </a:cubicBezTo>
                <a:lnTo>
                  <a:pt x="295053" y="36000"/>
                </a:lnTo>
                <a:cubicBezTo>
                  <a:pt x="302141" y="36886"/>
                  <a:pt x="309685" y="36005"/>
                  <a:pt x="316318" y="38658"/>
                </a:cubicBezTo>
                <a:cubicBezTo>
                  <a:pt x="319284" y="39845"/>
                  <a:pt x="319140" y="44637"/>
                  <a:pt x="321635" y="46633"/>
                </a:cubicBezTo>
                <a:cubicBezTo>
                  <a:pt x="323823" y="48383"/>
                  <a:pt x="326951" y="48405"/>
                  <a:pt x="329609" y="49291"/>
                </a:cubicBezTo>
                <a:cubicBezTo>
                  <a:pt x="362393" y="48405"/>
                  <a:pt x="396596" y="37050"/>
                  <a:pt x="427960" y="46633"/>
                </a:cubicBezTo>
                <a:cubicBezTo>
                  <a:pt x="438164" y="49751"/>
                  <a:pt x="427537" y="68098"/>
                  <a:pt x="425302" y="78530"/>
                </a:cubicBezTo>
                <a:cubicBezTo>
                  <a:pt x="424777" y="80981"/>
                  <a:pt x="421376" y="81762"/>
                  <a:pt x="419986" y="83847"/>
                </a:cubicBezTo>
                <a:cubicBezTo>
                  <a:pt x="417788" y="87144"/>
                  <a:pt x="416142" y="90800"/>
                  <a:pt x="414670" y="94479"/>
                </a:cubicBezTo>
                <a:cubicBezTo>
                  <a:pt x="412589" y="99682"/>
                  <a:pt x="411125" y="105112"/>
                  <a:pt x="409353" y="110428"/>
                </a:cubicBezTo>
                <a:cubicBezTo>
                  <a:pt x="408467" y="113086"/>
                  <a:pt x="407375" y="115685"/>
                  <a:pt x="406695" y="118403"/>
                </a:cubicBezTo>
                <a:cubicBezTo>
                  <a:pt x="404923" y="125491"/>
                  <a:pt x="403690" y="132736"/>
                  <a:pt x="401379" y="139668"/>
                </a:cubicBezTo>
                <a:cubicBezTo>
                  <a:pt x="400493" y="142326"/>
                  <a:pt x="399401" y="144924"/>
                  <a:pt x="398721" y="147642"/>
                </a:cubicBezTo>
                <a:cubicBezTo>
                  <a:pt x="397625" y="152025"/>
                  <a:pt x="397043" y="156523"/>
                  <a:pt x="396063" y="160933"/>
                </a:cubicBezTo>
                <a:cubicBezTo>
                  <a:pt x="395271" y="164499"/>
                  <a:pt x="394291" y="168021"/>
                  <a:pt x="393405" y="171565"/>
                </a:cubicBezTo>
                <a:cubicBezTo>
                  <a:pt x="394291" y="182198"/>
                  <a:pt x="397686" y="192918"/>
                  <a:pt x="396063" y="203463"/>
                </a:cubicBezTo>
                <a:cubicBezTo>
                  <a:pt x="395637" y="206233"/>
                  <a:pt x="390889" y="206039"/>
                  <a:pt x="388088" y="206121"/>
                </a:cubicBezTo>
                <a:cubicBezTo>
                  <a:pt x="330513" y="207814"/>
                  <a:pt x="272902" y="207893"/>
                  <a:pt x="215309" y="208779"/>
                </a:cubicBezTo>
                <a:cubicBezTo>
                  <a:pt x="211765" y="209665"/>
                  <a:pt x="208312" y="211800"/>
                  <a:pt x="204677" y="211437"/>
                </a:cubicBezTo>
                <a:cubicBezTo>
                  <a:pt x="183115" y="209281"/>
                  <a:pt x="194863" y="206852"/>
                  <a:pt x="180753" y="200805"/>
                </a:cubicBezTo>
                <a:cubicBezTo>
                  <a:pt x="177395" y="199366"/>
                  <a:pt x="173634" y="199151"/>
                  <a:pt x="170121" y="198147"/>
                </a:cubicBezTo>
                <a:cubicBezTo>
                  <a:pt x="157876" y="194649"/>
                  <a:pt x="175880" y="184413"/>
                  <a:pt x="156830" y="18219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785353" y="6169542"/>
            <a:ext cx="404038" cy="435935"/>
          </a:xfrm>
          <a:custGeom>
            <a:avLst/>
            <a:gdLst>
              <a:gd name="connsiteX0" fmla="*/ 300370 w 404038"/>
              <a:gd name="connsiteY0" fmla="*/ 417328 h 435935"/>
              <a:gd name="connsiteX1" fmla="*/ 271131 w 404038"/>
              <a:gd name="connsiteY1" fmla="*/ 419986 h 435935"/>
              <a:gd name="connsiteX2" fmla="*/ 255182 w 404038"/>
              <a:gd name="connsiteY2" fmla="*/ 433277 h 435935"/>
              <a:gd name="connsiteX3" fmla="*/ 244549 w 404038"/>
              <a:gd name="connsiteY3" fmla="*/ 435935 h 435935"/>
              <a:gd name="connsiteX4" fmla="*/ 212652 w 404038"/>
              <a:gd name="connsiteY4" fmla="*/ 430618 h 435935"/>
              <a:gd name="connsiteX5" fmla="*/ 209993 w 404038"/>
              <a:gd name="connsiteY5" fmla="*/ 422644 h 435935"/>
              <a:gd name="connsiteX6" fmla="*/ 207335 w 404038"/>
              <a:gd name="connsiteY6" fmla="*/ 334925 h 435935"/>
              <a:gd name="connsiteX7" fmla="*/ 204677 w 404038"/>
              <a:gd name="connsiteY7" fmla="*/ 326951 h 435935"/>
              <a:gd name="connsiteX8" fmla="*/ 199361 w 404038"/>
              <a:gd name="connsiteY8" fmla="*/ 318977 h 435935"/>
              <a:gd name="connsiteX9" fmla="*/ 194045 w 404038"/>
              <a:gd name="connsiteY9" fmla="*/ 303028 h 435935"/>
              <a:gd name="connsiteX10" fmla="*/ 186070 w 404038"/>
              <a:gd name="connsiteY10" fmla="*/ 289737 h 435935"/>
              <a:gd name="connsiteX11" fmla="*/ 164805 w 404038"/>
              <a:gd name="connsiteY11" fmla="*/ 287079 h 435935"/>
              <a:gd name="connsiteX12" fmla="*/ 101010 w 404038"/>
              <a:gd name="connsiteY12" fmla="*/ 284421 h 435935"/>
              <a:gd name="connsiteX13" fmla="*/ 82403 w 404038"/>
              <a:gd name="connsiteY13" fmla="*/ 276446 h 435935"/>
              <a:gd name="connsiteX14" fmla="*/ 74428 w 404038"/>
              <a:gd name="connsiteY14" fmla="*/ 268472 h 435935"/>
              <a:gd name="connsiteX15" fmla="*/ 66454 w 404038"/>
              <a:gd name="connsiteY15" fmla="*/ 265814 h 435935"/>
              <a:gd name="connsiteX16" fmla="*/ 50505 w 404038"/>
              <a:gd name="connsiteY16" fmla="*/ 257839 h 435935"/>
              <a:gd name="connsiteX17" fmla="*/ 42531 w 404038"/>
              <a:gd name="connsiteY17" fmla="*/ 249865 h 435935"/>
              <a:gd name="connsiteX18" fmla="*/ 26582 w 404038"/>
              <a:gd name="connsiteY18" fmla="*/ 244549 h 435935"/>
              <a:gd name="connsiteX19" fmla="*/ 18607 w 404038"/>
              <a:gd name="connsiteY19" fmla="*/ 239232 h 435935"/>
              <a:gd name="connsiteX20" fmla="*/ 10633 w 404038"/>
              <a:gd name="connsiteY20" fmla="*/ 223284 h 435935"/>
              <a:gd name="connsiteX21" fmla="*/ 5317 w 404038"/>
              <a:gd name="connsiteY21" fmla="*/ 215309 h 435935"/>
              <a:gd name="connsiteX22" fmla="*/ 2659 w 404038"/>
              <a:gd name="connsiteY22" fmla="*/ 172779 h 435935"/>
              <a:gd name="connsiteX23" fmla="*/ 0 w 404038"/>
              <a:gd name="connsiteY23" fmla="*/ 164805 h 435935"/>
              <a:gd name="connsiteX24" fmla="*/ 2659 w 404038"/>
              <a:gd name="connsiteY24" fmla="*/ 13291 h 435935"/>
              <a:gd name="connsiteX25" fmla="*/ 15949 w 404038"/>
              <a:gd name="connsiteY25" fmla="*/ 0 h 435935"/>
              <a:gd name="connsiteX26" fmla="*/ 58480 w 404038"/>
              <a:gd name="connsiteY26" fmla="*/ 2658 h 435935"/>
              <a:gd name="connsiteX27" fmla="*/ 77087 w 404038"/>
              <a:gd name="connsiteY27" fmla="*/ 13291 h 435935"/>
              <a:gd name="connsiteX28" fmla="*/ 101010 w 404038"/>
              <a:gd name="connsiteY28" fmla="*/ 26581 h 435935"/>
              <a:gd name="connsiteX29" fmla="*/ 106326 w 404038"/>
              <a:gd name="connsiteY29" fmla="*/ 31898 h 435935"/>
              <a:gd name="connsiteX30" fmla="*/ 178096 w 404038"/>
              <a:gd name="connsiteY30" fmla="*/ 135565 h 435935"/>
              <a:gd name="connsiteX31" fmla="*/ 172780 w 404038"/>
              <a:gd name="connsiteY31" fmla="*/ 146198 h 435935"/>
              <a:gd name="connsiteX32" fmla="*/ 175438 w 404038"/>
              <a:gd name="connsiteY32" fmla="*/ 162146 h 435935"/>
              <a:gd name="connsiteX33" fmla="*/ 207335 w 404038"/>
              <a:gd name="connsiteY33" fmla="*/ 164805 h 435935"/>
              <a:gd name="connsiteX34" fmla="*/ 212652 w 404038"/>
              <a:gd name="connsiteY34" fmla="*/ 159488 h 435935"/>
              <a:gd name="connsiteX35" fmla="*/ 223284 w 404038"/>
              <a:gd name="connsiteY35" fmla="*/ 156830 h 435935"/>
              <a:gd name="connsiteX36" fmla="*/ 225942 w 404038"/>
              <a:gd name="connsiteY36" fmla="*/ 148856 h 435935"/>
              <a:gd name="connsiteX37" fmla="*/ 231259 w 404038"/>
              <a:gd name="connsiteY37" fmla="*/ 140881 h 435935"/>
              <a:gd name="connsiteX38" fmla="*/ 244549 w 404038"/>
              <a:gd name="connsiteY38" fmla="*/ 119616 h 435935"/>
              <a:gd name="connsiteX39" fmla="*/ 249866 w 404038"/>
              <a:gd name="connsiteY39" fmla="*/ 114300 h 435935"/>
              <a:gd name="connsiteX40" fmla="*/ 297712 w 404038"/>
              <a:gd name="connsiteY40" fmla="*/ 124932 h 435935"/>
              <a:gd name="connsiteX41" fmla="*/ 300370 w 404038"/>
              <a:gd name="connsiteY41" fmla="*/ 132907 h 435935"/>
              <a:gd name="connsiteX42" fmla="*/ 303028 w 404038"/>
              <a:gd name="connsiteY42" fmla="*/ 175437 h 435935"/>
              <a:gd name="connsiteX43" fmla="*/ 311003 w 404038"/>
              <a:gd name="connsiteY43" fmla="*/ 178095 h 435935"/>
              <a:gd name="connsiteX44" fmla="*/ 340242 w 404038"/>
              <a:gd name="connsiteY44" fmla="*/ 180753 h 435935"/>
              <a:gd name="connsiteX45" fmla="*/ 364166 w 404038"/>
              <a:gd name="connsiteY45" fmla="*/ 199360 h 435935"/>
              <a:gd name="connsiteX46" fmla="*/ 366824 w 404038"/>
              <a:gd name="connsiteY46" fmla="*/ 209993 h 435935"/>
              <a:gd name="connsiteX47" fmla="*/ 369482 w 404038"/>
              <a:gd name="connsiteY47" fmla="*/ 217967 h 435935"/>
              <a:gd name="connsiteX48" fmla="*/ 372140 w 404038"/>
              <a:gd name="connsiteY48" fmla="*/ 231258 h 435935"/>
              <a:gd name="connsiteX49" fmla="*/ 380114 w 404038"/>
              <a:gd name="connsiteY49" fmla="*/ 239232 h 435935"/>
              <a:gd name="connsiteX50" fmla="*/ 390747 w 404038"/>
              <a:gd name="connsiteY50" fmla="*/ 252523 h 435935"/>
              <a:gd name="connsiteX51" fmla="*/ 396063 w 404038"/>
              <a:gd name="connsiteY51" fmla="*/ 260498 h 435935"/>
              <a:gd name="connsiteX52" fmla="*/ 401380 w 404038"/>
              <a:gd name="connsiteY52" fmla="*/ 265814 h 435935"/>
              <a:gd name="connsiteX53" fmla="*/ 404038 w 404038"/>
              <a:gd name="connsiteY53" fmla="*/ 273788 h 435935"/>
              <a:gd name="connsiteX54" fmla="*/ 401380 w 404038"/>
              <a:gd name="connsiteY54" fmla="*/ 284421 h 435935"/>
              <a:gd name="connsiteX55" fmla="*/ 388089 w 404038"/>
              <a:gd name="connsiteY55" fmla="*/ 295053 h 435935"/>
              <a:gd name="connsiteX56" fmla="*/ 382773 w 404038"/>
              <a:gd name="connsiteY56" fmla="*/ 303028 h 435935"/>
              <a:gd name="connsiteX57" fmla="*/ 380114 w 404038"/>
              <a:gd name="connsiteY57" fmla="*/ 311002 h 435935"/>
              <a:gd name="connsiteX58" fmla="*/ 372140 w 404038"/>
              <a:gd name="connsiteY58" fmla="*/ 316318 h 435935"/>
              <a:gd name="connsiteX59" fmla="*/ 361507 w 404038"/>
              <a:gd name="connsiteY59" fmla="*/ 332267 h 435935"/>
              <a:gd name="connsiteX60" fmla="*/ 356191 w 404038"/>
              <a:gd name="connsiteY60" fmla="*/ 340242 h 435935"/>
              <a:gd name="connsiteX61" fmla="*/ 348217 w 404038"/>
              <a:gd name="connsiteY61" fmla="*/ 345558 h 435935"/>
              <a:gd name="connsiteX62" fmla="*/ 345559 w 404038"/>
              <a:gd name="connsiteY62" fmla="*/ 356191 h 435935"/>
              <a:gd name="connsiteX63" fmla="*/ 340242 w 404038"/>
              <a:gd name="connsiteY63" fmla="*/ 361507 h 435935"/>
              <a:gd name="connsiteX64" fmla="*/ 334926 w 404038"/>
              <a:gd name="connsiteY64" fmla="*/ 369481 h 435935"/>
              <a:gd name="connsiteX65" fmla="*/ 332268 w 404038"/>
              <a:gd name="connsiteY65" fmla="*/ 377456 h 435935"/>
              <a:gd name="connsiteX66" fmla="*/ 324293 w 404038"/>
              <a:gd name="connsiteY66" fmla="*/ 385430 h 435935"/>
              <a:gd name="connsiteX67" fmla="*/ 316319 w 404038"/>
              <a:gd name="connsiteY67" fmla="*/ 409353 h 435935"/>
              <a:gd name="connsiteX68" fmla="*/ 300370 w 404038"/>
              <a:gd name="connsiteY68" fmla="*/ 417328 h 43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404038" h="435935">
                <a:moveTo>
                  <a:pt x="300370" y="417328"/>
                </a:moveTo>
                <a:cubicBezTo>
                  <a:pt x="292839" y="419100"/>
                  <a:pt x="280700" y="417936"/>
                  <a:pt x="271131" y="419986"/>
                </a:cubicBezTo>
                <a:cubicBezTo>
                  <a:pt x="263651" y="421589"/>
                  <a:pt x="261152" y="429865"/>
                  <a:pt x="255182" y="433277"/>
                </a:cubicBezTo>
                <a:cubicBezTo>
                  <a:pt x="252010" y="435090"/>
                  <a:pt x="248093" y="435049"/>
                  <a:pt x="244549" y="435935"/>
                </a:cubicBezTo>
                <a:cubicBezTo>
                  <a:pt x="233917" y="434163"/>
                  <a:pt x="222713" y="434488"/>
                  <a:pt x="212652" y="430618"/>
                </a:cubicBezTo>
                <a:cubicBezTo>
                  <a:pt x="210037" y="429612"/>
                  <a:pt x="210148" y="425442"/>
                  <a:pt x="209993" y="422644"/>
                </a:cubicBezTo>
                <a:cubicBezTo>
                  <a:pt x="208370" y="393436"/>
                  <a:pt x="208958" y="364133"/>
                  <a:pt x="207335" y="334925"/>
                </a:cubicBezTo>
                <a:cubicBezTo>
                  <a:pt x="207180" y="332128"/>
                  <a:pt x="205930" y="329457"/>
                  <a:pt x="204677" y="326951"/>
                </a:cubicBezTo>
                <a:cubicBezTo>
                  <a:pt x="203248" y="324094"/>
                  <a:pt x="201133" y="321635"/>
                  <a:pt x="199361" y="318977"/>
                </a:cubicBezTo>
                <a:lnTo>
                  <a:pt x="194045" y="303028"/>
                </a:lnTo>
                <a:cubicBezTo>
                  <a:pt x="192709" y="299021"/>
                  <a:pt x="191477" y="291359"/>
                  <a:pt x="186070" y="289737"/>
                </a:cubicBezTo>
                <a:cubicBezTo>
                  <a:pt x="179228" y="287684"/>
                  <a:pt x="171935" y="287525"/>
                  <a:pt x="164805" y="287079"/>
                </a:cubicBezTo>
                <a:cubicBezTo>
                  <a:pt x="143563" y="285751"/>
                  <a:pt x="122275" y="285307"/>
                  <a:pt x="101010" y="284421"/>
                </a:cubicBezTo>
                <a:cubicBezTo>
                  <a:pt x="94499" y="282251"/>
                  <a:pt x="88155" y="280554"/>
                  <a:pt x="82403" y="276446"/>
                </a:cubicBezTo>
                <a:cubicBezTo>
                  <a:pt x="79344" y="274261"/>
                  <a:pt x="77556" y="270557"/>
                  <a:pt x="74428" y="268472"/>
                </a:cubicBezTo>
                <a:cubicBezTo>
                  <a:pt x="72097" y="266918"/>
                  <a:pt x="68960" y="267067"/>
                  <a:pt x="66454" y="265814"/>
                </a:cubicBezTo>
                <a:cubicBezTo>
                  <a:pt x="45838" y="255506"/>
                  <a:pt x="70555" y="264524"/>
                  <a:pt x="50505" y="257839"/>
                </a:cubicBezTo>
                <a:cubicBezTo>
                  <a:pt x="47847" y="255181"/>
                  <a:pt x="45817" y="251690"/>
                  <a:pt x="42531" y="249865"/>
                </a:cubicBezTo>
                <a:cubicBezTo>
                  <a:pt x="37632" y="247144"/>
                  <a:pt x="26582" y="244549"/>
                  <a:pt x="26582" y="244549"/>
                </a:cubicBezTo>
                <a:cubicBezTo>
                  <a:pt x="23924" y="242777"/>
                  <a:pt x="20866" y="241491"/>
                  <a:pt x="18607" y="239232"/>
                </a:cubicBezTo>
                <a:cubicBezTo>
                  <a:pt x="10990" y="231615"/>
                  <a:pt x="14956" y="231931"/>
                  <a:pt x="10633" y="223284"/>
                </a:cubicBezTo>
                <a:cubicBezTo>
                  <a:pt x="9204" y="220426"/>
                  <a:pt x="7089" y="217967"/>
                  <a:pt x="5317" y="215309"/>
                </a:cubicBezTo>
                <a:cubicBezTo>
                  <a:pt x="4431" y="201132"/>
                  <a:pt x="4146" y="186905"/>
                  <a:pt x="2659" y="172779"/>
                </a:cubicBezTo>
                <a:cubicBezTo>
                  <a:pt x="2366" y="169993"/>
                  <a:pt x="0" y="167607"/>
                  <a:pt x="0" y="164805"/>
                </a:cubicBezTo>
                <a:cubicBezTo>
                  <a:pt x="0" y="114293"/>
                  <a:pt x="976" y="63775"/>
                  <a:pt x="2659" y="13291"/>
                </a:cubicBezTo>
                <a:cubicBezTo>
                  <a:pt x="2991" y="3347"/>
                  <a:pt x="7872" y="4038"/>
                  <a:pt x="15949" y="0"/>
                </a:cubicBezTo>
                <a:cubicBezTo>
                  <a:pt x="30126" y="886"/>
                  <a:pt x="44353" y="1171"/>
                  <a:pt x="58480" y="2658"/>
                </a:cubicBezTo>
                <a:cubicBezTo>
                  <a:pt x="66672" y="3520"/>
                  <a:pt x="70514" y="8690"/>
                  <a:pt x="77087" y="13291"/>
                </a:cubicBezTo>
                <a:cubicBezTo>
                  <a:pt x="93704" y="24923"/>
                  <a:pt x="87703" y="22146"/>
                  <a:pt x="101010" y="26581"/>
                </a:cubicBezTo>
                <a:cubicBezTo>
                  <a:pt x="102782" y="28353"/>
                  <a:pt x="103832" y="31649"/>
                  <a:pt x="106326" y="31898"/>
                </a:cubicBezTo>
                <a:cubicBezTo>
                  <a:pt x="209767" y="42243"/>
                  <a:pt x="187711" y="941"/>
                  <a:pt x="178096" y="135565"/>
                </a:cubicBezTo>
                <a:cubicBezTo>
                  <a:pt x="177814" y="139518"/>
                  <a:pt x="174552" y="142654"/>
                  <a:pt x="172780" y="146198"/>
                </a:cubicBezTo>
                <a:cubicBezTo>
                  <a:pt x="173666" y="151514"/>
                  <a:pt x="173028" y="157326"/>
                  <a:pt x="175438" y="162146"/>
                </a:cubicBezTo>
                <a:cubicBezTo>
                  <a:pt x="180836" y="172942"/>
                  <a:pt x="203472" y="165234"/>
                  <a:pt x="207335" y="164805"/>
                </a:cubicBezTo>
                <a:cubicBezTo>
                  <a:pt x="209107" y="163033"/>
                  <a:pt x="210410" y="160609"/>
                  <a:pt x="212652" y="159488"/>
                </a:cubicBezTo>
                <a:cubicBezTo>
                  <a:pt x="215919" y="157854"/>
                  <a:pt x="220431" y="159112"/>
                  <a:pt x="223284" y="156830"/>
                </a:cubicBezTo>
                <a:cubicBezTo>
                  <a:pt x="225472" y="155080"/>
                  <a:pt x="224689" y="151362"/>
                  <a:pt x="225942" y="148856"/>
                </a:cubicBezTo>
                <a:cubicBezTo>
                  <a:pt x="227371" y="145998"/>
                  <a:pt x="229487" y="143539"/>
                  <a:pt x="231259" y="140881"/>
                </a:cubicBezTo>
                <a:cubicBezTo>
                  <a:pt x="238928" y="117873"/>
                  <a:pt x="231147" y="130337"/>
                  <a:pt x="244549" y="119616"/>
                </a:cubicBezTo>
                <a:cubicBezTo>
                  <a:pt x="246506" y="118050"/>
                  <a:pt x="248094" y="116072"/>
                  <a:pt x="249866" y="114300"/>
                </a:cubicBezTo>
                <a:cubicBezTo>
                  <a:pt x="280440" y="116211"/>
                  <a:pt x="287923" y="105352"/>
                  <a:pt x="297712" y="124932"/>
                </a:cubicBezTo>
                <a:cubicBezTo>
                  <a:pt x="298965" y="127438"/>
                  <a:pt x="299484" y="130249"/>
                  <a:pt x="300370" y="132907"/>
                </a:cubicBezTo>
                <a:cubicBezTo>
                  <a:pt x="301256" y="147084"/>
                  <a:pt x="299774" y="161610"/>
                  <a:pt x="303028" y="175437"/>
                </a:cubicBezTo>
                <a:cubicBezTo>
                  <a:pt x="303670" y="178165"/>
                  <a:pt x="308229" y="177699"/>
                  <a:pt x="311003" y="178095"/>
                </a:cubicBezTo>
                <a:cubicBezTo>
                  <a:pt x="320691" y="179479"/>
                  <a:pt x="330496" y="179867"/>
                  <a:pt x="340242" y="180753"/>
                </a:cubicBezTo>
                <a:cubicBezTo>
                  <a:pt x="359319" y="193471"/>
                  <a:pt x="351673" y="186868"/>
                  <a:pt x="364166" y="199360"/>
                </a:cubicBezTo>
                <a:cubicBezTo>
                  <a:pt x="365052" y="202904"/>
                  <a:pt x="365820" y="206480"/>
                  <a:pt x="366824" y="209993"/>
                </a:cubicBezTo>
                <a:cubicBezTo>
                  <a:pt x="367594" y="212687"/>
                  <a:pt x="368802" y="215249"/>
                  <a:pt x="369482" y="217967"/>
                </a:cubicBezTo>
                <a:cubicBezTo>
                  <a:pt x="370578" y="222350"/>
                  <a:pt x="370120" y="227217"/>
                  <a:pt x="372140" y="231258"/>
                </a:cubicBezTo>
                <a:cubicBezTo>
                  <a:pt x="373821" y="234620"/>
                  <a:pt x="377456" y="236574"/>
                  <a:pt x="380114" y="239232"/>
                </a:cubicBezTo>
                <a:cubicBezTo>
                  <a:pt x="385291" y="254759"/>
                  <a:pt x="378723" y="240498"/>
                  <a:pt x="390747" y="252523"/>
                </a:cubicBezTo>
                <a:cubicBezTo>
                  <a:pt x="393006" y="254782"/>
                  <a:pt x="394067" y="258003"/>
                  <a:pt x="396063" y="260498"/>
                </a:cubicBezTo>
                <a:cubicBezTo>
                  <a:pt x="397629" y="262455"/>
                  <a:pt x="399608" y="264042"/>
                  <a:pt x="401380" y="265814"/>
                </a:cubicBezTo>
                <a:cubicBezTo>
                  <a:pt x="402266" y="268472"/>
                  <a:pt x="404038" y="270986"/>
                  <a:pt x="404038" y="273788"/>
                </a:cubicBezTo>
                <a:cubicBezTo>
                  <a:pt x="404038" y="277441"/>
                  <a:pt x="403014" y="281153"/>
                  <a:pt x="401380" y="284421"/>
                </a:cubicBezTo>
                <a:cubicBezTo>
                  <a:pt x="399487" y="288207"/>
                  <a:pt x="390905" y="293176"/>
                  <a:pt x="388089" y="295053"/>
                </a:cubicBezTo>
                <a:cubicBezTo>
                  <a:pt x="386317" y="297711"/>
                  <a:pt x="384202" y="300171"/>
                  <a:pt x="382773" y="303028"/>
                </a:cubicBezTo>
                <a:cubicBezTo>
                  <a:pt x="381520" y="305534"/>
                  <a:pt x="381864" y="308814"/>
                  <a:pt x="380114" y="311002"/>
                </a:cubicBezTo>
                <a:cubicBezTo>
                  <a:pt x="378118" y="313496"/>
                  <a:pt x="374798" y="314546"/>
                  <a:pt x="372140" y="316318"/>
                </a:cubicBezTo>
                <a:lnTo>
                  <a:pt x="361507" y="332267"/>
                </a:lnTo>
                <a:cubicBezTo>
                  <a:pt x="359735" y="334925"/>
                  <a:pt x="358849" y="338470"/>
                  <a:pt x="356191" y="340242"/>
                </a:cubicBezTo>
                <a:lnTo>
                  <a:pt x="348217" y="345558"/>
                </a:lnTo>
                <a:cubicBezTo>
                  <a:pt x="347331" y="349102"/>
                  <a:pt x="347193" y="352923"/>
                  <a:pt x="345559" y="356191"/>
                </a:cubicBezTo>
                <a:cubicBezTo>
                  <a:pt x="344438" y="358433"/>
                  <a:pt x="341808" y="359550"/>
                  <a:pt x="340242" y="361507"/>
                </a:cubicBezTo>
                <a:cubicBezTo>
                  <a:pt x="338246" y="364001"/>
                  <a:pt x="336698" y="366823"/>
                  <a:pt x="334926" y="369481"/>
                </a:cubicBezTo>
                <a:cubicBezTo>
                  <a:pt x="334040" y="372139"/>
                  <a:pt x="333822" y="375125"/>
                  <a:pt x="332268" y="377456"/>
                </a:cubicBezTo>
                <a:cubicBezTo>
                  <a:pt x="330183" y="380584"/>
                  <a:pt x="325820" y="381995"/>
                  <a:pt x="324293" y="385430"/>
                </a:cubicBezTo>
                <a:cubicBezTo>
                  <a:pt x="321308" y="392145"/>
                  <a:pt x="324507" y="404235"/>
                  <a:pt x="316319" y="409353"/>
                </a:cubicBezTo>
                <a:cubicBezTo>
                  <a:pt x="285852" y="428395"/>
                  <a:pt x="307901" y="415556"/>
                  <a:pt x="300370" y="417328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7888462" y="5498947"/>
            <a:ext cx="653937" cy="476721"/>
          </a:xfrm>
          <a:custGeom>
            <a:avLst/>
            <a:gdLst>
              <a:gd name="connsiteX0" fmla="*/ 19 w 653937"/>
              <a:gd name="connsiteY0" fmla="*/ 449969 h 476721"/>
              <a:gd name="connsiteX1" fmla="*/ 13310 w 653937"/>
              <a:gd name="connsiteY1" fmla="*/ 457944 h 476721"/>
              <a:gd name="connsiteX2" fmla="*/ 21284 w 653937"/>
              <a:gd name="connsiteY2" fmla="*/ 460602 h 476721"/>
              <a:gd name="connsiteX3" fmla="*/ 196722 w 653937"/>
              <a:gd name="connsiteY3" fmla="*/ 457944 h 476721"/>
              <a:gd name="connsiteX4" fmla="*/ 446587 w 653937"/>
              <a:gd name="connsiteY4" fmla="*/ 460602 h 476721"/>
              <a:gd name="connsiteX5" fmla="*/ 454561 w 653937"/>
              <a:gd name="connsiteY5" fmla="*/ 465918 h 476721"/>
              <a:gd name="connsiteX6" fmla="*/ 470510 w 653937"/>
              <a:gd name="connsiteY6" fmla="*/ 471234 h 476721"/>
              <a:gd name="connsiteX7" fmla="*/ 539622 w 653937"/>
              <a:gd name="connsiteY7" fmla="*/ 468576 h 476721"/>
              <a:gd name="connsiteX8" fmla="*/ 555571 w 653937"/>
              <a:gd name="connsiteY8" fmla="*/ 388832 h 476721"/>
              <a:gd name="connsiteX9" fmla="*/ 571519 w 653937"/>
              <a:gd name="connsiteY9" fmla="*/ 362251 h 476721"/>
              <a:gd name="connsiteX10" fmla="*/ 576836 w 653937"/>
              <a:gd name="connsiteY10" fmla="*/ 354276 h 476721"/>
              <a:gd name="connsiteX11" fmla="*/ 579494 w 653937"/>
              <a:gd name="connsiteY11" fmla="*/ 346302 h 476721"/>
              <a:gd name="connsiteX12" fmla="*/ 590126 w 653937"/>
              <a:gd name="connsiteY12" fmla="*/ 330353 h 476721"/>
              <a:gd name="connsiteX13" fmla="*/ 592784 w 653937"/>
              <a:gd name="connsiteY13" fmla="*/ 306430 h 476721"/>
              <a:gd name="connsiteX14" fmla="*/ 598101 w 653937"/>
              <a:gd name="connsiteY14" fmla="*/ 301113 h 476721"/>
              <a:gd name="connsiteX15" fmla="*/ 608733 w 653937"/>
              <a:gd name="connsiteY15" fmla="*/ 271874 h 476721"/>
              <a:gd name="connsiteX16" fmla="*/ 611391 w 653937"/>
              <a:gd name="connsiteY16" fmla="*/ 247951 h 476721"/>
              <a:gd name="connsiteX17" fmla="*/ 614050 w 653937"/>
              <a:gd name="connsiteY17" fmla="*/ 239976 h 476721"/>
              <a:gd name="connsiteX18" fmla="*/ 619366 w 653937"/>
              <a:gd name="connsiteY18" fmla="*/ 200104 h 476721"/>
              <a:gd name="connsiteX19" fmla="*/ 624682 w 653937"/>
              <a:gd name="connsiteY19" fmla="*/ 146941 h 476721"/>
              <a:gd name="connsiteX20" fmla="*/ 629998 w 653937"/>
              <a:gd name="connsiteY20" fmla="*/ 112386 h 476721"/>
              <a:gd name="connsiteX21" fmla="*/ 635315 w 653937"/>
              <a:gd name="connsiteY21" fmla="*/ 75172 h 476721"/>
              <a:gd name="connsiteX22" fmla="*/ 645947 w 653937"/>
              <a:gd name="connsiteY22" fmla="*/ 59223 h 476721"/>
              <a:gd name="connsiteX23" fmla="*/ 648605 w 653937"/>
              <a:gd name="connsiteY23" fmla="*/ 48590 h 476721"/>
              <a:gd name="connsiteX24" fmla="*/ 653922 w 653937"/>
              <a:gd name="connsiteY24" fmla="*/ 43274 h 476721"/>
              <a:gd name="connsiteX25" fmla="*/ 645947 w 653937"/>
              <a:gd name="connsiteY25" fmla="*/ 27325 h 476721"/>
              <a:gd name="connsiteX26" fmla="*/ 640631 w 653937"/>
              <a:gd name="connsiteY26" fmla="*/ 19351 h 476721"/>
              <a:gd name="connsiteX27" fmla="*/ 598101 w 653937"/>
              <a:gd name="connsiteY27" fmla="*/ 8718 h 476721"/>
              <a:gd name="connsiteX28" fmla="*/ 475826 w 653937"/>
              <a:gd name="connsiteY28" fmla="*/ 8718 h 476721"/>
              <a:gd name="connsiteX29" fmla="*/ 467852 w 653937"/>
              <a:gd name="connsiteY29" fmla="*/ 16693 h 476721"/>
              <a:gd name="connsiteX30" fmla="*/ 462536 w 653937"/>
              <a:gd name="connsiteY30" fmla="*/ 37958 h 476721"/>
              <a:gd name="connsiteX31" fmla="*/ 457219 w 653937"/>
              <a:gd name="connsiteY31" fmla="*/ 53906 h 476721"/>
              <a:gd name="connsiteX32" fmla="*/ 433296 w 653937"/>
              <a:gd name="connsiteY32" fmla="*/ 61881 h 476721"/>
              <a:gd name="connsiteX33" fmla="*/ 425322 w 653937"/>
              <a:gd name="connsiteY33" fmla="*/ 64539 h 476721"/>
              <a:gd name="connsiteX34" fmla="*/ 372159 w 653937"/>
              <a:gd name="connsiteY34" fmla="*/ 67197 h 476721"/>
              <a:gd name="connsiteX35" fmla="*/ 348236 w 653937"/>
              <a:gd name="connsiteY35" fmla="*/ 80488 h 476721"/>
              <a:gd name="connsiteX36" fmla="*/ 340261 w 653937"/>
              <a:gd name="connsiteY36" fmla="*/ 85804 h 476721"/>
              <a:gd name="connsiteX37" fmla="*/ 326971 w 653937"/>
              <a:gd name="connsiteY37" fmla="*/ 101753 h 476721"/>
              <a:gd name="connsiteX38" fmla="*/ 321654 w 653937"/>
              <a:gd name="connsiteY38" fmla="*/ 109727 h 476721"/>
              <a:gd name="connsiteX39" fmla="*/ 305705 w 653937"/>
              <a:gd name="connsiteY39" fmla="*/ 115044 h 476721"/>
              <a:gd name="connsiteX40" fmla="*/ 295073 w 653937"/>
              <a:gd name="connsiteY40" fmla="*/ 120360 h 476721"/>
              <a:gd name="connsiteX41" fmla="*/ 279124 w 653937"/>
              <a:gd name="connsiteY41" fmla="*/ 125676 h 476721"/>
              <a:gd name="connsiteX42" fmla="*/ 271150 w 653937"/>
              <a:gd name="connsiteY42" fmla="*/ 128334 h 476721"/>
              <a:gd name="connsiteX43" fmla="*/ 263175 w 653937"/>
              <a:gd name="connsiteY43" fmla="*/ 130993 h 476721"/>
              <a:gd name="connsiteX44" fmla="*/ 255201 w 653937"/>
              <a:gd name="connsiteY44" fmla="*/ 133651 h 476721"/>
              <a:gd name="connsiteX45" fmla="*/ 249884 w 653937"/>
              <a:gd name="connsiteY45" fmla="*/ 138967 h 476721"/>
              <a:gd name="connsiteX46" fmla="*/ 239252 w 653937"/>
              <a:gd name="connsiteY46" fmla="*/ 141625 h 476721"/>
              <a:gd name="connsiteX47" fmla="*/ 231278 w 653937"/>
              <a:gd name="connsiteY47" fmla="*/ 144283 h 476721"/>
              <a:gd name="connsiteX48" fmla="*/ 217987 w 653937"/>
              <a:gd name="connsiteY48" fmla="*/ 154916 h 476721"/>
              <a:gd name="connsiteX49" fmla="*/ 199380 w 653937"/>
              <a:gd name="connsiteY49" fmla="*/ 160232 h 476721"/>
              <a:gd name="connsiteX50" fmla="*/ 183431 w 653937"/>
              <a:gd name="connsiteY50" fmla="*/ 165548 h 476721"/>
              <a:gd name="connsiteX51" fmla="*/ 175457 w 653937"/>
              <a:gd name="connsiteY51" fmla="*/ 181497 h 476721"/>
              <a:gd name="connsiteX52" fmla="*/ 162166 w 653937"/>
              <a:gd name="connsiteY52" fmla="*/ 192130 h 476721"/>
              <a:gd name="connsiteX53" fmla="*/ 154191 w 653937"/>
              <a:gd name="connsiteY53" fmla="*/ 200104 h 476721"/>
              <a:gd name="connsiteX54" fmla="*/ 143559 w 653937"/>
              <a:gd name="connsiteY54" fmla="*/ 216053 h 476721"/>
              <a:gd name="connsiteX55" fmla="*/ 140901 w 653937"/>
              <a:gd name="connsiteY55" fmla="*/ 224027 h 476721"/>
              <a:gd name="connsiteX56" fmla="*/ 135584 w 653937"/>
              <a:gd name="connsiteY56" fmla="*/ 229344 h 476721"/>
              <a:gd name="connsiteX57" fmla="*/ 116978 w 653937"/>
              <a:gd name="connsiteY57" fmla="*/ 253267 h 476721"/>
              <a:gd name="connsiteX58" fmla="*/ 111661 w 653937"/>
              <a:gd name="connsiteY58" fmla="*/ 258583 h 476721"/>
              <a:gd name="connsiteX59" fmla="*/ 101029 w 653937"/>
              <a:gd name="connsiteY59" fmla="*/ 274532 h 476721"/>
              <a:gd name="connsiteX60" fmla="*/ 98371 w 653937"/>
              <a:gd name="connsiteY60" fmla="*/ 282506 h 476721"/>
              <a:gd name="connsiteX61" fmla="*/ 93054 w 653937"/>
              <a:gd name="connsiteY61" fmla="*/ 287823 h 476721"/>
              <a:gd name="connsiteX62" fmla="*/ 87738 w 653937"/>
              <a:gd name="connsiteY62" fmla="*/ 295797 h 476721"/>
              <a:gd name="connsiteX63" fmla="*/ 77105 w 653937"/>
              <a:gd name="connsiteY63" fmla="*/ 314404 h 476721"/>
              <a:gd name="connsiteX64" fmla="*/ 66473 w 653937"/>
              <a:gd name="connsiteY64" fmla="*/ 330353 h 476721"/>
              <a:gd name="connsiteX65" fmla="*/ 63815 w 653937"/>
              <a:gd name="connsiteY65" fmla="*/ 340986 h 476721"/>
              <a:gd name="connsiteX66" fmla="*/ 58498 w 653937"/>
              <a:gd name="connsiteY66" fmla="*/ 346302 h 476721"/>
              <a:gd name="connsiteX67" fmla="*/ 47866 w 653937"/>
              <a:gd name="connsiteY67" fmla="*/ 359593 h 476721"/>
              <a:gd name="connsiteX68" fmla="*/ 37233 w 653937"/>
              <a:gd name="connsiteY68" fmla="*/ 386174 h 476721"/>
              <a:gd name="connsiteX69" fmla="*/ 29259 w 653937"/>
              <a:gd name="connsiteY69" fmla="*/ 388832 h 476721"/>
              <a:gd name="connsiteX70" fmla="*/ 23943 w 653937"/>
              <a:gd name="connsiteY70" fmla="*/ 404781 h 476721"/>
              <a:gd name="connsiteX71" fmla="*/ 13310 w 653937"/>
              <a:gd name="connsiteY71" fmla="*/ 418072 h 476721"/>
              <a:gd name="connsiteX72" fmla="*/ 10652 w 653937"/>
              <a:gd name="connsiteY72" fmla="*/ 428704 h 476721"/>
              <a:gd name="connsiteX73" fmla="*/ 19 w 653937"/>
              <a:gd name="connsiteY73" fmla="*/ 449969 h 47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53937" h="476721">
                <a:moveTo>
                  <a:pt x="19" y="449969"/>
                </a:moveTo>
                <a:cubicBezTo>
                  <a:pt x="462" y="454842"/>
                  <a:pt x="8689" y="455633"/>
                  <a:pt x="13310" y="457944"/>
                </a:cubicBezTo>
                <a:cubicBezTo>
                  <a:pt x="15816" y="459197"/>
                  <a:pt x="18482" y="460602"/>
                  <a:pt x="21284" y="460602"/>
                </a:cubicBezTo>
                <a:cubicBezTo>
                  <a:pt x="79770" y="460602"/>
                  <a:pt x="138243" y="458830"/>
                  <a:pt x="196722" y="457944"/>
                </a:cubicBezTo>
                <a:cubicBezTo>
                  <a:pt x="275964" y="431530"/>
                  <a:pt x="367395" y="434208"/>
                  <a:pt x="446587" y="460602"/>
                </a:cubicBezTo>
                <a:cubicBezTo>
                  <a:pt x="449245" y="462374"/>
                  <a:pt x="451642" y="464621"/>
                  <a:pt x="454561" y="465918"/>
                </a:cubicBezTo>
                <a:cubicBezTo>
                  <a:pt x="459682" y="468194"/>
                  <a:pt x="470510" y="471234"/>
                  <a:pt x="470510" y="471234"/>
                </a:cubicBezTo>
                <a:cubicBezTo>
                  <a:pt x="493547" y="470348"/>
                  <a:pt x="524199" y="485712"/>
                  <a:pt x="539622" y="468576"/>
                </a:cubicBezTo>
                <a:cubicBezTo>
                  <a:pt x="628566" y="369750"/>
                  <a:pt x="501933" y="399559"/>
                  <a:pt x="555571" y="388832"/>
                </a:cubicBezTo>
                <a:cubicBezTo>
                  <a:pt x="563743" y="372487"/>
                  <a:pt x="558691" y="381494"/>
                  <a:pt x="571519" y="362251"/>
                </a:cubicBezTo>
                <a:lnTo>
                  <a:pt x="576836" y="354276"/>
                </a:lnTo>
                <a:cubicBezTo>
                  <a:pt x="577722" y="351618"/>
                  <a:pt x="578133" y="348751"/>
                  <a:pt x="579494" y="346302"/>
                </a:cubicBezTo>
                <a:cubicBezTo>
                  <a:pt x="582597" y="340717"/>
                  <a:pt x="590126" y="330353"/>
                  <a:pt x="590126" y="330353"/>
                </a:cubicBezTo>
                <a:cubicBezTo>
                  <a:pt x="591012" y="322379"/>
                  <a:pt x="590673" y="314171"/>
                  <a:pt x="592784" y="306430"/>
                </a:cubicBezTo>
                <a:cubicBezTo>
                  <a:pt x="593444" y="304012"/>
                  <a:pt x="597441" y="303531"/>
                  <a:pt x="598101" y="301113"/>
                </a:cubicBezTo>
                <a:cubicBezTo>
                  <a:pt x="606465" y="270446"/>
                  <a:pt x="591952" y="283062"/>
                  <a:pt x="608733" y="271874"/>
                </a:cubicBezTo>
                <a:cubicBezTo>
                  <a:pt x="609619" y="263900"/>
                  <a:pt x="610072" y="255865"/>
                  <a:pt x="611391" y="247951"/>
                </a:cubicBezTo>
                <a:cubicBezTo>
                  <a:pt x="611852" y="245187"/>
                  <a:pt x="613654" y="242750"/>
                  <a:pt x="614050" y="239976"/>
                </a:cubicBezTo>
                <a:cubicBezTo>
                  <a:pt x="621027" y="191145"/>
                  <a:pt x="612846" y="226187"/>
                  <a:pt x="619366" y="200104"/>
                </a:cubicBezTo>
                <a:cubicBezTo>
                  <a:pt x="624912" y="122459"/>
                  <a:pt x="618895" y="190349"/>
                  <a:pt x="624682" y="146941"/>
                </a:cubicBezTo>
                <a:cubicBezTo>
                  <a:pt x="629055" y="114140"/>
                  <a:pt x="624797" y="133191"/>
                  <a:pt x="629998" y="112386"/>
                </a:cubicBezTo>
                <a:cubicBezTo>
                  <a:pt x="630289" y="109188"/>
                  <a:pt x="630313" y="84176"/>
                  <a:pt x="635315" y="75172"/>
                </a:cubicBezTo>
                <a:cubicBezTo>
                  <a:pt x="638418" y="69587"/>
                  <a:pt x="645947" y="59223"/>
                  <a:pt x="645947" y="59223"/>
                </a:cubicBezTo>
                <a:cubicBezTo>
                  <a:pt x="646833" y="55679"/>
                  <a:pt x="646971" y="51858"/>
                  <a:pt x="648605" y="48590"/>
                </a:cubicBezTo>
                <a:cubicBezTo>
                  <a:pt x="649726" y="46348"/>
                  <a:pt x="654233" y="45761"/>
                  <a:pt x="653922" y="43274"/>
                </a:cubicBezTo>
                <a:cubicBezTo>
                  <a:pt x="653185" y="37376"/>
                  <a:pt x="648834" y="32521"/>
                  <a:pt x="645947" y="27325"/>
                </a:cubicBezTo>
                <a:cubicBezTo>
                  <a:pt x="644396" y="24533"/>
                  <a:pt x="642890" y="21610"/>
                  <a:pt x="640631" y="19351"/>
                </a:cubicBezTo>
                <a:cubicBezTo>
                  <a:pt x="630051" y="8770"/>
                  <a:pt x="610760" y="9984"/>
                  <a:pt x="598101" y="8718"/>
                </a:cubicBezTo>
                <a:cubicBezTo>
                  <a:pt x="555276" y="-5555"/>
                  <a:pt x="575176" y="78"/>
                  <a:pt x="475826" y="8718"/>
                </a:cubicBezTo>
                <a:cubicBezTo>
                  <a:pt x="472081" y="9044"/>
                  <a:pt x="470510" y="14035"/>
                  <a:pt x="467852" y="16693"/>
                </a:cubicBezTo>
                <a:cubicBezTo>
                  <a:pt x="459783" y="40900"/>
                  <a:pt x="472165" y="2655"/>
                  <a:pt x="462536" y="37958"/>
                </a:cubicBezTo>
                <a:cubicBezTo>
                  <a:pt x="461061" y="43364"/>
                  <a:pt x="462535" y="52134"/>
                  <a:pt x="457219" y="53906"/>
                </a:cubicBezTo>
                <a:lnTo>
                  <a:pt x="433296" y="61881"/>
                </a:lnTo>
                <a:cubicBezTo>
                  <a:pt x="430638" y="62767"/>
                  <a:pt x="428120" y="64399"/>
                  <a:pt x="425322" y="64539"/>
                </a:cubicBezTo>
                <a:lnTo>
                  <a:pt x="372159" y="67197"/>
                </a:lnTo>
                <a:cubicBezTo>
                  <a:pt x="358121" y="71876"/>
                  <a:pt x="366518" y="68300"/>
                  <a:pt x="348236" y="80488"/>
                </a:cubicBezTo>
                <a:lnTo>
                  <a:pt x="340261" y="85804"/>
                </a:lnTo>
                <a:cubicBezTo>
                  <a:pt x="327070" y="105593"/>
                  <a:pt x="344017" y="81300"/>
                  <a:pt x="326971" y="101753"/>
                </a:cubicBezTo>
                <a:cubicBezTo>
                  <a:pt x="324926" y="104207"/>
                  <a:pt x="324363" y="108034"/>
                  <a:pt x="321654" y="109727"/>
                </a:cubicBezTo>
                <a:cubicBezTo>
                  <a:pt x="316902" y="112697"/>
                  <a:pt x="310717" y="112538"/>
                  <a:pt x="305705" y="115044"/>
                </a:cubicBezTo>
                <a:cubicBezTo>
                  <a:pt x="302161" y="116816"/>
                  <a:pt x="298752" y="118888"/>
                  <a:pt x="295073" y="120360"/>
                </a:cubicBezTo>
                <a:cubicBezTo>
                  <a:pt x="289870" y="122441"/>
                  <a:pt x="284440" y="123904"/>
                  <a:pt x="279124" y="125676"/>
                </a:cubicBezTo>
                <a:lnTo>
                  <a:pt x="271150" y="128334"/>
                </a:lnTo>
                <a:lnTo>
                  <a:pt x="263175" y="130993"/>
                </a:lnTo>
                <a:lnTo>
                  <a:pt x="255201" y="133651"/>
                </a:lnTo>
                <a:cubicBezTo>
                  <a:pt x="253429" y="135423"/>
                  <a:pt x="252126" y="137846"/>
                  <a:pt x="249884" y="138967"/>
                </a:cubicBezTo>
                <a:cubicBezTo>
                  <a:pt x="246617" y="140601"/>
                  <a:pt x="242765" y="140621"/>
                  <a:pt x="239252" y="141625"/>
                </a:cubicBezTo>
                <a:cubicBezTo>
                  <a:pt x="236558" y="142395"/>
                  <a:pt x="233936" y="143397"/>
                  <a:pt x="231278" y="144283"/>
                </a:cubicBezTo>
                <a:cubicBezTo>
                  <a:pt x="226333" y="149228"/>
                  <a:pt x="224693" y="151563"/>
                  <a:pt x="217987" y="154916"/>
                </a:cubicBezTo>
                <a:cubicBezTo>
                  <a:pt x="213522" y="157148"/>
                  <a:pt x="203636" y="158955"/>
                  <a:pt x="199380" y="160232"/>
                </a:cubicBezTo>
                <a:cubicBezTo>
                  <a:pt x="194012" y="161842"/>
                  <a:pt x="183431" y="165548"/>
                  <a:pt x="183431" y="165548"/>
                </a:cubicBezTo>
                <a:cubicBezTo>
                  <a:pt x="180624" y="173970"/>
                  <a:pt x="181346" y="174137"/>
                  <a:pt x="175457" y="181497"/>
                </a:cubicBezTo>
                <a:cubicBezTo>
                  <a:pt x="169274" y="189225"/>
                  <a:pt x="170449" y="185227"/>
                  <a:pt x="162166" y="192130"/>
                </a:cubicBezTo>
                <a:cubicBezTo>
                  <a:pt x="159278" y="194537"/>
                  <a:pt x="156849" y="197446"/>
                  <a:pt x="154191" y="200104"/>
                </a:cubicBezTo>
                <a:cubicBezTo>
                  <a:pt x="148087" y="224523"/>
                  <a:pt x="156909" y="199366"/>
                  <a:pt x="143559" y="216053"/>
                </a:cubicBezTo>
                <a:cubicBezTo>
                  <a:pt x="141809" y="218241"/>
                  <a:pt x="142343" y="221625"/>
                  <a:pt x="140901" y="224027"/>
                </a:cubicBezTo>
                <a:cubicBezTo>
                  <a:pt x="139611" y="226176"/>
                  <a:pt x="137356" y="227572"/>
                  <a:pt x="135584" y="229344"/>
                </a:cubicBezTo>
                <a:cubicBezTo>
                  <a:pt x="130549" y="244450"/>
                  <a:pt x="134907" y="235338"/>
                  <a:pt x="116978" y="253267"/>
                </a:cubicBezTo>
                <a:lnTo>
                  <a:pt x="111661" y="258583"/>
                </a:lnTo>
                <a:cubicBezTo>
                  <a:pt x="105341" y="277544"/>
                  <a:pt x="114302" y="254622"/>
                  <a:pt x="101029" y="274532"/>
                </a:cubicBezTo>
                <a:cubicBezTo>
                  <a:pt x="99475" y="276863"/>
                  <a:pt x="99813" y="280104"/>
                  <a:pt x="98371" y="282506"/>
                </a:cubicBezTo>
                <a:cubicBezTo>
                  <a:pt x="97081" y="284655"/>
                  <a:pt x="94620" y="285866"/>
                  <a:pt x="93054" y="287823"/>
                </a:cubicBezTo>
                <a:cubicBezTo>
                  <a:pt x="91058" y="290317"/>
                  <a:pt x="89510" y="293139"/>
                  <a:pt x="87738" y="295797"/>
                </a:cubicBezTo>
                <a:cubicBezTo>
                  <a:pt x="82405" y="322466"/>
                  <a:pt x="90288" y="299338"/>
                  <a:pt x="77105" y="314404"/>
                </a:cubicBezTo>
                <a:cubicBezTo>
                  <a:pt x="72898" y="319212"/>
                  <a:pt x="66473" y="330353"/>
                  <a:pt x="66473" y="330353"/>
                </a:cubicBezTo>
                <a:cubicBezTo>
                  <a:pt x="65587" y="333897"/>
                  <a:pt x="65449" y="337718"/>
                  <a:pt x="63815" y="340986"/>
                </a:cubicBezTo>
                <a:cubicBezTo>
                  <a:pt x="62694" y="343228"/>
                  <a:pt x="60064" y="344345"/>
                  <a:pt x="58498" y="346302"/>
                </a:cubicBezTo>
                <a:cubicBezTo>
                  <a:pt x="45074" y="363080"/>
                  <a:pt x="60711" y="346746"/>
                  <a:pt x="47866" y="359593"/>
                </a:cubicBezTo>
                <a:cubicBezTo>
                  <a:pt x="46827" y="362710"/>
                  <a:pt x="41145" y="382262"/>
                  <a:pt x="37233" y="386174"/>
                </a:cubicBezTo>
                <a:cubicBezTo>
                  <a:pt x="35252" y="388155"/>
                  <a:pt x="31917" y="387946"/>
                  <a:pt x="29259" y="388832"/>
                </a:cubicBezTo>
                <a:cubicBezTo>
                  <a:pt x="27487" y="394148"/>
                  <a:pt x="27906" y="400819"/>
                  <a:pt x="23943" y="404781"/>
                </a:cubicBezTo>
                <a:cubicBezTo>
                  <a:pt x="16367" y="412356"/>
                  <a:pt x="20016" y="408012"/>
                  <a:pt x="13310" y="418072"/>
                </a:cubicBezTo>
                <a:cubicBezTo>
                  <a:pt x="12424" y="421616"/>
                  <a:pt x="11253" y="425101"/>
                  <a:pt x="10652" y="428704"/>
                </a:cubicBezTo>
                <a:cubicBezTo>
                  <a:pt x="6713" y="452338"/>
                  <a:pt x="-424" y="445096"/>
                  <a:pt x="19" y="449969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858257" y="5600554"/>
            <a:ext cx="381623" cy="599449"/>
          </a:xfrm>
          <a:custGeom>
            <a:avLst/>
            <a:gdLst>
              <a:gd name="connsiteX0" fmla="*/ 220404 w 381623"/>
              <a:gd name="connsiteY0" fmla="*/ 586181 h 599449"/>
              <a:gd name="connsiteX1" fmla="*/ 204547 w 381623"/>
              <a:gd name="connsiteY1" fmla="*/ 583538 h 599449"/>
              <a:gd name="connsiteX2" fmla="*/ 199261 w 381623"/>
              <a:gd name="connsiteY2" fmla="*/ 575610 h 599449"/>
              <a:gd name="connsiteX3" fmla="*/ 201904 w 381623"/>
              <a:gd name="connsiteY3" fmla="*/ 528040 h 599449"/>
              <a:gd name="connsiteX4" fmla="*/ 209833 w 381623"/>
              <a:gd name="connsiteY4" fmla="*/ 509541 h 599449"/>
              <a:gd name="connsiteX5" fmla="*/ 217761 w 381623"/>
              <a:gd name="connsiteY5" fmla="*/ 501612 h 599449"/>
              <a:gd name="connsiteX6" fmla="*/ 223046 w 381623"/>
              <a:gd name="connsiteY6" fmla="*/ 491041 h 599449"/>
              <a:gd name="connsiteX7" fmla="*/ 230975 w 381623"/>
              <a:gd name="connsiteY7" fmla="*/ 480470 h 599449"/>
              <a:gd name="connsiteX8" fmla="*/ 238903 w 381623"/>
              <a:gd name="connsiteY8" fmla="*/ 464614 h 599449"/>
              <a:gd name="connsiteX9" fmla="*/ 246831 w 381623"/>
              <a:gd name="connsiteY9" fmla="*/ 461971 h 599449"/>
              <a:gd name="connsiteX10" fmla="*/ 257402 w 381623"/>
              <a:gd name="connsiteY10" fmla="*/ 454043 h 599449"/>
              <a:gd name="connsiteX11" fmla="*/ 265331 w 381623"/>
              <a:gd name="connsiteY11" fmla="*/ 448757 h 599449"/>
              <a:gd name="connsiteX12" fmla="*/ 270616 w 381623"/>
              <a:gd name="connsiteY12" fmla="*/ 440829 h 599449"/>
              <a:gd name="connsiteX13" fmla="*/ 278545 w 381623"/>
              <a:gd name="connsiteY13" fmla="*/ 435543 h 599449"/>
              <a:gd name="connsiteX14" fmla="*/ 294401 w 381623"/>
              <a:gd name="connsiteY14" fmla="*/ 419686 h 599449"/>
              <a:gd name="connsiteX15" fmla="*/ 297044 w 381623"/>
              <a:gd name="connsiteY15" fmla="*/ 409115 h 599449"/>
              <a:gd name="connsiteX16" fmla="*/ 302330 w 381623"/>
              <a:gd name="connsiteY16" fmla="*/ 393259 h 599449"/>
              <a:gd name="connsiteX17" fmla="*/ 304972 w 381623"/>
              <a:gd name="connsiteY17" fmla="*/ 319261 h 599449"/>
              <a:gd name="connsiteX18" fmla="*/ 312901 w 381623"/>
              <a:gd name="connsiteY18" fmla="*/ 298119 h 599449"/>
              <a:gd name="connsiteX19" fmla="*/ 320829 w 381623"/>
              <a:gd name="connsiteY19" fmla="*/ 292833 h 599449"/>
              <a:gd name="connsiteX20" fmla="*/ 323472 w 381623"/>
              <a:gd name="connsiteY20" fmla="*/ 284905 h 599449"/>
              <a:gd name="connsiteX21" fmla="*/ 326115 w 381623"/>
              <a:gd name="connsiteY21" fmla="*/ 274334 h 599449"/>
              <a:gd name="connsiteX22" fmla="*/ 331400 w 381623"/>
              <a:gd name="connsiteY22" fmla="*/ 266406 h 599449"/>
              <a:gd name="connsiteX23" fmla="*/ 334043 w 381623"/>
              <a:gd name="connsiteY23" fmla="*/ 258477 h 599449"/>
              <a:gd name="connsiteX24" fmla="*/ 341971 w 381623"/>
              <a:gd name="connsiteY24" fmla="*/ 253192 h 599449"/>
              <a:gd name="connsiteX25" fmla="*/ 352542 w 381623"/>
              <a:gd name="connsiteY25" fmla="*/ 229407 h 599449"/>
              <a:gd name="connsiteX26" fmla="*/ 357828 w 381623"/>
              <a:gd name="connsiteY26" fmla="*/ 200336 h 599449"/>
              <a:gd name="connsiteX27" fmla="*/ 363113 w 381623"/>
              <a:gd name="connsiteY27" fmla="*/ 192408 h 599449"/>
              <a:gd name="connsiteX28" fmla="*/ 371042 w 381623"/>
              <a:gd name="connsiteY28" fmla="*/ 165980 h 599449"/>
              <a:gd name="connsiteX29" fmla="*/ 378970 w 381623"/>
              <a:gd name="connsiteY29" fmla="*/ 160695 h 599449"/>
              <a:gd name="connsiteX30" fmla="*/ 381613 w 381623"/>
              <a:gd name="connsiteY30" fmla="*/ 150123 h 599449"/>
              <a:gd name="connsiteX31" fmla="*/ 378970 w 381623"/>
              <a:gd name="connsiteY31" fmla="*/ 102554 h 599449"/>
              <a:gd name="connsiteX32" fmla="*/ 355185 w 381623"/>
              <a:gd name="connsiteY32" fmla="*/ 89340 h 599449"/>
              <a:gd name="connsiteX33" fmla="*/ 286473 w 381623"/>
              <a:gd name="connsiteY33" fmla="*/ 86697 h 599449"/>
              <a:gd name="connsiteX34" fmla="*/ 257402 w 381623"/>
              <a:gd name="connsiteY34" fmla="*/ 78769 h 599449"/>
              <a:gd name="connsiteX35" fmla="*/ 249474 w 381623"/>
              <a:gd name="connsiteY35" fmla="*/ 76126 h 599449"/>
              <a:gd name="connsiteX36" fmla="*/ 241546 w 381623"/>
              <a:gd name="connsiteY36" fmla="*/ 70840 h 599449"/>
              <a:gd name="connsiteX37" fmla="*/ 220404 w 381623"/>
              <a:gd name="connsiteY37" fmla="*/ 68197 h 599449"/>
              <a:gd name="connsiteX38" fmla="*/ 212475 w 381623"/>
              <a:gd name="connsiteY38" fmla="*/ 62912 h 599449"/>
              <a:gd name="connsiteX39" fmla="*/ 196619 w 381623"/>
              <a:gd name="connsiteY39" fmla="*/ 49698 h 599449"/>
              <a:gd name="connsiteX40" fmla="*/ 191333 w 381623"/>
              <a:gd name="connsiteY40" fmla="*/ 41770 h 599449"/>
              <a:gd name="connsiteX41" fmla="*/ 175476 w 381623"/>
              <a:gd name="connsiteY41" fmla="*/ 31199 h 599449"/>
              <a:gd name="connsiteX42" fmla="*/ 172834 w 381623"/>
              <a:gd name="connsiteY42" fmla="*/ 23270 h 599449"/>
              <a:gd name="connsiteX43" fmla="*/ 170191 w 381623"/>
              <a:gd name="connsiteY43" fmla="*/ 10056 h 599449"/>
              <a:gd name="connsiteX44" fmla="*/ 162263 w 381623"/>
              <a:gd name="connsiteY44" fmla="*/ 7414 h 599449"/>
              <a:gd name="connsiteX45" fmla="*/ 133192 w 381623"/>
              <a:gd name="connsiteY45" fmla="*/ 4771 h 599449"/>
              <a:gd name="connsiteX46" fmla="*/ 130549 w 381623"/>
              <a:gd name="connsiteY46" fmla="*/ 15342 h 599449"/>
              <a:gd name="connsiteX47" fmla="*/ 125264 w 381623"/>
              <a:gd name="connsiteY47" fmla="*/ 23270 h 599449"/>
              <a:gd name="connsiteX48" fmla="*/ 122621 w 381623"/>
              <a:gd name="connsiteY48" fmla="*/ 41770 h 599449"/>
              <a:gd name="connsiteX49" fmla="*/ 114693 w 381623"/>
              <a:gd name="connsiteY49" fmla="*/ 44412 h 599449"/>
              <a:gd name="connsiteX50" fmla="*/ 106764 w 381623"/>
              <a:gd name="connsiteY50" fmla="*/ 49698 h 599449"/>
              <a:gd name="connsiteX51" fmla="*/ 93550 w 381623"/>
              <a:gd name="connsiteY51" fmla="*/ 68197 h 599449"/>
              <a:gd name="connsiteX52" fmla="*/ 93550 w 381623"/>
              <a:gd name="connsiteY52" fmla="*/ 121053 h 599449"/>
              <a:gd name="connsiteX53" fmla="*/ 109407 w 381623"/>
              <a:gd name="connsiteY53" fmla="*/ 126338 h 599449"/>
              <a:gd name="connsiteX54" fmla="*/ 112050 w 381623"/>
              <a:gd name="connsiteY54" fmla="*/ 142195 h 599449"/>
              <a:gd name="connsiteX55" fmla="*/ 114693 w 381623"/>
              <a:gd name="connsiteY55" fmla="*/ 150123 h 599449"/>
              <a:gd name="connsiteX56" fmla="*/ 112050 w 381623"/>
              <a:gd name="connsiteY56" fmla="*/ 213550 h 599449"/>
              <a:gd name="connsiteX57" fmla="*/ 104122 w 381623"/>
              <a:gd name="connsiteY57" fmla="*/ 216193 h 599449"/>
              <a:gd name="connsiteX58" fmla="*/ 80337 w 381623"/>
              <a:gd name="connsiteY58" fmla="*/ 229407 h 599449"/>
              <a:gd name="connsiteX59" fmla="*/ 61837 w 381623"/>
              <a:gd name="connsiteY59" fmla="*/ 255834 h 599449"/>
              <a:gd name="connsiteX60" fmla="*/ 59194 w 381623"/>
              <a:gd name="connsiteY60" fmla="*/ 263763 h 599449"/>
              <a:gd name="connsiteX61" fmla="*/ 56552 w 381623"/>
              <a:gd name="connsiteY61" fmla="*/ 390616 h 599449"/>
              <a:gd name="connsiteX62" fmla="*/ 51266 w 381623"/>
              <a:gd name="connsiteY62" fmla="*/ 398544 h 599449"/>
              <a:gd name="connsiteX63" fmla="*/ 43338 w 381623"/>
              <a:gd name="connsiteY63" fmla="*/ 414401 h 599449"/>
              <a:gd name="connsiteX64" fmla="*/ 40695 w 381623"/>
              <a:gd name="connsiteY64" fmla="*/ 430258 h 599449"/>
              <a:gd name="connsiteX65" fmla="*/ 32767 w 381623"/>
              <a:gd name="connsiteY65" fmla="*/ 438186 h 599449"/>
              <a:gd name="connsiteX66" fmla="*/ 22196 w 381623"/>
              <a:gd name="connsiteY66" fmla="*/ 454043 h 599449"/>
              <a:gd name="connsiteX67" fmla="*/ 11624 w 381623"/>
              <a:gd name="connsiteY67" fmla="*/ 469899 h 599449"/>
              <a:gd name="connsiteX68" fmla="*/ 6339 w 381623"/>
              <a:gd name="connsiteY68" fmla="*/ 477828 h 599449"/>
              <a:gd name="connsiteX69" fmla="*/ 3696 w 381623"/>
              <a:gd name="connsiteY69" fmla="*/ 512184 h 599449"/>
              <a:gd name="connsiteX70" fmla="*/ 3696 w 381623"/>
              <a:gd name="connsiteY70" fmla="*/ 533326 h 599449"/>
              <a:gd name="connsiteX71" fmla="*/ 11624 w 381623"/>
              <a:gd name="connsiteY71" fmla="*/ 538611 h 599449"/>
              <a:gd name="connsiteX72" fmla="*/ 75051 w 381623"/>
              <a:gd name="connsiteY72" fmla="*/ 543897 h 599449"/>
              <a:gd name="connsiteX73" fmla="*/ 85622 w 381623"/>
              <a:gd name="connsiteY73" fmla="*/ 549182 h 599449"/>
              <a:gd name="connsiteX74" fmla="*/ 93550 w 381623"/>
              <a:gd name="connsiteY74" fmla="*/ 554468 h 599449"/>
              <a:gd name="connsiteX75" fmla="*/ 101479 w 381623"/>
              <a:gd name="connsiteY75" fmla="*/ 557111 h 599449"/>
              <a:gd name="connsiteX76" fmla="*/ 119978 w 381623"/>
              <a:gd name="connsiteY76" fmla="*/ 570325 h 599449"/>
              <a:gd name="connsiteX77" fmla="*/ 130549 w 381623"/>
              <a:gd name="connsiteY77" fmla="*/ 575610 h 599449"/>
              <a:gd name="connsiteX78" fmla="*/ 138478 w 381623"/>
              <a:gd name="connsiteY78" fmla="*/ 578253 h 599449"/>
              <a:gd name="connsiteX79" fmla="*/ 151691 w 381623"/>
              <a:gd name="connsiteY79" fmla="*/ 583538 h 599449"/>
              <a:gd name="connsiteX80" fmla="*/ 186048 w 381623"/>
              <a:gd name="connsiteY80" fmla="*/ 591467 h 599449"/>
              <a:gd name="connsiteX81" fmla="*/ 201904 w 381623"/>
              <a:gd name="connsiteY81" fmla="*/ 599395 h 599449"/>
              <a:gd name="connsiteX82" fmla="*/ 220404 w 381623"/>
              <a:gd name="connsiteY82" fmla="*/ 586181 h 59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81623" h="599449">
                <a:moveTo>
                  <a:pt x="220404" y="586181"/>
                </a:moveTo>
                <a:cubicBezTo>
                  <a:pt x="220844" y="583538"/>
                  <a:pt x="209340" y="585934"/>
                  <a:pt x="204547" y="583538"/>
                </a:cubicBezTo>
                <a:cubicBezTo>
                  <a:pt x="201706" y="582118"/>
                  <a:pt x="199412" y="578783"/>
                  <a:pt x="199261" y="575610"/>
                </a:cubicBezTo>
                <a:cubicBezTo>
                  <a:pt x="198506" y="559747"/>
                  <a:pt x="200398" y="543850"/>
                  <a:pt x="201904" y="528040"/>
                </a:cubicBezTo>
                <a:cubicBezTo>
                  <a:pt x="202283" y="524058"/>
                  <a:pt x="208265" y="511736"/>
                  <a:pt x="209833" y="509541"/>
                </a:cubicBezTo>
                <a:cubicBezTo>
                  <a:pt x="212005" y="506500"/>
                  <a:pt x="215589" y="504653"/>
                  <a:pt x="217761" y="501612"/>
                </a:cubicBezTo>
                <a:cubicBezTo>
                  <a:pt x="220051" y="498406"/>
                  <a:pt x="220958" y="494382"/>
                  <a:pt x="223046" y="491041"/>
                </a:cubicBezTo>
                <a:cubicBezTo>
                  <a:pt x="225381" y="487306"/>
                  <a:pt x="228332" y="483994"/>
                  <a:pt x="230975" y="480470"/>
                </a:cubicBezTo>
                <a:cubicBezTo>
                  <a:pt x="232716" y="475248"/>
                  <a:pt x="234247" y="468339"/>
                  <a:pt x="238903" y="464614"/>
                </a:cubicBezTo>
                <a:cubicBezTo>
                  <a:pt x="241078" y="462874"/>
                  <a:pt x="244188" y="462852"/>
                  <a:pt x="246831" y="461971"/>
                </a:cubicBezTo>
                <a:cubicBezTo>
                  <a:pt x="250355" y="459328"/>
                  <a:pt x="253818" y="456603"/>
                  <a:pt x="257402" y="454043"/>
                </a:cubicBezTo>
                <a:cubicBezTo>
                  <a:pt x="259987" y="452197"/>
                  <a:pt x="263085" y="451003"/>
                  <a:pt x="265331" y="448757"/>
                </a:cubicBezTo>
                <a:cubicBezTo>
                  <a:pt x="267577" y="446511"/>
                  <a:pt x="268370" y="443075"/>
                  <a:pt x="270616" y="440829"/>
                </a:cubicBezTo>
                <a:cubicBezTo>
                  <a:pt x="272862" y="438583"/>
                  <a:pt x="276171" y="437653"/>
                  <a:pt x="278545" y="435543"/>
                </a:cubicBezTo>
                <a:cubicBezTo>
                  <a:pt x="284132" y="430577"/>
                  <a:pt x="294401" y="419686"/>
                  <a:pt x="294401" y="419686"/>
                </a:cubicBezTo>
                <a:cubicBezTo>
                  <a:pt x="295282" y="416162"/>
                  <a:pt x="296000" y="412594"/>
                  <a:pt x="297044" y="409115"/>
                </a:cubicBezTo>
                <a:cubicBezTo>
                  <a:pt x="298645" y="403779"/>
                  <a:pt x="302330" y="393259"/>
                  <a:pt x="302330" y="393259"/>
                </a:cubicBezTo>
                <a:cubicBezTo>
                  <a:pt x="303211" y="368593"/>
                  <a:pt x="303479" y="343898"/>
                  <a:pt x="304972" y="319261"/>
                </a:cubicBezTo>
                <a:cubicBezTo>
                  <a:pt x="305460" y="311208"/>
                  <a:pt x="307087" y="303933"/>
                  <a:pt x="312901" y="298119"/>
                </a:cubicBezTo>
                <a:cubicBezTo>
                  <a:pt x="315147" y="295873"/>
                  <a:pt x="318186" y="294595"/>
                  <a:pt x="320829" y="292833"/>
                </a:cubicBezTo>
                <a:cubicBezTo>
                  <a:pt x="321710" y="290190"/>
                  <a:pt x="322707" y="287583"/>
                  <a:pt x="323472" y="284905"/>
                </a:cubicBezTo>
                <a:cubicBezTo>
                  <a:pt x="324470" y="281413"/>
                  <a:pt x="324684" y="277672"/>
                  <a:pt x="326115" y="274334"/>
                </a:cubicBezTo>
                <a:cubicBezTo>
                  <a:pt x="327366" y="271415"/>
                  <a:pt x="329980" y="269247"/>
                  <a:pt x="331400" y="266406"/>
                </a:cubicBezTo>
                <a:cubicBezTo>
                  <a:pt x="332646" y="263914"/>
                  <a:pt x="332303" y="260652"/>
                  <a:pt x="334043" y="258477"/>
                </a:cubicBezTo>
                <a:cubicBezTo>
                  <a:pt x="336027" y="255997"/>
                  <a:pt x="339328" y="254954"/>
                  <a:pt x="341971" y="253192"/>
                </a:cubicBezTo>
                <a:cubicBezTo>
                  <a:pt x="348261" y="234322"/>
                  <a:pt x="344167" y="241971"/>
                  <a:pt x="352542" y="229407"/>
                </a:cubicBezTo>
                <a:cubicBezTo>
                  <a:pt x="353454" y="222115"/>
                  <a:pt x="353753" y="208485"/>
                  <a:pt x="357828" y="200336"/>
                </a:cubicBezTo>
                <a:cubicBezTo>
                  <a:pt x="359248" y="197495"/>
                  <a:pt x="361351" y="195051"/>
                  <a:pt x="363113" y="192408"/>
                </a:cubicBezTo>
                <a:cubicBezTo>
                  <a:pt x="364777" y="180762"/>
                  <a:pt x="363029" y="173993"/>
                  <a:pt x="371042" y="165980"/>
                </a:cubicBezTo>
                <a:cubicBezTo>
                  <a:pt x="373288" y="163734"/>
                  <a:pt x="376327" y="162457"/>
                  <a:pt x="378970" y="160695"/>
                </a:cubicBezTo>
                <a:cubicBezTo>
                  <a:pt x="379851" y="157171"/>
                  <a:pt x="381613" y="153755"/>
                  <a:pt x="381613" y="150123"/>
                </a:cubicBezTo>
                <a:cubicBezTo>
                  <a:pt x="381613" y="134242"/>
                  <a:pt x="381941" y="118154"/>
                  <a:pt x="378970" y="102554"/>
                </a:cubicBezTo>
                <a:cubicBezTo>
                  <a:pt x="377517" y="94923"/>
                  <a:pt x="359064" y="89489"/>
                  <a:pt x="355185" y="89340"/>
                </a:cubicBezTo>
                <a:lnTo>
                  <a:pt x="286473" y="86697"/>
                </a:lnTo>
                <a:cubicBezTo>
                  <a:pt x="252452" y="75356"/>
                  <a:pt x="287288" y="86240"/>
                  <a:pt x="257402" y="78769"/>
                </a:cubicBezTo>
                <a:cubicBezTo>
                  <a:pt x="254700" y="78093"/>
                  <a:pt x="251965" y="77372"/>
                  <a:pt x="249474" y="76126"/>
                </a:cubicBezTo>
                <a:cubicBezTo>
                  <a:pt x="246633" y="74705"/>
                  <a:pt x="244610" y="71676"/>
                  <a:pt x="241546" y="70840"/>
                </a:cubicBezTo>
                <a:cubicBezTo>
                  <a:pt x="234694" y="68971"/>
                  <a:pt x="227451" y="69078"/>
                  <a:pt x="220404" y="68197"/>
                </a:cubicBezTo>
                <a:cubicBezTo>
                  <a:pt x="217761" y="66435"/>
                  <a:pt x="214915" y="64945"/>
                  <a:pt x="212475" y="62912"/>
                </a:cubicBezTo>
                <a:cubicBezTo>
                  <a:pt x="192113" y="45945"/>
                  <a:pt x="216315" y="62830"/>
                  <a:pt x="196619" y="49698"/>
                </a:cubicBezTo>
                <a:cubicBezTo>
                  <a:pt x="194857" y="47055"/>
                  <a:pt x="193976" y="43532"/>
                  <a:pt x="191333" y="41770"/>
                </a:cubicBezTo>
                <a:cubicBezTo>
                  <a:pt x="170854" y="28118"/>
                  <a:pt x="188747" y="51103"/>
                  <a:pt x="175476" y="31199"/>
                </a:cubicBezTo>
                <a:cubicBezTo>
                  <a:pt x="174595" y="28556"/>
                  <a:pt x="173510" y="25973"/>
                  <a:pt x="172834" y="23270"/>
                </a:cubicBezTo>
                <a:cubicBezTo>
                  <a:pt x="171745" y="18912"/>
                  <a:pt x="172683" y="13793"/>
                  <a:pt x="170191" y="10056"/>
                </a:cubicBezTo>
                <a:cubicBezTo>
                  <a:pt x="168646" y="7738"/>
                  <a:pt x="164906" y="8295"/>
                  <a:pt x="162263" y="7414"/>
                </a:cubicBezTo>
                <a:cubicBezTo>
                  <a:pt x="152252" y="740"/>
                  <a:pt x="148928" y="-3971"/>
                  <a:pt x="133192" y="4771"/>
                </a:cubicBezTo>
                <a:cubicBezTo>
                  <a:pt x="130017" y="6535"/>
                  <a:pt x="131980" y="12004"/>
                  <a:pt x="130549" y="15342"/>
                </a:cubicBezTo>
                <a:cubicBezTo>
                  <a:pt x="129298" y="18261"/>
                  <a:pt x="127026" y="20627"/>
                  <a:pt x="125264" y="23270"/>
                </a:cubicBezTo>
                <a:cubicBezTo>
                  <a:pt x="124383" y="29437"/>
                  <a:pt x="125407" y="36198"/>
                  <a:pt x="122621" y="41770"/>
                </a:cubicBezTo>
                <a:cubicBezTo>
                  <a:pt x="121375" y="44261"/>
                  <a:pt x="117184" y="43166"/>
                  <a:pt x="114693" y="44412"/>
                </a:cubicBezTo>
                <a:cubicBezTo>
                  <a:pt x="111852" y="45832"/>
                  <a:pt x="109407" y="47936"/>
                  <a:pt x="106764" y="49698"/>
                </a:cubicBezTo>
                <a:cubicBezTo>
                  <a:pt x="100598" y="68198"/>
                  <a:pt x="106765" y="63794"/>
                  <a:pt x="93550" y="68197"/>
                </a:cubicBezTo>
                <a:cubicBezTo>
                  <a:pt x="90729" y="85130"/>
                  <a:pt x="86251" y="104369"/>
                  <a:pt x="93550" y="121053"/>
                </a:cubicBezTo>
                <a:cubicBezTo>
                  <a:pt x="95783" y="126157"/>
                  <a:pt x="109407" y="126338"/>
                  <a:pt x="109407" y="126338"/>
                </a:cubicBezTo>
                <a:cubicBezTo>
                  <a:pt x="110288" y="131624"/>
                  <a:pt x="110887" y="136964"/>
                  <a:pt x="112050" y="142195"/>
                </a:cubicBezTo>
                <a:cubicBezTo>
                  <a:pt x="112654" y="144914"/>
                  <a:pt x="114693" y="147337"/>
                  <a:pt x="114693" y="150123"/>
                </a:cubicBezTo>
                <a:cubicBezTo>
                  <a:pt x="114693" y="171284"/>
                  <a:pt x="115393" y="192655"/>
                  <a:pt x="112050" y="213550"/>
                </a:cubicBezTo>
                <a:cubicBezTo>
                  <a:pt x="111610" y="216301"/>
                  <a:pt x="106557" y="214840"/>
                  <a:pt x="104122" y="216193"/>
                </a:cubicBezTo>
                <a:cubicBezTo>
                  <a:pt x="76860" y="231338"/>
                  <a:pt x="98276" y="223427"/>
                  <a:pt x="80337" y="229407"/>
                </a:cubicBezTo>
                <a:cubicBezTo>
                  <a:pt x="60078" y="249665"/>
                  <a:pt x="67184" y="237121"/>
                  <a:pt x="61837" y="255834"/>
                </a:cubicBezTo>
                <a:cubicBezTo>
                  <a:pt x="61072" y="258513"/>
                  <a:pt x="60075" y="261120"/>
                  <a:pt x="59194" y="263763"/>
                </a:cubicBezTo>
                <a:cubicBezTo>
                  <a:pt x="58313" y="306047"/>
                  <a:pt x="59035" y="348395"/>
                  <a:pt x="56552" y="390616"/>
                </a:cubicBezTo>
                <a:cubicBezTo>
                  <a:pt x="56365" y="393787"/>
                  <a:pt x="52687" y="395703"/>
                  <a:pt x="51266" y="398544"/>
                </a:cubicBezTo>
                <a:cubicBezTo>
                  <a:pt x="40320" y="420435"/>
                  <a:pt x="58489" y="391673"/>
                  <a:pt x="43338" y="414401"/>
                </a:cubicBezTo>
                <a:cubicBezTo>
                  <a:pt x="42457" y="419687"/>
                  <a:pt x="42871" y="425361"/>
                  <a:pt x="40695" y="430258"/>
                </a:cubicBezTo>
                <a:cubicBezTo>
                  <a:pt x="39177" y="433673"/>
                  <a:pt x="35061" y="435236"/>
                  <a:pt x="32767" y="438186"/>
                </a:cubicBezTo>
                <a:cubicBezTo>
                  <a:pt x="28867" y="443200"/>
                  <a:pt x="25720" y="448757"/>
                  <a:pt x="22196" y="454043"/>
                </a:cubicBezTo>
                <a:lnTo>
                  <a:pt x="11624" y="469899"/>
                </a:lnTo>
                <a:lnTo>
                  <a:pt x="6339" y="477828"/>
                </a:lnTo>
                <a:cubicBezTo>
                  <a:pt x="5458" y="489280"/>
                  <a:pt x="5121" y="500787"/>
                  <a:pt x="3696" y="512184"/>
                </a:cubicBezTo>
                <a:cubicBezTo>
                  <a:pt x="2376" y="522746"/>
                  <a:pt x="-3917" y="520004"/>
                  <a:pt x="3696" y="533326"/>
                </a:cubicBezTo>
                <a:cubicBezTo>
                  <a:pt x="5272" y="536084"/>
                  <a:pt x="8482" y="538146"/>
                  <a:pt x="11624" y="538611"/>
                </a:cubicBezTo>
                <a:cubicBezTo>
                  <a:pt x="32611" y="541720"/>
                  <a:pt x="75051" y="543897"/>
                  <a:pt x="75051" y="543897"/>
                </a:cubicBezTo>
                <a:cubicBezTo>
                  <a:pt x="78575" y="545659"/>
                  <a:pt x="82202" y="547227"/>
                  <a:pt x="85622" y="549182"/>
                </a:cubicBezTo>
                <a:cubicBezTo>
                  <a:pt x="88380" y="550758"/>
                  <a:pt x="90709" y="553047"/>
                  <a:pt x="93550" y="554468"/>
                </a:cubicBezTo>
                <a:cubicBezTo>
                  <a:pt x="96042" y="555714"/>
                  <a:pt x="98987" y="555865"/>
                  <a:pt x="101479" y="557111"/>
                </a:cubicBezTo>
                <a:cubicBezTo>
                  <a:pt x="107076" y="559910"/>
                  <a:pt x="115181" y="567327"/>
                  <a:pt x="119978" y="570325"/>
                </a:cubicBezTo>
                <a:cubicBezTo>
                  <a:pt x="123319" y="572413"/>
                  <a:pt x="126928" y="574058"/>
                  <a:pt x="130549" y="575610"/>
                </a:cubicBezTo>
                <a:cubicBezTo>
                  <a:pt x="133110" y="576707"/>
                  <a:pt x="135869" y="577275"/>
                  <a:pt x="138478" y="578253"/>
                </a:cubicBezTo>
                <a:cubicBezTo>
                  <a:pt x="142920" y="579919"/>
                  <a:pt x="147157" y="582143"/>
                  <a:pt x="151691" y="583538"/>
                </a:cubicBezTo>
                <a:cubicBezTo>
                  <a:pt x="163532" y="587181"/>
                  <a:pt x="174157" y="589089"/>
                  <a:pt x="186048" y="591467"/>
                </a:cubicBezTo>
                <a:cubicBezTo>
                  <a:pt x="188809" y="593307"/>
                  <a:pt x="197528" y="600124"/>
                  <a:pt x="201904" y="599395"/>
                </a:cubicBezTo>
                <a:cubicBezTo>
                  <a:pt x="205494" y="598797"/>
                  <a:pt x="219964" y="588824"/>
                  <a:pt x="220404" y="586181"/>
                </a:cubicBez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491965" y="5478472"/>
            <a:ext cx="422844" cy="824545"/>
          </a:xfrm>
          <a:custGeom>
            <a:avLst/>
            <a:gdLst>
              <a:gd name="connsiteX0" fmla="*/ 406987 w 422844"/>
              <a:gd name="connsiteY0" fmla="*/ 406987 h 824545"/>
              <a:gd name="connsiteX1" fmla="*/ 396416 w 422844"/>
              <a:gd name="connsiteY1" fmla="*/ 385845 h 824545"/>
              <a:gd name="connsiteX2" fmla="*/ 388488 w 422844"/>
              <a:gd name="connsiteY2" fmla="*/ 380559 h 824545"/>
              <a:gd name="connsiteX3" fmla="*/ 385845 w 422844"/>
              <a:gd name="connsiteY3" fmla="*/ 372631 h 824545"/>
              <a:gd name="connsiteX4" fmla="*/ 380559 w 422844"/>
              <a:gd name="connsiteY4" fmla="*/ 364703 h 824545"/>
              <a:gd name="connsiteX5" fmla="*/ 377916 w 422844"/>
              <a:gd name="connsiteY5" fmla="*/ 301276 h 824545"/>
              <a:gd name="connsiteX6" fmla="*/ 375274 w 422844"/>
              <a:gd name="connsiteY6" fmla="*/ 293348 h 824545"/>
              <a:gd name="connsiteX7" fmla="*/ 369988 w 422844"/>
              <a:gd name="connsiteY7" fmla="*/ 272205 h 824545"/>
              <a:gd name="connsiteX8" fmla="*/ 356774 w 422844"/>
              <a:gd name="connsiteY8" fmla="*/ 245778 h 824545"/>
              <a:gd name="connsiteX9" fmla="*/ 348846 w 422844"/>
              <a:gd name="connsiteY9" fmla="*/ 243135 h 824545"/>
              <a:gd name="connsiteX10" fmla="*/ 330346 w 422844"/>
              <a:gd name="connsiteY10" fmla="*/ 227278 h 824545"/>
              <a:gd name="connsiteX11" fmla="*/ 322418 w 422844"/>
              <a:gd name="connsiteY11" fmla="*/ 221993 h 824545"/>
              <a:gd name="connsiteX12" fmla="*/ 306562 w 422844"/>
              <a:gd name="connsiteY12" fmla="*/ 219350 h 824545"/>
              <a:gd name="connsiteX13" fmla="*/ 293348 w 422844"/>
              <a:gd name="connsiteY13" fmla="*/ 216707 h 824545"/>
              <a:gd name="connsiteX14" fmla="*/ 277491 w 422844"/>
              <a:gd name="connsiteY14" fmla="*/ 203493 h 824545"/>
              <a:gd name="connsiteX15" fmla="*/ 269563 w 422844"/>
              <a:gd name="connsiteY15" fmla="*/ 195565 h 824545"/>
              <a:gd name="connsiteX16" fmla="*/ 266920 w 422844"/>
              <a:gd name="connsiteY16" fmla="*/ 187637 h 824545"/>
              <a:gd name="connsiteX17" fmla="*/ 261634 w 422844"/>
              <a:gd name="connsiteY17" fmla="*/ 155923 h 824545"/>
              <a:gd name="connsiteX18" fmla="*/ 256349 w 422844"/>
              <a:gd name="connsiteY18" fmla="*/ 147995 h 824545"/>
              <a:gd name="connsiteX19" fmla="*/ 245778 w 422844"/>
              <a:gd name="connsiteY19" fmla="*/ 129496 h 824545"/>
              <a:gd name="connsiteX20" fmla="*/ 235207 w 422844"/>
              <a:gd name="connsiteY20" fmla="*/ 92497 h 824545"/>
              <a:gd name="connsiteX21" fmla="*/ 227278 w 422844"/>
              <a:gd name="connsiteY21" fmla="*/ 89854 h 824545"/>
              <a:gd name="connsiteX22" fmla="*/ 211422 w 422844"/>
              <a:gd name="connsiteY22" fmla="*/ 76640 h 824545"/>
              <a:gd name="connsiteX23" fmla="*/ 206136 w 422844"/>
              <a:gd name="connsiteY23" fmla="*/ 68712 h 824545"/>
              <a:gd name="connsiteX24" fmla="*/ 192922 w 422844"/>
              <a:gd name="connsiteY24" fmla="*/ 52855 h 824545"/>
              <a:gd name="connsiteX25" fmla="*/ 190279 w 422844"/>
              <a:gd name="connsiteY25" fmla="*/ 44927 h 824545"/>
              <a:gd name="connsiteX26" fmla="*/ 177066 w 422844"/>
              <a:gd name="connsiteY26" fmla="*/ 26427 h 824545"/>
              <a:gd name="connsiteX27" fmla="*/ 169137 w 422844"/>
              <a:gd name="connsiteY27" fmla="*/ 21142 h 824545"/>
              <a:gd name="connsiteX28" fmla="*/ 158566 w 422844"/>
              <a:gd name="connsiteY28" fmla="*/ 13214 h 824545"/>
              <a:gd name="connsiteX29" fmla="*/ 150638 w 422844"/>
              <a:gd name="connsiteY29" fmla="*/ 10571 h 824545"/>
              <a:gd name="connsiteX30" fmla="*/ 134781 w 422844"/>
              <a:gd name="connsiteY30" fmla="*/ 0 h 824545"/>
              <a:gd name="connsiteX31" fmla="*/ 118925 w 422844"/>
              <a:gd name="connsiteY31" fmla="*/ 5285 h 824545"/>
              <a:gd name="connsiteX32" fmla="*/ 113639 w 422844"/>
              <a:gd name="connsiteY32" fmla="*/ 21142 h 824545"/>
              <a:gd name="connsiteX33" fmla="*/ 108353 w 422844"/>
              <a:gd name="connsiteY33" fmla="*/ 29070 h 824545"/>
              <a:gd name="connsiteX34" fmla="*/ 105711 w 422844"/>
              <a:gd name="connsiteY34" fmla="*/ 237849 h 824545"/>
              <a:gd name="connsiteX35" fmla="*/ 108353 w 422844"/>
              <a:gd name="connsiteY35" fmla="*/ 245778 h 824545"/>
              <a:gd name="connsiteX36" fmla="*/ 110996 w 422844"/>
              <a:gd name="connsiteY36" fmla="*/ 258992 h 824545"/>
              <a:gd name="connsiteX37" fmla="*/ 113639 w 422844"/>
              <a:gd name="connsiteY37" fmla="*/ 266920 h 824545"/>
              <a:gd name="connsiteX38" fmla="*/ 118925 w 422844"/>
              <a:gd name="connsiteY38" fmla="*/ 285419 h 824545"/>
              <a:gd name="connsiteX39" fmla="*/ 132138 w 422844"/>
              <a:gd name="connsiteY39" fmla="*/ 301276 h 824545"/>
              <a:gd name="connsiteX40" fmla="*/ 134781 w 422844"/>
              <a:gd name="connsiteY40" fmla="*/ 317133 h 824545"/>
              <a:gd name="connsiteX41" fmla="*/ 140067 w 422844"/>
              <a:gd name="connsiteY41" fmla="*/ 327704 h 824545"/>
              <a:gd name="connsiteX42" fmla="*/ 142710 w 422844"/>
              <a:gd name="connsiteY42" fmla="*/ 335632 h 824545"/>
              <a:gd name="connsiteX43" fmla="*/ 140067 w 422844"/>
              <a:gd name="connsiteY43" fmla="*/ 364703 h 824545"/>
              <a:gd name="connsiteX44" fmla="*/ 116282 w 422844"/>
              <a:gd name="connsiteY44" fmla="*/ 372631 h 824545"/>
              <a:gd name="connsiteX45" fmla="*/ 105711 w 422844"/>
              <a:gd name="connsiteY45" fmla="*/ 377916 h 824545"/>
              <a:gd name="connsiteX46" fmla="*/ 97782 w 422844"/>
              <a:gd name="connsiteY46" fmla="*/ 383202 h 824545"/>
              <a:gd name="connsiteX47" fmla="*/ 81926 w 422844"/>
              <a:gd name="connsiteY47" fmla="*/ 385845 h 824545"/>
              <a:gd name="connsiteX48" fmla="*/ 66069 w 422844"/>
              <a:gd name="connsiteY48" fmla="*/ 393773 h 824545"/>
              <a:gd name="connsiteX49" fmla="*/ 58141 w 422844"/>
              <a:gd name="connsiteY49" fmla="*/ 401701 h 824545"/>
              <a:gd name="connsiteX50" fmla="*/ 52855 w 422844"/>
              <a:gd name="connsiteY50" fmla="*/ 422844 h 824545"/>
              <a:gd name="connsiteX51" fmla="*/ 47570 w 422844"/>
              <a:gd name="connsiteY51" fmla="*/ 446629 h 824545"/>
              <a:gd name="connsiteX52" fmla="*/ 44927 w 422844"/>
              <a:gd name="connsiteY52" fmla="*/ 502127 h 824545"/>
              <a:gd name="connsiteX53" fmla="*/ 42284 w 422844"/>
              <a:gd name="connsiteY53" fmla="*/ 510055 h 824545"/>
              <a:gd name="connsiteX54" fmla="*/ 39641 w 422844"/>
              <a:gd name="connsiteY54" fmla="*/ 539126 h 824545"/>
              <a:gd name="connsiteX55" fmla="*/ 36999 w 422844"/>
              <a:gd name="connsiteY55" fmla="*/ 552340 h 824545"/>
              <a:gd name="connsiteX56" fmla="*/ 10571 w 422844"/>
              <a:gd name="connsiteY56" fmla="*/ 584053 h 824545"/>
              <a:gd name="connsiteX57" fmla="*/ 5285 w 422844"/>
              <a:gd name="connsiteY57" fmla="*/ 599910 h 824545"/>
              <a:gd name="connsiteX58" fmla="*/ 7928 w 422844"/>
              <a:gd name="connsiteY58" fmla="*/ 621052 h 824545"/>
              <a:gd name="connsiteX59" fmla="*/ 15856 w 422844"/>
              <a:gd name="connsiteY59" fmla="*/ 623694 h 824545"/>
              <a:gd name="connsiteX60" fmla="*/ 18499 w 422844"/>
              <a:gd name="connsiteY60" fmla="*/ 631623 h 824545"/>
              <a:gd name="connsiteX61" fmla="*/ 10571 w 422844"/>
              <a:gd name="connsiteY61" fmla="*/ 681836 h 824545"/>
              <a:gd name="connsiteX62" fmla="*/ 5285 w 422844"/>
              <a:gd name="connsiteY62" fmla="*/ 689764 h 824545"/>
              <a:gd name="connsiteX63" fmla="*/ 0 w 422844"/>
              <a:gd name="connsiteY63" fmla="*/ 705620 h 824545"/>
              <a:gd name="connsiteX64" fmla="*/ 2642 w 422844"/>
              <a:gd name="connsiteY64" fmla="*/ 750548 h 824545"/>
              <a:gd name="connsiteX65" fmla="*/ 13214 w 422844"/>
              <a:gd name="connsiteY65" fmla="*/ 753190 h 824545"/>
              <a:gd name="connsiteX66" fmla="*/ 21142 w 422844"/>
              <a:gd name="connsiteY66" fmla="*/ 761119 h 824545"/>
              <a:gd name="connsiteX67" fmla="*/ 34356 w 422844"/>
              <a:gd name="connsiteY67" fmla="*/ 763762 h 824545"/>
              <a:gd name="connsiteX68" fmla="*/ 42284 w 422844"/>
              <a:gd name="connsiteY68" fmla="*/ 766404 h 824545"/>
              <a:gd name="connsiteX69" fmla="*/ 87211 w 422844"/>
              <a:gd name="connsiteY69" fmla="*/ 769047 h 824545"/>
              <a:gd name="connsiteX70" fmla="*/ 108353 w 422844"/>
              <a:gd name="connsiteY70" fmla="*/ 774333 h 824545"/>
              <a:gd name="connsiteX71" fmla="*/ 124210 w 422844"/>
              <a:gd name="connsiteY71" fmla="*/ 784904 h 824545"/>
              <a:gd name="connsiteX72" fmla="*/ 140067 w 422844"/>
              <a:gd name="connsiteY72" fmla="*/ 798118 h 824545"/>
              <a:gd name="connsiteX73" fmla="*/ 145352 w 422844"/>
              <a:gd name="connsiteY73" fmla="*/ 806046 h 824545"/>
              <a:gd name="connsiteX74" fmla="*/ 147995 w 422844"/>
              <a:gd name="connsiteY74" fmla="*/ 813974 h 824545"/>
              <a:gd name="connsiteX75" fmla="*/ 163852 w 422844"/>
              <a:gd name="connsiteY75" fmla="*/ 824545 h 824545"/>
              <a:gd name="connsiteX76" fmla="*/ 290705 w 422844"/>
              <a:gd name="connsiteY76" fmla="*/ 821903 h 824545"/>
              <a:gd name="connsiteX77" fmla="*/ 298633 w 422844"/>
              <a:gd name="connsiteY77" fmla="*/ 819260 h 824545"/>
              <a:gd name="connsiteX78" fmla="*/ 314490 w 422844"/>
              <a:gd name="connsiteY78" fmla="*/ 816617 h 824545"/>
              <a:gd name="connsiteX79" fmla="*/ 319775 w 422844"/>
              <a:gd name="connsiteY79" fmla="*/ 808689 h 824545"/>
              <a:gd name="connsiteX80" fmla="*/ 327704 w 422844"/>
              <a:gd name="connsiteY80" fmla="*/ 806046 h 824545"/>
              <a:gd name="connsiteX81" fmla="*/ 346203 w 422844"/>
              <a:gd name="connsiteY81" fmla="*/ 792832 h 824545"/>
              <a:gd name="connsiteX82" fmla="*/ 359417 w 422844"/>
              <a:gd name="connsiteY82" fmla="*/ 769047 h 824545"/>
              <a:gd name="connsiteX83" fmla="*/ 367345 w 422844"/>
              <a:gd name="connsiteY83" fmla="*/ 763762 h 824545"/>
              <a:gd name="connsiteX84" fmla="*/ 377916 w 422844"/>
              <a:gd name="connsiteY84" fmla="*/ 702978 h 824545"/>
              <a:gd name="connsiteX85" fmla="*/ 385845 w 422844"/>
              <a:gd name="connsiteY85" fmla="*/ 697692 h 824545"/>
              <a:gd name="connsiteX86" fmla="*/ 388488 w 422844"/>
              <a:gd name="connsiteY86" fmla="*/ 689764 h 824545"/>
              <a:gd name="connsiteX87" fmla="*/ 383202 w 422844"/>
              <a:gd name="connsiteY87" fmla="*/ 671264 h 824545"/>
              <a:gd name="connsiteX88" fmla="*/ 354131 w 422844"/>
              <a:gd name="connsiteY88" fmla="*/ 663336 h 824545"/>
              <a:gd name="connsiteX89" fmla="*/ 356774 w 422844"/>
              <a:gd name="connsiteY89" fmla="*/ 573482 h 824545"/>
              <a:gd name="connsiteX90" fmla="*/ 359417 w 422844"/>
              <a:gd name="connsiteY90" fmla="*/ 565553 h 824545"/>
              <a:gd name="connsiteX91" fmla="*/ 375274 w 422844"/>
              <a:gd name="connsiteY91" fmla="*/ 554982 h 824545"/>
              <a:gd name="connsiteX92" fmla="*/ 393773 w 422844"/>
              <a:gd name="connsiteY92" fmla="*/ 541768 h 824545"/>
              <a:gd name="connsiteX93" fmla="*/ 399059 w 422844"/>
              <a:gd name="connsiteY93" fmla="*/ 488913 h 824545"/>
              <a:gd name="connsiteX94" fmla="*/ 406987 w 422844"/>
              <a:gd name="connsiteY94" fmla="*/ 473056 h 824545"/>
              <a:gd name="connsiteX95" fmla="*/ 409630 w 422844"/>
              <a:gd name="connsiteY95" fmla="*/ 454557 h 824545"/>
              <a:gd name="connsiteX96" fmla="*/ 420201 w 422844"/>
              <a:gd name="connsiteY96" fmla="*/ 446629 h 824545"/>
              <a:gd name="connsiteX97" fmla="*/ 422844 w 422844"/>
              <a:gd name="connsiteY97" fmla="*/ 438700 h 824545"/>
              <a:gd name="connsiteX98" fmla="*/ 420201 w 422844"/>
              <a:gd name="connsiteY98" fmla="*/ 422844 h 824545"/>
              <a:gd name="connsiteX99" fmla="*/ 404344 w 422844"/>
              <a:gd name="connsiteY99" fmla="*/ 406987 h 824545"/>
              <a:gd name="connsiteX100" fmla="*/ 406987 w 422844"/>
              <a:gd name="connsiteY100" fmla="*/ 406987 h 82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22844" h="824545">
                <a:moveTo>
                  <a:pt x="406987" y="406987"/>
                </a:moveTo>
                <a:cubicBezTo>
                  <a:pt x="404464" y="400679"/>
                  <a:pt x="401693" y="391122"/>
                  <a:pt x="396416" y="385845"/>
                </a:cubicBezTo>
                <a:cubicBezTo>
                  <a:pt x="394170" y="383599"/>
                  <a:pt x="391131" y="382321"/>
                  <a:pt x="388488" y="380559"/>
                </a:cubicBezTo>
                <a:cubicBezTo>
                  <a:pt x="387607" y="377916"/>
                  <a:pt x="387091" y="375122"/>
                  <a:pt x="385845" y="372631"/>
                </a:cubicBezTo>
                <a:cubicBezTo>
                  <a:pt x="384424" y="369790"/>
                  <a:pt x="380910" y="367860"/>
                  <a:pt x="380559" y="364703"/>
                </a:cubicBezTo>
                <a:cubicBezTo>
                  <a:pt x="378222" y="343672"/>
                  <a:pt x="379479" y="322379"/>
                  <a:pt x="377916" y="301276"/>
                </a:cubicBezTo>
                <a:cubicBezTo>
                  <a:pt x="377710" y="298498"/>
                  <a:pt x="375950" y="296050"/>
                  <a:pt x="375274" y="293348"/>
                </a:cubicBezTo>
                <a:cubicBezTo>
                  <a:pt x="368899" y="267845"/>
                  <a:pt x="376027" y="290323"/>
                  <a:pt x="369988" y="272205"/>
                </a:cubicBezTo>
                <a:cubicBezTo>
                  <a:pt x="366779" y="243325"/>
                  <a:pt x="375159" y="251030"/>
                  <a:pt x="356774" y="245778"/>
                </a:cubicBezTo>
                <a:cubicBezTo>
                  <a:pt x="354096" y="245013"/>
                  <a:pt x="351489" y="244016"/>
                  <a:pt x="348846" y="243135"/>
                </a:cubicBezTo>
                <a:cubicBezTo>
                  <a:pt x="339242" y="233531"/>
                  <a:pt x="342212" y="235754"/>
                  <a:pt x="330346" y="227278"/>
                </a:cubicBezTo>
                <a:cubicBezTo>
                  <a:pt x="327762" y="225432"/>
                  <a:pt x="325431" y="222997"/>
                  <a:pt x="322418" y="221993"/>
                </a:cubicBezTo>
                <a:cubicBezTo>
                  <a:pt x="317335" y="220299"/>
                  <a:pt x="311834" y="220309"/>
                  <a:pt x="306562" y="219350"/>
                </a:cubicBezTo>
                <a:cubicBezTo>
                  <a:pt x="302143" y="218546"/>
                  <a:pt x="297753" y="217588"/>
                  <a:pt x="293348" y="216707"/>
                </a:cubicBezTo>
                <a:cubicBezTo>
                  <a:pt x="270175" y="193537"/>
                  <a:pt x="299575" y="221897"/>
                  <a:pt x="277491" y="203493"/>
                </a:cubicBezTo>
                <a:cubicBezTo>
                  <a:pt x="274620" y="201100"/>
                  <a:pt x="272206" y="198208"/>
                  <a:pt x="269563" y="195565"/>
                </a:cubicBezTo>
                <a:cubicBezTo>
                  <a:pt x="268682" y="192922"/>
                  <a:pt x="267466" y="190369"/>
                  <a:pt x="266920" y="187637"/>
                </a:cubicBezTo>
                <a:cubicBezTo>
                  <a:pt x="264818" y="177128"/>
                  <a:pt x="264395" y="166278"/>
                  <a:pt x="261634" y="155923"/>
                </a:cubicBezTo>
                <a:cubicBezTo>
                  <a:pt x="260816" y="152854"/>
                  <a:pt x="257925" y="150753"/>
                  <a:pt x="256349" y="147995"/>
                </a:cubicBezTo>
                <a:cubicBezTo>
                  <a:pt x="242937" y="124525"/>
                  <a:pt x="258654" y="148811"/>
                  <a:pt x="245778" y="129496"/>
                </a:cubicBezTo>
                <a:cubicBezTo>
                  <a:pt x="244889" y="124608"/>
                  <a:pt x="244354" y="99814"/>
                  <a:pt x="235207" y="92497"/>
                </a:cubicBezTo>
                <a:cubicBezTo>
                  <a:pt x="233032" y="90757"/>
                  <a:pt x="229921" y="90735"/>
                  <a:pt x="227278" y="89854"/>
                </a:cubicBezTo>
                <a:cubicBezTo>
                  <a:pt x="219483" y="84657"/>
                  <a:pt x="217781" y="84270"/>
                  <a:pt x="211422" y="76640"/>
                </a:cubicBezTo>
                <a:cubicBezTo>
                  <a:pt x="209389" y="74200"/>
                  <a:pt x="208169" y="71152"/>
                  <a:pt x="206136" y="68712"/>
                </a:cubicBezTo>
                <a:cubicBezTo>
                  <a:pt x="198833" y="59948"/>
                  <a:pt x="197842" y="62693"/>
                  <a:pt x="192922" y="52855"/>
                </a:cubicBezTo>
                <a:cubicBezTo>
                  <a:pt x="191676" y="50364"/>
                  <a:pt x="191376" y="47487"/>
                  <a:pt x="190279" y="44927"/>
                </a:cubicBezTo>
                <a:cubicBezTo>
                  <a:pt x="186123" y="35231"/>
                  <a:pt x="185122" y="33140"/>
                  <a:pt x="177066" y="26427"/>
                </a:cubicBezTo>
                <a:cubicBezTo>
                  <a:pt x="174626" y="24394"/>
                  <a:pt x="171722" y="22988"/>
                  <a:pt x="169137" y="21142"/>
                </a:cubicBezTo>
                <a:cubicBezTo>
                  <a:pt x="165553" y="18582"/>
                  <a:pt x="162390" y="15399"/>
                  <a:pt x="158566" y="13214"/>
                </a:cubicBezTo>
                <a:cubicBezTo>
                  <a:pt x="156147" y="11832"/>
                  <a:pt x="153073" y="11924"/>
                  <a:pt x="150638" y="10571"/>
                </a:cubicBezTo>
                <a:cubicBezTo>
                  <a:pt x="145085" y="7486"/>
                  <a:pt x="134781" y="0"/>
                  <a:pt x="134781" y="0"/>
                </a:cubicBezTo>
                <a:cubicBezTo>
                  <a:pt x="129496" y="1762"/>
                  <a:pt x="122864" y="1346"/>
                  <a:pt x="118925" y="5285"/>
                </a:cubicBezTo>
                <a:cubicBezTo>
                  <a:pt x="114985" y="9225"/>
                  <a:pt x="116730" y="16506"/>
                  <a:pt x="113639" y="21142"/>
                </a:cubicBezTo>
                <a:lnTo>
                  <a:pt x="108353" y="29070"/>
                </a:lnTo>
                <a:cubicBezTo>
                  <a:pt x="82934" y="105338"/>
                  <a:pt x="100671" y="46318"/>
                  <a:pt x="105711" y="237849"/>
                </a:cubicBezTo>
                <a:cubicBezTo>
                  <a:pt x="105784" y="240634"/>
                  <a:pt x="107677" y="243075"/>
                  <a:pt x="108353" y="245778"/>
                </a:cubicBezTo>
                <a:cubicBezTo>
                  <a:pt x="109442" y="250136"/>
                  <a:pt x="109906" y="254634"/>
                  <a:pt x="110996" y="258992"/>
                </a:cubicBezTo>
                <a:cubicBezTo>
                  <a:pt x="111672" y="261694"/>
                  <a:pt x="112838" y="264252"/>
                  <a:pt x="113639" y="266920"/>
                </a:cubicBezTo>
                <a:cubicBezTo>
                  <a:pt x="115482" y="273063"/>
                  <a:pt x="116543" y="279465"/>
                  <a:pt x="118925" y="285419"/>
                </a:cubicBezTo>
                <a:cubicBezTo>
                  <a:pt x="121379" y="291554"/>
                  <a:pt x="127734" y="296872"/>
                  <a:pt x="132138" y="301276"/>
                </a:cubicBezTo>
                <a:cubicBezTo>
                  <a:pt x="133019" y="306562"/>
                  <a:pt x="133241" y="312000"/>
                  <a:pt x="134781" y="317133"/>
                </a:cubicBezTo>
                <a:cubicBezTo>
                  <a:pt x="135913" y="320906"/>
                  <a:pt x="138515" y="324083"/>
                  <a:pt x="140067" y="327704"/>
                </a:cubicBezTo>
                <a:cubicBezTo>
                  <a:pt x="141164" y="330264"/>
                  <a:pt x="141829" y="332989"/>
                  <a:pt x="142710" y="335632"/>
                </a:cubicBezTo>
                <a:cubicBezTo>
                  <a:pt x="141829" y="345322"/>
                  <a:pt x="144680" y="356136"/>
                  <a:pt x="140067" y="364703"/>
                </a:cubicBezTo>
                <a:cubicBezTo>
                  <a:pt x="139095" y="366508"/>
                  <a:pt x="120732" y="370406"/>
                  <a:pt x="116282" y="372631"/>
                </a:cubicBezTo>
                <a:cubicBezTo>
                  <a:pt x="112758" y="374393"/>
                  <a:pt x="109131" y="375962"/>
                  <a:pt x="105711" y="377916"/>
                </a:cubicBezTo>
                <a:cubicBezTo>
                  <a:pt x="102953" y="379492"/>
                  <a:pt x="100795" y="382197"/>
                  <a:pt x="97782" y="383202"/>
                </a:cubicBezTo>
                <a:cubicBezTo>
                  <a:pt x="92699" y="384897"/>
                  <a:pt x="87157" y="384683"/>
                  <a:pt x="81926" y="385845"/>
                </a:cubicBezTo>
                <a:cubicBezTo>
                  <a:pt x="75425" y="387290"/>
                  <a:pt x="71252" y="389454"/>
                  <a:pt x="66069" y="393773"/>
                </a:cubicBezTo>
                <a:cubicBezTo>
                  <a:pt x="63198" y="396166"/>
                  <a:pt x="60784" y="399058"/>
                  <a:pt x="58141" y="401701"/>
                </a:cubicBezTo>
                <a:cubicBezTo>
                  <a:pt x="56379" y="408749"/>
                  <a:pt x="54049" y="415678"/>
                  <a:pt x="52855" y="422844"/>
                </a:cubicBezTo>
                <a:cubicBezTo>
                  <a:pt x="49754" y="441448"/>
                  <a:pt x="51906" y="433617"/>
                  <a:pt x="47570" y="446629"/>
                </a:cubicBezTo>
                <a:cubicBezTo>
                  <a:pt x="46689" y="465128"/>
                  <a:pt x="46465" y="483671"/>
                  <a:pt x="44927" y="502127"/>
                </a:cubicBezTo>
                <a:cubicBezTo>
                  <a:pt x="44696" y="504903"/>
                  <a:pt x="42678" y="507297"/>
                  <a:pt x="42284" y="510055"/>
                </a:cubicBezTo>
                <a:cubicBezTo>
                  <a:pt x="40908" y="519687"/>
                  <a:pt x="40848" y="529471"/>
                  <a:pt x="39641" y="539126"/>
                </a:cubicBezTo>
                <a:cubicBezTo>
                  <a:pt x="39084" y="543583"/>
                  <a:pt x="39411" y="548550"/>
                  <a:pt x="36999" y="552340"/>
                </a:cubicBezTo>
                <a:cubicBezTo>
                  <a:pt x="26691" y="568538"/>
                  <a:pt x="16755" y="565503"/>
                  <a:pt x="10571" y="584053"/>
                </a:cubicBezTo>
                <a:lnTo>
                  <a:pt x="5285" y="599910"/>
                </a:lnTo>
                <a:cubicBezTo>
                  <a:pt x="6166" y="606957"/>
                  <a:pt x="5043" y="614562"/>
                  <a:pt x="7928" y="621052"/>
                </a:cubicBezTo>
                <a:cubicBezTo>
                  <a:pt x="9059" y="623597"/>
                  <a:pt x="13886" y="621724"/>
                  <a:pt x="15856" y="623694"/>
                </a:cubicBezTo>
                <a:cubicBezTo>
                  <a:pt x="17826" y="625664"/>
                  <a:pt x="17618" y="628980"/>
                  <a:pt x="18499" y="631623"/>
                </a:cubicBezTo>
                <a:cubicBezTo>
                  <a:pt x="17827" y="640353"/>
                  <a:pt x="18324" y="670208"/>
                  <a:pt x="10571" y="681836"/>
                </a:cubicBezTo>
                <a:cubicBezTo>
                  <a:pt x="8809" y="684479"/>
                  <a:pt x="6575" y="686862"/>
                  <a:pt x="5285" y="689764"/>
                </a:cubicBezTo>
                <a:cubicBezTo>
                  <a:pt x="3022" y="694855"/>
                  <a:pt x="0" y="705620"/>
                  <a:pt x="0" y="705620"/>
                </a:cubicBezTo>
                <a:cubicBezTo>
                  <a:pt x="881" y="720596"/>
                  <a:pt x="-1373" y="736093"/>
                  <a:pt x="2642" y="750548"/>
                </a:cubicBezTo>
                <a:cubicBezTo>
                  <a:pt x="3614" y="754048"/>
                  <a:pt x="10060" y="751388"/>
                  <a:pt x="13214" y="753190"/>
                </a:cubicBezTo>
                <a:cubicBezTo>
                  <a:pt x="16459" y="755044"/>
                  <a:pt x="17799" y="759447"/>
                  <a:pt x="21142" y="761119"/>
                </a:cubicBezTo>
                <a:cubicBezTo>
                  <a:pt x="25160" y="763128"/>
                  <a:pt x="29998" y="762673"/>
                  <a:pt x="34356" y="763762"/>
                </a:cubicBezTo>
                <a:cubicBezTo>
                  <a:pt x="37058" y="764438"/>
                  <a:pt x="39512" y="766127"/>
                  <a:pt x="42284" y="766404"/>
                </a:cubicBezTo>
                <a:cubicBezTo>
                  <a:pt x="57211" y="767897"/>
                  <a:pt x="72235" y="768166"/>
                  <a:pt x="87211" y="769047"/>
                </a:cubicBezTo>
                <a:cubicBezTo>
                  <a:pt x="94258" y="770809"/>
                  <a:pt x="102309" y="770304"/>
                  <a:pt x="108353" y="774333"/>
                </a:cubicBezTo>
                <a:lnTo>
                  <a:pt x="124210" y="784904"/>
                </a:lnTo>
                <a:cubicBezTo>
                  <a:pt x="132006" y="790101"/>
                  <a:pt x="133707" y="790486"/>
                  <a:pt x="140067" y="798118"/>
                </a:cubicBezTo>
                <a:cubicBezTo>
                  <a:pt x="142100" y="800558"/>
                  <a:pt x="143932" y="803205"/>
                  <a:pt x="145352" y="806046"/>
                </a:cubicBezTo>
                <a:cubicBezTo>
                  <a:pt x="146598" y="808538"/>
                  <a:pt x="146025" y="812004"/>
                  <a:pt x="147995" y="813974"/>
                </a:cubicBezTo>
                <a:cubicBezTo>
                  <a:pt x="152487" y="818466"/>
                  <a:pt x="163852" y="824545"/>
                  <a:pt x="163852" y="824545"/>
                </a:cubicBezTo>
                <a:lnTo>
                  <a:pt x="290705" y="821903"/>
                </a:lnTo>
                <a:cubicBezTo>
                  <a:pt x="293489" y="821794"/>
                  <a:pt x="295914" y="819864"/>
                  <a:pt x="298633" y="819260"/>
                </a:cubicBezTo>
                <a:cubicBezTo>
                  <a:pt x="303864" y="818097"/>
                  <a:pt x="309204" y="817498"/>
                  <a:pt x="314490" y="816617"/>
                </a:cubicBezTo>
                <a:cubicBezTo>
                  <a:pt x="316252" y="813974"/>
                  <a:pt x="317295" y="810673"/>
                  <a:pt x="319775" y="808689"/>
                </a:cubicBezTo>
                <a:cubicBezTo>
                  <a:pt x="321950" y="806949"/>
                  <a:pt x="325212" y="807292"/>
                  <a:pt x="327704" y="806046"/>
                </a:cubicBezTo>
                <a:cubicBezTo>
                  <a:pt x="331564" y="804116"/>
                  <a:pt x="343814" y="794624"/>
                  <a:pt x="346203" y="792832"/>
                </a:cubicBezTo>
                <a:cubicBezTo>
                  <a:pt x="348957" y="784571"/>
                  <a:pt x="351629" y="774239"/>
                  <a:pt x="359417" y="769047"/>
                </a:cubicBezTo>
                <a:lnTo>
                  <a:pt x="367345" y="763762"/>
                </a:lnTo>
                <a:cubicBezTo>
                  <a:pt x="369337" y="723922"/>
                  <a:pt x="357692" y="719831"/>
                  <a:pt x="377916" y="702978"/>
                </a:cubicBezTo>
                <a:cubicBezTo>
                  <a:pt x="380356" y="700944"/>
                  <a:pt x="383202" y="699454"/>
                  <a:pt x="385845" y="697692"/>
                </a:cubicBezTo>
                <a:cubicBezTo>
                  <a:pt x="386726" y="695049"/>
                  <a:pt x="388765" y="692536"/>
                  <a:pt x="388488" y="689764"/>
                </a:cubicBezTo>
                <a:cubicBezTo>
                  <a:pt x="387850" y="683382"/>
                  <a:pt x="386760" y="676600"/>
                  <a:pt x="383202" y="671264"/>
                </a:cubicBezTo>
                <a:cubicBezTo>
                  <a:pt x="378954" y="664893"/>
                  <a:pt x="357722" y="663849"/>
                  <a:pt x="354131" y="663336"/>
                </a:cubicBezTo>
                <a:cubicBezTo>
                  <a:pt x="355012" y="633385"/>
                  <a:pt x="355157" y="603403"/>
                  <a:pt x="356774" y="573482"/>
                </a:cubicBezTo>
                <a:cubicBezTo>
                  <a:pt x="356924" y="570700"/>
                  <a:pt x="357447" y="567523"/>
                  <a:pt x="359417" y="565553"/>
                </a:cubicBezTo>
                <a:cubicBezTo>
                  <a:pt x="363909" y="561061"/>
                  <a:pt x="370192" y="558793"/>
                  <a:pt x="375274" y="554982"/>
                </a:cubicBezTo>
                <a:cubicBezTo>
                  <a:pt x="388386" y="545148"/>
                  <a:pt x="382180" y="549497"/>
                  <a:pt x="393773" y="541768"/>
                </a:cubicBezTo>
                <a:cubicBezTo>
                  <a:pt x="401681" y="518046"/>
                  <a:pt x="393447" y="545035"/>
                  <a:pt x="399059" y="488913"/>
                </a:cubicBezTo>
                <a:cubicBezTo>
                  <a:pt x="399703" y="482475"/>
                  <a:pt x="403580" y="478167"/>
                  <a:pt x="406987" y="473056"/>
                </a:cubicBezTo>
                <a:cubicBezTo>
                  <a:pt x="407868" y="466890"/>
                  <a:pt x="406844" y="460128"/>
                  <a:pt x="409630" y="454557"/>
                </a:cubicBezTo>
                <a:cubicBezTo>
                  <a:pt x="411600" y="450617"/>
                  <a:pt x="417381" y="450013"/>
                  <a:pt x="420201" y="446629"/>
                </a:cubicBezTo>
                <a:cubicBezTo>
                  <a:pt x="421985" y="444489"/>
                  <a:pt x="421963" y="441343"/>
                  <a:pt x="422844" y="438700"/>
                </a:cubicBezTo>
                <a:cubicBezTo>
                  <a:pt x="421963" y="433415"/>
                  <a:pt x="421896" y="427927"/>
                  <a:pt x="420201" y="422844"/>
                </a:cubicBezTo>
                <a:cubicBezTo>
                  <a:pt x="417624" y="415114"/>
                  <a:pt x="410312" y="411463"/>
                  <a:pt x="404344" y="406987"/>
                </a:cubicBezTo>
                <a:lnTo>
                  <a:pt x="406987" y="40698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4657428" y="4735852"/>
            <a:ext cx="126963" cy="132406"/>
          </a:xfrm>
          <a:custGeom>
            <a:avLst/>
            <a:gdLst>
              <a:gd name="connsiteX0" fmla="*/ 47570 w 126963"/>
              <a:gd name="connsiteY0" fmla="*/ 129496 h 132406"/>
              <a:gd name="connsiteX1" fmla="*/ 60784 w 126963"/>
              <a:gd name="connsiteY1" fmla="*/ 124210 h 132406"/>
              <a:gd name="connsiteX2" fmla="*/ 87212 w 126963"/>
              <a:gd name="connsiteY2" fmla="*/ 110997 h 132406"/>
              <a:gd name="connsiteX3" fmla="*/ 95140 w 126963"/>
              <a:gd name="connsiteY3" fmla="*/ 105711 h 132406"/>
              <a:gd name="connsiteX4" fmla="*/ 105711 w 126963"/>
              <a:gd name="connsiteY4" fmla="*/ 89854 h 132406"/>
              <a:gd name="connsiteX5" fmla="*/ 121568 w 126963"/>
              <a:gd name="connsiteY5" fmla="*/ 81926 h 132406"/>
              <a:gd name="connsiteX6" fmla="*/ 118925 w 126963"/>
              <a:gd name="connsiteY6" fmla="*/ 58141 h 132406"/>
              <a:gd name="connsiteX7" fmla="*/ 110997 w 126963"/>
              <a:gd name="connsiteY7" fmla="*/ 55498 h 132406"/>
              <a:gd name="connsiteX8" fmla="*/ 108354 w 126963"/>
              <a:gd name="connsiteY8" fmla="*/ 44927 h 132406"/>
              <a:gd name="connsiteX9" fmla="*/ 103068 w 126963"/>
              <a:gd name="connsiteY9" fmla="*/ 36999 h 132406"/>
              <a:gd name="connsiteX10" fmla="*/ 95140 w 126963"/>
              <a:gd name="connsiteY10" fmla="*/ 0 h 132406"/>
              <a:gd name="connsiteX11" fmla="*/ 29071 w 126963"/>
              <a:gd name="connsiteY11" fmla="*/ 2643 h 132406"/>
              <a:gd name="connsiteX12" fmla="*/ 26428 w 126963"/>
              <a:gd name="connsiteY12" fmla="*/ 13214 h 132406"/>
              <a:gd name="connsiteX13" fmla="*/ 18500 w 126963"/>
              <a:gd name="connsiteY13" fmla="*/ 21142 h 132406"/>
              <a:gd name="connsiteX14" fmla="*/ 10571 w 126963"/>
              <a:gd name="connsiteY14" fmla="*/ 71355 h 132406"/>
              <a:gd name="connsiteX15" fmla="*/ 7929 w 126963"/>
              <a:gd name="connsiteY15" fmla="*/ 79283 h 132406"/>
              <a:gd name="connsiteX16" fmla="*/ 0 w 126963"/>
              <a:gd name="connsiteY16" fmla="*/ 84569 h 132406"/>
              <a:gd name="connsiteX17" fmla="*/ 2643 w 126963"/>
              <a:gd name="connsiteY17" fmla="*/ 108354 h 132406"/>
              <a:gd name="connsiteX18" fmla="*/ 18500 w 126963"/>
              <a:gd name="connsiteY18" fmla="*/ 126853 h 132406"/>
              <a:gd name="connsiteX19" fmla="*/ 26428 w 126963"/>
              <a:gd name="connsiteY19" fmla="*/ 132139 h 132406"/>
              <a:gd name="connsiteX20" fmla="*/ 47570 w 126963"/>
              <a:gd name="connsiteY20" fmla="*/ 129496 h 132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6963" h="132406">
                <a:moveTo>
                  <a:pt x="47570" y="129496"/>
                </a:moveTo>
                <a:cubicBezTo>
                  <a:pt x="53296" y="128175"/>
                  <a:pt x="56619" y="126482"/>
                  <a:pt x="60784" y="124210"/>
                </a:cubicBezTo>
                <a:cubicBezTo>
                  <a:pt x="87405" y="109689"/>
                  <a:pt x="66052" y="116286"/>
                  <a:pt x="87212" y="110997"/>
                </a:cubicBezTo>
                <a:cubicBezTo>
                  <a:pt x="89855" y="109235"/>
                  <a:pt x="93049" y="108101"/>
                  <a:pt x="95140" y="105711"/>
                </a:cubicBezTo>
                <a:cubicBezTo>
                  <a:pt x="99323" y="100930"/>
                  <a:pt x="100425" y="93377"/>
                  <a:pt x="105711" y="89854"/>
                </a:cubicBezTo>
                <a:cubicBezTo>
                  <a:pt x="115958" y="83024"/>
                  <a:pt x="110627" y="85574"/>
                  <a:pt x="121568" y="81926"/>
                </a:cubicBezTo>
                <a:cubicBezTo>
                  <a:pt x="126427" y="67348"/>
                  <a:pt x="131871" y="66772"/>
                  <a:pt x="118925" y="58141"/>
                </a:cubicBezTo>
                <a:cubicBezTo>
                  <a:pt x="116607" y="56596"/>
                  <a:pt x="113640" y="56379"/>
                  <a:pt x="110997" y="55498"/>
                </a:cubicBezTo>
                <a:cubicBezTo>
                  <a:pt x="110116" y="51974"/>
                  <a:pt x="109785" y="48265"/>
                  <a:pt x="108354" y="44927"/>
                </a:cubicBezTo>
                <a:cubicBezTo>
                  <a:pt x="107103" y="42008"/>
                  <a:pt x="103733" y="40105"/>
                  <a:pt x="103068" y="36999"/>
                </a:cubicBezTo>
                <a:cubicBezTo>
                  <a:pt x="94277" y="-4026"/>
                  <a:pt x="107737" y="18893"/>
                  <a:pt x="95140" y="0"/>
                </a:cubicBezTo>
                <a:lnTo>
                  <a:pt x="29071" y="2643"/>
                </a:lnTo>
                <a:cubicBezTo>
                  <a:pt x="25504" y="3329"/>
                  <a:pt x="28230" y="10060"/>
                  <a:pt x="26428" y="13214"/>
                </a:cubicBezTo>
                <a:cubicBezTo>
                  <a:pt x="24574" y="16459"/>
                  <a:pt x="21143" y="18499"/>
                  <a:pt x="18500" y="21142"/>
                </a:cubicBezTo>
                <a:cubicBezTo>
                  <a:pt x="15429" y="61061"/>
                  <a:pt x="19490" y="44598"/>
                  <a:pt x="10571" y="71355"/>
                </a:cubicBezTo>
                <a:cubicBezTo>
                  <a:pt x="9690" y="73998"/>
                  <a:pt x="10247" y="77738"/>
                  <a:pt x="7929" y="79283"/>
                </a:cubicBezTo>
                <a:lnTo>
                  <a:pt x="0" y="84569"/>
                </a:lnTo>
                <a:cubicBezTo>
                  <a:pt x="881" y="92497"/>
                  <a:pt x="297" y="100730"/>
                  <a:pt x="2643" y="108354"/>
                </a:cubicBezTo>
                <a:cubicBezTo>
                  <a:pt x="3851" y="112278"/>
                  <a:pt x="15062" y="123988"/>
                  <a:pt x="18500" y="126853"/>
                </a:cubicBezTo>
                <a:cubicBezTo>
                  <a:pt x="20940" y="128886"/>
                  <a:pt x="23347" y="131369"/>
                  <a:pt x="26428" y="132139"/>
                </a:cubicBezTo>
                <a:cubicBezTo>
                  <a:pt x="30701" y="133207"/>
                  <a:pt x="41844" y="130817"/>
                  <a:pt x="47570" y="129496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740328" y="4649846"/>
            <a:ext cx="149959" cy="226352"/>
          </a:xfrm>
          <a:custGeom>
            <a:avLst/>
            <a:gdLst>
              <a:gd name="connsiteX0" fmla="*/ 148053 w 149959"/>
              <a:gd name="connsiteY0" fmla="*/ 207574 h 226352"/>
              <a:gd name="connsiteX1" fmla="*/ 142767 w 149959"/>
              <a:gd name="connsiteY1" fmla="*/ 49007 h 226352"/>
              <a:gd name="connsiteX2" fmla="*/ 140125 w 149959"/>
              <a:gd name="connsiteY2" fmla="*/ 41079 h 226352"/>
              <a:gd name="connsiteX3" fmla="*/ 129553 w 149959"/>
              <a:gd name="connsiteY3" fmla="*/ 22579 h 226352"/>
              <a:gd name="connsiteX4" fmla="*/ 118982 w 149959"/>
              <a:gd name="connsiteY4" fmla="*/ 9366 h 226352"/>
              <a:gd name="connsiteX5" fmla="*/ 103126 w 149959"/>
              <a:gd name="connsiteY5" fmla="*/ 4080 h 226352"/>
              <a:gd name="connsiteX6" fmla="*/ 5343 w 149959"/>
              <a:gd name="connsiteY6" fmla="*/ 6723 h 226352"/>
              <a:gd name="connsiteX7" fmla="*/ 7986 w 149959"/>
              <a:gd name="connsiteY7" fmla="*/ 49007 h 226352"/>
              <a:gd name="connsiteX8" fmla="*/ 10629 w 149959"/>
              <a:gd name="connsiteY8" fmla="*/ 56936 h 226352"/>
              <a:gd name="connsiteX9" fmla="*/ 15914 w 149959"/>
              <a:gd name="connsiteY9" fmla="*/ 75435 h 226352"/>
              <a:gd name="connsiteX10" fmla="*/ 21200 w 149959"/>
              <a:gd name="connsiteY10" fmla="*/ 83363 h 226352"/>
              <a:gd name="connsiteX11" fmla="*/ 23842 w 149959"/>
              <a:gd name="connsiteY11" fmla="*/ 101863 h 226352"/>
              <a:gd name="connsiteX12" fmla="*/ 26485 w 149959"/>
              <a:gd name="connsiteY12" fmla="*/ 109791 h 226352"/>
              <a:gd name="connsiteX13" fmla="*/ 21200 w 149959"/>
              <a:gd name="connsiteY13" fmla="*/ 207574 h 226352"/>
              <a:gd name="connsiteX14" fmla="*/ 79341 w 149959"/>
              <a:gd name="connsiteY14" fmla="*/ 218145 h 226352"/>
              <a:gd name="connsiteX15" fmla="*/ 87269 w 149959"/>
              <a:gd name="connsiteY15" fmla="*/ 215502 h 226352"/>
              <a:gd name="connsiteX16" fmla="*/ 97840 w 149959"/>
              <a:gd name="connsiteY16" fmla="*/ 212859 h 226352"/>
              <a:gd name="connsiteX17" fmla="*/ 105768 w 149959"/>
              <a:gd name="connsiteY17" fmla="*/ 210216 h 226352"/>
              <a:gd name="connsiteX18" fmla="*/ 116340 w 149959"/>
              <a:gd name="connsiteY18" fmla="*/ 207574 h 226352"/>
              <a:gd name="connsiteX19" fmla="*/ 148053 w 149959"/>
              <a:gd name="connsiteY19" fmla="*/ 207574 h 22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9959" h="226352">
                <a:moveTo>
                  <a:pt x="148053" y="207574"/>
                </a:moveTo>
                <a:cubicBezTo>
                  <a:pt x="152458" y="181146"/>
                  <a:pt x="148616" y="215712"/>
                  <a:pt x="142767" y="49007"/>
                </a:cubicBezTo>
                <a:cubicBezTo>
                  <a:pt x="142669" y="46223"/>
                  <a:pt x="140801" y="43781"/>
                  <a:pt x="140125" y="41079"/>
                </a:cubicBezTo>
                <a:cubicBezTo>
                  <a:pt x="135880" y="24098"/>
                  <a:pt x="141912" y="30818"/>
                  <a:pt x="129553" y="22579"/>
                </a:cubicBezTo>
                <a:cubicBezTo>
                  <a:pt x="126688" y="13980"/>
                  <a:pt x="128339" y="13524"/>
                  <a:pt x="118982" y="9366"/>
                </a:cubicBezTo>
                <a:cubicBezTo>
                  <a:pt x="113891" y="7103"/>
                  <a:pt x="103126" y="4080"/>
                  <a:pt x="103126" y="4080"/>
                </a:cubicBezTo>
                <a:cubicBezTo>
                  <a:pt x="70532" y="4961"/>
                  <a:pt x="34827" y="-7200"/>
                  <a:pt x="5343" y="6723"/>
                </a:cubicBezTo>
                <a:cubicBezTo>
                  <a:pt x="-7427" y="12753"/>
                  <a:pt x="6508" y="34962"/>
                  <a:pt x="7986" y="49007"/>
                </a:cubicBezTo>
                <a:cubicBezTo>
                  <a:pt x="8278" y="51778"/>
                  <a:pt x="9864" y="54257"/>
                  <a:pt x="10629" y="56936"/>
                </a:cubicBezTo>
                <a:cubicBezTo>
                  <a:pt x="11759" y="60893"/>
                  <a:pt x="13800" y="71207"/>
                  <a:pt x="15914" y="75435"/>
                </a:cubicBezTo>
                <a:cubicBezTo>
                  <a:pt x="17335" y="78276"/>
                  <a:pt x="19438" y="80720"/>
                  <a:pt x="21200" y="83363"/>
                </a:cubicBezTo>
                <a:cubicBezTo>
                  <a:pt x="22081" y="89530"/>
                  <a:pt x="22620" y="95755"/>
                  <a:pt x="23842" y="101863"/>
                </a:cubicBezTo>
                <a:cubicBezTo>
                  <a:pt x="24388" y="104595"/>
                  <a:pt x="26485" y="107005"/>
                  <a:pt x="26485" y="109791"/>
                </a:cubicBezTo>
                <a:cubicBezTo>
                  <a:pt x="26485" y="194252"/>
                  <a:pt x="33061" y="171978"/>
                  <a:pt x="21200" y="207574"/>
                </a:cubicBezTo>
                <a:cubicBezTo>
                  <a:pt x="27371" y="238438"/>
                  <a:pt x="19777" y="223109"/>
                  <a:pt x="79341" y="218145"/>
                </a:cubicBezTo>
                <a:cubicBezTo>
                  <a:pt x="82117" y="217914"/>
                  <a:pt x="84591" y="216267"/>
                  <a:pt x="87269" y="215502"/>
                </a:cubicBezTo>
                <a:cubicBezTo>
                  <a:pt x="90761" y="214504"/>
                  <a:pt x="94348" y="213857"/>
                  <a:pt x="97840" y="212859"/>
                </a:cubicBezTo>
                <a:cubicBezTo>
                  <a:pt x="100518" y="212094"/>
                  <a:pt x="103090" y="210981"/>
                  <a:pt x="105768" y="210216"/>
                </a:cubicBezTo>
                <a:cubicBezTo>
                  <a:pt x="109261" y="209218"/>
                  <a:pt x="112861" y="208618"/>
                  <a:pt x="116340" y="207574"/>
                </a:cubicBezTo>
                <a:cubicBezTo>
                  <a:pt x="137676" y="201174"/>
                  <a:pt x="143648" y="234002"/>
                  <a:pt x="148053" y="207574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3663364" y="4627136"/>
            <a:ext cx="107697" cy="235569"/>
          </a:xfrm>
          <a:custGeom>
            <a:avLst/>
            <a:gdLst>
              <a:gd name="connsiteX0" fmla="*/ 61165 w 107697"/>
              <a:gd name="connsiteY0" fmla="*/ 18862 h 235569"/>
              <a:gd name="connsiteX1" fmla="*/ 47951 w 107697"/>
              <a:gd name="connsiteY1" fmla="*/ 8291 h 235569"/>
              <a:gd name="connsiteX2" fmla="*/ 42665 w 107697"/>
              <a:gd name="connsiteY2" fmla="*/ 362 h 235569"/>
              <a:gd name="connsiteX3" fmla="*/ 18880 w 107697"/>
              <a:gd name="connsiteY3" fmla="*/ 3005 h 235569"/>
              <a:gd name="connsiteX4" fmla="*/ 16238 w 107697"/>
              <a:gd name="connsiteY4" fmla="*/ 10933 h 235569"/>
              <a:gd name="connsiteX5" fmla="*/ 3024 w 107697"/>
              <a:gd name="connsiteY5" fmla="*/ 29433 h 235569"/>
              <a:gd name="connsiteX6" fmla="*/ 381 w 107697"/>
              <a:gd name="connsiteY6" fmla="*/ 37361 h 235569"/>
              <a:gd name="connsiteX7" fmla="*/ 5667 w 107697"/>
              <a:gd name="connsiteY7" fmla="*/ 98145 h 235569"/>
              <a:gd name="connsiteX8" fmla="*/ 10952 w 107697"/>
              <a:gd name="connsiteY8" fmla="*/ 137787 h 235569"/>
              <a:gd name="connsiteX9" fmla="*/ 16238 w 107697"/>
              <a:gd name="connsiteY9" fmla="*/ 145715 h 235569"/>
              <a:gd name="connsiteX10" fmla="*/ 26809 w 107697"/>
              <a:gd name="connsiteY10" fmla="*/ 164214 h 235569"/>
              <a:gd name="connsiteX11" fmla="*/ 29452 w 107697"/>
              <a:gd name="connsiteY11" fmla="*/ 174785 h 235569"/>
              <a:gd name="connsiteX12" fmla="*/ 45308 w 107697"/>
              <a:gd name="connsiteY12" fmla="*/ 185356 h 235569"/>
              <a:gd name="connsiteX13" fmla="*/ 47951 w 107697"/>
              <a:gd name="connsiteY13" fmla="*/ 198570 h 235569"/>
              <a:gd name="connsiteX14" fmla="*/ 50594 w 107697"/>
              <a:gd name="connsiteY14" fmla="*/ 206499 h 235569"/>
              <a:gd name="connsiteX15" fmla="*/ 53237 w 107697"/>
              <a:gd name="connsiteY15" fmla="*/ 219713 h 235569"/>
              <a:gd name="connsiteX16" fmla="*/ 61165 w 107697"/>
              <a:gd name="connsiteY16" fmla="*/ 227641 h 235569"/>
              <a:gd name="connsiteX17" fmla="*/ 66450 w 107697"/>
              <a:gd name="connsiteY17" fmla="*/ 235569 h 235569"/>
              <a:gd name="connsiteX18" fmla="*/ 95521 w 107697"/>
              <a:gd name="connsiteY18" fmla="*/ 232926 h 235569"/>
              <a:gd name="connsiteX19" fmla="*/ 98164 w 107697"/>
              <a:gd name="connsiteY19" fmla="*/ 224998 h 235569"/>
              <a:gd name="connsiteX20" fmla="*/ 90235 w 107697"/>
              <a:gd name="connsiteY20" fmla="*/ 61146 h 235569"/>
              <a:gd name="connsiteX21" fmla="*/ 79664 w 107697"/>
              <a:gd name="connsiteY21" fmla="*/ 37361 h 235569"/>
              <a:gd name="connsiteX22" fmla="*/ 63808 w 107697"/>
              <a:gd name="connsiteY22" fmla="*/ 26790 h 235569"/>
              <a:gd name="connsiteX23" fmla="*/ 61165 w 107697"/>
              <a:gd name="connsiteY23" fmla="*/ 18862 h 23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7697" h="235569">
                <a:moveTo>
                  <a:pt x="61165" y="18862"/>
                </a:moveTo>
                <a:cubicBezTo>
                  <a:pt x="56760" y="15338"/>
                  <a:pt x="51940" y="12280"/>
                  <a:pt x="47951" y="8291"/>
                </a:cubicBezTo>
                <a:cubicBezTo>
                  <a:pt x="45705" y="6045"/>
                  <a:pt x="45790" y="930"/>
                  <a:pt x="42665" y="362"/>
                </a:cubicBezTo>
                <a:cubicBezTo>
                  <a:pt x="34817" y="-1065"/>
                  <a:pt x="26808" y="2124"/>
                  <a:pt x="18880" y="3005"/>
                </a:cubicBezTo>
                <a:cubicBezTo>
                  <a:pt x="17999" y="5648"/>
                  <a:pt x="17484" y="8442"/>
                  <a:pt x="16238" y="10933"/>
                </a:cubicBezTo>
                <a:cubicBezTo>
                  <a:pt x="14306" y="14796"/>
                  <a:pt x="4819" y="27040"/>
                  <a:pt x="3024" y="29433"/>
                </a:cubicBezTo>
                <a:cubicBezTo>
                  <a:pt x="2143" y="32076"/>
                  <a:pt x="381" y="34575"/>
                  <a:pt x="381" y="37361"/>
                </a:cubicBezTo>
                <a:cubicBezTo>
                  <a:pt x="381" y="84654"/>
                  <a:pt x="-2116" y="74800"/>
                  <a:pt x="5667" y="98145"/>
                </a:cubicBezTo>
                <a:cubicBezTo>
                  <a:pt x="6061" y="102485"/>
                  <a:pt x="6911" y="128358"/>
                  <a:pt x="10952" y="137787"/>
                </a:cubicBezTo>
                <a:cubicBezTo>
                  <a:pt x="12203" y="140706"/>
                  <a:pt x="14476" y="143072"/>
                  <a:pt x="16238" y="145715"/>
                </a:cubicBezTo>
                <a:cubicBezTo>
                  <a:pt x="23429" y="181680"/>
                  <a:pt x="12366" y="142552"/>
                  <a:pt x="26809" y="164214"/>
                </a:cubicBezTo>
                <a:cubicBezTo>
                  <a:pt x="28824" y="167236"/>
                  <a:pt x="27650" y="171631"/>
                  <a:pt x="29452" y="174785"/>
                </a:cubicBezTo>
                <a:cubicBezTo>
                  <a:pt x="34111" y="182938"/>
                  <a:pt x="37739" y="182834"/>
                  <a:pt x="45308" y="185356"/>
                </a:cubicBezTo>
                <a:cubicBezTo>
                  <a:pt x="46189" y="189761"/>
                  <a:pt x="46862" y="194212"/>
                  <a:pt x="47951" y="198570"/>
                </a:cubicBezTo>
                <a:cubicBezTo>
                  <a:pt x="48627" y="201273"/>
                  <a:pt x="49918" y="203796"/>
                  <a:pt x="50594" y="206499"/>
                </a:cubicBezTo>
                <a:cubicBezTo>
                  <a:pt x="51683" y="210857"/>
                  <a:pt x="51228" y="215695"/>
                  <a:pt x="53237" y="219713"/>
                </a:cubicBezTo>
                <a:cubicBezTo>
                  <a:pt x="54908" y="223056"/>
                  <a:pt x="58772" y="224770"/>
                  <a:pt x="61165" y="227641"/>
                </a:cubicBezTo>
                <a:cubicBezTo>
                  <a:pt x="63198" y="230081"/>
                  <a:pt x="64688" y="232926"/>
                  <a:pt x="66450" y="235569"/>
                </a:cubicBezTo>
                <a:cubicBezTo>
                  <a:pt x="76140" y="234688"/>
                  <a:pt x="86290" y="236003"/>
                  <a:pt x="95521" y="232926"/>
                </a:cubicBezTo>
                <a:cubicBezTo>
                  <a:pt x="98164" y="232045"/>
                  <a:pt x="98164" y="227784"/>
                  <a:pt x="98164" y="224998"/>
                </a:cubicBezTo>
                <a:cubicBezTo>
                  <a:pt x="98164" y="69943"/>
                  <a:pt x="124193" y="112077"/>
                  <a:pt x="90235" y="61146"/>
                </a:cubicBezTo>
                <a:cubicBezTo>
                  <a:pt x="87693" y="45890"/>
                  <a:pt x="90884" y="46088"/>
                  <a:pt x="79664" y="37361"/>
                </a:cubicBezTo>
                <a:cubicBezTo>
                  <a:pt x="74650" y="33461"/>
                  <a:pt x="63808" y="26790"/>
                  <a:pt x="63808" y="26790"/>
                </a:cubicBezTo>
                <a:lnTo>
                  <a:pt x="61165" y="18862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3584462" y="4971059"/>
            <a:ext cx="1276460" cy="782526"/>
          </a:xfrm>
          <a:custGeom>
            <a:avLst/>
            <a:gdLst>
              <a:gd name="connsiteX0" fmla="*/ 991040 w 1276460"/>
              <a:gd name="connsiteY0" fmla="*/ 776976 h 782526"/>
              <a:gd name="connsiteX1" fmla="*/ 993683 w 1276460"/>
              <a:gd name="connsiteY1" fmla="*/ 687121 h 782526"/>
              <a:gd name="connsiteX2" fmla="*/ 996326 w 1276460"/>
              <a:gd name="connsiteY2" fmla="*/ 679193 h 782526"/>
              <a:gd name="connsiteX3" fmla="*/ 998969 w 1276460"/>
              <a:gd name="connsiteY3" fmla="*/ 665979 h 782526"/>
              <a:gd name="connsiteX4" fmla="*/ 1004254 w 1276460"/>
              <a:gd name="connsiteY4" fmla="*/ 655408 h 782526"/>
              <a:gd name="connsiteX5" fmla="*/ 1006897 w 1276460"/>
              <a:gd name="connsiteY5" fmla="*/ 647480 h 782526"/>
              <a:gd name="connsiteX6" fmla="*/ 1009540 w 1276460"/>
              <a:gd name="connsiteY6" fmla="*/ 626338 h 782526"/>
              <a:gd name="connsiteX7" fmla="*/ 1012182 w 1276460"/>
              <a:gd name="connsiteY7" fmla="*/ 618409 h 782526"/>
              <a:gd name="connsiteX8" fmla="*/ 1014825 w 1276460"/>
              <a:gd name="connsiteY8" fmla="*/ 533840 h 782526"/>
              <a:gd name="connsiteX9" fmla="*/ 1104680 w 1276460"/>
              <a:gd name="connsiteY9" fmla="*/ 536483 h 782526"/>
              <a:gd name="connsiteX10" fmla="*/ 1112608 w 1276460"/>
              <a:gd name="connsiteY10" fmla="*/ 539126 h 782526"/>
              <a:gd name="connsiteX11" fmla="*/ 1194534 w 1276460"/>
              <a:gd name="connsiteY11" fmla="*/ 536483 h 782526"/>
              <a:gd name="connsiteX12" fmla="*/ 1213033 w 1276460"/>
              <a:gd name="connsiteY12" fmla="*/ 515341 h 782526"/>
              <a:gd name="connsiteX13" fmla="*/ 1218319 w 1276460"/>
              <a:gd name="connsiteY13" fmla="*/ 507413 h 782526"/>
              <a:gd name="connsiteX14" fmla="*/ 1234176 w 1276460"/>
              <a:gd name="connsiteY14" fmla="*/ 499484 h 782526"/>
              <a:gd name="connsiteX15" fmla="*/ 1242104 w 1276460"/>
              <a:gd name="connsiteY15" fmla="*/ 494199 h 782526"/>
              <a:gd name="connsiteX16" fmla="*/ 1257960 w 1276460"/>
              <a:gd name="connsiteY16" fmla="*/ 491556 h 782526"/>
              <a:gd name="connsiteX17" fmla="*/ 1276460 w 1276460"/>
              <a:gd name="connsiteY17" fmla="*/ 473057 h 782526"/>
              <a:gd name="connsiteX18" fmla="*/ 1263246 w 1276460"/>
              <a:gd name="connsiteY18" fmla="*/ 462486 h 782526"/>
              <a:gd name="connsiteX19" fmla="*/ 1255318 w 1276460"/>
              <a:gd name="connsiteY19" fmla="*/ 457200 h 782526"/>
              <a:gd name="connsiteX20" fmla="*/ 1226247 w 1276460"/>
              <a:gd name="connsiteY20" fmla="*/ 451914 h 782526"/>
              <a:gd name="connsiteX21" fmla="*/ 1088823 w 1276460"/>
              <a:gd name="connsiteY21" fmla="*/ 446629 h 782526"/>
              <a:gd name="connsiteX22" fmla="*/ 1078252 w 1276460"/>
              <a:gd name="connsiteY22" fmla="*/ 441343 h 782526"/>
              <a:gd name="connsiteX23" fmla="*/ 1067681 w 1276460"/>
              <a:gd name="connsiteY23" fmla="*/ 438701 h 782526"/>
              <a:gd name="connsiteX24" fmla="*/ 1051824 w 1276460"/>
              <a:gd name="connsiteY24" fmla="*/ 433415 h 782526"/>
              <a:gd name="connsiteX25" fmla="*/ 1030682 w 1276460"/>
              <a:gd name="connsiteY25" fmla="*/ 428129 h 782526"/>
              <a:gd name="connsiteX26" fmla="*/ 1020111 w 1276460"/>
              <a:gd name="connsiteY26" fmla="*/ 425487 h 782526"/>
              <a:gd name="connsiteX27" fmla="*/ 1012182 w 1276460"/>
              <a:gd name="connsiteY27" fmla="*/ 420201 h 782526"/>
              <a:gd name="connsiteX28" fmla="*/ 980469 w 1276460"/>
              <a:gd name="connsiteY28" fmla="*/ 414916 h 782526"/>
              <a:gd name="connsiteX29" fmla="*/ 972541 w 1276460"/>
              <a:gd name="connsiteY29" fmla="*/ 412273 h 782526"/>
              <a:gd name="connsiteX30" fmla="*/ 961970 w 1276460"/>
              <a:gd name="connsiteY30" fmla="*/ 409630 h 782526"/>
              <a:gd name="connsiteX31" fmla="*/ 940828 w 1276460"/>
              <a:gd name="connsiteY31" fmla="*/ 401702 h 782526"/>
              <a:gd name="connsiteX32" fmla="*/ 932899 w 1276460"/>
              <a:gd name="connsiteY32" fmla="*/ 396416 h 782526"/>
              <a:gd name="connsiteX33" fmla="*/ 917043 w 1276460"/>
              <a:gd name="connsiteY33" fmla="*/ 391131 h 782526"/>
              <a:gd name="connsiteX34" fmla="*/ 901186 w 1276460"/>
              <a:gd name="connsiteY34" fmla="*/ 380559 h 782526"/>
              <a:gd name="connsiteX35" fmla="*/ 893258 w 1276460"/>
              <a:gd name="connsiteY35" fmla="*/ 372631 h 782526"/>
              <a:gd name="connsiteX36" fmla="*/ 880044 w 1276460"/>
              <a:gd name="connsiteY36" fmla="*/ 367346 h 782526"/>
              <a:gd name="connsiteX37" fmla="*/ 866830 w 1276460"/>
              <a:gd name="connsiteY37" fmla="*/ 359417 h 782526"/>
              <a:gd name="connsiteX38" fmla="*/ 850973 w 1276460"/>
              <a:gd name="connsiteY38" fmla="*/ 348846 h 782526"/>
              <a:gd name="connsiteX39" fmla="*/ 835117 w 1276460"/>
              <a:gd name="connsiteY39" fmla="*/ 340918 h 782526"/>
              <a:gd name="connsiteX40" fmla="*/ 816617 w 1276460"/>
              <a:gd name="connsiteY40" fmla="*/ 332990 h 782526"/>
              <a:gd name="connsiteX41" fmla="*/ 779618 w 1276460"/>
              <a:gd name="connsiteY41" fmla="*/ 319776 h 782526"/>
              <a:gd name="connsiteX42" fmla="*/ 753191 w 1276460"/>
              <a:gd name="connsiteY42" fmla="*/ 314490 h 782526"/>
              <a:gd name="connsiteX43" fmla="*/ 734691 w 1276460"/>
              <a:gd name="connsiteY43" fmla="*/ 309205 h 782526"/>
              <a:gd name="connsiteX44" fmla="*/ 718834 w 1276460"/>
              <a:gd name="connsiteY44" fmla="*/ 298633 h 782526"/>
              <a:gd name="connsiteX45" fmla="*/ 702978 w 1276460"/>
              <a:gd name="connsiteY45" fmla="*/ 293348 h 782526"/>
              <a:gd name="connsiteX46" fmla="*/ 681836 w 1276460"/>
              <a:gd name="connsiteY46" fmla="*/ 280134 h 782526"/>
              <a:gd name="connsiteX47" fmla="*/ 673907 w 1276460"/>
              <a:gd name="connsiteY47" fmla="*/ 274849 h 782526"/>
              <a:gd name="connsiteX48" fmla="*/ 665979 w 1276460"/>
              <a:gd name="connsiteY48" fmla="*/ 272206 h 782526"/>
              <a:gd name="connsiteX49" fmla="*/ 650122 w 1276460"/>
              <a:gd name="connsiteY49" fmla="*/ 264277 h 782526"/>
              <a:gd name="connsiteX50" fmla="*/ 647480 w 1276460"/>
              <a:gd name="connsiteY50" fmla="*/ 256349 h 782526"/>
              <a:gd name="connsiteX51" fmla="*/ 644837 w 1276460"/>
              <a:gd name="connsiteY51" fmla="*/ 245778 h 782526"/>
              <a:gd name="connsiteX52" fmla="*/ 615766 w 1276460"/>
              <a:gd name="connsiteY52" fmla="*/ 227279 h 782526"/>
              <a:gd name="connsiteX53" fmla="*/ 599910 w 1276460"/>
              <a:gd name="connsiteY53" fmla="*/ 219350 h 782526"/>
              <a:gd name="connsiteX54" fmla="*/ 591981 w 1276460"/>
              <a:gd name="connsiteY54" fmla="*/ 214065 h 782526"/>
              <a:gd name="connsiteX55" fmla="*/ 581410 w 1276460"/>
              <a:gd name="connsiteY55" fmla="*/ 211422 h 782526"/>
              <a:gd name="connsiteX56" fmla="*/ 557625 w 1276460"/>
              <a:gd name="connsiteY56" fmla="*/ 203494 h 782526"/>
              <a:gd name="connsiteX57" fmla="*/ 549697 w 1276460"/>
              <a:gd name="connsiteY57" fmla="*/ 195565 h 782526"/>
              <a:gd name="connsiteX58" fmla="*/ 528555 w 1276460"/>
              <a:gd name="connsiteY58" fmla="*/ 187637 h 782526"/>
              <a:gd name="connsiteX59" fmla="*/ 499484 w 1276460"/>
              <a:gd name="connsiteY59" fmla="*/ 179709 h 782526"/>
              <a:gd name="connsiteX60" fmla="*/ 488913 w 1276460"/>
              <a:gd name="connsiteY60" fmla="*/ 174423 h 782526"/>
              <a:gd name="connsiteX61" fmla="*/ 480985 w 1276460"/>
              <a:gd name="connsiteY61" fmla="*/ 169138 h 782526"/>
              <a:gd name="connsiteX62" fmla="*/ 467771 w 1276460"/>
              <a:gd name="connsiteY62" fmla="*/ 166495 h 782526"/>
              <a:gd name="connsiteX63" fmla="*/ 459843 w 1276460"/>
              <a:gd name="connsiteY63" fmla="*/ 161209 h 782526"/>
              <a:gd name="connsiteX64" fmla="*/ 446629 w 1276460"/>
              <a:gd name="connsiteY64" fmla="*/ 145353 h 782526"/>
              <a:gd name="connsiteX65" fmla="*/ 430772 w 1276460"/>
              <a:gd name="connsiteY65" fmla="*/ 132139 h 782526"/>
              <a:gd name="connsiteX66" fmla="*/ 420201 w 1276460"/>
              <a:gd name="connsiteY66" fmla="*/ 116282 h 782526"/>
              <a:gd name="connsiteX67" fmla="*/ 412273 w 1276460"/>
              <a:gd name="connsiteY67" fmla="*/ 108354 h 782526"/>
              <a:gd name="connsiteX68" fmla="*/ 406987 w 1276460"/>
              <a:gd name="connsiteY68" fmla="*/ 100425 h 782526"/>
              <a:gd name="connsiteX69" fmla="*/ 388488 w 1276460"/>
              <a:gd name="connsiteY69" fmla="*/ 84569 h 782526"/>
              <a:gd name="connsiteX70" fmla="*/ 380559 w 1276460"/>
              <a:gd name="connsiteY70" fmla="*/ 81926 h 782526"/>
              <a:gd name="connsiteX71" fmla="*/ 362060 w 1276460"/>
              <a:gd name="connsiteY71" fmla="*/ 68712 h 782526"/>
              <a:gd name="connsiteX72" fmla="*/ 351489 w 1276460"/>
              <a:gd name="connsiteY72" fmla="*/ 63427 h 782526"/>
              <a:gd name="connsiteX73" fmla="*/ 317133 w 1276460"/>
              <a:gd name="connsiteY73" fmla="*/ 60784 h 782526"/>
              <a:gd name="connsiteX74" fmla="*/ 303919 w 1276460"/>
              <a:gd name="connsiteY74" fmla="*/ 52855 h 782526"/>
              <a:gd name="connsiteX75" fmla="*/ 277491 w 1276460"/>
              <a:gd name="connsiteY75" fmla="*/ 47570 h 782526"/>
              <a:gd name="connsiteX76" fmla="*/ 179708 w 1276460"/>
              <a:gd name="connsiteY76" fmla="*/ 36999 h 782526"/>
              <a:gd name="connsiteX77" fmla="*/ 145352 w 1276460"/>
              <a:gd name="connsiteY77" fmla="*/ 23785 h 782526"/>
              <a:gd name="connsiteX78" fmla="*/ 126853 w 1276460"/>
              <a:gd name="connsiteY78" fmla="*/ 18499 h 782526"/>
              <a:gd name="connsiteX79" fmla="*/ 116282 w 1276460"/>
              <a:gd name="connsiteY79" fmla="*/ 10571 h 782526"/>
              <a:gd name="connsiteX80" fmla="*/ 95140 w 1276460"/>
              <a:gd name="connsiteY80" fmla="*/ 0 h 782526"/>
              <a:gd name="connsiteX81" fmla="*/ 42284 w 1276460"/>
              <a:gd name="connsiteY81" fmla="*/ 26428 h 782526"/>
              <a:gd name="connsiteX82" fmla="*/ 39641 w 1276460"/>
              <a:gd name="connsiteY82" fmla="*/ 34356 h 782526"/>
              <a:gd name="connsiteX83" fmla="*/ 36999 w 1276460"/>
              <a:gd name="connsiteY83" fmla="*/ 147995 h 782526"/>
              <a:gd name="connsiteX84" fmla="*/ 34356 w 1276460"/>
              <a:gd name="connsiteY84" fmla="*/ 155924 h 782526"/>
              <a:gd name="connsiteX85" fmla="*/ 29070 w 1276460"/>
              <a:gd name="connsiteY85" fmla="*/ 163852 h 782526"/>
              <a:gd name="connsiteX86" fmla="*/ 26428 w 1276460"/>
              <a:gd name="connsiteY86" fmla="*/ 174423 h 782526"/>
              <a:gd name="connsiteX87" fmla="*/ 10571 w 1276460"/>
              <a:gd name="connsiteY87" fmla="*/ 187637 h 782526"/>
              <a:gd name="connsiteX88" fmla="*/ 5285 w 1276460"/>
              <a:gd name="connsiteY88" fmla="*/ 195565 h 782526"/>
              <a:gd name="connsiteX89" fmla="*/ 0 w 1276460"/>
              <a:gd name="connsiteY89" fmla="*/ 417558 h 782526"/>
              <a:gd name="connsiteX90" fmla="*/ 2643 w 1276460"/>
              <a:gd name="connsiteY90" fmla="*/ 433415 h 782526"/>
              <a:gd name="connsiteX91" fmla="*/ 10571 w 1276460"/>
              <a:gd name="connsiteY91" fmla="*/ 438701 h 782526"/>
              <a:gd name="connsiteX92" fmla="*/ 60784 w 1276460"/>
              <a:gd name="connsiteY92" fmla="*/ 436058 h 782526"/>
              <a:gd name="connsiteX93" fmla="*/ 68712 w 1276460"/>
              <a:gd name="connsiteY93" fmla="*/ 430772 h 782526"/>
              <a:gd name="connsiteX94" fmla="*/ 76640 w 1276460"/>
              <a:gd name="connsiteY94" fmla="*/ 428129 h 782526"/>
              <a:gd name="connsiteX95" fmla="*/ 92497 w 1276460"/>
              <a:gd name="connsiteY95" fmla="*/ 417558 h 782526"/>
              <a:gd name="connsiteX96" fmla="*/ 108354 w 1276460"/>
              <a:gd name="connsiteY96" fmla="*/ 425487 h 782526"/>
              <a:gd name="connsiteX97" fmla="*/ 110996 w 1276460"/>
              <a:gd name="connsiteY97" fmla="*/ 433415 h 782526"/>
              <a:gd name="connsiteX98" fmla="*/ 126853 w 1276460"/>
              <a:gd name="connsiteY98" fmla="*/ 438701 h 782526"/>
              <a:gd name="connsiteX99" fmla="*/ 203493 w 1276460"/>
              <a:gd name="connsiteY99" fmla="*/ 428129 h 782526"/>
              <a:gd name="connsiteX100" fmla="*/ 206136 w 1276460"/>
              <a:gd name="connsiteY100" fmla="*/ 409630 h 782526"/>
              <a:gd name="connsiteX101" fmla="*/ 282777 w 1276460"/>
              <a:gd name="connsiteY101" fmla="*/ 412273 h 782526"/>
              <a:gd name="connsiteX102" fmla="*/ 290705 w 1276460"/>
              <a:gd name="connsiteY102" fmla="*/ 414916 h 782526"/>
              <a:gd name="connsiteX103" fmla="*/ 303919 w 1276460"/>
              <a:gd name="connsiteY103" fmla="*/ 417558 h 782526"/>
              <a:gd name="connsiteX104" fmla="*/ 330347 w 1276460"/>
              <a:gd name="connsiteY104" fmla="*/ 441343 h 782526"/>
              <a:gd name="connsiteX105" fmla="*/ 338275 w 1276460"/>
              <a:gd name="connsiteY105" fmla="*/ 446629 h 782526"/>
              <a:gd name="connsiteX106" fmla="*/ 362060 w 1276460"/>
              <a:gd name="connsiteY106" fmla="*/ 459843 h 782526"/>
              <a:gd name="connsiteX107" fmla="*/ 369988 w 1276460"/>
              <a:gd name="connsiteY107" fmla="*/ 467771 h 782526"/>
              <a:gd name="connsiteX108" fmla="*/ 380559 w 1276460"/>
              <a:gd name="connsiteY108" fmla="*/ 483628 h 782526"/>
              <a:gd name="connsiteX109" fmla="*/ 383202 w 1276460"/>
              <a:gd name="connsiteY109" fmla="*/ 494199 h 782526"/>
              <a:gd name="connsiteX110" fmla="*/ 385845 w 1276460"/>
              <a:gd name="connsiteY110" fmla="*/ 502127 h 782526"/>
              <a:gd name="connsiteX111" fmla="*/ 388488 w 1276460"/>
              <a:gd name="connsiteY111" fmla="*/ 568196 h 782526"/>
              <a:gd name="connsiteX112" fmla="*/ 401702 w 1276460"/>
              <a:gd name="connsiteY112" fmla="*/ 584053 h 782526"/>
              <a:gd name="connsiteX113" fmla="*/ 425486 w 1276460"/>
              <a:gd name="connsiteY113" fmla="*/ 597267 h 782526"/>
              <a:gd name="connsiteX114" fmla="*/ 436058 w 1276460"/>
              <a:gd name="connsiteY114" fmla="*/ 599910 h 782526"/>
              <a:gd name="connsiteX115" fmla="*/ 454557 w 1276460"/>
              <a:gd name="connsiteY115" fmla="*/ 594624 h 782526"/>
              <a:gd name="connsiteX116" fmla="*/ 457200 w 1276460"/>
              <a:gd name="connsiteY116" fmla="*/ 586696 h 782526"/>
              <a:gd name="connsiteX117" fmla="*/ 462485 w 1276460"/>
              <a:gd name="connsiteY117" fmla="*/ 578768 h 782526"/>
              <a:gd name="connsiteX118" fmla="*/ 467771 w 1276460"/>
              <a:gd name="connsiteY118" fmla="*/ 560268 h 782526"/>
              <a:gd name="connsiteX119" fmla="*/ 473056 w 1276460"/>
              <a:gd name="connsiteY119" fmla="*/ 552340 h 782526"/>
              <a:gd name="connsiteX120" fmla="*/ 475699 w 1276460"/>
              <a:gd name="connsiteY120" fmla="*/ 544412 h 782526"/>
              <a:gd name="connsiteX121" fmla="*/ 483628 w 1276460"/>
              <a:gd name="connsiteY121" fmla="*/ 539126 h 782526"/>
              <a:gd name="connsiteX122" fmla="*/ 502127 w 1276460"/>
              <a:gd name="connsiteY122" fmla="*/ 531198 h 782526"/>
              <a:gd name="connsiteX123" fmla="*/ 557625 w 1276460"/>
              <a:gd name="connsiteY123" fmla="*/ 533840 h 782526"/>
              <a:gd name="connsiteX124" fmla="*/ 562911 w 1276460"/>
              <a:gd name="connsiteY124" fmla="*/ 549697 h 782526"/>
              <a:gd name="connsiteX125" fmla="*/ 565554 w 1276460"/>
              <a:gd name="connsiteY125" fmla="*/ 562911 h 782526"/>
              <a:gd name="connsiteX126" fmla="*/ 681836 w 1276460"/>
              <a:gd name="connsiteY126" fmla="*/ 565554 h 782526"/>
              <a:gd name="connsiteX127" fmla="*/ 697692 w 1276460"/>
              <a:gd name="connsiteY127" fmla="*/ 584053 h 782526"/>
              <a:gd name="connsiteX128" fmla="*/ 700335 w 1276460"/>
              <a:gd name="connsiteY128" fmla="*/ 607838 h 782526"/>
              <a:gd name="connsiteX129" fmla="*/ 702978 w 1276460"/>
              <a:gd name="connsiteY129" fmla="*/ 615766 h 782526"/>
              <a:gd name="connsiteX130" fmla="*/ 705621 w 1276460"/>
              <a:gd name="connsiteY130" fmla="*/ 644837 h 782526"/>
              <a:gd name="connsiteX131" fmla="*/ 716192 w 1276460"/>
              <a:gd name="connsiteY131" fmla="*/ 652765 h 782526"/>
              <a:gd name="connsiteX132" fmla="*/ 747905 w 1276460"/>
              <a:gd name="connsiteY132" fmla="*/ 658051 h 782526"/>
              <a:gd name="connsiteX133" fmla="*/ 792832 w 1276460"/>
              <a:gd name="connsiteY133" fmla="*/ 663336 h 782526"/>
              <a:gd name="connsiteX134" fmla="*/ 803403 w 1276460"/>
              <a:gd name="connsiteY134" fmla="*/ 665979 h 782526"/>
              <a:gd name="connsiteX135" fmla="*/ 821903 w 1276460"/>
              <a:gd name="connsiteY135" fmla="*/ 668622 h 782526"/>
              <a:gd name="connsiteX136" fmla="*/ 853616 w 1276460"/>
              <a:gd name="connsiteY136" fmla="*/ 681836 h 782526"/>
              <a:gd name="connsiteX137" fmla="*/ 877401 w 1276460"/>
              <a:gd name="connsiteY137" fmla="*/ 695050 h 782526"/>
              <a:gd name="connsiteX138" fmla="*/ 885329 w 1276460"/>
              <a:gd name="connsiteY138" fmla="*/ 718835 h 782526"/>
              <a:gd name="connsiteX139" fmla="*/ 893258 w 1276460"/>
              <a:gd name="connsiteY139" fmla="*/ 726763 h 782526"/>
              <a:gd name="connsiteX140" fmla="*/ 898543 w 1276460"/>
              <a:gd name="connsiteY140" fmla="*/ 734691 h 782526"/>
              <a:gd name="connsiteX141" fmla="*/ 901186 w 1276460"/>
              <a:gd name="connsiteY141" fmla="*/ 742620 h 782526"/>
              <a:gd name="connsiteX142" fmla="*/ 909114 w 1276460"/>
              <a:gd name="connsiteY142" fmla="*/ 745262 h 782526"/>
              <a:gd name="connsiteX143" fmla="*/ 948756 w 1276460"/>
              <a:gd name="connsiteY143" fmla="*/ 747905 h 782526"/>
              <a:gd name="connsiteX144" fmla="*/ 964613 w 1276460"/>
              <a:gd name="connsiteY144" fmla="*/ 755833 h 782526"/>
              <a:gd name="connsiteX145" fmla="*/ 969898 w 1276460"/>
              <a:gd name="connsiteY145" fmla="*/ 763762 h 782526"/>
              <a:gd name="connsiteX146" fmla="*/ 972541 w 1276460"/>
              <a:gd name="connsiteY146" fmla="*/ 771690 h 782526"/>
              <a:gd name="connsiteX147" fmla="*/ 991040 w 1276460"/>
              <a:gd name="connsiteY147" fmla="*/ 776976 h 78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76460" h="782526">
                <a:moveTo>
                  <a:pt x="991040" y="776976"/>
                </a:moveTo>
                <a:cubicBezTo>
                  <a:pt x="994564" y="762881"/>
                  <a:pt x="992066" y="717042"/>
                  <a:pt x="993683" y="687121"/>
                </a:cubicBezTo>
                <a:cubicBezTo>
                  <a:pt x="993833" y="684339"/>
                  <a:pt x="995650" y="681895"/>
                  <a:pt x="996326" y="679193"/>
                </a:cubicBezTo>
                <a:cubicBezTo>
                  <a:pt x="997416" y="674835"/>
                  <a:pt x="997549" y="670240"/>
                  <a:pt x="998969" y="665979"/>
                </a:cubicBezTo>
                <a:cubicBezTo>
                  <a:pt x="1000215" y="662242"/>
                  <a:pt x="1002702" y="659029"/>
                  <a:pt x="1004254" y="655408"/>
                </a:cubicBezTo>
                <a:cubicBezTo>
                  <a:pt x="1005351" y="652848"/>
                  <a:pt x="1006016" y="650123"/>
                  <a:pt x="1006897" y="647480"/>
                </a:cubicBezTo>
                <a:cubicBezTo>
                  <a:pt x="1007778" y="640433"/>
                  <a:pt x="1008270" y="633326"/>
                  <a:pt x="1009540" y="626338"/>
                </a:cubicBezTo>
                <a:cubicBezTo>
                  <a:pt x="1010038" y="623597"/>
                  <a:pt x="1012023" y="621190"/>
                  <a:pt x="1012182" y="618409"/>
                </a:cubicBezTo>
                <a:cubicBezTo>
                  <a:pt x="1013791" y="590251"/>
                  <a:pt x="1013944" y="562030"/>
                  <a:pt x="1014825" y="533840"/>
                </a:cubicBezTo>
                <a:cubicBezTo>
                  <a:pt x="1044777" y="534721"/>
                  <a:pt x="1074759" y="534866"/>
                  <a:pt x="1104680" y="536483"/>
                </a:cubicBezTo>
                <a:cubicBezTo>
                  <a:pt x="1107462" y="536633"/>
                  <a:pt x="1109822" y="539126"/>
                  <a:pt x="1112608" y="539126"/>
                </a:cubicBezTo>
                <a:cubicBezTo>
                  <a:pt x="1139931" y="539126"/>
                  <a:pt x="1167225" y="537364"/>
                  <a:pt x="1194534" y="536483"/>
                </a:cubicBezTo>
                <a:cubicBezTo>
                  <a:pt x="1207748" y="527674"/>
                  <a:pt x="1200699" y="533841"/>
                  <a:pt x="1213033" y="515341"/>
                </a:cubicBezTo>
                <a:cubicBezTo>
                  <a:pt x="1214795" y="512698"/>
                  <a:pt x="1215676" y="509175"/>
                  <a:pt x="1218319" y="507413"/>
                </a:cubicBezTo>
                <a:cubicBezTo>
                  <a:pt x="1241029" y="492271"/>
                  <a:pt x="1212301" y="510421"/>
                  <a:pt x="1234176" y="499484"/>
                </a:cubicBezTo>
                <a:cubicBezTo>
                  <a:pt x="1237017" y="498064"/>
                  <a:pt x="1239091" y="495203"/>
                  <a:pt x="1242104" y="494199"/>
                </a:cubicBezTo>
                <a:cubicBezTo>
                  <a:pt x="1247187" y="492505"/>
                  <a:pt x="1252675" y="492437"/>
                  <a:pt x="1257960" y="491556"/>
                </a:cubicBezTo>
                <a:cubicBezTo>
                  <a:pt x="1276135" y="479440"/>
                  <a:pt x="1271808" y="487011"/>
                  <a:pt x="1276460" y="473057"/>
                </a:cubicBezTo>
                <a:cubicBezTo>
                  <a:pt x="1271961" y="459560"/>
                  <a:pt x="1277442" y="468570"/>
                  <a:pt x="1263246" y="462486"/>
                </a:cubicBezTo>
                <a:cubicBezTo>
                  <a:pt x="1260327" y="461235"/>
                  <a:pt x="1258159" y="458621"/>
                  <a:pt x="1255318" y="457200"/>
                </a:cubicBezTo>
                <a:cubicBezTo>
                  <a:pt x="1247171" y="453126"/>
                  <a:pt x="1233534" y="452825"/>
                  <a:pt x="1226247" y="451914"/>
                </a:cubicBezTo>
                <a:cubicBezTo>
                  <a:pt x="1176242" y="435250"/>
                  <a:pt x="1238413" y="455097"/>
                  <a:pt x="1088823" y="446629"/>
                </a:cubicBezTo>
                <a:cubicBezTo>
                  <a:pt x="1084890" y="446406"/>
                  <a:pt x="1081941" y="442726"/>
                  <a:pt x="1078252" y="441343"/>
                </a:cubicBezTo>
                <a:cubicBezTo>
                  <a:pt x="1074851" y="440068"/>
                  <a:pt x="1071160" y="439745"/>
                  <a:pt x="1067681" y="438701"/>
                </a:cubicBezTo>
                <a:cubicBezTo>
                  <a:pt x="1062344" y="437100"/>
                  <a:pt x="1057229" y="434766"/>
                  <a:pt x="1051824" y="433415"/>
                </a:cubicBezTo>
                <a:lnTo>
                  <a:pt x="1030682" y="428129"/>
                </a:lnTo>
                <a:lnTo>
                  <a:pt x="1020111" y="425487"/>
                </a:lnTo>
                <a:cubicBezTo>
                  <a:pt x="1017468" y="423725"/>
                  <a:pt x="1015023" y="421622"/>
                  <a:pt x="1012182" y="420201"/>
                </a:cubicBezTo>
                <a:cubicBezTo>
                  <a:pt x="1003326" y="415773"/>
                  <a:pt x="988010" y="415754"/>
                  <a:pt x="980469" y="414916"/>
                </a:cubicBezTo>
                <a:cubicBezTo>
                  <a:pt x="977826" y="414035"/>
                  <a:pt x="975219" y="413038"/>
                  <a:pt x="972541" y="412273"/>
                </a:cubicBezTo>
                <a:cubicBezTo>
                  <a:pt x="969049" y="411275"/>
                  <a:pt x="965308" y="411061"/>
                  <a:pt x="961970" y="409630"/>
                </a:cubicBezTo>
                <a:cubicBezTo>
                  <a:pt x="938156" y="399424"/>
                  <a:pt x="974332" y="408401"/>
                  <a:pt x="940828" y="401702"/>
                </a:cubicBezTo>
                <a:cubicBezTo>
                  <a:pt x="938185" y="399940"/>
                  <a:pt x="935802" y="397706"/>
                  <a:pt x="932899" y="396416"/>
                </a:cubicBezTo>
                <a:cubicBezTo>
                  <a:pt x="927808" y="394153"/>
                  <a:pt x="917043" y="391131"/>
                  <a:pt x="917043" y="391131"/>
                </a:cubicBezTo>
                <a:cubicBezTo>
                  <a:pt x="911757" y="387607"/>
                  <a:pt x="905678" y="385051"/>
                  <a:pt x="901186" y="380559"/>
                </a:cubicBezTo>
                <a:cubicBezTo>
                  <a:pt x="898543" y="377916"/>
                  <a:pt x="896427" y="374612"/>
                  <a:pt x="893258" y="372631"/>
                </a:cubicBezTo>
                <a:cubicBezTo>
                  <a:pt x="889235" y="370117"/>
                  <a:pt x="884287" y="369468"/>
                  <a:pt x="880044" y="367346"/>
                </a:cubicBezTo>
                <a:cubicBezTo>
                  <a:pt x="875450" y="365049"/>
                  <a:pt x="871164" y="362175"/>
                  <a:pt x="866830" y="359417"/>
                </a:cubicBezTo>
                <a:cubicBezTo>
                  <a:pt x="861471" y="356006"/>
                  <a:pt x="856999" y="350855"/>
                  <a:pt x="850973" y="348846"/>
                </a:cubicBezTo>
                <a:cubicBezTo>
                  <a:pt x="836437" y="344000"/>
                  <a:pt x="849461" y="349115"/>
                  <a:pt x="835117" y="340918"/>
                </a:cubicBezTo>
                <a:cubicBezTo>
                  <a:pt x="825970" y="335692"/>
                  <a:pt x="825514" y="335955"/>
                  <a:pt x="816617" y="332990"/>
                </a:cubicBezTo>
                <a:cubicBezTo>
                  <a:pt x="794851" y="318478"/>
                  <a:pt x="807064" y="323206"/>
                  <a:pt x="779618" y="319776"/>
                </a:cubicBezTo>
                <a:cubicBezTo>
                  <a:pt x="763337" y="314348"/>
                  <a:pt x="779912" y="319349"/>
                  <a:pt x="753191" y="314490"/>
                </a:cubicBezTo>
                <a:cubicBezTo>
                  <a:pt x="745893" y="313163"/>
                  <a:pt x="741482" y="311468"/>
                  <a:pt x="734691" y="309205"/>
                </a:cubicBezTo>
                <a:cubicBezTo>
                  <a:pt x="729405" y="305681"/>
                  <a:pt x="724861" y="300642"/>
                  <a:pt x="718834" y="298633"/>
                </a:cubicBezTo>
                <a:lnTo>
                  <a:pt x="702978" y="293348"/>
                </a:lnTo>
                <a:cubicBezTo>
                  <a:pt x="682773" y="278194"/>
                  <a:pt x="702145" y="291739"/>
                  <a:pt x="681836" y="280134"/>
                </a:cubicBezTo>
                <a:cubicBezTo>
                  <a:pt x="679078" y="278558"/>
                  <a:pt x="676748" y="276269"/>
                  <a:pt x="673907" y="274849"/>
                </a:cubicBezTo>
                <a:cubicBezTo>
                  <a:pt x="671415" y="273603"/>
                  <a:pt x="668470" y="273452"/>
                  <a:pt x="665979" y="272206"/>
                </a:cubicBezTo>
                <a:cubicBezTo>
                  <a:pt x="645490" y="261960"/>
                  <a:pt x="670049" y="270919"/>
                  <a:pt x="650122" y="264277"/>
                </a:cubicBezTo>
                <a:cubicBezTo>
                  <a:pt x="649241" y="261634"/>
                  <a:pt x="648245" y="259027"/>
                  <a:pt x="647480" y="256349"/>
                </a:cubicBezTo>
                <a:cubicBezTo>
                  <a:pt x="646482" y="252857"/>
                  <a:pt x="647267" y="248478"/>
                  <a:pt x="644837" y="245778"/>
                </a:cubicBezTo>
                <a:cubicBezTo>
                  <a:pt x="632315" y="231864"/>
                  <a:pt x="628622" y="231563"/>
                  <a:pt x="615766" y="227279"/>
                </a:cubicBezTo>
                <a:cubicBezTo>
                  <a:pt x="593059" y="212139"/>
                  <a:pt x="621780" y="230284"/>
                  <a:pt x="599910" y="219350"/>
                </a:cubicBezTo>
                <a:cubicBezTo>
                  <a:pt x="597069" y="217930"/>
                  <a:pt x="594901" y="215316"/>
                  <a:pt x="591981" y="214065"/>
                </a:cubicBezTo>
                <a:cubicBezTo>
                  <a:pt x="588643" y="212634"/>
                  <a:pt x="584856" y="212571"/>
                  <a:pt x="581410" y="211422"/>
                </a:cubicBezTo>
                <a:cubicBezTo>
                  <a:pt x="551570" y="201475"/>
                  <a:pt x="582946" y="209822"/>
                  <a:pt x="557625" y="203494"/>
                </a:cubicBezTo>
                <a:cubicBezTo>
                  <a:pt x="554982" y="200851"/>
                  <a:pt x="552738" y="197737"/>
                  <a:pt x="549697" y="195565"/>
                </a:cubicBezTo>
                <a:cubicBezTo>
                  <a:pt x="541144" y="189455"/>
                  <a:pt x="538092" y="190498"/>
                  <a:pt x="528555" y="187637"/>
                </a:cubicBezTo>
                <a:cubicBezTo>
                  <a:pt x="501737" y="179591"/>
                  <a:pt x="523563" y="184523"/>
                  <a:pt x="499484" y="179709"/>
                </a:cubicBezTo>
                <a:cubicBezTo>
                  <a:pt x="495960" y="177947"/>
                  <a:pt x="492334" y="176378"/>
                  <a:pt x="488913" y="174423"/>
                </a:cubicBezTo>
                <a:cubicBezTo>
                  <a:pt x="486155" y="172847"/>
                  <a:pt x="483959" y="170253"/>
                  <a:pt x="480985" y="169138"/>
                </a:cubicBezTo>
                <a:cubicBezTo>
                  <a:pt x="476779" y="167561"/>
                  <a:pt x="472176" y="167376"/>
                  <a:pt x="467771" y="166495"/>
                </a:cubicBezTo>
                <a:cubicBezTo>
                  <a:pt x="465128" y="164733"/>
                  <a:pt x="462089" y="163455"/>
                  <a:pt x="459843" y="161209"/>
                </a:cubicBezTo>
                <a:cubicBezTo>
                  <a:pt x="439062" y="140428"/>
                  <a:pt x="472595" y="166991"/>
                  <a:pt x="446629" y="145353"/>
                </a:cubicBezTo>
                <a:cubicBezTo>
                  <a:pt x="436986" y="137317"/>
                  <a:pt x="439304" y="143109"/>
                  <a:pt x="430772" y="132139"/>
                </a:cubicBezTo>
                <a:cubicBezTo>
                  <a:pt x="426872" y="127125"/>
                  <a:pt x="424693" y="120774"/>
                  <a:pt x="420201" y="116282"/>
                </a:cubicBezTo>
                <a:cubicBezTo>
                  <a:pt x="417558" y="113639"/>
                  <a:pt x="414666" y="111225"/>
                  <a:pt x="412273" y="108354"/>
                </a:cubicBezTo>
                <a:cubicBezTo>
                  <a:pt x="410239" y="105914"/>
                  <a:pt x="409021" y="102865"/>
                  <a:pt x="406987" y="100425"/>
                </a:cubicBezTo>
                <a:cubicBezTo>
                  <a:pt x="402727" y="95313"/>
                  <a:pt x="394056" y="87750"/>
                  <a:pt x="388488" y="84569"/>
                </a:cubicBezTo>
                <a:cubicBezTo>
                  <a:pt x="386069" y="83187"/>
                  <a:pt x="383202" y="82807"/>
                  <a:pt x="380559" y="81926"/>
                </a:cubicBezTo>
                <a:cubicBezTo>
                  <a:pt x="376029" y="78529"/>
                  <a:pt x="367464" y="71800"/>
                  <a:pt x="362060" y="68712"/>
                </a:cubicBezTo>
                <a:cubicBezTo>
                  <a:pt x="358640" y="66757"/>
                  <a:pt x="355369" y="64112"/>
                  <a:pt x="351489" y="63427"/>
                </a:cubicBezTo>
                <a:cubicBezTo>
                  <a:pt x="340178" y="61431"/>
                  <a:pt x="328585" y="61665"/>
                  <a:pt x="317133" y="60784"/>
                </a:cubicBezTo>
                <a:cubicBezTo>
                  <a:pt x="312728" y="58141"/>
                  <a:pt x="308613" y="54941"/>
                  <a:pt x="303919" y="52855"/>
                </a:cubicBezTo>
                <a:cubicBezTo>
                  <a:pt x="299192" y="50754"/>
                  <a:pt x="280638" y="48095"/>
                  <a:pt x="277491" y="47570"/>
                </a:cubicBezTo>
                <a:cubicBezTo>
                  <a:pt x="238767" y="34660"/>
                  <a:pt x="296856" y="53345"/>
                  <a:pt x="179708" y="36999"/>
                </a:cubicBezTo>
                <a:cubicBezTo>
                  <a:pt x="161187" y="34415"/>
                  <a:pt x="159155" y="29701"/>
                  <a:pt x="145352" y="23785"/>
                </a:cubicBezTo>
                <a:cubicBezTo>
                  <a:pt x="140042" y="21509"/>
                  <a:pt x="132220" y="19841"/>
                  <a:pt x="126853" y="18499"/>
                </a:cubicBezTo>
                <a:cubicBezTo>
                  <a:pt x="123329" y="15856"/>
                  <a:pt x="120132" y="12710"/>
                  <a:pt x="116282" y="10571"/>
                </a:cubicBezTo>
                <a:cubicBezTo>
                  <a:pt x="77514" y="-10965"/>
                  <a:pt x="122150" y="18009"/>
                  <a:pt x="95140" y="0"/>
                </a:cubicBezTo>
                <a:cubicBezTo>
                  <a:pt x="32669" y="6576"/>
                  <a:pt x="49207" y="-11645"/>
                  <a:pt x="42284" y="26428"/>
                </a:cubicBezTo>
                <a:cubicBezTo>
                  <a:pt x="41786" y="29169"/>
                  <a:pt x="40522" y="31713"/>
                  <a:pt x="39641" y="34356"/>
                </a:cubicBezTo>
                <a:cubicBezTo>
                  <a:pt x="38760" y="72236"/>
                  <a:pt x="38645" y="110141"/>
                  <a:pt x="36999" y="147995"/>
                </a:cubicBezTo>
                <a:cubicBezTo>
                  <a:pt x="36878" y="150778"/>
                  <a:pt x="35602" y="153432"/>
                  <a:pt x="34356" y="155924"/>
                </a:cubicBezTo>
                <a:cubicBezTo>
                  <a:pt x="32935" y="158765"/>
                  <a:pt x="30832" y="161209"/>
                  <a:pt x="29070" y="163852"/>
                </a:cubicBezTo>
                <a:cubicBezTo>
                  <a:pt x="28189" y="167376"/>
                  <a:pt x="28230" y="171270"/>
                  <a:pt x="26428" y="174423"/>
                </a:cubicBezTo>
                <a:cubicBezTo>
                  <a:pt x="23299" y="179899"/>
                  <a:pt x="15621" y="184270"/>
                  <a:pt x="10571" y="187637"/>
                </a:cubicBezTo>
                <a:cubicBezTo>
                  <a:pt x="8809" y="190280"/>
                  <a:pt x="5398" y="192391"/>
                  <a:pt x="5285" y="195565"/>
                </a:cubicBezTo>
                <a:cubicBezTo>
                  <a:pt x="-3067" y="429441"/>
                  <a:pt x="25433" y="341268"/>
                  <a:pt x="0" y="417558"/>
                </a:cubicBezTo>
                <a:cubicBezTo>
                  <a:pt x="881" y="422844"/>
                  <a:pt x="247" y="428622"/>
                  <a:pt x="2643" y="433415"/>
                </a:cubicBezTo>
                <a:cubicBezTo>
                  <a:pt x="4063" y="436256"/>
                  <a:pt x="7398" y="438557"/>
                  <a:pt x="10571" y="438701"/>
                </a:cubicBezTo>
                <a:lnTo>
                  <a:pt x="60784" y="436058"/>
                </a:lnTo>
                <a:cubicBezTo>
                  <a:pt x="63427" y="434296"/>
                  <a:pt x="65871" y="432193"/>
                  <a:pt x="68712" y="430772"/>
                </a:cubicBezTo>
                <a:cubicBezTo>
                  <a:pt x="71203" y="429526"/>
                  <a:pt x="74322" y="429674"/>
                  <a:pt x="76640" y="428129"/>
                </a:cubicBezTo>
                <a:cubicBezTo>
                  <a:pt x="96437" y="414932"/>
                  <a:pt x="73646" y="423842"/>
                  <a:pt x="92497" y="417558"/>
                </a:cubicBezTo>
                <a:cubicBezTo>
                  <a:pt x="97720" y="419299"/>
                  <a:pt x="104628" y="420830"/>
                  <a:pt x="108354" y="425487"/>
                </a:cubicBezTo>
                <a:cubicBezTo>
                  <a:pt x="110094" y="427662"/>
                  <a:pt x="108729" y="431796"/>
                  <a:pt x="110996" y="433415"/>
                </a:cubicBezTo>
                <a:cubicBezTo>
                  <a:pt x="115530" y="436654"/>
                  <a:pt x="126853" y="438701"/>
                  <a:pt x="126853" y="438701"/>
                </a:cubicBezTo>
                <a:cubicBezTo>
                  <a:pt x="166370" y="437290"/>
                  <a:pt x="197255" y="459324"/>
                  <a:pt x="203493" y="428129"/>
                </a:cubicBezTo>
                <a:cubicBezTo>
                  <a:pt x="204714" y="422021"/>
                  <a:pt x="205255" y="415796"/>
                  <a:pt x="206136" y="409630"/>
                </a:cubicBezTo>
                <a:cubicBezTo>
                  <a:pt x="231683" y="410511"/>
                  <a:pt x="257265" y="410678"/>
                  <a:pt x="282777" y="412273"/>
                </a:cubicBezTo>
                <a:cubicBezTo>
                  <a:pt x="285557" y="412447"/>
                  <a:pt x="288003" y="414240"/>
                  <a:pt x="290705" y="414916"/>
                </a:cubicBezTo>
                <a:cubicBezTo>
                  <a:pt x="295063" y="416005"/>
                  <a:pt x="299514" y="416677"/>
                  <a:pt x="303919" y="417558"/>
                </a:cubicBezTo>
                <a:cubicBezTo>
                  <a:pt x="319384" y="433023"/>
                  <a:pt x="315862" y="430996"/>
                  <a:pt x="330347" y="441343"/>
                </a:cubicBezTo>
                <a:cubicBezTo>
                  <a:pt x="332932" y="443189"/>
                  <a:pt x="335434" y="445208"/>
                  <a:pt x="338275" y="446629"/>
                </a:cubicBezTo>
                <a:cubicBezTo>
                  <a:pt x="351568" y="453276"/>
                  <a:pt x="345394" y="443177"/>
                  <a:pt x="362060" y="459843"/>
                </a:cubicBezTo>
                <a:cubicBezTo>
                  <a:pt x="364703" y="462486"/>
                  <a:pt x="367694" y="464821"/>
                  <a:pt x="369988" y="467771"/>
                </a:cubicBezTo>
                <a:cubicBezTo>
                  <a:pt x="373888" y="472785"/>
                  <a:pt x="380559" y="483628"/>
                  <a:pt x="380559" y="483628"/>
                </a:cubicBezTo>
                <a:cubicBezTo>
                  <a:pt x="381440" y="487152"/>
                  <a:pt x="382204" y="490707"/>
                  <a:pt x="383202" y="494199"/>
                </a:cubicBezTo>
                <a:cubicBezTo>
                  <a:pt x="383967" y="496877"/>
                  <a:pt x="385647" y="499348"/>
                  <a:pt x="385845" y="502127"/>
                </a:cubicBezTo>
                <a:cubicBezTo>
                  <a:pt x="387415" y="524112"/>
                  <a:pt x="386140" y="546281"/>
                  <a:pt x="388488" y="568196"/>
                </a:cubicBezTo>
                <a:cubicBezTo>
                  <a:pt x="388885" y="571900"/>
                  <a:pt x="399718" y="582510"/>
                  <a:pt x="401702" y="584053"/>
                </a:cubicBezTo>
                <a:cubicBezTo>
                  <a:pt x="412692" y="592600"/>
                  <a:pt x="414682" y="594180"/>
                  <a:pt x="425486" y="597267"/>
                </a:cubicBezTo>
                <a:cubicBezTo>
                  <a:pt x="428979" y="598265"/>
                  <a:pt x="432534" y="599029"/>
                  <a:pt x="436058" y="599910"/>
                </a:cubicBezTo>
                <a:cubicBezTo>
                  <a:pt x="442224" y="598148"/>
                  <a:pt x="449119" y="598023"/>
                  <a:pt x="454557" y="594624"/>
                </a:cubicBezTo>
                <a:cubicBezTo>
                  <a:pt x="456919" y="593148"/>
                  <a:pt x="455954" y="589188"/>
                  <a:pt x="457200" y="586696"/>
                </a:cubicBezTo>
                <a:cubicBezTo>
                  <a:pt x="458620" y="583855"/>
                  <a:pt x="461065" y="581609"/>
                  <a:pt x="462485" y="578768"/>
                </a:cubicBezTo>
                <a:cubicBezTo>
                  <a:pt x="467628" y="568481"/>
                  <a:pt x="462690" y="572124"/>
                  <a:pt x="467771" y="560268"/>
                </a:cubicBezTo>
                <a:cubicBezTo>
                  <a:pt x="469022" y="557349"/>
                  <a:pt x="471636" y="555181"/>
                  <a:pt x="473056" y="552340"/>
                </a:cubicBezTo>
                <a:cubicBezTo>
                  <a:pt x="474302" y="549848"/>
                  <a:pt x="473959" y="546587"/>
                  <a:pt x="475699" y="544412"/>
                </a:cubicBezTo>
                <a:cubicBezTo>
                  <a:pt x="477683" y="541932"/>
                  <a:pt x="480870" y="540702"/>
                  <a:pt x="483628" y="539126"/>
                </a:cubicBezTo>
                <a:cubicBezTo>
                  <a:pt x="492774" y="533899"/>
                  <a:pt x="493230" y="534163"/>
                  <a:pt x="502127" y="531198"/>
                </a:cubicBezTo>
                <a:cubicBezTo>
                  <a:pt x="520626" y="532079"/>
                  <a:pt x="539907" y="528448"/>
                  <a:pt x="557625" y="533840"/>
                </a:cubicBezTo>
                <a:cubicBezTo>
                  <a:pt x="562955" y="535462"/>
                  <a:pt x="561818" y="544234"/>
                  <a:pt x="562911" y="549697"/>
                </a:cubicBezTo>
                <a:cubicBezTo>
                  <a:pt x="563792" y="554102"/>
                  <a:pt x="561101" y="562317"/>
                  <a:pt x="565554" y="562911"/>
                </a:cubicBezTo>
                <a:cubicBezTo>
                  <a:pt x="603985" y="568035"/>
                  <a:pt x="643075" y="564673"/>
                  <a:pt x="681836" y="565554"/>
                </a:cubicBezTo>
                <a:cubicBezTo>
                  <a:pt x="685527" y="569245"/>
                  <a:pt x="696185" y="579156"/>
                  <a:pt x="697692" y="584053"/>
                </a:cubicBezTo>
                <a:cubicBezTo>
                  <a:pt x="700038" y="591677"/>
                  <a:pt x="699023" y="599969"/>
                  <a:pt x="700335" y="607838"/>
                </a:cubicBezTo>
                <a:cubicBezTo>
                  <a:pt x="700793" y="610586"/>
                  <a:pt x="702097" y="613123"/>
                  <a:pt x="702978" y="615766"/>
                </a:cubicBezTo>
                <a:cubicBezTo>
                  <a:pt x="703859" y="625456"/>
                  <a:pt x="702348" y="635674"/>
                  <a:pt x="705621" y="644837"/>
                </a:cubicBezTo>
                <a:cubicBezTo>
                  <a:pt x="707102" y="648985"/>
                  <a:pt x="712368" y="650580"/>
                  <a:pt x="716192" y="652765"/>
                </a:cubicBezTo>
                <a:cubicBezTo>
                  <a:pt x="723674" y="657040"/>
                  <a:pt x="744300" y="657650"/>
                  <a:pt x="747905" y="658051"/>
                </a:cubicBezTo>
                <a:cubicBezTo>
                  <a:pt x="769163" y="665138"/>
                  <a:pt x="745951" y="658128"/>
                  <a:pt x="792832" y="663336"/>
                </a:cubicBezTo>
                <a:cubicBezTo>
                  <a:pt x="796442" y="663737"/>
                  <a:pt x="799829" y="665329"/>
                  <a:pt x="803403" y="665979"/>
                </a:cubicBezTo>
                <a:cubicBezTo>
                  <a:pt x="809532" y="667093"/>
                  <a:pt x="815736" y="667741"/>
                  <a:pt x="821903" y="668622"/>
                </a:cubicBezTo>
                <a:cubicBezTo>
                  <a:pt x="836819" y="673594"/>
                  <a:pt x="839720" y="673730"/>
                  <a:pt x="853616" y="681836"/>
                </a:cubicBezTo>
                <a:cubicBezTo>
                  <a:pt x="877848" y="695972"/>
                  <a:pt x="860790" y="689512"/>
                  <a:pt x="877401" y="695050"/>
                </a:cubicBezTo>
                <a:cubicBezTo>
                  <a:pt x="895041" y="721512"/>
                  <a:pt x="866333" y="676097"/>
                  <a:pt x="885329" y="718835"/>
                </a:cubicBezTo>
                <a:cubicBezTo>
                  <a:pt x="886847" y="722250"/>
                  <a:pt x="890865" y="723892"/>
                  <a:pt x="893258" y="726763"/>
                </a:cubicBezTo>
                <a:cubicBezTo>
                  <a:pt x="895291" y="729203"/>
                  <a:pt x="897123" y="731850"/>
                  <a:pt x="898543" y="734691"/>
                </a:cubicBezTo>
                <a:cubicBezTo>
                  <a:pt x="899789" y="737183"/>
                  <a:pt x="899216" y="740650"/>
                  <a:pt x="901186" y="742620"/>
                </a:cubicBezTo>
                <a:cubicBezTo>
                  <a:pt x="903156" y="744590"/>
                  <a:pt x="906345" y="744954"/>
                  <a:pt x="909114" y="745262"/>
                </a:cubicBezTo>
                <a:cubicBezTo>
                  <a:pt x="922276" y="746724"/>
                  <a:pt x="935542" y="747024"/>
                  <a:pt x="948756" y="747905"/>
                </a:cubicBezTo>
                <a:cubicBezTo>
                  <a:pt x="955202" y="750054"/>
                  <a:pt x="959492" y="750712"/>
                  <a:pt x="964613" y="755833"/>
                </a:cubicBezTo>
                <a:cubicBezTo>
                  <a:pt x="966859" y="758079"/>
                  <a:pt x="968478" y="760921"/>
                  <a:pt x="969898" y="763762"/>
                </a:cubicBezTo>
                <a:cubicBezTo>
                  <a:pt x="971144" y="766254"/>
                  <a:pt x="970801" y="769515"/>
                  <a:pt x="972541" y="771690"/>
                </a:cubicBezTo>
                <a:cubicBezTo>
                  <a:pt x="974525" y="774170"/>
                  <a:pt x="987516" y="791071"/>
                  <a:pt x="991040" y="776976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672310" y="4994844"/>
            <a:ext cx="451059" cy="296587"/>
          </a:xfrm>
          <a:custGeom>
            <a:avLst/>
            <a:gdLst>
              <a:gd name="connsiteX0" fmla="*/ 450247 w 451059"/>
              <a:gd name="connsiteY0" fmla="*/ 295991 h 296587"/>
              <a:gd name="connsiteX1" fmla="*/ 423819 w 451059"/>
              <a:gd name="connsiteY1" fmla="*/ 288062 h 296587"/>
              <a:gd name="connsiteX2" fmla="*/ 415891 w 451059"/>
              <a:gd name="connsiteY2" fmla="*/ 285420 h 296587"/>
              <a:gd name="connsiteX3" fmla="*/ 331322 w 451059"/>
              <a:gd name="connsiteY3" fmla="*/ 282777 h 296587"/>
              <a:gd name="connsiteX4" fmla="*/ 323393 w 451059"/>
              <a:gd name="connsiteY4" fmla="*/ 277491 h 296587"/>
              <a:gd name="connsiteX5" fmla="*/ 312822 w 451059"/>
              <a:gd name="connsiteY5" fmla="*/ 274848 h 296587"/>
              <a:gd name="connsiteX6" fmla="*/ 296966 w 451059"/>
              <a:gd name="connsiteY6" fmla="*/ 269563 h 296587"/>
              <a:gd name="connsiteX7" fmla="*/ 289037 w 451059"/>
              <a:gd name="connsiteY7" fmla="*/ 264277 h 296587"/>
              <a:gd name="connsiteX8" fmla="*/ 270538 w 451059"/>
              <a:gd name="connsiteY8" fmla="*/ 258992 h 296587"/>
              <a:gd name="connsiteX9" fmla="*/ 262610 w 451059"/>
              <a:gd name="connsiteY9" fmla="*/ 256349 h 296587"/>
              <a:gd name="connsiteX10" fmla="*/ 196540 w 451059"/>
              <a:gd name="connsiteY10" fmla="*/ 253706 h 296587"/>
              <a:gd name="connsiteX11" fmla="*/ 172755 w 451059"/>
              <a:gd name="connsiteY11" fmla="*/ 240492 h 296587"/>
              <a:gd name="connsiteX12" fmla="*/ 164827 w 451059"/>
              <a:gd name="connsiteY12" fmla="*/ 235207 h 296587"/>
              <a:gd name="connsiteX13" fmla="*/ 148970 w 451059"/>
              <a:gd name="connsiteY13" fmla="*/ 224636 h 296587"/>
              <a:gd name="connsiteX14" fmla="*/ 146328 w 451059"/>
              <a:gd name="connsiteY14" fmla="*/ 161209 h 296587"/>
              <a:gd name="connsiteX15" fmla="*/ 104043 w 451059"/>
              <a:gd name="connsiteY15" fmla="*/ 163852 h 296587"/>
              <a:gd name="connsiteX16" fmla="*/ 88186 w 451059"/>
              <a:gd name="connsiteY16" fmla="*/ 179709 h 296587"/>
              <a:gd name="connsiteX17" fmla="*/ 67044 w 451059"/>
              <a:gd name="connsiteY17" fmla="*/ 184994 h 296587"/>
              <a:gd name="connsiteX18" fmla="*/ 56473 w 451059"/>
              <a:gd name="connsiteY18" fmla="*/ 121568 h 296587"/>
              <a:gd name="connsiteX19" fmla="*/ 40617 w 451059"/>
              <a:gd name="connsiteY19" fmla="*/ 110996 h 296587"/>
              <a:gd name="connsiteX20" fmla="*/ 32688 w 451059"/>
              <a:gd name="connsiteY20" fmla="*/ 103068 h 296587"/>
              <a:gd name="connsiteX21" fmla="*/ 27403 w 451059"/>
              <a:gd name="connsiteY21" fmla="*/ 95140 h 296587"/>
              <a:gd name="connsiteX22" fmla="*/ 19474 w 451059"/>
              <a:gd name="connsiteY22" fmla="*/ 89854 h 296587"/>
              <a:gd name="connsiteX23" fmla="*/ 6260 w 451059"/>
              <a:gd name="connsiteY23" fmla="*/ 76640 h 296587"/>
              <a:gd name="connsiteX24" fmla="*/ 975 w 451059"/>
              <a:gd name="connsiteY24" fmla="*/ 68712 h 296587"/>
              <a:gd name="connsiteX25" fmla="*/ 3618 w 451059"/>
              <a:gd name="connsiteY25" fmla="*/ 21142 h 296587"/>
              <a:gd name="connsiteX26" fmla="*/ 24760 w 451059"/>
              <a:gd name="connsiteY26" fmla="*/ 18499 h 296587"/>
              <a:gd name="connsiteX27" fmla="*/ 35331 w 451059"/>
              <a:gd name="connsiteY27" fmla="*/ 13214 h 296587"/>
              <a:gd name="connsiteX28" fmla="*/ 43259 w 451059"/>
              <a:gd name="connsiteY28" fmla="*/ 10571 h 296587"/>
              <a:gd name="connsiteX29" fmla="*/ 59116 w 451059"/>
              <a:gd name="connsiteY29" fmla="*/ 0 h 296587"/>
              <a:gd name="connsiteX30" fmla="*/ 104043 w 451059"/>
              <a:gd name="connsiteY30" fmla="*/ 18499 h 296587"/>
              <a:gd name="connsiteX31" fmla="*/ 104043 w 451059"/>
              <a:gd name="connsiteY31" fmla="*/ 18499 h 296587"/>
              <a:gd name="connsiteX32" fmla="*/ 119900 w 451059"/>
              <a:gd name="connsiteY32" fmla="*/ 23785 h 296587"/>
              <a:gd name="connsiteX33" fmla="*/ 135756 w 451059"/>
              <a:gd name="connsiteY33" fmla="*/ 34356 h 296587"/>
              <a:gd name="connsiteX34" fmla="*/ 151613 w 451059"/>
              <a:gd name="connsiteY34" fmla="*/ 39642 h 296587"/>
              <a:gd name="connsiteX35" fmla="*/ 178041 w 451059"/>
              <a:gd name="connsiteY35" fmla="*/ 36999 h 296587"/>
              <a:gd name="connsiteX36" fmla="*/ 180684 w 451059"/>
              <a:gd name="connsiteY36" fmla="*/ 29070 h 296587"/>
              <a:gd name="connsiteX37" fmla="*/ 199183 w 451059"/>
              <a:gd name="connsiteY37" fmla="*/ 31713 h 296587"/>
              <a:gd name="connsiteX38" fmla="*/ 212397 w 451059"/>
              <a:gd name="connsiteY38" fmla="*/ 47570 h 296587"/>
              <a:gd name="connsiteX39" fmla="*/ 228254 w 451059"/>
              <a:gd name="connsiteY39" fmla="*/ 52855 h 296587"/>
              <a:gd name="connsiteX40" fmla="*/ 230896 w 451059"/>
              <a:gd name="connsiteY40" fmla="*/ 60784 h 296587"/>
              <a:gd name="connsiteX41" fmla="*/ 236182 w 451059"/>
              <a:gd name="connsiteY41" fmla="*/ 68712 h 296587"/>
              <a:gd name="connsiteX42" fmla="*/ 246753 w 451059"/>
              <a:gd name="connsiteY42" fmla="*/ 97783 h 296587"/>
              <a:gd name="connsiteX43" fmla="*/ 249396 w 451059"/>
              <a:gd name="connsiteY43" fmla="*/ 108354 h 296587"/>
              <a:gd name="connsiteX44" fmla="*/ 262610 w 451059"/>
              <a:gd name="connsiteY44" fmla="*/ 121568 h 296587"/>
              <a:gd name="connsiteX45" fmla="*/ 270538 w 451059"/>
              <a:gd name="connsiteY45" fmla="*/ 129496 h 296587"/>
              <a:gd name="connsiteX46" fmla="*/ 278466 w 451059"/>
              <a:gd name="connsiteY46" fmla="*/ 134781 h 296587"/>
              <a:gd name="connsiteX47" fmla="*/ 286395 w 451059"/>
              <a:gd name="connsiteY47" fmla="*/ 142710 h 296587"/>
              <a:gd name="connsiteX48" fmla="*/ 294323 w 451059"/>
              <a:gd name="connsiteY48" fmla="*/ 147995 h 296587"/>
              <a:gd name="connsiteX49" fmla="*/ 302251 w 451059"/>
              <a:gd name="connsiteY49" fmla="*/ 155924 h 296587"/>
              <a:gd name="connsiteX50" fmla="*/ 307537 w 451059"/>
              <a:gd name="connsiteY50" fmla="*/ 163852 h 296587"/>
              <a:gd name="connsiteX51" fmla="*/ 344536 w 451059"/>
              <a:gd name="connsiteY51" fmla="*/ 190280 h 296587"/>
              <a:gd name="connsiteX52" fmla="*/ 349821 w 451059"/>
              <a:gd name="connsiteY52" fmla="*/ 198208 h 296587"/>
              <a:gd name="connsiteX53" fmla="*/ 360392 w 451059"/>
              <a:gd name="connsiteY53" fmla="*/ 203494 h 296587"/>
              <a:gd name="connsiteX54" fmla="*/ 384177 w 451059"/>
              <a:gd name="connsiteY54" fmla="*/ 221993 h 296587"/>
              <a:gd name="connsiteX55" fmla="*/ 392106 w 451059"/>
              <a:gd name="connsiteY55" fmla="*/ 227279 h 296587"/>
              <a:gd name="connsiteX56" fmla="*/ 400034 w 451059"/>
              <a:gd name="connsiteY56" fmla="*/ 235207 h 296587"/>
              <a:gd name="connsiteX57" fmla="*/ 407962 w 451059"/>
              <a:gd name="connsiteY57" fmla="*/ 240492 h 296587"/>
              <a:gd name="connsiteX58" fmla="*/ 431747 w 451059"/>
              <a:gd name="connsiteY58" fmla="*/ 258992 h 296587"/>
              <a:gd name="connsiteX59" fmla="*/ 439675 w 451059"/>
              <a:gd name="connsiteY59" fmla="*/ 266920 h 296587"/>
              <a:gd name="connsiteX60" fmla="*/ 442318 w 451059"/>
              <a:gd name="connsiteY60" fmla="*/ 274848 h 296587"/>
              <a:gd name="connsiteX61" fmla="*/ 450247 w 451059"/>
              <a:gd name="connsiteY61" fmla="*/ 295991 h 2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51059" h="296587">
                <a:moveTo>
                  <a:pt x="450247" y="295991"/>
                </a:moveTo>
                <a:cubicBezTo>
                  <a:pt x="447164" y="298193"/>
                  <a:pt x="447633" y="294015"/>
                  <a:pt x="423819" y="288062"/>
                </a:cubicBezTo>
                <a:cubicBezTo>
                  <a:pt x="421117" y="287386"/>
                  <a:pt x="418672" y="285579"/>
                  <a:pt x="415891" y="285420"/>
                </a:cubicBezTo>
                <a:cubicBezTo>
                  <a:pt x="387733" y="283811"/>
                  <a:pt x="359512" y="283658"/>
                  <a:pt x="331322" y="282777"/>
                </a:cubicBezTo>
                <a:cubicBezTo>
                  <a:pt x="328679" y="281015"/>
                  <a:pt x="326313" y="278742"/>
                  <a:pt x="323393" y="277491"/>
                </a:cubicBezTo>
                <a:cubicBezTo>
                  <a:pt x="320055" y="276060"/>
                  <a:pt x="316301" y="275892"/>
                  <a:pt x="312822" y="274848"/>
                </a:cubicBezTo>
                <a:cubicBezTo>
                  <a:pt x="307486" y="273247"/>
                  <a:pt x="302251" y="271325"/>
                  <a:pt x="296966" y="269563"/>
                </a:cubicBezTo>
                <a:cubicBezTo>
                  <a:pt x="294323" y="267801"/>
                  <a:pt x="291878" y="265697"/>
                  <a:pt x="289037" y="264277"/>
                </a:cubicBezTo>
                <a:cubicBezTo>
                  <a:pt x="284817" y="262167"/>
                  <a:pt x="274483" y="260119"/>
                  <a:pt x="270538" y="258992"/>
                </a:cubicBezTo>
                <a:cubicBezTo>
                  <a:pt x="267860" y="258227"/>
                  <a:pt x="265389" y="256547"/>
                  <a:pt x="262610" y="256349"/>
                </a:cubicBezTo>
                <a:cubicBezTo>
                  <a:pt x="240625" y="254779"/>
                  <a:pt x="218563" y="254587"/>
                  <a:pt x="196540" y="253706"/>
                </a:cubicBezTo>
                <a:cubicBezTo>
                  <a:pt x="182584" y="249055"/>
                  <a:pt x="190931" y="252610"/>
                  <a:pt x="172755" y="240492"/>
                </a:cubicBezTo>
                <a:cubicBezTo>
                  <a:pt x="170112" y="238730"/>
                  <a:pt x="167073" y="237453"/>
                  <a:pt x="164827" y="235207"/>
                </a:cubicBezTo>
                <a:cubicBezTo>
                  <a:pt x="154929" y="225309"/>
                  <a:pt x="160445" y="228461"/>
                  <a:pt x="148970" y="224636"/>
                </a:cubicBezTo>
                <a:cubicBezTo>
                  <a:pt x="148089" y="203494"/>
                  <a:pt x="158906" y="178226"/>
                  <a:pt x="146328" y="161209"/>
                </a:cubicBezTo>
                <a:cubicBezTo>
                  <a:pt x="137934" y="149852"/>
                  <a:pt x="117501" y="159570"/>
                  <a:pt x="104043" y="163852"/>
                </a:cubicBezTo>
                <a:cubicBezTo>
                  <a:pt x="96920" y="166118"/>
                  <a:pt x="95516" y="178243"/>
                  <a:pt x="88186" y="179709"/>
                </a:cubicBezTo>
                <a:cubicBezTo>
                  <a:pt x="72241" y="182897"/>
                  <a:pt x="79234" y="180931"/>
                  <a:pt x="67044" y="184994"/>
                </a:cubicBezTo>
                <a:cubicBezTo>
                  <a:pt x="37815" y="175250"/>
                  <a:pt x="74250" y="190139"/>
                  <a:pt x="56473" y="121568"/>
                </a:cubicBezTo>
                <a:cubicBezTo>
                  <a:pt x="54879" y="115419"/>
                  <a:pt x="45109" y="115488"/>
                  <a:pt x="40617" y="110996"/>
                </a:cubicBezTo>
                <a:cubicBezTo>
                  <a:pt x="37974" y="108353"/>
                  <a:pt x="35081" y="105939"/>
                  <a:pt x="32688" y="103068"/>
                </a:cubicBezTo>
                <a:cubicBezTo>
                  <a:pt x="30655" y="100628"/>
                  <a:pt x="29649" y="97386"/>
                  <a:pt x="27403" y="95140"/>
                </a:cubicBezTo>
                <a:cubicBezTo>
                  <a:pt x="25157" y="92894"/>
                  <a:pt x="22117" y="91616"/>
                  <a:pt x="19474" y="89854"/>
                </a:cubicBezTo>
                <a:cubicBezTo>
                  <a:pt x="5382" y="68714"/>
                  <a:pt x="23878" y="94258"/>
                  <a:pt x="6260" y="76640"/>
                </a:cubicBezTo>
                <a:cubicBezTo>
                  <a:pt x="4014" y="74394"/>
                  <a:pt x="2737" y="71355"/>
                  <a:pt x="975" y="68712"/>
                </a:cubicBezTo>
                <a:cubicBezTo>
                  <a:pt x="1856" y="52855"/>
                  <a:pt x="-3180" y="35494"/>
                  <a:pt x="3618" y="21142"/>
                </a:cubicBezTo>
                <a:cubicBezTo>
                  <a:pt x="6658" y="14723"/>
                  <a:pt x="17870" y="20221"/>
                  <a:pt x="24760" y="18499"/>
                </a:cubicBezTo>
                <a:cubicBezTo>
                  <a:pt x="28582" y="17544"/>
                  <a:pt x="31710" y="14766"/>
                  <a:pt x="35331" y="13214"/>
                </a:cubicBezTo>
                <a:cubicBezTo>
                  <a:pt x="37891" y="12117"/>
                  <a:pt x="40824" y="11924"/>
                  <a:pt x="43259" y="10571"/>
                </a:cubicBezTo>
                <a:cubicBezTo>
                  <a:pt x="48812" y="7486"/>
                  <a:pt x="59116" y="0"/>
                  <a:pt x="59116" y="0"/>
                </a:cubicBezTo>
                <a:cubicBezTo>
                  <a:pt x="95630" y="3320"/>
                  <a:pt x="81306" y="-4237"/>
                  <a:pt x="104043" y="18499"/>
                </a:cubicBezTo>
                <a:lnTo>
                  <a:pt x="104043" y="18499"/>
                </a:lnTo>
                <a:cubicBezTo>
                  <a:pt x="109329" y="20261"/>
                  <a:pt x="115264" y="20694"/>
                  <a:pt x="119900" y="23785"/>
                </a:cubicBezTo>
                <a:cubicBezTo>
                  <a:pt x="125185" y="27309"/>
                  <a:pt x="129730" y="32347"/>
                  <a:pt x="135756" y="34356"/>
                </a:cubicBezTo>
                <a:lnTo>
                  <a:pt x="151613" y="39642"/>
                </a:lnTo>
                <a:cubicBezTo>
                  <a:pt x="160422" y="38761"/>
                  <a:pt x="169721" y="40025"/>
                  <a:pt x="178041" y="36999"/>
                </a:cubicBezTo>
                <a:cubicBezTo>
                  <a:pt x="180659" y="36047"/>
                  <a:pt x="177981" y="29746"/>
                  <a:pt x="180684" y="29070"/>
                </a:cubicBezTo>
                <a:cubicBezTo>
                  <a:pt x="186727" y="27559"/>
                  <a:pt x="193017" y="30832"/>
                  <a:pt x="199183" y="31713"/>
                </a:cubicBezTo>
                <a:cubicBezTo>
                  <a:pt x="202473" y="36647"/>
                  <a:pt x="207011" y="44578"/>
                  <a:pt x="212397" y="47570"/>
                </a:cubicBezTo>
                <a:cubicBezTo>
                  <a:pt x="217267" y="50276"/>
                  <a:pt x="228254" y="52855"/>
                  <a:pt x="228254" y="52855"/>
                </a:cubicBezTo>
                <a:cubicBezTo>
                  <a:pt x="229135" y="55498"/>
                  <a:pt x="229650" y="58292"/>
                  <a:pt x="230896" y="60784"/>
                </a:cubicBezTo>
                <a:cubicBezTo>
                  <a:pt x="232316" y="63625"/>
                  <a:pt x="235346" y="65648"/>
                  <a:pt x="236182" y="68712"/>
                </a:cubicBezTo>
                <a:cubicBezTo>
                  <a:pt x="244337" y="98612"/>
                  <a:pt x="231146" y="82174"/>
                  <a:pt x="246753" y="97783"/>
                </a:cubicBezTo>
                <a:cubicBezTo>
                  <a:pt x="247634" y="101307"/>
                  <a:pt x="247965" y="105016"/>
                  <a:pt x="249396" y="108354"/>
                </a:cubicBezTo>
                <a:cubicBezTo>
                  <a:pt x="253703" y="118403"/>
                  <a:pt x="254779" y="115042"/>
                  <a:pt x="262610" y="121568"/>
                </a:cubicBezTo>
                <a:cubicBezTo>
                  <a:pt x="265481" y="123961"/>
                  <a:pt x="267667" y="127103"/>
                  <a:pt x="270538" y="129496"/>
                </a:cubicBezTo>
                <a:cubicBezTo>
                  <a:pt x="272978" y="131529"/>
                  <a:pt x="276026" y="132748"/>
                  <a:pt x="278466" y="134781"/>
                </a:cubicBezTo>
                <a:cubicBezTo>
                  <a:pt x="281337" y="137174"/>
                  <a:pt x="283524" y="140317"/>
                  <a:pt x="286395" y="142710"/>
                </a:cubicBezTo>
                <a:cubicBezTo>
                  <a:pt x="288835" y="144743"/>
                  <a:pt x="291883" y="145962"/>
                  <a:pt x="294323" y="147995"/>
                </a:cubicBezTo>
                <a:cubicBezTo>
                  <a:pt x="297194" y="150388"/>
                  <a:pt x="299858" y="153053"/>
                  <a:pt x="302251" y="155924"/>
                </a:cubicBezTo>
                <a:cubicBezTo>
                  <a:pt x="304284" y="158364"/>
                  <a:pt x="305147" y="161760"/>
                  <a:pt x="307537" y="163852"/>
                </a:cubicBezTo>
                <a:cubicBezTo>
                  <a:pt x="315758" y="171045"/>
                  <a:pt x="339065" y="182073"/>
                  <a:pt x="344536" y="190280"/>
                </a:cubicBezTo>
                <a:cubicBezTo>
                  <a:pt x="346298" y="192923"/>
                  <a:pt x="347381" y="196175"/>
                  <a:pt x="349821" y="198208"/>
                </a:cubicBezTo>
                <a:cubicBezTo>
                  <a:pt x="352847" y="200730"/>
                  <a:pt x="357014" y="201467"/>
                  <a:pt x="360392" y="203494"/>
                </a:cubicBezTo>
                <a:cubicBezTo>
                  <a:pt x="389023" y="220673"/>
                  <a:pt x="366071" y="206905"/>
                  <a:pt x="384177" y="221993"/>
                </a:cubicBezTo>
                <a:cubicBezTo>
                  <a:pt x="386617" y="224027"/>
                  <a:pt x="389666" y="225245"/>
                  <a:pt x="392106" y="227279"/>
                </a:cubicBezTo>
                <a:cubicBezTo>
                  <a:pt x="394977" y="229672"/>
                  <a:pt x="397163" y="232814"/>
                  <a:pt x="400034" y="235207"/>
                </a:cubicBezTo>
                <a:cubicBezTo>
                  <a:pt x="402474" y="237240"/>
                  <a:pt x="405588" y="238382"/>
                  <a:pt x="407962" y="240492"/>
                </a:cubicBezTo>
                <a:cubicBezTo>
                  <a:pt x="429355" y="259508"/>
                  <a:pt x="415399" y="253542"/>
                  <a:pt x="431747" y="258992"/>
                </a:cubicBezTo>
                <a:cubicBezTo>
                  <a:pt x="434390" y="261635"/>
                  <a:pt x="437602" y="263810"/>
                  <a:pt x="439675" y="266920"/>
                </a:cubicBezTo>
                <a:cubicBezTo>
                  <a:pt x="441220" y="269238"/>
                  <a:pt x="440773" y="272530"/>
                  <a:pt x="442318" y="274848"/>
                </a:cubicBezTo>
                <a:cubicBezTo>
                  <a:pt x="446979" y="281839"/>
                  <a:pt x="453330" y="293789"/>
                  <a:pt x="450247" y="295991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4839780" y="4889133"/>
            <a:ext cx="396081" cy="377917"/>
          </a:xfrm>
          <a:custGeom>
            <a:avLst/>
            <a:gdLst>
              <a:gd name="connsiteX0" fmla="*/ 73997 w 396081"/>
              <a:gd name="connsiteY0" fmla="*/ 169138 h 377917"/>
              <a:gd name="connsiteX1" fmla="*/ 87211 w 396081"/>
              <a:gd name="connsiteY1" fmla="*/ 163852 h 377917"/>
              <a:gd name="connsiteX2" fmla="*/ 105711 w 396081"/>
              <a:gd name="connsiteY2" fmla="*/ 140067 h 377917"/>
              <a:gd name="connsiteX3" fmla="*/ 116282 w 396081"/>
              <a:gd name="connsiteY3" fmla="*/ 137424 h 377917"/>
              <a:gd name="connsiteX4" fmla="*/ 126853 w 396081"/>
              <a:gd name="connsiteY4" fmla="*/ 121568 h 377917"/>
              <a:gd name="connsiteX5" fmla="*/ 132138 w 396081"/>
              <a:gd name="connsiteY5" fmla="*/ 113639 h 377917"/>
              <a:gd name="connsiteX6" fmla="*/ 129496 w 396081"/>
              <a:gd name="connsiteY6" fmla="*/ 92497 h 377917"/>
              <a:gd name="connsiteX7" fmla="*/ 66069 w 396081"/>
              <a:gd name="connsiteY7" fmla="*/ 103068 h 377917"/>
              <a:gd name="connsiteX8" fmla="*/ 63426 w 396081"/>
              <a:gd name="connsiteY8" fmla="*/ 110996 h 377917"/>
              <a:gd name="connsiteX9" fmla="*/ 60784 w 396081"/>
              <a:gd name="connsiteY9" fmla="*/ 126853 h 377917"/>
              <a:gd name="connsiteX10" fmla="*/ 52855 w 396081"/>
              <a:gd name="connsiteY10" fmla="*/ 132139 h 377917"/>
              <a:gd name="connsiteX11" fmla="*/ 23785 w 396081"/>
              <a:gd name="connsiteY11" fmla="*/ 121568 h 377917"/>
              <a:gd name="connsiteX12" fmla="*/ 21142 w 396081"/>
              <a:gd name="connsiteY12" fmla="*/ 113639 h 377917"/>
              <a:gd name="connsiteX13" fmla="*/ 18499 w 396081"/>
              <a:gd name="connsiteY13" fmla="*/ 87212 h 377917"/>
              <a:gd name="connsiteX14" fmla="*/ 10571 w 396081"/>
              <a:gd name="connsiteY14" fmla="*/ 81926 h 377917"/>
              <a:gd name="connsiteX15" fmla="*/ 7928 w 396081"/>
              <a:gd name="connsiteY15" fmla="*/ 73998 h 377917"/>
              <a:gd name="connsiteX16" fmla="*/ 0 w 396081"/>
              <a:gd name="connsiteY16" fmla="*/ 66069 h 377917"/>
              <a:gd name="connsiteX17" fmla="*/ 2642 w 396081"/>
              <a:gd name="connsiteY17" fmla="*/ 26428 h 377917"/>
              <a:gd name="connsiteX18" fmla="*/ 10571 w 396081"/>
              <a:gd name="connsiteY18" fmla="*/ 21142 h 377917"/>
              <a:gd name="connsiteX19" fmla="*/ 36999 w 396081"/>
              <a:gd name="connsiteY19" fmla="*/ 13214 h 377917"/>
              <a:gd name="connsiteX20" fmla="*/ 55498 w 396081"/>
              <a:gd name="connsiteY20" fmla="*/ 5285 h 377917"/>
              <a:gd name="connsiteX21" fmla="*/ 76640 w 396081"/>
              <a:gd name="connsiteY21" fmla="*/ 0 h 377917"/>
              <a:gd name="connsiteX22" fmla="*/ 132138 w 396081"/>
              <a:gd name="connsiteY22" fmla="*/ 2643 h 377917"/>
              <a:gd name="connsiteX23" fmla="*/ 145352 w 396081"/>
              <a:gd name="connsiteY23" fmla="*/ 18499 h 377917"/>
              <a:gd name="connsiteX24" fmla="*/ 153281 w 396081"/>
              <a:gd name="connsiteY24" fmla="*/ 23785 h 377917"/>
              <a:gd name="connsiteX25" fmla="*/ 169137 w 396081"/>
              <a:gd name="connsiteY25" fmla="*/ 47570 h 377917"/>
              <a:gd name="connsiteX26" fmla="*/ 174423 w 396081"/>
              <a:gd name="connsiteY26" fmla="*/ 55498 h 377917"/>
              <a:gd name="connsiteX27" fmla="*/ 179708 w 396081"/>
              <a:gd name="connsiteY27" fmla="*/ 63427 h 377917"/>
              <a:gd name="connsiteX28" fmla="*/ 195565 w 396081"/>
              <a:gd name="connsiteY28" fmla="*/ 79283 h 377917"/>
              <a:gd name="connsiteX29" fmla="*/ 203493 w 396081"/>
              <a:gd name="connsiteY29" fmla="*/ 84569 h 377917"/>
              <a:gd name="connsiteX30" fmla="*/ 219350 w 396081"/>
              <a:gd name="connsiteY30" fmla="*/ 95140 h 377917"/>
              <a:gd name="connsiteX31" fmla="*/ 229921 w 396081"/>
              <a:gd name="connsiteY31" fmla="*/ 103068 h 377917"/>
              <a:gd name="connsiteX32" fmla="*/ 237849 w 396081"/>
              <a:gd name="connsiteY32" fmla="*/ 108354 h 377917"/>
              <a:gd name="connsiteX33" fmla="*/ 253706 w 396081"/>
              <a:gd name="connsiteY33" fmla="*/ 118925 h 377917"/>
              <a:gd name="connsiteX34" fmla="*/ 258992 w 396081"/>
              <a:gd name="connsiteY34" fmla="*/ 126853 h 377917"/>
              <a:gd name="connsiteX35" fmla="*/ 282777 w 396081"/>
              <a:gd name="connsiteY35" fmla="*/ 142710 h 377917"/>
              <a:gd name="connsiteX36" fmla="*/ 290705 w 396081"/>
              <a:gd name="connsiteY36" fmla="*/ 147995 h 377917"/>
              <a:gd name="connsiteX37" fmla="*/ 298633 w 396081"/>
              <a:gd name="connsiteY37" fmla="*/ 155924 h 377917"/>
              <a:gd name="connsiteX38" fmla="*/ 319775 w 396081"/>
              <a:gd name="connsiteY38" fmla="*/ 161209 h 377917"/>
              <a:gd name="connsiteX39" fmla="*/ 340918 w 396081"/>
              <a:gd name="connsiteY39" fmla="*/ 171780 h 377917"/>
              <a:gd name="connsiteX40" fmla="*/ 356774 w 396081"/>
              <a:gd name="connsiteY40" fmla="*/ 177066 h 377917"/>
              <a:gd name="connsiteX41" fmla="*/ 364703 w 396081"/>
              <a:gd name="connsiteY41" fmla="*/ 195565 h 377917"/>
              <a:gd name="connsiteX42" fmla="*/ 351489 w 396081"/>
              <a:gd name="connsiteY42" fmla="*/ 208779 h 377917"/>
              <a:gd name="connsiteX43" fmla="*/ 343560 w 396081"/>
              <a:gd name="connsiteY43" fmla="*/ 214065 h 377917"/>
              <a:gd name="connsiteX44" fmla="*/ 301276 w 396081"/>
              <a:gd name="connsiteY44" fmla="*/ 221993 h 377917"/>
              <a:gd name="connsiteX45" fmla="*/ 303919 w 396081"/>
              <a:gd name="connsiteY45" fmla="*/ 243135 h 377917"/>
              <a:gd name="connsiteX46" fmla="*/ 311847 w 396081"/>
              <a:gd name="connsiteY46" fmla="*/ 245778 h 377917"/>
              <a:gd name="connsiteX47" fmla="*/ 335632 w 396081"/>
              <a:gd name="connsiteY47" fmla="*/ 258992 h 377917"/>
              <a:gd name="connsiteX48" fmla="*/ 354131 w 396081"/>
              <a:gd name="connsiteY48" fmla="*/ 269563 h 377917"/>
              <a:gd name="connsiteX49" fmla="*/ 362060 w 396081"/>
              <a:gd name="connsiteY49" fmla="*/ 277491 h 377917"/>
              <a:gd name="connsiteX50" fmla="*/ 369988 w 396081"/>
              <a:gd name="connsiteY50" fmla="*/ 282777 h 377917"/>
              <a:gd name="connsiteX51" fmla="*/ 375274 w 396081"/>
              <a:gd name="connsiteY51" fmla="*/ 290705 h 377917"/>
              <a:gd name="connsiteX52" fmla="*/ 391130 w 396081"/>
              <a:gd name="connsiteY52" fmla="*/ 306562 h 377917"/>
              <a:gd name="connsiteX53" fmla="*/ 391130 w 396081"/>
              <a:gd name="connsiteY53" fmla="*/ 354132 h 377917"/>
              <a:gd name="connsiteX54" fmla="*/ 383202 w 396081"/>
              <a:gd name="connsiteY54" fmla="*/ 356775 h 377917"/>
              <a:gd name="connsiteX55" fmla="*/ 375274 w 396081"/>
              <a:gd name="connsiteY55" fmla="*/ 362060 h 377917"/>
              <a:gd name="connsiteX56" fmla="*/ 367345 w 396081"/>
              <a:gd name="connsiteY56" fmla="*/ 364703 h 377917"/>
              <a:gd name="connsiteX57" fmla="*/ 346203 w 396081"/>
              <a:gd name="connsiteY57" fmla="*/ 369988 h 377917"/>
              <a:gd name="connsiteX58" fmla="*/ 325061 w 396081"/>
              <a:gd name="connsiteY58" fmla="*/ 375274 h 377917"/>
              <a:gd name="connsiteX59" fmla="*/ 317133 w 396081"/>
              <a:gd name="connsiteY59" fmla="*/ 377917 h 377917"/>
              <a:gd name="connsiteX60" fmla="*/ 274848 w 396081"/>
              <a:gd name="connsiteY60" fmla="*/ 375274 h 377917"/>
              <a:gd name="connsiteX61" fmla="*/ 266920 w 396081"/>
              <a:gd name="connsiteY61" fmla="*/ 369988 h 377917"/>
              <a:gd name="connsiteX62" fmla="*/ 251063 w 396081"/>
              <a:gd name="connsiteY62" fmla="*/ 346203 h 377917"/>
              <a:gd name="connsiteX63" fmla="*/ 245778 w 396081"/>
              <a:gd name="connsiteY63" fmla="*/ 338275 h 377917"/>
              <a:gd name="connsiteX64" fmla="*/ 243135 w 396081"/>
              <a:gd name="connsiteY64" fmla="*/ 330347 h 377917"/>
              <a:gd name="connsiteX65" fmla="*/ 227278 w 396081"/>
              <a:gd name="connsiteY65" fmla="*/ 319776 h 377917"/>
              <a:gd name="connsiteX66" fmla="*/ 219350 w 396081"/>
              <a:gd name="connsiteY66" fmla="*/ 314490 h 377917"/>
              <a:gd name="connsiteX67" fmla="*/ 211422 w 396081"/>
              <a:gd name="connsiteY67" fmla="*/ 306562 h 377917"/>
              <a:gd name="connsiteX68" fmla="*/ 195565 w 396081"/>
              <a:gd name="connsiteY68" fmla="*/ 301276 h 377917"/>
              <a:gd name="connsiteX69" fmla="*/ 174423 w 396081"/>
              <a:gd name="connsiteY69" fmla="*/ 277491 h 377917"/>
              <a:gd name="connsiteX70" fmla="*/ 166495 w 396081"/>
              <a:gd name="connsiteY70" fmla="*/ 274849 h 377917"/>
              <a:gd name="connsiteX71" fmla="*/ 150638 w 396081"/>
              <a:gd name="connsiteY71" fmla="*/ 258992 h 377917"/>
              <a:gd name="connsiteX72" fmla="*/ 142710 w 396081"/>
              <a:gd name="connsiteY72" fmla="*/ 253706 h 377917"/>
              <a:gd name="connsiteX73" fmla="*/ 126853 w 396081"/>
              <a:gd name="connsiteY73" fmla="*/ 243135 h 377917"/>
              <a:gd name="connsiteX74" fmla="*/ 100425 w 396081"/>
              <a:gd name="connsiteY74" fmla="*/ 224636 h 377917"/>
              <a:gd name="connsiteX75" fmla="*/ 92497 w 396081"/>
              <a:gd name="connsiteY75" fmla="*/ 219350 h 377917"/>
              <a:gd name="connsiteX76" fmla="*/ 81926 w 396081"/>
              <a:gd name="connsiteY76" fmla="*/ 203494 h 377917"/>
              <a:gd name="connsiteX77" fmla="*/ 76640 w 396081"/>
              <a:gd name="connsiteY77" fmla="*/ 195565 h 377917"/>
              <a:gd name="connsiteX78" fmla="*/ 73997 w 396081"/>
              <a:gd name="connsiteY78" fmla="*/ 169138 h 377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396081" h="377917">
                <a:moveTo>
                  <a:pt x="73997" y="169138"/>
                </a:moveTo>
                <a:cubicBezTo>
                  <a:pt x="75759" y="163852"/>
                  <a:pt x="83665" y="167004"/>
                  <a:pt x="87211" y="163852"/>
                </a:cubicBezTo>
                <a:cubicBezTo>
                  <a:pt x="95702" y="156304"/>
                  <a:pt x="95733" y="145768"/>
                  <a:pt x="105711" y="140067"/>
                </a:cubicBezTo>
                <a:cubicBezTo>
                  <a:pt x="108865" y="138265"/>
                  <a:pt x="112758" y="138305"/>
                  <a:pt x="116282" y="137424"/>
                </a:cubicBezTo>
                <a:lnTo>
                  <a:pt x="126853" y="121568"/>
                </a:lnTo>
                <a:lnTo>
                  <a:pt x="132138" y="113639"/>
                </a:lnTo>
                <a:cubicBezTo>
                  <a:pt x="131257" y="106592"/>
                  <a:pt x="136264" y="94650"/>
                  <a:pt x="129496" y="92497"/>
                </a:cubicBezTo>
                <a:cubicBezTo>
                  <a:pt x="86701" y="78881"/>
                  <a:pt x="83776" y="85361"/>
                  <a:pt x="66069" y="103068"/>
                </a:cubicBezTo>
                <a:cubicBezTo>
                  <a:pt x="65188" y="105711"/>
                  <a:pt x="64030" y="108277"/>
                  <a:pt x="63426" y="110996"/>
                </a:cubicBezTo>
                <a:cubicBezTo>
                  <a:pt x="62264" y="116227"/>
                  <a:pt x="63180" y="122060"/>
                  <a:pt x="60784" y="126853"/>
                </a:cubicBezTo>
                <a:cubicBezTo>
                  <a:pt x="59363" y="129694"/>
                  <a:pt x="55498" y="130377"/>
                  <a:pt x="52855" y="132139"/>
                </a:cubicBezTo>
                <a:cubicBezTo>
                  <a:pt x="32369" y="129863"/>
                  <a:pt x="30924" y="135848"/>
                  <a:pt x="23785" y="121568"/>
                </a:cubicBezTo>
                <a:cubicBezTo>
                  <a:pt x="22539" y="119076"/>
                  <a:pt x="22023" y="116282"/>
                  <a:pt x="21142" y="113639"/>
                </a:cubicBezTo>
                <a:cubicBezTo>
                  <a:pt x="20261" y="104830"/>
                  <a:pt x="21299" y="95611"/>
                  <a:pt x="18499" y="87212"/>
                </a:cubicBezTo>
                <a:cubicBezTo>
                  <a:pt x="17495" y="84199"/>
                  <a:pt x="12555" y="84406"/>
                  <a:pt x="10571" y="81926"/>
                </a:cubicBezTo>
                <a:cubicBezTo>
                  <a:pt x="8831" y="79751"/>
                  <a:pt x="9473" y="76316"/>
                  <a:pt x="7928" y="73998"/>
                </a:cubicBezTo>
                <a:cubicBezTo>
                  <a:pt x="5855" y="70888"/>
                  <a:pt x="2643" y="68712"/>
                  <a:pt x="0" y="66069"/>
                </a:cubicBezTo>
                <a:cubicBezTo>
                  <a:pt x="881" y="52855"/>
                  <a:pt x="-391" y="39319"/>
                  <a:pt x="2642" y="26428"/>
                </a:cubicBezTo>
                <a:cubicBezTo>
                  <a:pt x="3370" y="23336"/>
                  <a:pt x="7668" y="22432"/>
                  <a:pt x="10571" y="21142"/>
                </a:cubicBezTo>
                <a:cubicBezTo>
                  <a:pt x="18841" y="17466"/>
                  <a:pt x="28215" y="15410"/>
                  <a:pt x="36999" y="13214"/>
                </a:cubicBezTo>
                <a:cubicBezTo>
                  <a:pt x="44559" y="9433"/>
                  <a:pt x="47723" y="7229"/>
                  <a:pt x="55498" y="5285"/>
                </a:cubicBezTo>
                <a:lnTo>
                  <a:pt x="76640" y="0"/>
                </a:lnTo>
                <a:cubicBezTo>
                  <a:pt x="95139" y="881"/>
                  <a:pt x="113870" y="-402"/>
                  <a:pt x="132138" y="2643"/>
                </a:cubicBezTo>
                <a:cubicBezTo>
                  <a:pt x="137336" y="3509"/>
                  <a:pt x="142223" y="15370"/>
                  <a:pt x="145352" y="18499"/>
                </a:cubicBezTo>
                <a:cubicBezTo>
                  <a:pt x="147598" y="20745"/>
                  <a:pt x="150638" y="22023"/>
                  <a:pt x="153281" y="23785"/>
                </a:cubicBezTo>
                <a:lnTo>
                  <a:pt x="169137" y="47570"/>
                </a:lnTo>
                <a:lnTo>
                  <a:pt x="174423" y="55498"/>
                </a:lnTo>
                <a:cubicBezTo>
                  <a:pt x="176185" y="58141"/>
                  <a:pt x="177462" y="61181"/>
                  <a:pt x="179708" y="63427"/>
                </a:cubicBezTo>
                <a:cubicBezTo>
                  <a:pt x="184994" y="68712"/>
                  <a:pt x="189346" y="75136"/>
                  <a:pt x="195565" y="79283"/>
                </a:cubicBezTo>
                <a:cubicBezTo>
                  <a:pt x="198208" y="81045"/>
                  <a:pt x="201053" y="82536"/>
                  <a:pt x="203493" y="84569"/>
                </a:cubicBezTo>
                <a:cubicBezTo>
                  <a:pt x="216690" y="95566"/>
                  <a:pt x="205418" y="90496"/>
                  <a:pt x="219350" y="95140"/>
                </a:cubicBezTo>
                <a:cubicBezTo>
                  <a:pt x="222874" y="97783"/>
                  <a:pt x="226337" y="100508"/>
                  <a:pt x="229921" y="103068"/>
                </a:cubicBezTo>
                <a:cubicBezTo>
                  <a:pt x="232506" y="104914"/>
                  <a:pt x="235409" y="106321"/>
                  <a:pt x="237849" y="108354"/>
                </a:cubicBezTo>
                <a:cubicBezTo>
                  <a:pt x="251046" y="119351"/>
                  <a:pt x="239774" y="114281"/>
                  <a:pt x="253706" y="118925"/>
                </a:cubicBezTo>
                <a:cubicBezTo>
                  <a:pt x="255468" y="121568"/>
                  <a:pt x="256602" y="124761"/>
                  <a:pt x="258992" y="126853"/>
                </a:cubicBezTo>
                <a:cubicBezTo>
                  <a:pt x="258993" y="126854"/>
                  <a:pt x="278813" y="140067"/>
                  <a:pt x="282777" y="142710"/>
                </a:cubicBezTo>
                <a:cubicBezTo>
                  <a:pt x="285420" y="144472"/>
                  <a:pt x="288459" y="145749"/>
                  <a:pt x="290705" y="147995"/>
                </a:cubicBezTo>
                <a:cubicBezTo>
                  <a:pt x="293348" y="150638"/>
                  <a:pt x="295523" y="153851"/>
                  <a:pt x="298633" y="155924"/>
                </a:cubicBezTo>
                <a:cubicBezTo>
                  <a:pt x="302112" y="158243"/>
                  <a:pt x="317875" y="160829"/>
                  <a:pt x="319775" y="161209"/>
                </a:cubicBezTo>
                <a:cubicBezTo>
                  <a:pt x="326823" y="164733"/>
                  <a:pt x="333443" y="169288"/>
                  <a:pt x="340918" y="171780"/>
                </a:cubicBezTo>
                <a:lnTo>
                  <a:pt x="356774" y="177066"/>
                </a:lnTo>
                <a:cubicBezTo>
                  <a:pt x="360304" y="182361"/>
                  <a:pt x="365601" y="188379"/>
                  <a:pt x="364703" y="195565"/>
                </a:cubicBezTo>
                <a:cubicBezTo>
                  <a:pt x="363030" y="208947"/>
                  <a:pt x="359719" y="204664"/>
                  <a:pt x="351489" y="208779"/>
                </a:cubicBezTo>
                <a:cubicBezTo>
                  <a:pt x="348648" y="210200"/>
                  <a:pt x="346463" y="212775"/>
                  <a:pt x="343560" y="214065"/>
                </a:cubicBezTo>
                <a:cubicBezTo>
                  <a:pt x="327131" y="221367"/>
                  <a:pt x="320812" y="220039"/>
                  <a:pt x="301276" y="221993"/>
                </a:cubicBezTo>
                <a:cubicBezTo>
                  <a:pt x="302157" y="229040"/>
                  <a:pt x="301035" y="236645"/>
                  <a:pt x="303919" y="243135"/>
                </a:cubicBezTo>
                <a:cubicBezTo>
                  <a:pt x="305050" y="245681"/>
                  <a:pt x="309412" y="244425"/>
                  <a:pt x="311847" y="245778"/>
                </a:cubicBezTo>
                <a:cubicBezTo>
                  <a:pt x="339109" y="260923"/>
                  <a:pt x="317693" y="253012"/>
                  <a:pt x="335632" y="258992"/>
                </a:cubicBezTo>
                <a:cubicBezTo>
                  <a:pt x="357082" y="280442"/>
                  <a:pt x="329289" y="255368"/>
                  <a:pt x="354131" y="269563"/>
                </a:cubicBezTo>
                <a:cubicBezTo>
                  <a:pt x="357376" y="271417"/>
                  <a:pt x="359189" y="275098"/>
                  <a:pt x="362060" y="277491"/>
                </a:cubicBezTo>
                <a:cubicBezTo>
                  <a:pt x="364500" y="279524"/>
                  <a:pt x="367345" y="281015"/>
                  <a:pt x="369988" y="282777"/>
                </a:cubicBezTo>
                <a:cubicBezTo>
                  <a:pt x="371750" y="285420"/>
                  <a:pt x="373164" y="288331"/>
                  <a:pt x="375274" y="290705"/>
                </a:cubicBezTo>
                <a:cubicBezTo>
                  <a:pt x="380240" y="296292"/>
                  <a:pt x="391130" y="306562"/>
                  <a:pt x="391130" y="306562"/>
                </a:cubicBezTo>
                <a:cubicBezTo>
                  <a:pt x="397027" y="324250"/>
                  <a:pt x="398402" y="325041"/>
                  <a:pt x="391130" y="354132"/>
                </a:cubicBezTo>
                <a:cubicBezTo>
                  <a:pt x="390454" y="356834"/>
                  <a:pt x="385694" y="355529"/>
                  <a:pt x="383202" y="356775"/>
                </a:cubicBezTo>
                <a:cubicBezTo>
                  <a:pt x="380361" y="358195"/>
                  <a:pt x="378115" y="360640"/>
                  <a:pt x="375274" y="362060"/>
                </a:cubicBezTo>
                <a:cubicBezTo>
                  <a:pt x="372782" y="363306"/>
                  <a:pt x="370033" y="363970"/>
                  <a:pt x="367345" y="364703"/>
                </a:cubicBezTo>
                <a:cubicBezTo>
                  <a:pt x="360337" y="366614"/>
                  <a:pt x="353094" y="367691"/>
                  <a:pt x="346203" y="369988"/>
                </a:cubicBezTo>
                <a:cubicBezTo>
                  <a:pt x="328081" y="376029"/>
                  <a:pt x="350573" y="368895"/>
                  <a:pt x="325061" y="375274"/>
                </a:cubicBezTo>
                <a:cubicBezTo>
                  <a:pt x="322359" y="375950"/>
                  <a:pt x="319776" y="377036"/>
                  <a:pt x="317133" y="377917"/>
                </a:cubicBezTo>
                <a:cubicBezTo>
                  <a:pt x="303038" y="377036"/>
                  <a:pt x="288798" y="377477"/>
                  <a:pt x="274848" y="375274"/>
                </a:cubicBezTo>
                <a:cubicBezTo>
                  <a:pt x="271711" y="374779"/>
                  <a:pt x="269012" y="372378"/>
                  <a:pt x="266920" y="369988"/>
                </a:cubicBezTo>
                <a:cubicBezTo>
                  <a:pt x="266919" y="369987"/>
                  <a:pt x="253706" y="350167"/>
                  <a:pt x="251063" y="346203"/>
                </a:cubicBezTo>
                <a:cubicBezTo>
                  <a:pt x="249301" y="343560"/>
                  <a:pt x="246782" y="341288"/>
                  <a:pt x="245778" y="338275"/>
                </a:cubicBezTo>
                <a:cubicBezTo>
                  <a:pt x="244897" y="335632"/>
                  <a:pt x="245105" y="332317"/>
                  <a:pt x="243135" y="330347"/>
                </a:cubicBezTo>
                <a:cubicBezTo>
                  <a:pt x="238643" y="325855"/>
                  <a:pt x="232564" y="323300"/>
                  <a:pt x="227278" y="319776"/>
                </a:cubicBezTo>
                <a:cubicBezTo>
                  <a:pt x="224635" y="318014"/>
                  <a:pt x="221596" y="316736"/>
                  <a:pt x="219350" y="314490"/>
                </a:cubicBezTo>
                <a:cubicBezTo>
                  <a:pt x="216707" y="311847"/>
                  <a:pt x="214689" y="308377"/>
                  <a:pt x="211422" y="306562"/>
                </a:cubicBezTo>
                <a:cubicBezTo>
                  <a:pt x="206552" y="303856"/>
                  <a:pt x="195565" y="301276"/>
                  <a:pt x="195565" y="301276"/>
                </a:cubicBezTo>
                <a:cubicBezTo>
                  <a:pt x="190529" y="293723"/>
                  <a:pt x="182178" y="280075"/>
                  <a:pt x="174423" y="277491"/>
                </a:cubicBezTo>
                <a:lnTo>
                  <a:pt x="166495" y="274849"/>
                </a:lnTo>
                <a:cubicBezTo>
                  <a:pt x="161209" y="269563"/>
                  <a:pt x="156857" y="263139"/>
                  <a:pt x="150638" y="258992"/>
                </a:cubicBezTo>
                <a:cubicBezTo>
                  <a:pt x="147995" y="257230"/>
                  <a:pt x="145150" y="255739"/>
                  <a:pt x="142710" y="253706"/>
                </a:cubicBezTo>
                <a:cubicBezTo>
                  <a:pt x="129513" y="242709"/>
                  <a:pt x="140785" y="247779"/>
                  <a:pt x="126853" y="243135"/>
                </a:cubicBezTo>
                <a:cubicBezTo>
                  <a:pt x="111194" y="231391"/>
                  <a:pt x="119955" y="237656"/>
                  <a:pt x="100425" y="224636"/>
                </a:cubicBezTo>
                <a:lnTo>
                  <a:pt x="92497" y="219350"/>
                </a:lnTo>
                <a:lnTo>
                  <a:pt x="81926" y="203494"/>
                </a:lnTo>
                <a:lnTo>
                  <a:pt x="76640" y="195565"/>
                </a:lnTo>
                <a:cubicBezTo>
                  <a:pt x="79429" y="162096"/>
                  <a:pt x="72235" y="174424"/>
                  <a:pt x="73997" y="169138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175992" y="4515585"/>
            <a:ext cx="169138" cy="175340"/>
          </a:xfrm>
          <a:custGeom>
            <a:avLst/>
            <a:gdLst>
              <a:gd name="connsiteX0" fmla="*/ 145353 w 169138"/>
              <a:gd name="connsiteY0" fmla="*/ 175340 h 175340"/>
              <a:gd name="connsiteX1" fmla="*/ 132139 w 169138"/>
              <a:gd name="connsiteY1" fmla="*/ 164769 h 175340"/>
              <a:gd name="connsiteX2" fmla="*/ 124211 w 169138"/>
              <a:gd name="connsiteY2" fmla="*/ 162126 h 175340"/>
              <a:gd name="connsiteX3" fmla="*/ 81926 w 169138"/>
              <a:gd name="connsiteY3" fmla="*/ 159483 h 175340"/>
              <a:gd name="connsiteX4" fmla="*/ 63427 w 169138"/>
              <a:gd name="connsiteY4" fmla="*/ 154198 h 175340"/>
              <a:gd name="connsiteX5" fmla="*/ 47570 w 169138"/>
              <a:gd name="connsiteY5" fmla="*/ 148912 h 175340"/>
              <a:gd name="connsiteX6" fmla="*/ 39642 w 169138"/>
              <a:gd name="connsiteY6" fmla="*/ 146269 h 175340"/>
              <a:gd name="connsiteX7" fmla="*/ 29071 w 169138"/>
              <a:gd name="connsiteY7" fmla="*/ 143627 h 175340"/>
              <a:gd name="connsiteX8" fmla="*/ 13214 w 169138"/>
              <a:gd name="connsiteY8" fmla="*/ 138341 h 175340"/>
              <a:gd name="connsiteX9" fmla="*/ 5286 w 169138"/>
              <a:gd name="connsiteY9" fmla="*/ 130413 h 175340"/>
              <a:gd name="connsiteX10" fmla="*/ 0 w 169138"/>
              <a:gd name="connsiteY10" fmla="*/ 114556 h 175340"/>
              <a:gd name="connsiteX11" fmla="*/ 2643 w 169138"/>
              <a:gd name="connsiteY11" fmla="*/ 74914 h 175340"/>
              <a:gd name="connsiteX12" fmla="*/ 7929 w 169138"/>
              <a:gd name="connsiteY12" fmla="*/ 59058 h 175340"/>
              <a:gd name="connsiteX13" fmla="*/ 10572 w 169138"/>
              <a:gd name="connsiteY13" fmla="*/ 51129 h 175340"/>
              <a:gd name="connsiteX14" fmla="*/ 23785 w 169138"/>
              <a:gd name="connsiteY14" fmla="*/ 27344 h 175340"/>
              <a:gd name="connsiteX15" fmla="*/ 29071 w 169138"/>
              <a:gd name="connsiteY15" fmla="*/ 19416 h 175340"/>
              <a:gd name="connsiteX16" fmla="*/ 87212 w 169138"/>
              <a:gd name="connsiteY16" fmla="*/ 8845 h 175340"/>
              <a:gd name="connsiteX17" fmla="*/ 95140 w 169138"/>
              <a:gd name="connsiteY17" fmla="*/ 14131 h 175340"/>
              <a:gd name="connsiteX18" fmla="*/ 110997 w 169138"/>
              <a:gd name="connsiteY18" fmla="*/ 19416 h 175340"/>
              <a:gd name="connsiteX19" fmla="*/ 126854 w 169138"/>
              <a:gd name="connsiteY19" fmla="*/ 29987 h 175340"/>
              <a:gd name="connsiteX20" fmla="*/ 142710 w 169138"/>
              <a:gd name="connsiteY20" fmla="*/ 37916 h 175340"/>
              <a:gd name="connsiteX21" fmla="*/ 169138 w 169138"/>
              <a:gd name="connsiteY21" fmla="*/ 43201 h 175340"/>
              <a:gd name="connsiteX22" fmla="*/ 166495 w 169138"/>
              <a:gd name="connsiteY22" fmla="*/ 74914 h 175340"/>
              <a:gd name="connsiteX23" fmla="*/ 161210 w 169138"/>
              <a:gd name="connsiteY23" fmla="*/ 82843 h 175340"/>
              <a:gd name="connsiteX24" fmla="*/ 137425 w 169138"/>
              <a:gd name="connsiteY24" fmla="*/ 103985 h 175340"/>
              <a:gd name="connsiteX25" fmla="*/ 132139 w 169138"/>
              <a:gd name="connsiteY25" fmla="*/ 119842 h 175340"/>
              <a:gd name="connsiteX26" fmla="*/ 145353 w 169138"/>
              <a:gd name="connsiteY26" fmla="*/ 175340 h 17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69138" h="175340">
                <a:moveTo>
                  <a:pt x="145353" y="175340"/>
                </a:moveTo>
                <a:cubicBezTo>
                  <a:pt x="140948" y="171816"/>
                  <a:pt x="136922" y="167759"/>
                  <a:pt x="132139" y="164769"/>
                </a:cubicBezTo>
                <a:cubicBezTo>
                  <a:pt x="129777" y="163293"/>
                  <a:pt x="126981" y="162418"/>
                  <a:pt x="124211" y="162126"/>
                </a:cubicBezTo>
                <a:cubicBezTo>
                  <a:pt x="110166" y="160647"/>
                  <a:pt x="96021" y="160364"/>
                  <a:pt x="81926" y="159483"/>
                </a:cubicBezTo>
                <a:cubicBezTo>
                  <a:pt x="55291" y="150604"/>
                  <a:pt x="96599" y="164149"/>
                  <a:pt x="63427" y="154198"/>
                </a:cubicBezTo>
                <a:cubicBezTo>
                  <a:pt x="58090" y="152597"/>
                  <a:pt x="52856" y="150674"/>
                  <a:pt x="47570" y="148912"/>
                </a:cubicBezTo>
                <a:cubicBezTo>
                  <a:pt x="44927" y="148031"/>
                  <a:pt x="42345" y="146944"/>
                  <a:pt x="39642" y="146269"/>
                </a:cubicBezTo>
                <a:cubicBezTo>
                  <a:pt x="36118" y="145388"/>
                  <a:pt x="32550" y="144671"/>
                  <a:pt x="29071" y="143627"/>
                </a:cubicBezTo>
                <a:cubicBezTo>
                  <a:pt x="23734" y="142026"/>
                  <a:pt x="13214" y="138341"/>
                  <a:pt x="13214" y="138341"/>
                </a:cubicBezTo>
                <a:cubicBezTo>
                  <a:pt x="10571" y="135698"/>
                  <a:pt x="7101" y="133680"/>
                  <a:pt x="5286" y="130413"/>
                </a:cubicBezTo>
                <a:cubicBezTo>
                  <a:pt x="2580" y="125543"/>
                  <a:pt x="0" y="114556"/>
                  <a:pt x="0" y="114556"/>
                </a:cubicBezTo>
                <a:cubicBezTo>
                  <a:pt x="881" y="101342"/>
                  <a:pt x="770" y="88024"/>
                  <a:pt x="2643" y="74914"/>
                </a:cubicBezTo>
                <a:cubicBezTo>
                  <a:pt x="3431" y="69399"/>
                  <a:pt x="6167" y="64343"/>
                  <a:pt x="7929" y="59058"/>
                </a:cubicBezTo>
                <a:lnTo>
                  <a:pt x="10572" y="51129"/>
                </a:lnTo>
                <a:cubicBezTo>
                  <a:pt x="15223" y="37173"/>
                  <a:pt x="11667" y="45521"/>
                  <a:pt x="23785" y="27344"/>
                </a:cubicBezTo>
                <a:lnTo>
                  <a:pt x="29071" y="19416"/>
                </a:lnTo>
                <a:cubicBezTo>
                  <a:pt x="35127" y="-10860"/>
                  <a:pt x="28133" y="1459"/>
                  <a:pt x="87212" y="8845"/>
                </a:cubicBezTo>
                <a:cubicBezTo>
                  <a:pt x="90364" y="9239"/>
                  <a:pt x="92238" y="12841"/>
                  <a:pt x="95140" y="14131"/>
                </a:cubicBezTo>
                <a:cubicBezTo>
                  <a:pt x="100231" y="16394"/>
                  <a:pt x="106361" y="16326"/>
                  <a:pt x="110997" y="19416"/>
                </a:cubicBezTo>
                <a:cubicBezTo>
                  <a:pt x="116283" y="22940"/>
                  <a:pt x="120828" y="27978"/>
                  <a:pt x="126854" y="29987"/>
                </a:cubicBezTo>
                <a:cubicBezTo>
                  <a:pt x="146791" y="36634"/>
                  <a:pt x="122207" y="27665"/>
                  <a:pt x="142710" y="37916"/>
                </a:cubicBezTo>
                <a:cubicBezTo>
                  <a:pt x="150086" y="41604"/>
                  <a:pt x="162331" y="42228"/>
                  <a:pt x="169138" y="43201"/>
                </a:cubicBezTo>
                <a:cubicBezTo>
                  <a:pt x="168257" y="53772"/>
                  <a:pt x="168575" y="64512"/>
                  <a:pt x="166495" y="74914"/>
                </a:cubicBezTo>
                <a:cubicBezTo>
                  <a:pt x="165872" y="78029"/>
                  <a:pt x="163320" y="80469"/>
                  <a:pt x="161210" y="82843"/>
                </a:cubicBezTo>
                <a:cubicBezTo>
                  <a:pt x="148048" y="97650"/>
                  <a:pt x="149473" y="95952"/>
                  <a:pt x="137425" y="103985"/>
                </a:cubicBezTo>
                <a:cubicBezTo>
                  <a:pt x="135663" y="109271"/>
                  <a:pt x="131830" y="114279"/>
                  <a:pt x="132139" y="119842"/>
                </a:cubicBezTo>
                <a:lnTo>
                  <a:pt x="145353" y="175340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7217281" y="4357935"/>
            <a:ext cx="167491" cy="195420"/>
          </a:xfrm>
          <a:custGeom>
            <a:avLst/>
            <a:gdLst>
              <a:gd name="connsiteX0" fmla="*/ 996 w 167491"/>
              <a:gd name="connsiteY0" fmla="*/ 142710 h 195420"/>
              <a:gd name="connsiteX1" fmla="*/ 3639 w 167491"/>
              <a:gd name="connsiteY1" fmla="*/ 129496 h 195420"/>
              <a:gd name="connsiteX2" fmla="*/ 6281 w 167491"/>
              <a:gd name="connsiteY2" fmla="*/ 110997 h 195420"/>
              <a:gd name="connsiteX3" fmla="*/ 8924 w 167491"/>
              <a:gd name="connsiteY3" fmla="*/ 103068 h 195420"/>
              <a:gd name="connsiteX4" fmla="*/ 14210 w 167491"/>
              <a:gd name="connsiteY4" fmla="*/ 81926 h 195420"/>
              <a:gd name="connsiteX5" fmla="*/ 11567 w 167491"/>
              <a:gd name="connsiteY5" fmla="*/ 34356 h 195420"/>
              <a:gd name="connsiteX6" fmla="*/ 14210 w 167491"/>
              <a:gd name="connsiteY6" fmla="*/ 18500 h 195420"/>
              <a:gd name="connsiteX7" fmla="*/ 32709 w 167491"/>
              <a:gd name="connsiteY7" fmla="*/ 15857 h 195420"/>
              <a:gd name="connsiteX8" fmla="*/ 40637 w 167491"/>
              <a:gd name="connsiteY8" fmla="*/ 7929 h 195420"/>
              <a:gd name="connsiteX9" fmla="*/ 48566 w 167491"/>
              <a:gd name="connsiteY9" fmla="*/ 5286 h 195420"/>
              <a:gd name="connsiteX10" fmla="*/ 56494 w 167491"/>
              <a:gd name="connsiteY10" fmla="*/ 0 h 195420"/>
              <a:gd name="connsiteX11" fmla="*/ 133135 w 167491"/>
              <a:gd name="connsiteY11" fmla="*/ 2643 h 195420"/>
              <a:gd name="connsiteX12" fmla="*/ 156920 w 167491"/>
              <a:gd name="connsiteY12" fmla="*/ 5286 h 195420"/>
              <a:gd name="connsiteX13" fmla="*/ 167491 w 167491"/>
              <a:gd name="connsiteY13" fmla="*/ 21142 h 195420"/>
              <a:gd name="connsiteX14" fmla="*/ 164848 w 167491"/>
              <a:gd name="connsiteY14" fmla="*/ 124211 h 195420"/>
              <a:gd name="connsiteX15" fmla="*/ 162205 w 167491"/>
              <a:gd name="connsiteY15" fmla="*/ 132139 h 195420"/>
              <a:gd name="connsiteX16" fmla="*/ 159562 w 167491"/>
              <a:gd name="connsiteY16" fmla="*/ 147996 h 195420"/>
              <a:gd name="connsiteX17" fmla="*/ 154277 w 167491"/>
              <a:gd name="connsiteY17" fmla="*/ 163852 h 195420"/>
              <a:gd name="connsiteX18" fmla="*/ 151634 w 167491"/>
              <a:gd name="connsiteY18" fmla="*/ 171781 h 195420"/>
              <a:gd name="connsiteX19" fmla="*/ 148991 w 167491"/>
              <a:gd name="connsiteY19" fmla="*/ 192923 h 195420"/>
              <a:gd name="connsiteX20" fmla="*/ 109350 w 167491"/>
              <a:gd name="connsiteY20" fmla="*/ 187637 h 195420"/>
              <a:gd name="connsiteX21" fmla="*/ 98778 w 167491"/>
              <a:gd name="connsiteY21" fmla="*/ 184994 h 195420"/>
              <a:gd name="connsiteX22" fmla="*/ 74994 w 167491"/>
              <a:gd name="connsiteY22" fmla="*/ 171781 h 195420"/>
              <a:gd name="connsiteX23" fmla="*/ 51209 w 167491"/>
              <a:gd name="connsiteY23" fmla="*/ 158567 h 195420"/>
              <a:gd name="connsiteX24" fmla="*/ 43280 w 167491"/>
              <a:gd name="connsiteY24" fmla="*/ 155924 h 195420"/>
              <a:gd name="connsiteX25" fmla="*/ 22138 w 167491"/>
              <a:gd name="connsiteY25" fmla="*/ 147996 h 195420"/>
              <a:gd name="connsiteX26" fmla="*/ 996 w 167491"/>
              <a:gd name="connsiteY26" fmla="*/ 142710 h 19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67491" h="195420">
                <a:moveTo>
                  <a:pt x="996" y="142710"/>
                </a:moveTo>
                <a:cubicBezTo>
                  <a:pt x="-2087" y="139627"/>
                  <a:pt x="2901" y="133927"/>
                  <a:pt x="3639" y="129496"/>
                </a:cubicBezTo>
                <a:cubicBezTo>
                  <a:pt x="4663" y="123352"/>
                  <a:pt x="5060" y="117105"/>
                  <a:pt x="6281" y="110997"/>
                </a:cubicBezTo>
                <a:cubicBezTo>
                  <a:pt x="6827" y="108265"/>
                  <a:pt x="8248" y="105771"/>
                  <a:pt x="8924" y="103068"/>
                </a:cubicBezTo>
                <a:lnTo>
                  <a:pt x="14210" y="81926"/>
                </a:lnTo>
                <a:cubicBezTo>
                  <a:pt x="13329" y="66069"/>
                  <a:pt x="13073" y="50166"/>
                  <a:pt x="11567" y="34356"/>
                </a:cubicBezTo>
                <a:cubicBezTo>
                  <a:pt x="10997" y="28370"/>
                  <a:pt x="3870" y="23096"/>
                  <a:pt x="14210" y="18500"/>
                </a:cubicBezTo>
                <a:cubicBezTo>
                  <a:pt x="19902" y="15970"/>
                  <a:pt x="26543" y="16738"/>
                  <a:pt x="32709" y="15857"/>
                </a:cubicBezTo>
                <a:cubicBezTo>
                  <a:pt x="35352" y="13214"/>
                  <a:pt x="37527" y="10002"/>
                  <a:pt x="40637" y="7929"/>
                </a:cubicBezTo>
                <a:cubicBezTo>
                  <a:pt x="42955" y="6384"/>
                  <a:pt x="46074" y="6532"/>
                  <a:pt x="48566" y="5286"/>
                </a:cubicBezTo>
                <a:cubicBezTo>
                  <a:pt x="51407" y="3865"/>
                  <a:pt x="53851" y="1762"/>
                  <a:pt x="56494" y="0"/>
                </a:cubicBezTo>
                <a:lnTo>
                  <a:pt x="133135" y="2643"/>
                </a:lnTo>
                <a:cubicBezTo>
                  <a:pt x="141101" y="3062"/>
                  <a:pt x="149896" y="1504"/>
                  <a:pt x="156920" y="5286"/>
                </a:cubicBezTo>
                <a:cubicBezTo>
                  <a:pt x="162513" y="8298"/>
                  <a:pt x="167491" y="21142"/>
                  <a:pt x="167491" y="21142"/>
                </a:cubicBezTo>
                <a:cubicBezTo>
                  <a:pt x="166610" y="55498"/>
                  <a:pt x="166483" y="89882"/>
                  <a:pt x="164848" y="124211"/>
                </a:cubicBezTo>
                <a:cubicBezTo>
                  <a:pt x="164715" y="126993"/>
                  <a:pt x="162809" y="129420"/>
                  <a:pt x="162205" y="132139"/>
                </a:cubicBezTo>
                <a:cubicBezTo>
                  <a:pt x="161042" y="137370"/>
                  <a:pt x="160862" y="142797"/>
                  <a:pt x="159562" y="147996"/>
                </a:cubicBezTo>
                <a:cubicBezTo>
                  <a:pt x="158211" y="153401"/>
                  <a:pt x="156039" y="158567"/>
                  <a:pt x="154277" y="163852"/>
                </a:cubicBezTo>
                <a:lnTo>
                  <a:pt x="151634" y="171781"/>
                </a:lnTo>
                <a:cubicBezTo>
                  <a:pt x="150753" y="178828"/>
                  <a:pt x="155244" y="189556"/>
                  <a:pt x="148991" y="192923"/>
                </a:cubicBezTo>
                <a:cubicBezTo>
                  <a:pt x="136561" y="199616"/>
                  <a:pt x="121548" y="191122"/>
                  <a:pt x="109350" y="187637"/>
                </a:cubicBezTo>
                <a:cubicBezTo>
                  <a:pt x="105857" y="186639"/>
                  <a:pt x="102302" y="185875"/>
                  <a:pt x="98778" y="184994"/>
                </a:cubicBezTo>
                <a:cubicBezTo>
                  <a:pt x="80604" y="172878"/>
                  <a:pt x="88948" y="176431"/>
                  <a:pt x="74994" y="171781"/>
                </a:cubicBezTo>
                <a:cubicBezTo>
                  <a:pt x="63125" y="159912"/>
                  <a:pt x="70611" y="165034"/>
                  <a:pt x="51209" y="158567"/>
                </a:cubicBezTo>
                <a:lnTo>
                  <a:pt x="43280" y="155924"/>
                </a:lnTo>
                <a:cubicBezTo>
                  <a:pt x="30229" y="147222"/>
                  <a:pt x="40427" y="152568"/>
                  <a:pt x="22138" y="147996"/>
                </a:cubicBezTo>
                <a:cubicBezTo>
                  <a:pt x="9336" y="144796"/>
                  <a:pt x="4079" y="145793"/>
                  <a:pt x="996" y="142710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234133" y="4278652"/>
            <a:ext cx="181906" cy="100425"/>
          </a:xfrm>
          <a:custGeom>
            <a:avLst/>
            <a:gdLst>
              <a:gd name="connsiteX0" fmla="*/ 0 w 181906"/>
              <a:gd name="connsiteY0" fmla="*/ 73998 h 100425"/>
              <a:gd name="connsiteX1" fmla="*/ 5286 w 181906"/>
              <a:gd name="connsiteY1" fmla="*/ 52856 h 100425"/>
              <a:gd name="connsiteX2" fmla="*/ 13214 w 181906"/>
              <a:gd name="connsiteY2" fmla="*/ 47570 h 100425"/>
              <a:gd name="connsiteX3" fmla="*/ 29071 w 181906"/>
              <a:gd name="connsiteY3" fmla="*/ 31713 h 100425"/>
              <a:gd name="connsiteX4" fmla="*/ 36999 w 181906"/>
              <a:gd name="connsiteY4" fmla="*/ 10571 h 100425"/>
              <a:gd name="connsiteX5" fmla="*/ 52856 w 181906"/>
              <a:gd name="connsiteY5" fmla="*/ 0 h 100425"/>
              <a:gd name="connsiteX6" fmla="*/ 116283 w 181906"/>
              <a:gd name="connsiteY6" fmla="*/ 2643 h 100425"/>
              <a:gd name="connsiteX7" fmla="*/ 124211 w 181906"/>
              <a:gd name="connsiteY7" fmla="*/ 5286 h 100425"/>
              <a:gd name="connsiteX8" fmla="*/ 140068 w 181906"/>
              <a:gd name="connsiteY8" fmla="*/ 7928 h 100425"/>
              <a:gd name="connsiteX9" fmla="*/ 155924 w 181906"/>
              <a:gd name="connsiteY9" fmla="*/ 18499 h 100425"/>
              <a:gd name="connsiteX10" fmla="*/ 171781 w 181906"/>
              <a:gd name="connsiteY10" fmla="*/ 29071 h 100425"/>
              <a:gd name="connsiteX11" fmla="*/ 174424 w 181906"/>
              <a:gd name="connsiteY11" fmla="*/ 92497 h 100425"/>
              <a:gd name="connsiteX12" fmla="*/ 166495 w 181906"/>
              <a:gd name="connsiteY12" fmla="*/ 95140 h 100425"/>
              <a:gd name="connsiteX13" fmla="*/ 158567 w 181906"/>
              <a:gd name="connsiteY13" fmla="*/ 100425 h 100425"/>
              <a:gd name="connsiteX14" fmla="*/ 132139 w 181906"/>
              <a:gd name="connsiteY14" fmla="*/ 97783 h 100425"/>
              <a:gd name="connsiteX15" fmla="*/ 124211 w 181906"/>
              <a:gd name="connsiteY15" fmla="*/ 95140 h 100425"/>
              <a:gd name="connsiteX16" fmla="*/ 113640 w 181906"/>
              <a:gd name="connsiteY16" fmla="*/ 92497 h 100425"/>
              <a:gd name="connsiteX17" fmla="*/ 92498 w 181906"/>
              <a:gd name="connsiteY17" fmla="*/ 84569 h 100425"/>
              <a:gd name="connsiteX18" fmla="*/ 76641 w 181906"/>
              <a:gd name="connsiteY18" fmla="*/ 73998 h 100425"/>
              <a:gd name="connsiteX19" fmla="*/ 0 w 181906"/>
              <a:gd name="connsiteY19" fmla="*/ 73998 h 1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1906" h="100425">
                <a:moveTo>
                  <a:pt x="0" y="73998"/>
                </a:moveTo>
                <a:cubicBezTo>
                  <a:pt x="132" y="73339"/>
                  <a:pt x="3118" y="55565"/>
                  <a:pt x="5286" y="52856"/>
                </a:cubicBezTo>
                <a:cubicBezTo>
                  <a:pt x="7270" y="50376"/>
                  <a:pt x="10840" y="49680"/>
                  <a:pt x="13214" y="47570"/>
                </a:cubicBezTo>
                <a:cubicBezTo>
                  <a:pt x="18801" y="42604"/>
                  <a:pt x="29071" y="31713"/>
                  <a:pt x="29071" y="31713"/>
                </a:cubicBezTo>
                <a:cubicBezTo>
                  <a:pt x="30670" y="23718"/>
                  <a:pt x="30401" y="16344"/>
                  <a:pt x="36999" y="10571"/>
                </a:cubicBezTo>
                <a:cubicBezTo>
                  <a:pt x="41780" y="6388"/>
                  <a:pt x="52856" y="0"/>
                  <a:pt x="52856" y="0"/>
                </a:cubicBezTo>
                <a:cubicBezTo>
                  <a:pt x="73998" y="881"/>
                  <a:pt x="95180" y="1080"/>
                  <a:pt x="116283" y="2643"/>
                </a:cubicBezTo>
                <a:cubicBezTo>
                  <a:pt x="119061" y="2849"/>
                  <a:pt x="121492" y="4682"/>
                  <a:pt x="124211" y="5286"/>
                </a:cubicBezTo>
                <a:cubicBezTo>
                  <a:pt x="129442" y="6448"/>
                  <a:pt x="134782" y="7047"/>
                  <a:pt x="140068" y="7928"/>
                </a:cubicBezTo>
                <a:cubicBezTo>
                  <a:pt x="145353" y="11452"/>
                  <a:pt x="151433" y="14007"/>
                  <a:pt x="155924" y="18499"/>
                </a:cubicBezTo>
                <a:cubicBezTo>
                  <a:pt x="165822" y="28398"/>
                  <a:pt x="160306" y="25246"/>
                  <a:pt x="171781" y="29071"/>
                </a:cubicBezTo>
                <a:cubicBezTo>
                  <a:pt x="186278" y="50818"/>
                  <a:pt x="183404" y="43107"/>
                  <a:pt x="174424" y="92497"/>
                </a:cubicBezTo>
                <a:cubicBezTo>
                  <a:pt x="173926" y="95238"/>
                  <a:pt x="168987" y="93894"/>
                  <a:pt x="166495" y="95140"/>
                </a:cubicBezTo>
                <a:cubicBezTo>
                  <a:pt x="163654" y="96560"/>
                  <a:pt x="161210" y="98663"/>
                  <a:pt x="158567" y="100425"/>
                </a:cubicBezTo>
                <a:cubicBezTo>
                  <a:pt x="149758" y="99544"/>
                  <a:pt x="140889" y="99129"/>
                  <a:pt x="132139" y="97783"/>
                </a:cubicBezTo>
                <a:cubicBezTo>
                  <a:pt x="129386" y="97359"/>
                  <a:pt x="126889" y="95905"/>
                  <a:pt x="124211" y="95140"/>
                </a:cubicBezTo>
                <a:cubicBezTo>
                  <a:pt x="120719" y="94142"/>
                  <a:pt x="117164" y="93378"/>
                  <a:pt x="113640" y="92497"/>
                </a:cubicBezTo>
                <a:cubicBezTo>
                  <a:pt x="88110" y="75480"/>
                  <a:pt x="128430" y="100902"/>
                  <a:pt x="92498" y="84569"/>
                </a:cubicBezTo>
                <a:cubicBezTo>
                  <a:pt x="86715" y="81940"/>
                  <a:pt x="82994" y="73998"/>
                  <a:pt x="76641" y="73998"/>
                </a:cubicBezTo>
                <a:lnTo>
                  <a:pt x="0" y="73998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7281703" y="4171981"/>
            <a:ext cx="182359" cy="114599"/>
          </a:xfrm>
          <a:custGeom>
            <a:avLst/>
            <a:gdLst>
              <a:gd name="connsiteX0" fmla="*/ 0 w 182359"/>
              <a:gd name="connsiteY0" fmla="*/ 88172 h 114599"/>
              <a:gd name="connsiteX1" fmla="*/ 10572 w 182359"/>
              <a:gd name="connsiteY1" fmla="*/ 74958 h 114599"/>
              <a:gd name="connsiteX2" fmla="*/ 15857 w 182359"/>
              <a:gd name="connsiteY2" fmla="*/ 48530 h 114599"/>
              <a:gd name="connsiteX3" fmla="*/ 18500 w 182359"/>
              <a:gd name="connsiteY3" fmla="*/ 40602 h 114599"/>
              <a:gd name="connsiteX4" fmla="*/ 23785 w 182359"/>
              <a:gd name="connsiteY4" fmla="*/ 16817 h 114599"/>
              <a:gd name="connsiteX5" fmla="*/ 31714 w 182359"/>
              <a:gd name="connsiteY5" fmla="*/ 11531 h 114599"/>
              <a:gd name="connsiteX6" fmla="*/ 34356 w 182359"/>
              <a:gd name="connsiteY6" fmla="*/ 960 h 114599"/>
              <a:gd name="connsiteX7" fmla="*/ 84569 w 182359"/>
              <a:gd name="connsiteY7" fmla="*/ 3603 h 114599"/>
              <a:gd name="connsiteX8" fmla="*/ 92498 w 182359"/>
              <a:gd name="connsiteY8" fmla="*/ 8888 h 114599"/>
              <a:gd name="connsiteX9" fmla="*/ 100426 w 182359"/>
              <a:gd name="connsiteY9" fmla="*/ 11531 h 114599"/>
              <a:gd name="connsiteX10" fmla="*/ 108354 w 182359"/>
              <a:gd name="connsiteY10" fmla="*/ 16817 h 114599"/>
              <a:gd name="connsiteX11" fmla="*/ 171781 w 182359"/>
              <a:gd name="connsiteY11" fmla="*/ 19459 h 114599"/>
              <a:gd name="connsiteX12" fmla="*/ 179709 w 182359"/>
              <a:gd name="connsiteY12" fmla="*/ 22102 h 114599"/>
              <a:gd name="connsiteX13" fmla="*/ 169138 w 182359"/>
              <a:gd name="connsiteY13" fmla="*/ 69672 h 114599"/>
              <a:gd name="connsiteX14" fmla="*/ 163852 w 182359"/>
              <a:gd name="connsiteY14" fmla="*/ 88172 h 114599"/>
              <a:gd name="connsiteX15" fmla="*/ 158567 w 182359"/>
              <a:gd name="connsiteY15" fmla="*/ 96100 h 114599"/>
              <a:gd name="connsiteX16" fmla="*/ 155924 w 182359"/>
              <a:gd name="connsiteY16" fmla="*/ 109314 h 114599"/>
              <a:gd name="connsiteX17" fmla="*/ 147996 w 182359"/>
              <a:gd name="connsiteY17" fmla="*/ 114599 h 114599"/>
              <a:gd name="connsiteX18" fmla="*/ 105711 w 182359"/>
              <a:gd name="connsiteY18" fmla="*/ 111957 h 114599"/>
              <a:gd name="connsiteX19" fmla="*/ 89855 w 182359"/>
              <a:gd name="connsiteY19" fmla="*/ 104028 h 114599"/>
              <a:gd name="connsiteX20" fmla="*/ 73998 w 182359"/>
              <a:gd name="connsiteY20" fmla="*/ 98743 h 114599"/>
              <a:gd name="connsiteX21" fmla="*/ 58141 w 182359"/>
              <a:gd name="connsiteY21" fmla="*/ 93457 h 114599"/>
              <a:gd name="connsiteX22" fmla="*/ 0 w 182359"/>
              <a:gd name="connsiteY22" fmla="*/ 88172 h 1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2359" h="114599">
                <a:moveTo>
                  <a:pt x="0" y="88172"/>
                </a:moveTo>
                <a:cubicBezTo>
                  <a:pt x="3524" y="83767"/>
                  <a:pt x="7582" y="79742"/>
                  <a:pt x="10572" y="74958"/>
                </a:cubicBezTo>
                <a:cubicBezTo>
                  <a:pt x="14082" y="69342"/>
                  <a:pt x="15283" y="51401"/>
                  <a:pt x="15857" y="48530"/>
                </a:cubicBezTo>
                <a:cubicBezTo>
                  <a:pt x="16403" y="45798"/>
                  <a:pt x="17619" y="43245"/>
                  <a:pt x="18500" y="40602"/>
                </a:cubicBezTo>
                <a:cubicBezTo>
                  <a:pt x="18526" y="40445"/>
                  <a:pt x="21047" y="20239"/>
                  <a:pt x="23785" y="16817"/>
                </a:cubicBezTo>
                <a:cubicBezTo>
                  <a:pt x="25769" y="14337"/>
                  <a:pt x="29071" y="13293"/>
                  <a:pt x="31714" y="11531"/>
                </a:cubicBezTo>
                <a:cubicBezTo>
                  <a:pt x="32595" y="8007"/>
                  <a:pt x="30764" y="1499"/>
                  <a:pt x="34356" y="960"/>
                </a:cubicBezTo>
                <a:cubicBezTo>
                  <a:pt x="50931" y="-1526"/>
                  <a:pt x="67962" y="1339"/>
                  <a:pt x="84569" y="3603"/>
                </a:cubicBezTo>
                <a:cubicBezTo>
                  <a:pt x="87716" y="4032"/>
                  <a:pt x="89657" y="7468"/>
                  <a:pt x="92498" y="8888"/>
                </a:cubicBezTo>
                <a:cubicBezTo>
                  <a:pt x="94990" y="10134"/>
                  <a:pt x="97935" y="10285"/>
                  <a:pt x="100426" y="11531"/>
                </a:cubicBezTo>
                <a:cubicBezTo>
                  <a:pt x="103267" y="12952"/>
                  <a:pt x="105197" y="16466"/>
                  <a:pt x="108354" y="16817"/>
                </a:cubicBezTo>
                <a:cubicBezTo>
                  <a:pt x="129385" y="19154"/>
                  <a:pt x="150639" y="18578"/>
                  <a:pt x="171781" y="19459"/>
                </a:cubicBezTo>
                <a:cubicBezTo>
                  <a:pt x="174424" y="20340"/>
                  <a:pt x="179364" y="19338"/>
                  <a:pt x="179709" y="22102"/>
                </a:cubicBezTo>
                <a:cubicBezTo>
                  <a:pt x="184206" y="58084"/>
                  <a:pt x="184345" y="54465"/>
                  <a:pt x="169138" y="69672"/>
                </a:cubicBezTo>
                <a:cubicBezTo>
                  <a:pt x="168291" y="73059"/>
                  <a:pt x="165748" y="84381"/>
                  <a:pt x="163852" y="88172"/>
                </a:cubicBezTo>
                <a:cubicBezTo>
                  <a:pt x="162432" y="91013"/>
                  <a:pt x="160329" y="93457"/>
                  <a:pt x="158567" y="96100"/>
                </a:cubicBezTo>
                <a:cubicBezTo>
                  <a:pt x="157686" y="100505"/>
                  <a:pt x="158153" y="105414"/>
                  <a:pt x="155924" y="109314"/>
                </a:cubicBezTo>
                <a:cubicBezTo>
                  <a:pt x="154348" y="112072"/>
                  <a:pt x="151168" y="114432"/>
                  <a:pt x="147996" y="114599"/>
                </a:cubicBezTo>
                <a:lnTo>
                  <a:pt x="105711" y="111957"/>
                </a:lnTo>
                <a:cubicBezTo>
                  <a:pt x="76783" y="102313"/>
                  <a:pt x="120609" y="117696"/>
                  <a:pt x="89855" y="104028"/>
                </a:cubicBezTo>
                <a:cubicBezTo>
                  <a:pt x="84764" y="101765"/>
                  <a:pt x="79284" y="100505"/>
                  <a:pt x="73998" y="98743"/>
                </a:cubicBezTo>
                <a:cubicBezTo>
                  <a:pt x="73996" y="98742"/>
                  <a:pt x="58142" y="93457"/>
                  <a:pt x="58141" y="93457"/>
                </a:cubicBezTo>
                <a:lnTo>
                  <a:pt x="0" y="88172"/>
                </a:ln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7373655" y="4152543"/>
            <a:ext cx="315192" cy="451170"/>
          </a:xfrm>
          <a:custGeom>
            <a:avLst/>
            <a:gdLst>
              <a:gd name="connsiteX0" fmla="*/ 16402 w 315192"/>
              <a:gd name="connsiteY0" fmla="*/ 377173 h 451170"/>
              <a:gd name="connsiteX1" fmla="*/ 29616 w 315192"/>
              <a:gd name="connsiteY1" fmla="*/ 356030 h 451170"/>
              <a:gd name="connsiteX2" fmla="*/ 32259 w 315192"/>
              <a:gd name="connsiteY2" fmla="*/ 348102 h 451170"/>
              <a:gd name="connsiteX3" fmla="*/ 40187 w 315192"/>
              <a:gd name="connsiteY3" fmla="*/ 332245 h 451170"/>
              <a:gd name="connsiteX4" fmla="*/ 42830 w 315192"/>
              <a:gd name="connsiteY4" fmla="*/ 308460 h 451170"/>
              <a:gd name="connsiteX5" fmla="*/ 45473 w 315192"/>
              <a:gd name="connsiteY5" fmla="*/ 297889 h 451170"/>
              <a:gd name="connsiteX6" fmla="*/ 56044 w 315192"/>
              <a:gd name="connsiteY6" fmla="*/ 263533 h 451170"/>
              <a:gd name="connsiteX7" fmla="*/ 66615 w 315192"/>
              <a:gd name="connsiteY7" fmla="*/ 258248 h 451170"/>
              <a:gd name="connsiteX8" fmla="*/ 108899 w 315192"/>
              <a:gd name="connsiteY8" fmla="*/ 255605 h 451170"/>
              <a:gd name="connsiteX9" fmla="*/ 156469 w 315192"/>
              <a:gd name="connsiteY9" fmla="*/ 250319 h 451170"/>
              <a:gd name="connsiteX10" fmla="*/ 167040 w 315192"/>
              <a:gd name="connsiteY10" fmla="*/ 247677 h 451170"/>
              <a:gd name="connsiteX11" fmla="*/ 169683 w 315192"/>
              <a:gd name="connsiteY11" fmla="*/ 239748 h 451170"/>
              <a:gd name="connsiteX12" fmla="*/ 174969 w 315192"/>
              <a:gd name="connsiteY12" fmla="*/ 231820 h 451170"/>
              <a:gd name="connsiteX13" fmla="*/ 185540 w 315192"/>
              <a:gd name="connsiteY13" fmla="*/ 99681 h 451170"/>
              <a:gd name="connsiteX14" fmla="*/ 190825 w 315192"/>
              <a:gd name="connsiteY14" fmla="*/ 83825 h 451170"/>
              <a:gd name="connsiteX15" fmla="*/ 193468 w 315192"/>
              <a:gd name="connsiteY15" fmla="*/ 75896 h 451170"/>
              <a:gd name="connsiteX16" fmla="*/ 196111 w 315192"/>
              <a:gd name="connsiteY16" fmla="*/ 65325 h 451170"/>
              <a:gd name="connsiteX17" fmla="*/ 198754 w 315192"/>
              <a:gd name="connsiteY17" fmla="*/ 57397 h 451170"/>
              <a:gd name="connsiteX18" fmla="*/ 204039 w 315192"/>
              <a:gd name="connsiteY18" fmla="*/ 36255 h 451170"/>
              <a:gd name="connsiteX19" fmla="*/ 206682 w 315192"/>
              <a:gd name="connsiteY19" fmla="*/ 12470 h 451170"/>
              <a:gd name="connsiteX20" fmla="*/ 270109 w 315192"/>
              <a:gd name="connsiteY20" fmla="*/ 7184 h 451170"/>
              <a:gd name="connsiteX21" fmla="*/ 278037 w 315192"/>
              <a:gd name="connsiteY21" fmla="*/ 9827 h 451170"/>
              <a:gd name="connsiteX22" fmla="*/ 285965 w 315192"/>
              <a:gd name="connsiteY22" fmla="*/ 15112 h 451170"/>
              <a:gd name="connsiteX23" fmla="*/ 299179 w 315192"/>
              <a:gd name="connsiteY23" fmla="*/ 17755 h 451170"/>
              <a:gd name="connsiteX24" fmla="*/ 309750 w 315192"/>
              <a:gd name="connsiteY24" fmla="*/ 41540 h 451170"/>
              <a:gd name="connsiteX25" fmla="*/ 312393 w 315192"/>
              <a:gd name="connsiteY25" fmla="*/ 54754 h 451170"/>
              <a:gd name="connsiteX26" fmla="*/ 315036 w 315192"/>
              <a:gd name="connsiteY26" fmla="*/ 62682 h 451170"/>
              <a:gd name="connsiteX27" fmla="*/ 309750 w 315192"/>
              <a:gd name="connsiteY27" fmla="*/ 115538 h 451170"/>
              <a:gd name="connsiteX28" fmla="*/ 304465 w 315192"/>
              <a:gd name="connsiteY28" fmla="*/ 123466 h 451170"/>
              <a:gd name="connsiteX29" fmla="*/ 301822 w 315192"/>
              <a:gd name="connsiteY29" fmla="*/ 134037 h 451170"/>
              <a:gd name="connsiteX30" fmla="*/ 299179 w 315192"/>
              <a:gd name="connsiteY30" fmla="*/ 141966 h 451170"/>
              <a:gd name="connsiteX31" fmla="*/ 293893 w 315192"/>
              <a:gd name="connsiteY31" fmla="*/ 176322 h 451170"/>
              <a:gd name="connsiteX32" fmla="*/ 291251 w 315192"/>
              <a:gd name="connsiteY32" fmla="*/ 194821 h 451170"/>
              <a:gd name="connsiteX33" fmla="*/ 288608 w 315192"/>
              <a:gd name="connsiteY33" fmla="*/ 202749 h 451170"/>
              <a:gd name="connsiteX34" fmla="*/ 285965 w 315192"/>
              <a:gd name="connsiteY34" fmla="*/ 229177 h 451170"/>
              <a:gd name="connsiteX35" fmla="*/ 283322 w 315192"/>
              <a:gd name="connsiteY35" fmla="*/ 237106 h 451170"/>
              <a:gd name="connsiteX36" fmla="*/ 272751 w 315192"/>
              <a:gd name="connsiteY36" fmla="*/ 266176 h 451170"/>
              <a:gd name="connsiteX37" fmla="*/ 270109 w 315192"/>
              <a:gd name="connsiteY37" fmla="*/ 289961 h 451170"/>
              <a:gd name="connsiteX38" fmla="*/ 267466 w 315192"/>
              <a:gd name="connsiteY38" fmla="*/ 297889 h 451170"/>
              <a:gd name="connsiteX39" fmla="*/ 262180 w 315192"/>
              <a:gd name="connsiteY39" fmla="*/ 319032 h 451170"/>
              <a:gd name="connsiteX40" fmla="*/ 254252 w 315192"/>
              <a:gd name="connsiteY40" fmla="*/ 353388 h 451170"/>
              <a:gd name="connsiteX41" fmla="*/ 243681 w 315192"/>
              <a:gd name="connsiteY41" fmla="*/ 369244 h 451170"/>
              <a:gd name="connsiteX42" fmla="*/ 227824 w 315192"/>
              <a:gd name="connsiteY42" fmla="*/ 379815 h 451170"/>
              <a:gd name="connsiteX43" fmla="*/ 217253 w 315192"/>
              <a:gd name="connsiteY43" fmla="*/ 382458 h 451170"/>
              <a:gd name="connsiteX44" fmla="*/ 209325 w 315192"/>
              <a:gd name="connsiteY44" fmla="*/ 387744 h 451170"/>
              <a:gd name="connsiteX45" fmla="*/ 193468 w 315192"/>
              <a:gd name="connsiteY45" fmla="*/ 393029 h 451170"/>
              <a:gd name="connsiteX46" fmla="*/ 190825 w 315192"/>
              <a:gd name="connsiteY46" fmla="*/ 400958 h 451170"/>
              <a:gd name="connsiteX47" fmla="*/ 177611 w 315192"/>
              <a:gd name="connsiteY47" fmla="*/ 403600 h 451170"/>
              <a:gd name="connsiteX48" fmla="*/ 169683 w 315192"/>
              <a:gd name="connsiteY48" fmla="*/ 406243 h 451170"/>
              <a:gd name="connsiteX49" fmla="*/ 137970 w 315192"/>
              <a:gd name="connsiteY49" fmla="*/ 408886 h 451170"/>
              <a:gd name="connsiteX50" fmla="*/ 130041 w 315192"/>
              <a:gd name="connsiteY50" fmla="*/ 411529 h 451170"/>
              <a:gd name="connsiteX51" fmla="*/ 111542 w 315192"/>
              <a:gd name="connsiteY51" fmla="*/ 416814 h 451170"/>
              <a:gd name="connsiteX52" fmla="*/ 103614 w 315192"/>
              <a:gd name="connsiteY52" fmla="*/ 422100 h 451170"/>
              <a:gd name="connsiteX53" fmla="*/ 85114 w 315192"/>
              <a:gd name="connsiteY53" fmla="*/ 424743 h 451170"/>
              <a:gd name="connsiteX54" fmla="*/ 53401 w 315192"/>
              <a:gd name="connsiteY54" fmla="*/ 432671 h 451170"/>
              <a:gd name="connsiteX55" fmla="*/ 29616 w 315192"/>
              <a:gd name="connsiteY55" fmla="*/ 445885 h 451170"/>
              <a:gd name="connsiteX56" fmla="*/ 21688 w 315192"/>
              <a:gd name="connsiteY56" fmla="*/ 451170 h 451170"/>
              <a:gd name="connsiteX57" fmla="*/ 546 w 315192"/>
              <a:gd name="connsiteY57" fmla="*/ 448528 h 451170"/>
              <a:gd name="connsiteX58" fmla="*/ 8474 w 315192"/>
              <a:gd name="connsiteY58" fmla="*/ 443242 h 451170"/>
              <a:gd name="connsiteX59" fmla="*/ 21688 w 315192"/>
              <a:gd name="connsiteY59" fmla="*/ 427385 h 451170"/>
              <a:gd name="connsiteX60" fmla="*/ 16402 w 315192"/>
              <a:gd name="connsiteY60" fmla="*/ 377173 h 45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15192" h="451170">
                <a:moveTo>
                  <a:pt x="16402" y="377173"/>
                </a:moveTo>
                <a:cubicBezTo>
                  <a:pt x="17723" y="365281"/>
                  <a:pt x="12692" y="381417"/>
                  <a:pt x="29616" y="356030"/>
                </a:cubicBezTo>
                <a:cubicBezTo>
                  <a:pt x="31161" y="353712"/>
                  <a:pt x="31013" y="350594"/>
                  <a:pt x="32259" y="348102"/>
                </a:cubicBezTo>
                <a:cubicBezTo>
                  <a:pt x="42504" y="327612"/>
                  <a:pt x="33544" y="352173"/>
                  <a:pt x="40187" y="332245"/>
                </a:cubicBezTo>
                <a:cubicBezTo>
                  <a:pt x="41068" y="324317"/>
                  <a:pt x="41617" y="316344"/>
                  <a:pt x="42830" y="308460"/>
                </a:cubicBezTo>
                <a:cubicBezTo>
                  <a:pt x="43382" y="304870"/>
                  <a:pt x="44993" y="301489"/>
                  <a:pt x="45473" y="297889"/>
                </a:cubicBezTo>
                <a:cubicBezTo>
                  <a:pt x="49208" y="269871"/>
                  <a:pt x="39756" y="272840"/>
                  <a:pt x="56044" y="263533"/>
                </a:cubicBezTo>
                <a:cubicBezTo>
                  <a:pt x="59464" y="261579"/>
                  <a:pt x="62719" y="258832"/>
                  <a:pt x="66615" y="258248"/>
                </a:cubicBezTo>
                <a:cubicBezTo>
                  <a:pt x="80581" y="256153"/>
                  <a:pt x="94804" y="256486"/>
                  <a:pt x="108899" y="255605"/>
                </a:cubicBezTo>
                <a:cubicBezTo>
                  <a:pt x="130901" y="248271"/>
                  <a:pt x="106873" y="255539"/>
                  <a:pt x="156469" y="250319"/>
                </a:cubicBezTo>
                <a:cubicBezTo>
                  <a:pt x="160081" y="249939"/>
                  <a:pt x="163516" y="248558"/>
                  <a:pt x="167040" y="247677"/>
                </a:cubicBezTo>
                <a:cubicBezTo>
                  <a:pt x="167921" y="245034"/>
                  <a:pt x="168437" y="242240"/>
                  <a:pt x="169683" y="239748"/>
                </a:cubicBezTo>
                <a:cubicBezTo>
                  <a:pt x="171104" y="236907"/>
                  <a:pt x="174779" y="234991"/>
                  <a:pt x="174969" y="231820"/>
                </a:cubicBezTo>
                <a:cubicBezTo>
                  <a:pt x="182962" y="98602"/>
                  <a:pt x="147852" y="137369"/>
                  <a:pt x="185540" y="99681"/>
                </a:cubicBezTo>
                <a:lnTo>
                  <a:pt x="190825" y="83825"/>
                </a:lnTo>
                <a:cubicBezTo>
                  <a:pt x="191706" y="81182"/>
                  <a:pt x="192792" y="78599"/>
                  <a:pt x="193468" y="75896"/>
                </a:cubicBezTo>
                <a:cubicBezTo>
                  <a:pt x="194349" y="72372"/>
                  <a:pt x="195113" y="68817"/>
                  <a:pt x="196111" y="65325"/>
                </a:cubicBezTo>
                <a:cubicBezTo>
                  <a:pt x="196876" y="62647"/>
                  <a:pt x="198078" y="60099"/>
                  <a:pt x="198754" y="57397"/>
                </a:cubicBezTo>
                <a:cubicBezTo>
                  <a:pt x="205132" y="31885"/>
                  <a:pt x="197997" y="54377"/>
                  <a:pt x="204039" y="36255"/>
                </a:cubicBezTo>
                <a:cubicBezTo>
                  <a:pt x="204920" y="28327"/>
                  <a:pt x="204747" y="20209"/>
                  <a:pt x="206682" y="12470"/>
                </a:cubicBezTo>
                <a:cubicBezTo>
                  <a:pt x="212812" y="-12053"/>
                  <a:pt x="269353" y="7150"/>
                  <a:pt x="270109" y="7184"/>
                </a:cubicBezTo>
                <a:cubicBezTo>
                  <a:pt x="272752" y="8065"/>
                  <a:pt x="275545" y="8581"/>
                  <a:pt x="278037" y="9827"/>
                </a:cubicBezTo>
                <a:cubicBezTo>
                  <a:pt x="280878" y="11247"/>
                  <a:pt x="282991" y="13997"/>
                  <a:pt x="285965" y="15112"/>
                </a:cubicBezTo>
                <a:cubicBezTo>
                  <a:pt x="290171" y="16689"/>
                  <a:pt x="294774" y="16874"/>
                  <a:pt x="299179" y="17755"/>
                </a:cubicBezTo>
                <a:cubicBezTo>
                  <a:pt x="305469" y="36625"/>
                  <a:pt x="301375" y="28976"/>
                  <a:pt x="309750" y="41540"/>
                </a:cubicBezTo>
                <a:cubicBezTo>
                  <a:pt x="310631" y="45945"/>
                  <a:pt x="311303" y="50396"/>
                  <a:pt x="312393" y="54754"/>
                </a:cubicBezTo>
                <a:cubicBezTo>
                  <a:pt x="313069" y="57456"/>
                  <a:pt x="315036" y="59896"/>
                  <a:pt x="315036" y="62682"/>
                </a:cubicBezTo>
                <a:cubicBezTo>
                  <a:pt x="315036" y="65008"/>
                  <a:pt x="316616" y="101805"/>
                  <a:pt x="309750" y="115538"/>
                </a:cubicBezTo>
                <a:cubicBezTo>
                  <a:pt x="308330" y="118379"/>
                  <a:pt x="306227" y="120823"/>
                  <a:pt x="304465" y="123466"/>
                </a:cubicBezTo>
                <a:cubicBezTo>
                  <a:pt x="303584" y="126990"/>
                  <a:pt x="302820" y="130545"/>
                  <a:pt x="301822" y="134037"/>
                </a:cubicBezTo>
                <a:cubicBezTo>
                  <a:pt x="301057" y="136716"/>
                  <a:pt x="299603" y="139212"/>
                  <a:pt x="299179" y="141966"/>
                </a:cubicBezTo>
                <a:cubicBezTo>
                  <a:pt x="293339" y="179926"/>
                  <a:pt x="300255" y="157237"/>
                  <a:pt x="293893" y="176322"/>
                </a:cubicBezTo>
                <a:cubicBezTo>
                  <a:pt x="293012" y="182488"/>
                  <a:pt x="292472" y="188713"/>
                  <a:pt x="291251" y="194821"/>
                </a:cubicBezTo>
                <a:cubicBezTo>
                  <a:pt x="290705" y="197553"/>
                  <a:pt x="289032" y="199996"/>
                  <a:pt x="288608" y="202749"/>
                </a:cubicBezTo>
                <a:cubicBezTo>
                  <a:pt x="287262" y="211499"/>
                  <a:pt x="287311" y="220427"/>
                  <a:pt x="285965" y="229177"/>
                </a:cubicBezTo>
                <a:cubicBezTo>
                  <a:pt x="285541" y="231931"/>
                  <a:pt x="284055" y="234418"/>
                  <a:pt x="283322" y="237106"/>
                </a:cubicBezTo>
                <a:cubicBezTo>
                  <a:pt x="276335" y="262727"/>
                  <a:pt x="282474" y="251593"/>
                  <a:pt x="272751" y="266176"/>
                </a:cubicBezTo>
                <a:cubicBezTo>
                  <a:pt x="271870" y="274104"/>
                  <a:pt x="271420" y="282092"/>
                  <a:pt x="270109" y="289961"/>
                </a:cubicBezTo>
                <a:cubicBezTo>
                  <a:pt x="269651" y="292709"/>
                  <a:pt x="268142" y="295187"/>
                  <a:pt x="267466" y="297889"/>
                </a:cubicBezTo>
                <a:cubicBezTo>
                  <a:pt x="261086" y="323407"/>
                  <a:pt x="268222" y="300905"/>
                  <a:pt x="262180" y="319032"/>
                </a:cubicBezTo>
                <a:cubicBezTo>
                  <a:pt x="258749" y="343043"/>
                  <a:pt x="261506" y="331625"/>
                  <a:pt x="254252" y="353388"/>
                </a:cubicBezTo>
                <a:cubicBezTo>
                  <a:pt x="251166" y="362647"/>
                  <a:pt x="252588" y="362317"/>
                  <a:pt x="243681" y="369244"/>
                </a:cubicBezTo>
                <a:cubicBezTo>
                  <a:pt x="238667" y="373144"/>
                  <a:pt x="233987" y="378274"/>
                  <a:pt x="227824" y="379815"/>
                </a:cubicBezTo>
                <a:lnTo>
                  <a:pt x="217253" y="382458"/>
                </a:lnTo>
                <a:cubicBezTo>
                  <a:pt x="214610" y="384220"/>
                  <a:pt x="212227" y="386454"/>
                  <a:pt x="209325" y="387744"/>
                </a:cubicBezTo>
                <a:cubicBezTo>
                  <a:pt x="204234" y="390007"/>
                  <a:pt x="193468" y="393029"/>
                  <a:pt x="193468" y="393029"/>
                </a:cubicBezTo>
                <a:cubicBezTo>
                  <a:pt x="192587" y="395672"/>
                  <a:pt x="193143" y="399413"/>
                  <a:pt x="190825" y="400958"/>
                </a:cubicBezTo>
                <a:cubicBezTo>
                  <a:pt x="187088" y="403450"/>
                  <a:pt x="181969" y="402511"/>
                  <a:pt x="177611" y="403600"/>
                </a:cubicBezTo>
                <a:cubicBezTo>
                  <a:pt x="174909" y="404276"/>
                  <a:pt x="172444" y="405875"/>
                  <a:pt x="169683" y="406243"/>
                </a:cubicBezTo>
                <a:cubicBezTo>
                  <a:pt x="159168" y="407645"/>
                  <a:pt x="148541" y="408005"/>
                  <a:pt x="137970" y="408886"/>
                </a:cubicBezTo>
                <a:cubicBezTo>
                  <a:pt x="135327" y="409767"/>
                  <a:pt x="132720" y="410764"/>
                  <a:pt x="130041" y="411529"/>
                </a:cubicBezTo>
                <a:cubicBezTo>
                  <a:pt x="126084" y="412659"/>
                  <a:pt x="115770" y="414700"/>
                  <a:pt x="111542" y="416814"/>
                </a:cubicBezTo>
                <a:cubicBezTo>
                  <a:pt x="108701" y="418235"/>
                  <a:pt x="106656" y="421187"/>
                  <a:pt x="103614" y="422100"/>
                </a:cubicBezTo>
                <a:cubicBezTo>
                  <a:pt x="97647" y="423890"/>
                  <a:pt x="91281" y="423862"/>
                  <a:pt x="85114" y="424743"/>
                </a:cubicBezTo>
                <a:cubicBezTo>
                  <a:pt x="64174" y="431722"/>
                  <a:pt x="74753" y="429112"/>
                  <a:pt x="53401" y="432671"/>
                </a:cubicBezTo>
                <a:cubicBezTo>
                  <a:pt x="39446" y="437323"/>
                  <a:pt x="47791" y="433769"/>
                  <a:pt x="29616" y="445885"/>
                </a:cubicBezTo>
                <a:lnTo>
                  <a:pt x="21688" y="451170"/>
                </a:lnTo>
                <a:cubicBezTo>
                  <a:pt x="14641" y="450289"/>
                  <a:pt x="6636" y="452182"/>
                  <a:pt x="546" y="448528"/>
                </a:cubicBezTo>
                <a:cubicBezTo>
                  <a:pt x="-2178" y="446894"/>
                  <a:pt x="6034" y="445275"/>
                  <a:pt x="8474" y="443242"/>
                </a:cubicBezTo>
                <a:cubicBezTo>
                  <a:pt x="16105" y="436882"/>
                  <a:pt x="16490" y="435181"/>
                  <a:pt x="21688" y="427385"/>
                </a:cubicBezTo>
                <a:cubicBezTo>
                  <a:pt x="29065" y="405249"/>
                  <a:pt x="15081" y="389065"/>
                  <a:pt x="16402" y="37717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7397985" y="5037128"/>
            <a:ext cx="544412" cy="274849"/>
          </a:xfrm>
          <a:custGeom>
            <a:avLst/>
            <a:gdLst>
              <a:gd name="connsiteX0" fmla="*/ 92498 w 544412"/>
              <a:gd name="connsiteY0" fmla="*/ 118925 h 274849"/>
              <a:gd name="connsiteX1" fmla="*/ 79284 w 544412"/>
              <a:gd name="connsiteY1" fmla="*/ 108354 h 274849"/>
              <a:gd name="connsiteX2" fmla="*/ 71355 w 544412"/>
              <a:gd name="connsiteY2" fmla="*/ 100426 h 274849"/>
              <a:gd name="connsiteX3" fmla="*/ 63427 w 544412"/>
              <a:gd name="connsiteY3" fmla="*/ 97783 h 274849"/>
              <a:gd name="connsiteX4" fmla="*/ 47570 w 544412"/>
              <a:gd name="connsiteY4" fmla="*/ 87212 h 274849"/>
              <a:gd name="connsiteX5" fmla="*/ 31714 w 544412"/>
              <a:gd name="connsiteY5" fmla="*/ 76641 h 274849"/>
              <a:gd name="connsiteX6" fmla="*/ 23785 w 544412"/>
              <a:gd name="connsiteY6" fmla="*/ 71355 h 274849"/>
              <a:gd name="connsiteX7" fmla="*/ 2643 w 544412"/>
              <a:gd name="connsiteY7" fmla="*/ 68712 h 274849"/>
              <a:gd name="connsiteX8" fmla="*/ 0 w 544412"/>
              <a:gd name="connsiteY8" fmla="*/ 60784 h 274849"/>
              <a:gd name="connsiteX9" fmla="*/ 13214 w 544412"/>
              <a:gd name="connsiteY9" fmla="*/ 26428 h 274849"/>
              <a:gd name="connsiteX10" fmla="*/ 21143 w 544412"/>
              <a:gd name="connsiteY10" fmla="*/ 23785 h 274849"/>
              <a:gd name="connsiteX11" fmla="*/ 23785 w 544412"/>
              <a:gd name="connsiteY11" fmla="*/ 15857 h 274849"/>
              <a:gd name="connsiteX12" fmla="*/ 31714 w 544412"/>
              <a:gd name="connsiteY12" fmla="*/ 10571 h 274849"/>
              <a:gd name="connsiteX13" fmla="*/ 47570 w 544412"/>
              <a:gd name="connsiteY13" fmla="*/ 0 h 274849"/>
              <a:gd name="connsiteX14" fmla="*/ 121568 w 544412"/>
              <a:gd name="connsiteY14" fmla="*/ 2643 h 274849"/>
              <a:gd name="connsiteX15" fmla="*/ 129496 w 544412"/>
              <a:gd name="connsiteY15" fmla="*/ 5286 h 274849"/>
              <a:gd name="connsiteX16" fmla="*/ 137425 w 544412"/>
              <a:gd name="connsiteY16" fmla="*/ 10571 h 274849"/>
              <a:gd name="connsiteX17" fmla="*/ 155924 w 544412"/>
              <a:gd name="connsiteY17" fmla="*/ 21143 h 274849"/>
              <a:gd name="connsiteX18" fmla="*/ 163853 w 544412"/>
              <a:gd name="connsiteY18" fmla="*/ 29071 h 274849"/>
              <a:gd name="connsiteX19" fmla="*/ 179709 w 544412"/>
              <a:gd name="connsiteY19" fmla="*/ 34356 h 274849"/>
              <a:gd name="connsiteX20" fmla="*/ 187637 w 544412"/>
              <a:gd name="connsiteY20" fmla="*/ 39642 h 274849"/>
              <a:gd name="connsiteX21" fmla="*/ 208780 w 544412"/>
              <a:gd name="connsiteY21" fmla="*/ 47570 h 274849"/>
              <a:gd name="connsiteX22" fmla="*/ 219351 w 544412"/>
              <a:gd name="connsiteY22" fmla="*/ 55499 h 274849"/>
              <a:gd name="connsiteX23" fmla="*/ 258992 w 544412"/>
              <a:gd name="connsiteY23" fmla="*/ 60784 h 274849"/>
              <a:gd name="connsiteX24" fmla="*/ 266921 w 544412"/>
              <a:gd name="connsiteY24" fmla="*/ 63427 h 274849"/>
              <a:gd name="connsiteX25" fmla="*/ 274849 w 544412"/>
              <a:gd name="connsiteY25" fmla="*/ 68712 h 274849"/>
              <a:gd name="connsiteX26" fmla="*/ 293348 w 544412"/>
              <a:gd name="connsiteY26" fmla="*/ 71355 h 274849"/>
              <a:gd name="connsiteX27" fmla="*/ 298634 w 544412"/>
              <a:gd name="connsiteY27" fmla="*/ 79284 h 274849"/>
              <a:gd name="connsiteX28" fmla="*/ 314491 w 544412"/>
              <a:gd name="connsiteY28" fmla="*/ 84569 h 274849"/>
              <a:gd name="connsiteX29" fmla="*/ 322419 w 544412"/>
              <a:gd name="connsiteY29" fmla="*/ 87212 h 274849"/>
              <a:gd name="connsiteX30" fmla="*/ 330347 w 544412"/>
              <a:gd name="connsiteY30" fmla="*/ 92497 h 274849"/>
              <a:gd name="connsiteX31" fmla="*/ 346204 w 544412"/>
              <a:gd name="connsiteY31" fmla="*/ 97783 h 274849"/>
              <a:gd name="connsiteX32" fmla="*/ 364703 w 544412"/>
              <a:gd name="connsiteY32" fmla="*/ 110997 h 274849"/>
              <a:gd name="connsiteX33" fmla="*/ 380560 w 544412"/>
              <a:gd name="connsiteY33" fmla="*/ 116282 h 274849"/>
              <a:gd name="connsiteX34" fmla="*/ 399059 w 544412"/>
              <a:gd name="connsiteY34" fmla="*/ 129496 h 274849"/>
              <a:gd name="connsiteX35" fmla="*/ 406988 w 544412"/>
              <a:gd name="connsiteY35" fmla="*/ 134782 h 274849"/>
              <a:gd name="connsiteX36" fmla="*/ 414916 w 544412"/>
              <a:gd name="connsiteY36" fmla="*/ 142710 h 274849"/>
              <a:gd name="connsiteX37" fmla="*/ 430773 w 544412"/>
              <a:gd name="connsiteY37" fmla="*/ 147996 h 274849"/>
              <a:gd name="connsiteX38" fmla="*/ 441344 w 544412"/>
              <a:gd name="connsiteY38" fmla="*/ 155924 h 274849"/>
              <a:gd name="connsiteX39" fmla="*/ 459843 w 544412"/>
              <a:gd name="connsiteY39" fmla="*/ 169138 h 274849"/>
              <a:gd name="connsiteX40" fmla="*/ 467772 w 544412"/>
              <a:gd name="connsiteY40" fmla="*/ 177066 h 274849"/>
              <a:gd name="connsiteX41" fmla="*/ 491557 w 544412"/>
              <a:gd name="connsiteY41" fmla="*/ 184995 h 274849"/>
              <a:gd name="connsiteX42" fmla="*/ 499485 w 544412"/>
              <a:gd name="connsiteY42" fmla="*/ 187637 h 274849"/>
              <a:gd name="connsiteX43" fmla="*/ 502128 w 544412"/>
              <a:gd name="connsiteY43" fmla="*/ 195566 h 274849"/>
              <a:gd name="connsiteX44" fmla="*/ 510056 w 544412"/>
              <a:gd name="connsiteY44" fmla="*/ 198208 h 274849"/>
              <a:gd name="connsiteX45" fmla="*/ 520627 w 544412"/>
              <a:gd name="connsiteY45" fmla="*/ 206137 h 274849"/>
              <a:gd name="connsiteX46" fmla="*/ 528555 w 544412"/>
              <a:gd name="connsiteY46" fmla="*/ 208780 h 274849"/>
              <a:gd name="connsiteX47" fmla="*/ 544412 w 544412"/>
              <a:gd name="connsiteY47" fmla="*/ 221993 h 274849"/>
              <a:gd name="connsiteX48" fmla="*/ 541769 w 544412"/>
              <a:gd name="connsiteY48" fmla="*/ 256349 h 274849"/>
              <a:gd name="connsiteX49" fmla="*/ 533841 w 544412"/>
              <a:gd name="connsiteY49" fmla="*/ 264278 h 274849"/>
              <a:gd name="connsiteX50" fmla="*/ 502128 w 544412"/>
              <a:gd name="connsiteY50" fmla="*/ 272206 h 274849"/>
              <a:gd name="connsiteX51" fmla="*/ 494199 w 544412"/>
              <a:gd name="connsiteY51" fmla="*/ 274849 h 274849"/>
              <a:gd name="connsiteX52" fmla="*/ 478343 w 544412"/>
              <a:gd name="connsiteY52" fmla="*/ 272206 h 274849"/>
              <a:gd name="connsiteX53" fmla="*/ 454558 w 544412"/>
              <a:gd name="connsiteY53" fmla="*/ 258992 h 274849"/>
              <a:gd name="connsiteX54" fmla="*/ 438701 w 544412"/>
              <a:gd name="connsiteY54" fmla="*/ 243136 h 274849"/>
              <a:gd name="connsiteX55" fmla="*/ 430773 w 544412"/>
              <a:gd name="connsiteY55" fmla="*/ 235207 h 274849"/>
              <a:gd name="connsiteX56" fmla="*/ 414916 w 544412"/>
              <a:gd name="connsiteY56" fmla="*/ 227279 h 274849"/>
              <a:gd name="connsiteX57" fmla="*/ 391131 w 544412"/>
              <a:gd name="connsiteY57" fmla="*/ 216708 h 274849"/>
              <a:gd name="connsiteX58" fmla="*/ 367346 w 544412"/>
              <a:gd name="connsiteY58" fmla="*/ 214065 h 274849"/>
              <a:gd name="connsiteX59" fmla="*/ 325062 w 544412"/>
              <a:gd name="connsiteY59" fmla="*/ 206137 h 274849"/>
              <a:gd name="connsiteX60" fmla="*/ 306562 w 544412"/>
              <a:gd name="connsiteY60" fmla="*/ 198208 h 274849"/>
              <a:gd name="connsiteX61" fmla="*/ 298634 w 544412"/>
              <a:gd name="connsiteY61" fmla="*/ 192923 h 274849"/>
              <a:gd name="connsiteX62" fmla="*/ 290706 w 544412"/>
              <a:gd name="connsiteY62" fmla="*/ 190280 h 274849"/>
              <a:gd name="connsiteX63" fmla="*/ 269563 w 544412"/>
              <a:gd name="connsiteY63" fmla="*/ 182352 h 274849"/>
              <a:gd name="connsiteX64" fmla="*/ 243136 w 544412"/>
              <a:gd name="connsiteY64" fmla="*/ 171781 h 274849"/>
              <a:gd name="connsiteX65" fmla="*/ 235207 w 544412"/>
              <a:gd name="connsiteY65" fmla="*/ 169138 h 274849"/>
              <a:gd name="connsiteX66" fmla="*/ 211422 w 544412"/>
              <a:gd name="connsiteY66" fmla="*/ 158567 h 274849"/>
              <a:gd name="connsiteX67" fmla="*/ 203494 w 544412"/>
              <a:gd name="connsiteY67" fmla="*/ 155924 h 274849"/>
              <a:gd name="connsiteX68" fmla="*/ 195566 w 544412"/>
              <a:gd name="connsiteY68" fmla="*/ 150638 h 274849"/>
              <a:gd name="connsiteX69" fmla="*/ 179709 w 544412"/>
              <a:gd name="connsiteY69" fmla="*/ 145353 h 274849"/>
              <a:gd name="connsiteX70" fmla="*/ 163853 w 544412"/>
              <a:gd name="connsiteY70" fmla="*/ 134782 h 274849"/>
              <a:gd name="connsiteX71" fmla="*/ 147996 w 544412"/>
              <a:gd name="connsiteY71" fmla="*/ 126854 h 274849"/>
              <a:gd name="connsiteX72" fmla="*/ 132139 w 544412"/>
              <a:gd name="connsiteY72" fmla="*/ 121568 h 274849"/>
              <a:gd name="connsiteX73" fmla="*/ 92498 w 544412"/>
              <a:gd name="connsiteY73" fmla="*/ 118925 h 27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44412" h="274849">
                <a:moveTo>
                  <a:pt x="92498" y="118925"/>
                </a:moveTo>
                <a:cubicBezTo>
                  <a:pt x="83689" y="116723"/>
                  <a:pt x="83529" y="112068"/>
                  <a:pt x="79284" y="108354"/>
                </a:cubicBezTo>
                <a:cubicBezTo>
                  <a:pt x="76471" y="105893"/>
                  <a:pt x="74465" y="102499"/>
                  <a:pt x="71355" y="100426"/>
                </a:cubicBezTo>
                <a:cubicBezTo>
                  <a:pt x="69037" y="98881"/>
                  <a:pt x="65862" y="99136"/>
                  <a:pt x="63427" y="97783"/>
                </a:cubicBezTo>
                <a:cubicBezTo>
                  <a:pt x="57874" y="94698"/>
                  <a:pt x="52856" y="90736"/>
                  <a:pt x="47570" y="87212"/>
                </a:cubicBezTo>
                <a:lnTo>
                  <a:pt x="31714" y="76641"/>
                </a:lnTo>
                <a:cubicBezTo>
                  <a:pt x="29071" y="74879"/>
                  <a:pt x="26937" y="71749"/>
                  <a:pt x="23785" y="71355"/>
                </a:cubicBezTo>
                <a:lnTo>
                  <a:pt x="2643" y="68712"/>
                </a:lnTo>
                <a:cubicBezTo>
                  <a:pt x="1762" y="66069"/>
                  <a:pt x="0" y="63570"/>
                  <a:pt x="0" y="60784"/>
                </a:cubicBezTo>
                <a:cubicBezTo>
                  <a:pt x="0" y="53223"/>
                  <a:pt x="2800" y="29899"/>
                  <a:pt x="13214" y="26428"/>
                </a:cubicBezTo>
                <a:lnTo>
                  <a:pt x="21143" y="23785"/>
                </a:lnTo>
                <a:cubicBezTo>
                  <a:pt x="22024" y="21142"/>
                  <a:pt x="22045" y="18032"/>
                  <a:pt x="23785" y="15857"/>
                </a:cubicBezTo>
                <a:cubicBezTo>
                  <a:pt x="25769" y="13377"/>
                  <a:pt x="29274" y="12605"/>
                  <a:pt x="31714" y="10571"/>
                </a:cubicBezTo>
                <a:cubicBezTo>
                  <a:pt x="44912" y="-427"/>
                  <a:pt x="33637" y="4645"/>
                  <a:pt x="47570" y="0"/>
                </a:cubicBezTo>
                <a:cubicBezTo>
                  <a:pt x="72236" y="881"/>
                  <a:pt x="96937" y="1054"/>
                  <a:pt x="121568" y="2643"/>
                </a:cubicBezTo>
                <a:cubicBezTo>
                  <a:pt x="124348" y="2822"/>
                  <a:pt x="127004" y="4040"/>
                  <a:pt x="129496" y="5286"/>
                </a:cubicBezTo>
                <a:cubicBezTo>
                  <a:pt x="132337" y="6706"/>
                  <a:pt x="134667" y="8995"/>
                  <a:pt x="137425" y="10571"/>
                </a:cubicBezTo>
                <a:cubicBezTo>
                  <a:pt x="145651" y="15272"/>
                  <a:pt x="148899" y="15289"/>
                  <a:pt x="155924" y="21143"/>
                </a:cubicBezTo>
                <a:cubicBezTo>
                  <a:pt x="158795" y="23536"/>
                  <a:pt x="160586" y="27256"/>
                  <a:pt x="163853" y="29071"/>
                </a:cubicBezTo>
                <a:cubicBezTo>
                  <a:pt x="168723" y="31776"/>
                  <a:pt x="179709" y="34356"/>
                  <a:pt x="179709" y="34356"/>
                </a:cubicBezTo>
                <a:cubicBezTo>
                  <a:pt x="182352" y="36118"/>
                  <a:pt x="184718" y="38391"/>
                  <a:pt x="187637" y="39642"/>
                </a:cubicBezTo>
                <a:cubicBezTo>
                  <a:pt x="207005" y="47943"/>
                  <a:pt x="189565" y="35560"/>
                  <a:pt x="208780" y="47570"/>
                </a:cubicBezTo>
                <a:cubicBezTo>
                  <a:pt x="212515" y="49905"/>
                  <a:pt x="215261" y="53863"/>
                  <a:pt x="219351" y="55499"/>
                </a:cubicBezTo>
                <a:cubicBezTo>
                  <a:pt x="223909" y="57322"/>
                  <a:pt x="258416" y="60720"/>
                  <a:pt x="258992" y="60784"/>
                </a:cubicBezTo>
                <a:cubicBezTo>
                  <a:pt x="261635" y="61665"/>
                  <a:pt x="264429" y="62181"/>
                  <a:pt x="266921" y="63427"/>
                </a:cubicBezTo>
                <a:cubicBezTo>
                  <a:pt x="269762" y="64847"/>
                  <a:pt x="271807" y="67799"/>
                  <a:pt x="274849" y="68712"/>
                </a:cubicBezTo>
                <a:cubicBezTo>
                  <a:pt x="280815" y="70502"/>
                  <a:pt x="287182" y="70474"/>
                  <a:pt x="293348" y="71355"/>
                </a:cubicBezTo>
                <a:cubicBezTo>
                  <a:pt x="295110" y="73998"/>
                  <a:pt x="295940" y="77600"/>
                  <a:pt x="298634" y="79284"/>
                </a:cubicBezTo>
                <a:cubicBezTo>
                  <a:pt x="303359" y="82237"/>
                  <a:pt x="309205" y="82807"/>
                  <a:pt x="314491" y="84569"/>
                </a:cubicBezTo>
                <a:cubicBezTo>
                  <a:pt x="317134" y="85450"/>
                  <a:pt x="320101" y="85667"/>
                  <a:pt x="322419" y="87212"/>
                </a:cubicBezTo>
                <a:cubicBezTo>
                  <a:pt x="325062" y="88974"/>
                  <a:pt x="327445" y="91207"/>
                  <a:pt x="330347" y="92497"/>
                </a:cubicBezTo>
                <a:cubicBezTo>
                  <a:pt x="335438" y="94760"/>
                  <a:pt x="346204" y="97783"/>
                  <a:pt x="346204" y="97783"/>
                </a:cubicBezTo>
                <a:cubicBezTo>
                  <a:pt x="354717" y="106296"/>
                  <a:pt x="353110" y="106360"/>
                  <a:pt x="364703" y="110997"/>
                </a:cubicBezTo>
                <a:cubicBezTo>
                  <a:pt x="369876" y="113066"/>
                  <a:pt x="380560" y="116282"/>
                  <a:pt x="380560" y="116282"/>
                </a:cubicBezTo>
                <a:cubicBezTo>
                  <a:pt x="399257" y="128749"/>
                  <a:pt x="376095" y="113093"/>
                  <a:pt x="399059" y="129496"/>
                </a:cubicBezTo>
                <a:cubicBezTo>
                  <a:pt x="401644" y="131342"/>
                  <a:pt x="404548" y="132748"/>
                  <a:pt x="406988" y="134782"/>
                </a:cubicBezTo>
                <a:cubicBezTo>
                  <a:pt x="409859" y="137175"/>
                  <a:pt x="411649" y="140895"/>
                  <a:pt x="414916" y="142710"/>
                </a:cubicBezTo>
                <a:cubicBezTo>
                  <a:pt x="419786" y="145416"/>
                  <a:pt x="430773" y="147996"/>
                  <a:pt x="430773" y="147996"/>
                </a:cubicBezTo>
                <a:cubicBezTo>
                  <a:pt x="434297" y="150639"/>
                  <a:pt x="437760" y="153364"/>
                  <a:pt x="441344" y="155924"/>
                </a:cubicBezTo>
                <a:cubicBezTo>
                  <a:pt x="449705" y="161896"/>
                  <a:pt x="451212" y="161741"/>
                  <a:pt x="459843" y="169138"/>
                </a:cubicBezTo>
                <a:cubicBezTo>
                  <a:pt x="462681" y="171570"/>
                  <a:pt x="464505" y="175251"/>
                  <a:pt x="467772" y="177066"/>
                </a:cubicBezTo>
                <a:cubicBezTo>
                  <a:pt x="467774" y="177067"/>
                  <a:pt x="487592" y="183674"/>
                  <a:pt x="491557" y="184995"/>
                </a:cubicBezTo>
                <a:lnTo>
                  <a:pt x="499485" y="187637"/>
                </a:lnTo>
                <a:cubicBezTo>
                  <a:pt x="500366" y="190280"/>
                  <a:pt x="500158" y="193596"/>
                  <a:pt x="502128" y="195566"/>
                </a:cubicBezTo>
                <a:cubicBezTo>
                  <a:pt x="504098" y="197536"/>
                  <a:pt x="507637" y="196826"/>
                  <a:pt x="510056" y="198208"/>
                </a:cubicBezTo>
                <a:cubicBezTo>
                  <a:pt x="513880" y="200393"/>
                  <a:pt x="516803" y="203951"/>
                  <a:pt x="520627" y="206137"/>
                </a:cubicBezTo>
                <a:cubicBezTo>
                  <a:pt x="523046" y="207519"/>
                  <a:pt x="526063" y="207534"/>
                  <a:pt x="528555" y="208780"/>
                </a:cubicBezTo>
                <a:cubicBezTo>
                  <a:pt x="535917" y="212461"/>
                  <a:pt x="538565" y="216146"/>
                  <a:pt x="544412" y="221993"/>
                </a:cubicBezTo>
                <a:cubicBezTo>
                  <a:pt x="543531" y="233445"/>
                  <a:pt x="544555" y="245206"/>
                  <a:pt x="541769" y="256349"/>
                </a:cubicBezTo>
                <a:cubicBezTo>
                  <a:pt x="540863" y="259975"/>
                  <a:pt x="536712" y="261885"/>
                  <a:pt x="533841" y="264278"/>
                </a:cubicBezTo>
                <a:cubicBezTo>
                  <a:pt x="522638" y="273614"/>
                  <a:pt x="520623" y="270151"/>
                  <a:pt x="502128" y="272206"/>
                </a:cubicBezTo>
                <a:cubicBezTo>
                  <a:pt x="499485" y="273087"/>
                  <a:pt x="496985" y="274849"/>
                  <a:pt x="494199" y="274849"/>
                </a:cubicBezTo>
                <a:cubicBezTo>
                  <a:pt x="488841" y="274849"/>
                  <a:pt x="483574" y="273368"/>
                  <a:pt x="478343" y="272206"/>
                </a:cubicBezTo>
                <a:cubicBezTo>
                  <a:pt x="469797" y="270307"/>
                  <a:pt x="460399" y="264833"/>
                  <a:pt x="454558" y="258992"/>
                </a:cubicBezTo>
                <a:lnTo>
                  <a:pt x="438701" y="243136"/>
                </a:lnTo>
                <a:cubicBezTo>
                  <a:pt x="436058" y="240493"/>
                  <a:pt x="433883" y="237280"/>
                  <a:pt x="430773" y="235207"/>
                </a:cubicBezTo>
                <a:cubicBezTo>
                  <a:pt x="408035" y="220051"/>
                  <a:pt x="436812" y="238229"/>
                  <a:pt x="414916" y="227279"/>
                </a:cubicBezTo>
                <a:cubicBezTo>
                  <a:pt x="403113" y="221377"/>
                  <a:pt x="408667" y="218657"/>
                  <a:pt x="391131" y="216708"/>
                </a:cubicBezTo>
                <a:lnTo>
                  <a:pt x="367346" y="214065"/>
                </a:lnTo>
                <a:cubicBezTo>
                  <a:pt x="348940" y="201795"/>
                  <a:pt x="365916" y="211244"/>
                  <a:pt x="325062" y="206137"/>
                </a:cubicBezTo>
                <a:cubicBezTo>
                  <a:pt x="320317" y="205544"/>
                  <a:pt x="309837" y="200080"/>
                  <a:pt x="306562" y="198208"/>
                </a:cubicBezTo>
                <a:cubicBezTo>
                  <a:pt x="303804" y="196632"/>
                  <a:pt x="301475" y="194343"/>
                  <a:pt x="298634" y="192923"/>
                </a:cubicBezTo>
                <a:cubicBezTo>
                  <a:pt x="296142" y="191677"/>
                  <a:pt x="293198" y="191526"/>
                  <a:pt x="290706" y="190280"/>
                </a:cubicBezTo>
                <a:cubicBezTo>
                  <a:pt x="272560" y="181208"/>
                  <a:pt x="295054" y="187451"/>
                  <a:pt x="269563" y="182352"/>
                </a:cubicBezTo>
                <a:cubicBezTo>
                  <a:pt x="254008" y="174574"/>
                  <a:pt x="262730" y="178312"/>
                  <a:pt x="243136" y="171781"/>
                </a:cubicBezTo>
                <a:lnTo>
                  <a:pt x="235207" y="169138"/>
                </a:lnTo>
                <a:cubicBezTo>
                  <a:pt x="222642" y="160761"/>
                  <a:pt x="230294" y="164857"/>
                  <a:pt x="211422" y="158567"/>
                </a:cubicBezTo>
                <a:cubicBezTo>
                  <a:pt x="208779" y="157686"/>
                  <a:pt x="205812" y="157469"/>
                  <a:pt x="203494" y="155924"/>
                </a:cubicBezTo>
                <a:cubicBezTo>
                  <a:pt x="200851" y="154162"/>
                  <a:pt x="198468" y="151928"/>
                  <a:pt x="195566" y="150638"/>
                </a:cubicBezTo>
                <a:cubicBezTo>
                  <a:pt x="190475" y="148375"/>
                  <a:pt x="184345" y="148444"/>
                  <a:pt x="179709" y="145353"/>
                </a:cubicBezTo>
                <a:cubicBezTo>
                  <a:pt x="174424" y="141829"/>
                  <a:pt x="169879" y="136791"/>
                  <a:pt x="163853" y="134782"/>
                </a:cubicBezTo>
                <a:cubicBezTo>
                  <a:pt x="134938" y="125144"/>
                  <a:pt x="178732" y="140514"/>
                  <a:pt x="147996" y="126854"/>
                </a:cubicBezTo>
                <a:cubicBezTo>
                  <a:pt x="142905" y="124591"/>
                  <a:pt x="132139" y="121568"/>
                  <a:pt x="132139" y="121568"/>
                </a:cubicBezTo>
                <a:cubicBezTo>
                  <a:pt x="108086" y="105531"/>
                  <a:pt x="101307" y="121127"/>
                  <a:pt x="92498" y="118925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7638321" y="4964717"/>
            <a:ext cx="314647" cy="204550"/>
          </a:xfrm>
          <a:custGeom>
            <a:avLst/>
            <a:gdLst>
              <a:gd name="connsiteX0" fmla="*/ 2800 w 314647"/>
              <a:gd name="connsiteY0" fmla="*/ 101482 h 204550"/>
              <a:gd name="connsiteX1" fmla="*/ 157 w 314647"/>
              <a:gd name="connsiteY1" fmla="*/ 88268 h 204550"/>
              <a:gd name="connsiteX2" fmla="*/ 8085 w 314647"/>
              <a:gd name="connsiteY2" fmla="*/ 75054 h 204550"/>
              <a:gd name="connsiteX3" fmla="*/ 10728 w 314647"/>
              <a:gd name="connsiteY3" fmla="*/ 67126 h 204550"/>
              <a:gd name="connsiteX4" fmla="*/ 23942 w 314647"/>
              <a:gd name="connsiteY4" fmla="*/ 51269 h 204550"/>
              <a:gd name="connsiteX5" fmla="*/ 29227 w 314647"/>
              <a:gd name="connsiteY5" fmla="*/ 43341 h 204550"/>
              <a:gd name="connsiteX6" fmla="*/ 37156 w 314647"/>
              <a:gd name="connsiteY6" fmla="*/ 35412 h 204550"/>
              <a:gd name="connsiteX7" fmla="*/ 42441 w 314647"/>
              <a:gd name="connsiteY7" fmla="*/ 27484 h 204550"/>
              <a:gd name="connsiteX8" fmla="*/ 58298 w 314647"/>
              <a:gd name="connsiteY8" fmla="*/ 11628 h 204550"/>
              <a:gd name="connsiteX9" fmla="*/ 66226 w 314647"/>
              <a:gd name="connsiteY9" fmla="*/ 3699 h 204550"/>
              <a:gd name="connsiteX10" fmla="*/ 74155 w 314647"/>
              <a:gd name="connsiteY10" fmla="*/ 1056 h 204550"/>
              <a:gd name="connsiteX11" fmla="*/ 129653 w 314647"/>
              <a:gd name="connsiteY11" fmla="*/ 11628 h 204550"/>
              <a:gd name="connsiteX12" fmla="*/ 134938 w 314647"/>
              <a:gd name="connsiteY12" fmla="*/ 19556 h 204550"/>
              <a:gd name="connsiteX13" fmla="*/ 137581 w 314647"/>
              <a:gd name="connsiteY13" fmla="*/ 30127 h 204550"/>
              <a:gd name="connsiteX14" fmla="*/ 142867 w 314647"/>
              <a:gd name="connsiteY14" fmla="*/ 38055 h 204550"/>
              <a:gd name="connsiteX15" fmla="*/ 153438 w 314647"/>
              <a:gd name="connsiteY15" fmla="*/ 59197 h 204550"/>
              <a:gd name="connsiteX16" fmla="*/ 161366 w 314647"/>
              <a:gd name="connsiteY16" fmla="*/ 69769 h 204550"/>
              <a:gd name="connsiteX17" fmla="*/ 164009 w 314647"/>
              <a:gd name="connsiteY17" fmla="*/ 77697 h 204550"/>
              <a:gd name="connsiteX18" fmla="*/ 179866 w 314647"/>
              <a:gd name="connsiteY18" fmla="*/ 90911 h 204550"/>
              <a:gd name="connsiteX19" fmla="*/ 187794 w 314647"/>
              <a:gd name="connsiteY19" fmla="*/ 93554 h 204550"/>
              <a:gd name="connsiteX20" fmla="*/ 195722 w 314647"/>
              <a:gd name="connsiteY20" fmla="*/ 98839 h 204550"/>
              <a:gd name="connsiteX21" fmla="*/ 211579 w 314647"/>
              <a:gd name="connsiteY21" fmla="*/ 112053 h 204550"/>
              <a:gd name="connsiteX22" fmla="*/ 227436 w 314647"/>
              <a:gd name="connsiteY22" fmla="*/ 114696 h 204550"/>
              <a:gd name="connsiteX23" fmla="*/ 259149 w 314647"/>
              <a:gd name="connsiteY23" fmla="*/ 141123 h 204550"/>
              <a:gd name="connsiteX24" fmla="*/ 277648 w 314647"/>
              <a:gd name="connsiteY24" fmla="*/ 164908 h 204550"/>
              <a:gd name="connsiteX25" fmla="*/ 296148 w 314647"/>
              <a:gd name="connsiteY25" fmla="*/ 172837 h 204550"/>
              <a:gd name="connsiteX26" fmla="*/ 314647 w 314647"/>
              <a:gd name="connsiteY26" fmla="*/ 178122 h 204550"/>
              <a:gd name="connsiteX27" fmla="*/ 309362 w 314647"/>
              <a:gd name="connsiteY27" fmla="*/ 193979 h 204550"/>
              <a:gd name="connsiteX28" fmla="*/ 285577 w 314647"/>
              <a:gd name="connsiteY28" fmla="*/ 196622 h 204550"/>
              <a:gd name="connsiteX29" fmla="*/ 277648 w 314647"/>
              <a:gd name="connsiteY29" fmla="*/ 199265 h 204550"/>
              <a:gd name="connsiteX30" fmla="*/ 256506 w 314647"/>
              <a:gd name="connsiteY30" fmla="*/ 204550 h 204550"/>
              <a:gd name="connsiteX31" fmla="*/ 206293 w 314647"/>
              <a:gd name="connsiteY31" fmla="*/ 201907 h 204550"/>
              <a:gd name="connsiteX32" fmla="*/ 201008 w 314647"/>
              <a:gd name="connsiteY32" fmla="*/ 193979 h 204550"/>
              <a:gd name="connsiteX33" fmla="*/ 193080 w 314647"/>
              <a:gd name="connsiteY33" fmla="*/ 191336 h 204550"/>
              <a:gd name="connsiteX34" fmla="*/ 185151 w 314647"/>
              <a:gd name="connsiteY34" fmla="*/ 186051 h 204550"/>
              <a:gd name="connsiteX35" fmla="*/ 177223 w 314647"/>
              <a:gd name="connsiteY35" fmla="*/ 183408 h 204550"/>
              <a:gd name="connsiteX36" fmla="*/ 169295 w 314647"/>
              <a:gd name="connsiteY36" fmla="*/ 178122 h 204550"/>
              <a:gd name="connsiteX37" fmla="*/ 161366 w 314647"/>
              <a:gd name="connsiteY37" fmla="*/ 170194 h 204550"/>
              <a:gd name="connsiteX38" fmla="*/ 148152 w 314647"/>
              <a:gd name="connsiteY38" fmla="*/ 167551 h 204550"/>
              <a:gd name="connsiteX39" fmla="*/ 124367 w 314647"/>
              <a:gd name="connsiteY39" fmla="*/ 156980 h 204550"/>
              <a:gd name="connsiteX40" fmla="*/ 108511 w 314647"/>
              <a:gd name="connsiteY40" fmla="*/ 151695 h 204550"/>
              <a:gd name="connsiteX41" fmla="*/ 97940 w 314647"/>
              <a:gd name="connsiteY41" fmla="*/ 149052 h 204550"/>
              <a:gd name="connsiteX42" fmla="*/ 90011 w 314647"/>
              <a:gd name="connsiteY42" fmla="*/ 146409 h 204550"/>
              <a:gd name="connsiteX43" fmla="*/ 71512 w 314647"/>
              <a:gd name="connsiteY43" fmla="*/ 141123 h 204550"/>
              <a:gd name="connsiteX44" fmla="*/ 63584 w 314647"/>
              <a:gd name="connsiteY44" fmla="*/ 133195 h 204550"/>
              <a:gd name="connsiteX45" fmla="*/ 42441 w 314647"/>
              <a:gd name="connsiteY45" fmla="*/ 122624 h 204550"/>
              <a:gd name="connsiteX46" fmla="*/ 34513 w 314647"/>
              <a:gd name="connsiteY46" fmla="*/ 119981 h 204550"/>
              <a:gd name="connsiteX47" fmla="*/ 18656 w 314647"/>
              <a:gd name="connsiteY47" fmla="*/ 112053 h 204550"/>
              <a:gd name="connsiteX48" fmla="*/ 2800 w 314647"/>
              <a:gd name="connsiteY48" fmla="*/ 101482 h 204550"/>
              <a:gd name="connsiteX49" fmla="*/ 2800 w 314647"/>
              <a:gd name="connsiteY49" fmla="*/ 101482 h 20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14647" h="204550">
                <a:moveTo>
                  <a:pt x="2800" y="101482"/>
                </a:moveTo>
                <a:cubicBezTo>
                  <a:pt x="2360" y="99280"/>
                  <a:pt x="-724" y="92673"/>
                  <a:pt x="157" y="88268"/>
                </a:cubicBezTo>
                <a:cubicBezTo>
                  <a:pt x="1164" y="83231"/>
                  <a:pt x="5788" y="79648"/>
                  <a:pt x="8085" y="75054"/>
                </a:cubicBezTo>
                <a:cubicBezTo>
                  <a:pt x="9331" y="72562"/>
                  <a:pt x="9482" y="69618"/>
                  <a:pt x="10728" y="67126"/>
                </a:cubicBezTo>
                <a:cubicBezTo>
                  <a:pt x="15651" y="57282"/>
                  <a:pt x="16635" y="60038"/>
                  <a:pt x="23942" y="51269"/>
                </a:cubicBezTo>
                <a:cubicBezTo>
                  <a:pt x="25975" y="48829"/>
                  <a:pt x="27194" y="45781"/>
                  <a:pt x="29227" y="43341"/>
                </a:cubicBezTo>
                <a:cubicBezTo>
                  <a:pt x="31620" y="40470"/>
                  <a:pt x="34763" y="38283"/>
                  <a:pt x="37156" y="35412"/>
                </a:cubicBezTo>
                <a:cubicBezTo>
                  <a:pt x="39189" y="32972"/>
                  <a:pt x="40331" y="29858"/>
                  <a:pt x="42441" y="27484"/>
                </a:cubicBezTo>
                <a:cubicBezTo>
                  <a:pt x="47407" y="21897"/>
                  <a:pt x="53012" y="16914"/>
                  <a:pt x="58298" y="11628"/>
                </a:cubicBezTo>
                <a:cubicBezTo>
                  <a:pt x="60941" y="8985"/>
                  <a:pt x="62680" y="4881"/>
                  <a:pt x="66226" y="3699"/>
                </a:cubicBezTo>
                <a:lnTo>
                  <a:pt x="74155" y="1056"/>
                </a:lnTo>
                <a:cubicBezTo>
                  <a:pt x="111234" y="3116"/>
                  <a:pt x="113843" y="-7345"/>
                  <a:pt x="129653" y="11628"/>
                </a:cubicBezTo>
                <a:cubicBezTo>
                  <a:pt x="131686" y="14068"/>
                  <a:pt x="133176" y="16913"/>
                  <a:pt x="134938" y="19556"/>
                </a:cubicBezTo>
                <a:cubicBezTo>
                  <a:pt x="135819" y="23080"/>
                  <a:pt x="136150" y="26789"/>
                  <a:pt x="137581" y="30127"/>
                </a:cubicBezTo>
                <a:cubicBezTo>
                  <a:pt x="138832" y="33046"/>
                  <a:pt x="141863" y="35042"/>
                  <a:pt x="142867" y="38055"/>
                </a:cubicBezTo>
                <a:cubicBezTo>
                  <a:pt x="150102" y="59758"/>
                  <a:pt x="138639" y="49332"/>
                  <a:pt x="153438" y="59197"/>
                </a:cubicBezTo>
                <a:cubicBezTo>
                  <a:pt x="156081" y="62721"/>
                  <a:pt x="159181" y="65945"/>
                  <a:pt x="161366" y="69769"/>
                </a:cubicBezTo>
                <a:cubicBezTo>
                  <a:pt x="162748" y="72188"/>
                  <a:pt x="162464" y="75379"/>
                  <a:pt x="164009" y="77697"/>
                </a:cubicBezTo>
                <a:cubicBezTo>
                  <a:pt x="166932" y="82081"/>
                  <a:pt x="174991" y="88473"/>
                  <a:pt x="179866" y="90911"/>
                </a:cubicBezTo>
                <a:cubicBezTo>
                  <a:pt x="182358" y="92157"/>
                  <a:pt x="185302" y="92308"/>
                  <a:pt x="187794" y="93554"/>
                </a:cubicBezTo>
                <a:cubicBezTo>
                  <a:pt x="190635" y="94974"/>
                  <a:pt x="193282" y="96806"/>
                  <a:pt x="195722" y="98839"/>
                </a:cubicBezTo>
                <a:cubicBezTo>
                  <a:pt x="200626" y="102926"/>
                  <a:pt x="205021" y="109867"/>
                  <a:pt x="211579" y="112053"/>
                </a:cubicBezTo>
                <a:cubicBezTo>
                  <a:pt x="216663" y="113748"/>
                  <a:pt x="222150" y="113815"/>
                  <a:pt x="227436" y="114696"/>
                </a:cubicBezTo>
                <a:cubicBezTo>
                  <a:pt x="239134" y="122495"/>
                  <a:pt x="251012" y="128917"/>
                  <a:pt x="259149" y="141123"/>
                </a:cubicBezTo>
                <a:cubicBezTo>
                  <a:pt x="266515" y="152173"/>
                  <a:pt x="268333" y="157146"/>
                  <a:pt x="277648" y="164908"/>
                </a:cubicBezTo>
                <a:cubicBezTo>
                  <a:pt x="286045" y="171905"/>
                  <a:pt x="285416" y="169770"/>
                  <a:pt x="296148" y="172837"/>
                </a:cubicBezTo>
                <a:cubicBezTo>
                  <a:pt x="322647" y="180409"/>
                  <a:pt x="281653" y="169876"/>
                  <a:pt x="314647" y="178122"/>
                </a:cubicBezTo>
                <a:cubicBezTo>
                  <a:pt x="312885" y="183408"/>
                  <a:pt x="314062" y="190988"/>
                  <a:pt x="309362" y="193979"/>
                </a:cubicBezTo>
                <a:cubicBezTo>
                  <a:pt x="302632" y="198262"/>
                  <a:pt x="293446" y="195310"/>
                  <a:pt x="285577" y="196622"/>
                </a:cubicBezTo>
                <a:cubicBezTo>
                  <a:pt x="282829" y="197080"/>
                  <a:pt x="280351" y="198589"/>
                  <a:pt x="277648" y="199265"/>
                </a:cubicBezTo>
                <a:lnTo>
                  <a:pt x="256506" y="204550"/>
                </a:lnTo>
                <a:cubicBezTo>
                  <a:pt x="239768" y="203669"/>
                  <a:pt x="222758" y="205043"/>
                  <a:pt x="206293" y="201907"/>
                </a:cubicBezTo>
                <a:cubicBezTo>
                  <a:pt x="203173" y="201313"/>
                  <a:pt x="203488" y="195963"/>
                  <a:pt x="201008" y="193979"/>
                </a:cubicBezTo>
                <a:cubicBezTo>
                  <a:pt x="198833" y="192239"/>
                  <a:pt x="195572" y="192582"/>
                  <a:pt x="193080" y="191336"/>
                </a:cubicBezTo>
                <a:cubicBezTo>
                  <a:pt x="190239" y="189916"/>
                  <a:pt x="187992" y="187471"/>
                  <a:pt x="185151" y="186051"/>
                </a:cubicBezTo>
                <a:cubicBezTo>
                  <a:pt x="182659" y="184805"/>
                  <a:pt x="179714" y="184654"/>
                  <a:pt x="177223" y="183408"/>
                </a:cubicBezTo>
                <a:cubicBezTo>
                  <a:pt x="174382" y="181987"/>
                  <a:pt x="171735" y="180155"/>
                  <a:pt x="169295" y="178122"/>
                </a:cubicBezTo>
                <a:cubicBezTo>
                  <a:pt x="166424" y="175729"/>
                  <a:pt x="164709" y="171865"/>
                  <a:pt x="161366" y="170194"/>
                </a:cubicBezTo>
                <a:cubicBezTo>
                  <a:pt x="157348" y="168185"/>
                  <a:pt x="152557" y="168432"/>
                  <a:pt x="148152" y="167551"/>
                </a:cubicBezTo>
                <a:cubicBezTo>
                  <a:pt x="135588" y="159175"/>
                  <a:pt x="143237" y="163271"/>
                  <a:pt x="124367" y="156980"/>
                </a:cubicBezTo>
                <a:lnTo>
                  <a:pt x="108511" y="151695"/>
                </a:lnTo>
                <a:cubicBezTo>
                  <a:pt x="104987" y="150814"/>
                  <a:pt x="101432" y="150050"/>
                  <a:pt x="97940" y="149052"/>
                </a:cubicBezTo>
                <a:cubicBezTo>
                  <a:pt x="95261" y="148287"/>
                  <a:pt x="92690" y="147174"/>
                  <a:pt x="90011" y="146409"/>
                </a:cubicBezTo>
                <a:cubicBezTo>
                  <a:pt x="66790" y="139774"/>
                  <a:pt x="90515" y="147458"/>
                  <a:pt x="71512" y="141123"/>
                </a:cubicBezTo>
                <a:cubicBezTo>
                  <a:pt x="68869" y="138480"/>
                  <a:pt x="66737" y="135201"/>
                  <a:pt x="63584" y="133195"/>
                </a:cubicBezTo>
                <a:cubicBezTo>
                  <a:pt x="56936" y="128965"/>
                  <a:pt x="49916" y="125116"/>
                  <a:pt x="42441" y="122624"/>
                </a:cubicBezTo>
                <a:cubicBezTo>
                  <a:pt x="39798" y="121743"/>
                  <a:pt x="37005" y="121227"/>
                  <a:pt x="34513" y="119981"/>
                </a:cubicBezTo>
                <a:cubicBezTo>
                  <a:pt x="14023" y="109736"/>
                  <a:pt x="38584" y="118696"/>
                  <a:pt x="18656" y="112053"/>
                </a:cubicBezTo>
                <a:cubicBezTo>
                  <a:pt x="7225" y="94906"/>
                  <a:pt x="21177" y="111983"/>
                  <a:pt x="2800" y="101482"/>
                </a:cubicBezTo>
                <a:lnTo>
                  <a:pt x="2800" y="101482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6581368" y="5103198"/>
            <a:ext cx="237850" cy="155936"/>
          </a:xfrm>
          <a:custGeom>
            <a:avLst/>
            <a:gdLst>
              <a:gd name="connsiteX0" fmla="*/ 187637 w 237850"/>
              <a:gd name="connsiteY0" fmla="*/ 153281 h 155936"/>
              <a:gd name="connsiteX1" fmla="*/ 161209 w 237850"/>
              <a:gd name="connsiteY1" fmla="*/ 147995 h 155936"/>
              <a:gd name="connsiteX2" fmla="*/ 153281 w 237850"/>
              <a:gd name="connsiteY2" fmla="*/ 140067 h 155936"/>
              <a:gd name="connsiteX3" fmla="*/ 142710 w 237850"/>
              <a:gd name="connsiteY3" fmla="*/ 137424 h 155936"/>
              <a:gd name="connsiteX4" fmla="*/ 134782 w 237850"/>
              <a:gd name="connsiteY4" fmla="*/ 134781 h 155936"/>
              <a:gd name="connsiteX5" fmla="*/ 113639 w 237850"/>
              <a:gd name="connsiteY5" fmla="*/ 118925 h 155936"/>
              <a:gd name="connsiteX6" fmla="*/ 105711 w 237850"/>
              <a:gd name="connsiteY6" fmla="*/ 116282 h 155936"/>
              <a:gd name="connsiteX7" fmla="*/ 89854 w 237850"/>
              <a:gd name="connsiteY7" fmla="*/ 105711 h 155936"/>
              <a:gd name="connsiteX8" fmla="*/ 68712 w 237850"/>
              <a:gd name="connsiteY8" fmla="*/ 103068 h 155936"/>
              <a:gd name="connsiteX9" fmla="*/ 52856 w 237850"/>
              <a:gd name="connsiteY9" fmla="*/ 97782 h 155936"/>
              <a:gd name="connsiteX10" fmla="*/ 44927 w 237850"/>
              <a:gd name="connsiteY10" fmla="*/ 95140 h 155936"/>
              <a:gd name="connsiteX11" fmla="*/ 23785 w 237850"/>
              <a:gd name="connsiteY11" fmla="*/ 92497 h 155936"/>
              <a:gd name="connsiteX12" fmla="*/ 7928 w 237850"/>
              <a:gd name="connsiteY12" fmla="*/ 81926 h 155936"/>
              <a:gd name="connsiteX13" fmla="*/ 0 w 237850"/>
              <a:gd name="connsiteY13" fmla="*/ 79283 h 155936"/>
              <a:gd name="connsiteX14" fmla="*/ 5286 w 237850"/>
              <a:gd name="connsiteY14" fmla="*/ 68712 h 155936"/>
              <a:gd name="connsiteX15" fmla="*/ 13214 w 237850"/>
              <a:gd name="connsiteY15" fmla="*/ 63426 h 155936"/>
              <a:gd name="connsiteX16" fmla="*/ 18500 w 237850"/>
              <a:gd name="connsiteY16" fmla="*/ 55498 h 155936"/>
              <a:gd name="connsiteX17" fmla="*/ 34356 w 237850"/>
              <a:gd name="connsiteY17" fmla="*/ 39641 h 155936"/>
              <a:gd name="connsiteX18" fmla="*/ 44927 w 237850"/>
              <a:gd name="connsiteY18" fmla="*/ 23785 h 155936"/>
              <a:gd name="connsiteX19" fmla="*/ 47570 w 237850"/>
              <a:gd name="connsiteY19" fmla="*/ 15856 h 155936"/>
              <a:gd name="connsiteX20" fmla="*/ 71355 w 237850"/>
              <a:gd name="connsiteY20" fmla="*/ 2642 h 155936"/>
              <a:gd name="connsiteX21" fmla="*/ 79283 w 237850"/>
              <a:gd name="connsiteY21" fmla="*/ 0 h 155936"/>
              <a:gd name="connsiteX22" fmla="*/ 103068 w 237850"/>
              <a:gd name="connsiteY22" fmla="*/ 2642 h 155936"/>
              <a:gd name="connsiteX23" fmla="*/ 110997 w 237850"/>
              <a:gd name="connsiteY23" fmla="*/ 5285 h 155936"/>
              <a:gd name="connsiteX24" fmla="*/ 126853 w 237850"/>
              <a:gd name="connsiteY24" fmla="*/ 21142 h 155936"/>
              <a:gd name="connsiteX25" fmla="*/ 150638 w 237850"/>
              <a:gd name="connsiteY25" fmla="*/ 34356 h 155936"/>
              <a:gd name="connsiteX26" fmla="*/ 158567 w 237850"/>
              <a:gd name="connsiteY26" fmla="*/ 42284 h 155936"/>
              <a:gd name="connsiteX27" fmla="*/ 166495 w 237850"/>
              <a:gd name="connsiteY27" fmla="*/ 47570 h 155936"/>
              <a:gd name="connsiteX28" fmla="*/ 177066 w 237850"/>
              <a:gd name="connsiteY28" fmla="*/ 55498 h 155936"/>
              <a:gd name="connsiteX29" fmla="*/ 192923 w 237850"/>
              <a:gd name="connsiteY29" fmla="*/ 66069 h 155936"/>
              <a:gd name="connsiteX30" fmla="*/ 200851 w 237850"/>
              <a:gd name="connsiteY30" fmla="*/ 73997 h 155936"/>
              <a:gd name="connsiteX31" fmla="*/ 206137 w 237850"/>
              <a:gd name="connsiteY31" fmla="*/ 81926 h 155936"/>
              <a:gd name="connsiteX32" fmla="*/ 232564 w 237850"/>
              <a:gd name="connsiteY32" fmla="*/ 113639 h 155936"/>
              <a:gd name="connsiteX33" fmla="*/ 237850 w 237850"/>
              <a:gd name="connsiteY33" fmla="*/ 121567 h 155936"/>
              <a:gd name="connsiteX34" fmla="*/ 235207 w 237850"/>
              <a:gd name="connsiteY34" fmla="*/ 134781 h 155936"/>
              <a:gd name="connsiteX35" fmla="*/ 221993 w 237850"/>
              <a:gd name="connsiteY35" fmla="*/ 137424 h 155936"/>
              <a:gd name="connsiteX36" fmla="*/ 214065 w 237850"/>
              <a:gd name="connsiteY36" fmla="*/ 140067 h 155936"/>
              <a:gd name="connsiteX37" fmla="*/ 190280 w 237850"/>
              <a:gd name="connsiteY37" fmla="*/ 145352 h 155936"/>
              <a:gd name="connsiteX38" fmla="*/ 171780 w 237850"/>
              <a:gd name="connsiteY38" fmla="*/ 155923 h 155936"/>
              <a:gd name="connsiteX39" fmla="*/ 187637 w 237850"/>
              <a:gd name="connsiteY39" fmla="*/ 153281 h 15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7850" h="155936">
                <a:moveTo>
                  <a:pt x="187637" y="153281"/>
                </a:moveTo>
                <a:cubicBezTo>
                  <a:pt x="185875" y="151960"/>
                  <a:pt x="166241" y="151350"/>
                  <a:pt x="161209" y="147995"/>
                </a:cubicBezTo>
                <a:cubicBezTo>
                  <a:pt x="158099" y="145922"/>
                  <a:pt x="156526" y="141921"/>
                  <a:pt x="153281" y="140067"/>
                </a:cubicBezTo>
                <a:cubicBezTo>
                  <a:pt x="150127" y="138265"/>
                  <a:pt x="146202" y="138422"/>
                  <a:pt x="142710" y="137424"/>
                </a:cubicBezTo>
                <a:cubicBezTo>
                  <a:pt x="140032" y="136659"/>
                  <a:pt x="137274" y="136027"/>
                  <a:pt x="134782" y="134781"/>
                </a:cubicBezTo>
                <a:cubicBezTo>
                  <a:pt x="96440" y="115610"/>
                  <a:pt x="141152" y="137266"/>
                  <a:pt x="113639" y="118925"/>
                </a:cubicBezTo>
                <a:cubicBezTo>
                  <a:pt x="111321" y="117380"/>
                  <a:pt x="108146" y="117635"/>
                  <a:pt x="105711" y="116282"/>
                </a:cubicBezTo>
                <a:cubicBezTo>
                  <a:pt x="100158" y="113197"/>
                  <a:pt x="96157" y="106499"/>
                  <a:pt x="89854" y="105711"/>
                </a:cubicBezTo>
                <a:lnTo>
                  <a:pt x="68712" y="103068"/>
                </a:lnTo>
                <a:lnTo>
                  <a:pt x="52856" y="97782"/>
                </a:lnTo>
                <a:cubicBezTo>
                  <a:pt x="50213" y="96901"/>
                  <a:pt x="47691" y="95486"/>
                  <a:pt x="44927" y="95140"/>
                </a:cubicBezTo>
                <a:lnTo>
                  <a:pt x="23785" y="92497"/>
                </a:lnTo>
                <a:cubicBezTo>
                  <a:pt x="4934" y="86213"/>
                  <a:pt x="27725" y="95123"/>
                  <a:pt x="7928" y="81926"/>
                </a:cubicBezTo>
                <a:cubicBezTo>
                  <a:pt x="5610" y="80381"/>
                  <a:pt x="2643" y="80164"/>
                  <a:pt x="0" y="79283"/>
                </a:cubicBezTo>
                <a:cubicBezTo>
                  <a:pt x="1762" y="75759"/>
                  <a:pt x="2764" y="71739"/>
                  <a:pt x="5286" y="68712"/>
                </a:cubicBezTo>
                <a:cubicBezTo>
                  <a:pt x="7319" y="66272"/>
                  <a:pt x="10968" y="65672"/>
                  <a:pt x="13214" y="63426"/>
                </a:cubicBezTo>
                <a:cubicBezTo>
                  <a:pt x="15460" y="61180"/>
                  <a:pt x="16390" y="57872"/>
                  <a:pt x="18500" y="55498"/>
                </a:cubicBezTo>
                <a:cubicBezTo>
                  <a:pt x="23466" y="49911"/>
                  <a:pt x="30210" y="45860"/>
                  <a:pt x="34356" y="39641"/>
                </a:cubicBezTo>
                <a:cubicBezTo>
                  <a:pt x="37880" y="34356"/>
                  <a:pt x="42918" y="29811"/>
                  <a:pt x="44927" y="23785"/>
                </a:cubicBezTo>
                <a:cubicBezTo>
                  <a:pt x="45808" y="21142"/>
                  <a:pt x="46025" y="18174"/>
                  <a:pt x="47570" y="15856"/>
                </a:cubicBezTo>
                <a:cubicBezTo>
                  <a:pt x="54351" y="5684"/>
                  <a:pt x="59536" y="6582"/>
                  <a:pt x="71355" y="2642"/>
                </a:cubicBezTo>
                <a:lnTo>
                  <a:pt x="79283" y="0"/>
                </a:lnTo>
                <a:cubicBezTo>
                  <a:pt x="87211" y="881"/>
                  <a:pt x="95199" y="1331"/>
                  <a:pt x="103068" y="2642"/>
                </a:cubicBezTo>
                <a:cubicBezTo>
                  <a:pt x="105816" y="3100"/>
                  <a:pt x="108798" y="3575"/>
                  <a:pt x="110997" y="5285"/>
                </a:cubicBezTo>
                <a:cubicBezTo>
                  <a:pt x="116897" y="9874"/>
                  <a:pt x="120634" y="16996"/>
                  <a:pt x="126853" y="21142"/>
                </a:cubicBezTo>
                <a:cubicBezTo>
                  <a:pt x="145028" y="33258"/>
                  <a:pt x="136684" y="29704"/>
                  <a:pt x="150638" y="34356"/>
                </a:cubicBezTo>
                <a:cubicBezTo>
                  <a:pt x="153281" y="36999"/>
                  <a:pt x="155696" y="39891"/>
                  <a:pt x="158567" y="42284"/>
                </a:cubicBezTo>
                <a:cubicBezTo>
                  <a:pt x="161007" y="44317"/>
                  <a:pt x="163910" y="45724"/>
                  <a:pt x="166495" y="47570"/>
                </a:cubicBezTo>
                <a:cubicBezTo>
                  <a:pt x="170079" y="50130"/>
                  <a:pt x="173458" y="52972"/>
                  <a:pt x="177066" y="55498"/>
                </a:cubicBezTo>
                <a:cubicBezTo>
                  <a:pt x="182270" y="59141"/>
                  <a:pt x="188431" y="61577"/>
                  <a:pt x="192923" y="66069"/>
                </a:cubicBezTo>
                <a:cubicBezTo>
                  <a:pt x="195566" y="68712"/>
                  <a:pt x="198458" y="71126"/>
                  <a:pt x="200851" y="73997"/>
                </a:cubicBezTo>
                <a:cubicBezTo>
                  <a:pt x="202885" y="76437"/>
                  <a:pt x="204027" y="79552"/>
                  <a:pt x="206137" y="81926"/>
                </a:cubicBezTo>
                <a:cubicBezTo>
                  <a:pt x="233273" y="112454"/>
                  <a:pt x="212078" y="82911"/>
                  <a:pt x="232564" y="113639"/>
                </a:cubicBezTo>
                <a:lnTo>
                  <a:pt x="237850" y="121567"/>
                </a:lnTo>
                <a:cubicBezTo>
                  <a:pt x="236969" y="125972"/>
                  <a:pt x="238383" y="131605"/>
                  <a:pt x="235207" y="134781"/>
                </a:cubicBezTo>
                <a:cubicBezTo>
                  <a:pt x="232031" y="137957"/>
                  <a:pt x="226351" y="136334"/>
                  <a:pt x="221993" y="137424"/>
                </a:cubicBezTo>
                <a:cubicBezTo>
                  <a:pt x="219291" y="138100"/>
                  <a:pt x="216784" y="139463"/>
                  <a:pt x="214065" y="140067"/>
                </a:cubicBezTo>
                <a:cubicBezTo>
                  <a:pt x="186148" y="146271"/>
                  <a:pt x="208133" y="139403"/>
                  <a:pt x="190280" y="145352"/>
                </a:cubicBezTo>
                <a:cubicBezTo>
                  <a:pt x="180696" y="154937"/>
                  <a:pt x="185091" y="153262"/>
                  <a:pt x="171780" y="155923"/>
                </a:cubicBezTo>
                <a:cubicBezTo>
                  <a:pt x="170916" y="156096"/>
                  <a:pt x="189399" y="154602"/>
                  <a:pt x="187637" y="15328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7408557" y="3869022"/>
            <a:ext cx="886423" cy="816929"/>
          </a:xfrm>
          <a:custGeom>
            <a:avLst/>
            <a:gdLst>
              <a:gd name="connsiteX0" fmla="*/ 42284 w 886423"/>
              <a:gd name="connsiteY0" fmla="*/ 816617 h 816929"/>
              <a:gd name="connsiteX1" fmla="*/ 13213 w 886423"/>
              <a:gd name="connsiteY1" fmla="*/ 792832 h 816929"/>
              <a:gd name="connsiteX2" fmla="*/ 7928 w 886423"/>
              <a:gd name="connsiteY2" fmla="*/ 784904 h 816929"/>
              <a:gd name="connsiteX3" fmla="*/ 2642 w 886423"/>
              <a:gd name="connsiteY3" fmla="*/ 769047 h 816929"/>
              <a:gd name="connsiteX4" fmla="*/ 0 w 886423"/>
              <a:gd name="connsiteY4" fmla="*/ 761119 h 816929"/>
              <a:gd name="connsiteX5" fmla="*/ 58141 w 886423"/>
              <a:gd name="connsiteY5" fmla="*/ 729406 h 816929"/>
              <a:gd name="connsiteX6" fmla="*/ 66069 w 886423"/>
              <a:gd name="connsiteY6" fmla="*/ 721477 h 816929"/>
              <a:gd name="connsiteX7" fmla="*/ 76640 w 886423"/>
              <a:gd name="connsiteY7" fmla="*/ 718835 h 816929"/>
              <a:gd name="connsiteX8" fmla="*/ 100425 w 886423"/>
              <a:gd name="connsiteY8" fmla="*/ 705621 h 816929"/>
              <a:gd name="connsiteX9" fmla="*/ 108353 w 886423"/>
              <a:gd name="connsiteY9" fmla="*/ 697692 h 816929"/>
              <a:gd name="connsiteX10" fmla="*/ 140067 w 886423"/>
              <a:gd name="connsiteY10" fmla="*/ 689764 h 816929"/>
              <a:gd name="connsiteX11" fmla="*/ 150638 w 886423"/>
              <a:gd name="connsiteY11" fmla="*/ 687121 h 816929"/>
              <a:gd name="connsiteX12" fmla="*/ 158566 w 886423"/>
              <a:gd name="connsiteY12" fmla="*/ 681836 h 816929"/>
              <a:gd name="connsiteX13" fmla="*/ 171780 w 886423"/>
              <a:gd name="connsiteY13" fmla="*/ 679193 h 816929"/>
              <a:gd name="connsiteX14" fmla="*/ 179708 w 886423"/>
              <a:gd name="connsiteY14" fmla="*/ 676550 h 816929"/>
              <a:gd name="connsiteX15" fmla="*/ 192922 w 886423"/>
              <a:gd name="connsiteY15" fmla="*/ 673907 h 816929"/>
              <a:gd name="connsiteX16" fmla="*/ 208779 w 886423"/>
              <a:gd name="connsiteY16" fmla="*/ 663336 h 816929"/>
              <a:gd name="connsiteX17" fmla="*/ 216707 w 886423"/>
              <a:gd name="connsiteY17" fmla="*/ 655408 h 816929"/>
              <a:gd name="connsiteX18" fmla="*/ 224635 w 886423"/>
              <a:gd name="connsiteY18" fmla="*/ 650123 h 816929"/>
              <a:gd name="connsiteX19" fmla="*/ 229921 w 886423"/>
              <a:gd name="connsiteY19" fmla="*/ 642194 h 816929"/>
              <a:gd name="connsiteX20" fmla="*/ 237849 w 886423"/>
              <a:gd name="connsiteY20" fmla="*/ 634266 h 816929"/>
              <a:gd name="connsiteX21" fmla="*/ 240492 w 886423"/>
              <a:gd name="connsiteY21" fmla="*/ 626338 h 816929"/>
              <a:gd name="connsiteX22" fmla="*/ 243135 w 886423"/>
              <a:gd name="connsiteY22" fmla="*/ 594624 h 816929"/>
              <a:gd name="connsiteX23" fmla="*/ 245778 w 886423"/>
              <a:gd name="connsiteY23" fmla="*/ 586696 h 816929"/>
              <a:gd name="connsiteX24" fmla="*/ 253706 w 886423"/>
              <a:gd name="connsiteY24" fmla="*/ 557625 h 816929"/>
              <a:gd name="connsiteX25" fmla="*/ 261634 w 886423"/>
              <a:gd name="connsiteY25" fmla="*/ 549697 h 816929"/>
              <a:gd name="connsiteX26" fmla="*/ 264277 w 886423"/>
              <a:gd name="connsiteY26" fmla="*/ 525912 h 816929"/>
              <a:gd name="connsiteX27" fmla="*/ 269563 w 886423"/>
              <a:gd name="connsiteY27" fmla="*/ 517984 h 816929"/>
              <a:gd name="connsiteX28" fmla="*/ 274848 w 886423"/>
              <a:gd name="connsiteY28" fmla="*/ 496842 h 816929"/>
              <a:gd name="connsiteX29" fmla="*/ 277491 w 886423"/>
              <a:gd name="connsiteY29" fmla="*/ 459843 h 816929"/>
              <a:gd name="connsiteX30" fmla="*/ 280134 w 886423"/>
              <a:gd name="connsiteY30" fmla="*/ 451914 h 816929"/>
              <a:gd name="connsiteX31" fmla="*/ 282776 w 886423"/>
              <a:gd name="connsiteY31" fmla="*/ 422844 h 816929"/>
              <a:gd name="connsiteX32" fmla="*/ 288062 w 886423"/>
              <a:gd name="connsiteY32" fmla="*/ 412273 h 816929"/>
              <a:gd name="connsiteX33" fmla="*/ 290705 w 886423"/>
              <a:gd name="connsiteY33" fmla="*/ 404344 h 816929"/>
              <a:gd name="connsiteX34" fmla="*/ 295990 w 886423"/>
              <a:gd name="connsiteY34" fmla="*/ 380560 h 816929"/>
              <a:gd name="connsiteX35" fmla="*/ 293348 w 886423"/>
              <a:gd name="connsiteY35" fmla="*/ 301276 h 816929"/>
              <a:gd name="connsiteX36" fmla="*/ 277491 w 886423"/>
              <a:gd name="connsiteY36" fmla="*/ 298633 h 816929"/>
              <a:gd name="connsiteX37" fmla="*/ 266920 w 886423"/>
              <a:gd name="connsiteY37" fmla="*/ 290705 h 816929"/>
              <a:gd name="connsiteX38" fmla="*/ 251063 w 886423"/>
              <a:gd name="connsiteY38" fmla="*/ 282777 h 816929"/>
              <a:gd name="connsiteX39" fmla="*/ 243135 w 886423"/>
              <a:gd name="connsiteY39" fmla="*/ 277491 h 816929"/>
              <a:gd name="connsiteX40" fmla="*/ 221993 w 886423"/>
              <a:gd name="connsiteY40" fmla="*/ 272206 h 816929"/>
              <a:gd name="connsiteX41" fmla="*/ 214064 w 886423"/>
              <a:gd name="connsiteY41" fmla="*/ 269563 h 816929"/>
              <a:gd name="connsiteX42" fmla="*/ 166494 w 886423"/>
              <a:gd name="connsiteY42" fmla="*/ 266920 h 816929"/>
              <a:gd name="connsiteX43" fmla="*/ 158566 w 886423"/>
              <a:gd name="connsiteY43" fmla="*/ 264277 h 816929"/>
              <a:gd name="connsiteX44" fmla="*/ 147995 w 886423"/>
              <a:gd name="connsiteY44" fmla="*/ 248421 h 816929"/>
              <a:gd name="connsiteX45" fmla="*/ 145352 w 886423"/>
              <a:gd name="connsiteY45" fmla="*/ 221993 h 816929"/>
              <a:gd name="connsiteX46" fmla="*/ 137424 w 886423"/>
              <a:gd name="connsiteY46" fmla="*/ 216707 h 816929"/>
              <a:gd name="connsiteX47" fmla="*/ 84568 w 886423"/>
              <a:gd name="connsiteY47" fmla="*/ 214065 h 816929"/>
              <a:gd name="connsiteX48" fmla="*/ 87211 w 886423"/>
              <a:gd name="connsiteY48" fmla="*/ 134781 h 816929"/>
              <a:gd name="connsiteX49" fmla="*/ 92497 w 886423"/>
              <a:gd name="connsiteY49" fmla="*/ 116282 h 816929"/>
              <a:gd name="connsiteX50" fmla="*/ 97782 w 886423"/>
              <a:gd name="connsiteY50" fmla="*/ 95140 h 816929"/>
              <a:gd name="connsiteX51" fmla="*/ 103068 w 886423"/>
              <a:gd name="connsiteY51" fmla="*/ 87212 h 816929"/>
              <a:gd name="connsiteX52" fmla="*/ 113639 w 886423"/>
              <a:gd name="connsiteY52" fmla="*/ 68712 h 816929"/>
              <a:gd name="connsiteX53" fmla="*/ 116282 w 886423"/>
              <a:gd name="connsiteY53" fmla="*/ 55498 h 816929"/>
              <a:gd name="connsiteX54" fmla="*/ 121567 w 886423"/>
              <a:gd name="connsiteY54" fmla="*/ 47570 h 816929"/>
              <a:gd name="connsiteX55" fmla="*/ 129496 w 886423"/>
              <a:gd name="connsiteY55" fmla="*/ 31713 h 816929"/>
              <a:gd name="connsiteX56" fmla="*/ 132138 w 886423"/>
              <a:gd name="connsiteY56" fmla="*/ 23785 h 816929"/>
              <a:gd name="connsiteX57" fmla="*/ 137424 w 886423"/>
              <a:gd name="connsiteY57" fmla="*/ 15857 h 816929"/>
              <a:gd name="connsiteX58" fmla="*/ 142709 w 886423"/>
              <a:gd name="connsiteY58" fmla="*/ 0 h 816929"/>
              <a:gd name="connsiteX59" fmla="*/ 214064 w 886423"/>
              <a:gd name="connsiteY59" fmla="*/ 2643 h 816929"/>
              <a:gd name="connsiteX60" fmla="*/ 232564 w 886423"/>
              <a:gd name="connsiteY60" fmla="*/ 13214 h 816929"/>
              <a:gd name="connsiteX61" fmla="*/ 248420 w 886423"/>
              <a:gd name="connsiteY61" fmla="*/ 21142 h 816929"/>
              <a:gd name="connsiteX62" fmla="*/ 256349 w 886423"/>
              <a:gd name="connsiteY62" fmla="*/ 29070 h 816929"/>
              <a:gd name="connsiteX63" fmla="*/ 266920 w 886423"/>
              <a:gd name="connsiteY63" fmla="*/ 34356 h 816929"/>
              <a:gd name="connsiteX64" fmla="*/ 274848 w 886423"/>
              <a:gd name="connsiteY64" fmla="*/ 39642 h 816929"/>
              <a:gd name="connsiteX65" fmla="*/ 319775 w 886423"/>
              <a:gd name="connsiteY65" fmla="*/ 36999 h 816929"/>
              <a:gd name="connsiteX66" fmla="*/ 322418 w 886423"/>
              <a:gd name="connsiteY66" fmla="*/ 29070 h 816929"/>
              <a:gd name="connsiteX67" fmla="*/ 330346 w 886423"/>
              <a:gd name="connsiteY67" fmla="*/ 23785 h 816929"/>
              <a:gd name="connsiteX68" fmla="*/ 346203 w 886423"/>
              <a:gd name="connsiteY68" fmla="*/ 18499 h 816929"/>
              <a:gd name="connsiteX69" fmla="*/ 362060 w 886423"/>
              <a:gd name="connsiteY69" fmla="*/ 10571 h 816929"/>
              <a:gd name="connsiteX70" fmla="*/ 399059 w 886423"/>
              <a:gd name="connsiteY70" fmla="*/ 13214 h 816929"/>
              <a:gd name="connsiteX71" fmla="*/ 404344 w 886423"/>
              <a:gd name="connsiteY71" fmla="*/ 29070 h 816929"/>
              <a:gd name="connsiteX72" fmla="*/ 409630 w 886423"/>
              <a:gd name="connsiteY72" fmla="*/ 36999 h 816929"/>
              <a:gd name="connsiteX73" fmla="*/ 425486 w 886423"/>
              <a:gd name="connsiteY73" fmla="*/ 68712 h 816929"/>
              <a:gd name="connsiteX74" fmla="*/ 430772 w 886423"/>
              <a:gd name="connsiteY74" fmla="*/ 76640 h 816929"/>
              <a:gd name="connsiteX75" fmla="*/ 430772 w 886423"/>
              <a:gd name="connsiteY75" fmla="*/ 124210 h 816929"/>
              <a:gd name="connsiteX76" fmla="*/ 422844 w 886423"/>
              <a:gd name="connsiteY76" fmla="*/ 132139 h 816929"/>
              <a:gd name="connsiteX77" fmla="*/ 412272 w 886423"/>
              <a:gd name="connsiteY77" fmla="*/ 155924 h 816929"/>
              <a:gd name="connsiteX78" fmla="*/ 409630 w 886423"/>
              <a:gd name="connsiteY78" fmla="*/ 174423 h 816929"/>
              <a:gd name="connsiteX79" fmla="*/ 412272 w 886423"/>
              <a:gd name="connsiteY79" fmla="*/ 227279 h 816929"/>
              <a:gd name="connsiteX80" fmla="*/ 422844 w 886423"/>
              <a:gd name="connsiteY80" fmla="*/ 229921 h 816929"/>
              <a:gd name="connsiteX81" fmla="*/ 430772 w 886423"/>
              <a:gd name="connsiteY81" fmla="*/ 232564 h 816929"/>
              <a:gd name="connsiteX82" fmla="*/ 499484 w 886423"/>
              <a:gd name="connsiteY82" fmla="*/ 235207 h 816929"/>
              <a:gd name="connsiteX83" fmla="*/ 507412 w 886423"/>
              <a:gd name="connsiteY83" fmla="*/ 237850 h 816929"/>
              <a:gd name="connsiteX84" fmla="*/ 533840 w 886423"/>
              <a:gd name="connsiteY84" fmla="*/ 243135 h 816929"/>
              <a:gd name="connsiteX85" fmla="*/ 549697 w 886423"/>
              <a:gd name="connsiteY85" fmla="*/ 256349 h 816929"/>
              <a:gd name="connsiteX86" fmla="*/ 568196 w 886423"/>
              <a:gd name="connsiteY86" fmla="*/ 258992 h 816929"/>
              <a:gd name="connsiteX87" fmla="*/ 584053 w 886423"/>
              <a:gd name="connsiteY87" fmla="*/ 264277 h 816929"/>
              <a:gd name="connsiteX88" fmla="*/ 591981 w 886423"/>
              <a:gd name="connsiteY88" fmla="*/ 266920 h 816929"/>
              <a:gd name="connsiteX89" fmla="*/ 599909 w 886423"/>
              <a:gd name="connsiteY89" fmla="*/ 274849 h 816929"/>
              <a:gd name="connsiteX90" fmla="*/ 615766 w 886423"/>
              <a:gd name="connsiteY90" fmla="*/ 288062 h 816929"/>
              <a:gd name="connsiteX91" fmla="*/ 613123 w 886423"/>
              <a:gd name="connsiteY91" fmla="*/ 346203 h 816929"/>
              <a:gd name="connsiteX92" fmla="*/ 605195 w 886423"/>
              <a:gd name="connsiteY92" fmla="*/ 354132 h 816929"/>
              <a:gd name="connsiteX93" fmla="*/ 602552 w 886423"/>
              <a:gd name="connsiteY93" fmla="*/ 367346 h 816929"/>
              <a:gd name="connsiteX94" fmla="*/ 605195 w 886423"/>
              <a:gd name="connsiteY94" fmla="*/ 377917 h 816929"/>
              <a:gd name="connsiteX95" fmla="*/ 626337 w 886423"/>
              <a:gd name="connsiteY95" fmla="*/ 380560 h 816929"/>
              <a:gd name="connsiteX96" fmla="*/ 634265 w 886423"/>
              <a:gd name="connsiteY96" fmla="*/ 383202 h 816929"/>
              <a:gd name="connsiteX97" fmla="*/ 702978 w 886423"/>
              <a:gd name="connsiteY97" fmla="*/ 380560 h 816929"/>
              <a:gd name="connsiteX98" fmla="*/ 710906 w 886423"/>
              <a:gd name="connsiteY98" fmla="*/ 377917 h 816929"/>
              <a:gd name="connsiteX99" fmla="*/ 732048 w 886423"/>
              <a:gd name="connsiteY99" fmla="*/ 375274 h 816929"/>
              <a:gd name="connsiteX100" fmla="*/ 739976 w 886423"/>
              <a:gd name="connsiteY100" fmla="*/ 367346 h 816929"/>
              <a:gd name="connsiteX101" fmla="*/ 750548 w 886423"/>
              <a:gd name="connsiteY101" fmla="*/ 351489 h 816929"/>
              <a:gd name="connsiteX102" fmla="*/ 763761 w 886423"/>
              <a:gd name="connsiteY102" fmla="*/ 338275 h 816929"/>
              <a:gd name="connsiteX103" fmla="*/ 766404 w 886423"/>
              <a:gd name="connsiteY103" fmla="*/ 330347 h 816929"/>
              <a:gd name="connsiteX104" fmla="*/ 782261 w 886423"/>
              <a:gd name="connsiteY104" fmla="*/ 325061 h 816929"/>
              <a:gd name="connsiteX105" fmla="*/ 837759 w 886423"/>
              <a:gd name="connsiteY105" fmla="*/ 317133 h 816929"/>
              <a:gd name="connsiteX106" fmla="*/ 880044 w 886423"/>
              <a:gd name="connsiteY106" fmla="*/ 319776 h 816929"/>
              <a:gd name="connsiteX107" fmla="*/ 885329 w 886423"/>
              <a:gd name="connsiteY107" fmla="*/ 327704 h 816929"/>
              <a:gd name="connsiteX108" fmla="*/ 882686 w 886423"/>
              <a:gd name="connsiteY108" fmla="*/ 359417 h 816929"/>
              <a:gd name="connsiteX109" fmla="*/ 861544 w 886423"/>
              <a:gd name="connsiteY109" fmla="*/ 364703 h 816929"/>
              <a:gd name="connsiteX110" fmla="*/ 763761 w 886423"/>
              <a:gd name="connsiteY110" fmla="*/ 367346 h 816929"/>
              <a:gd name="connsiteX111" fmla="*/ 739976 w 886423"/>
              <a:gd name="connsiteY111" fmla="*/ 380560 h 816929"/>
              <a:gd name="connsiteX112" fmla="*/ 724120 w 886423"/>
              <a:gd name="connsiteY112" fmla="*/ 401702 h 816929"/>
              <a:gd name="connsiteX113" fmla="*/ 716191 w 886423"/>
              <a:gd name="connsiteY113" fmla="*/ 417558 h 816929"/>
              <a:gd name="connsiteX114" fmla="*/ 708263 w 886423"/>
              <a:gd name="connsiteY114" fmla="*/ 420201 h 816929"/>
              <a:gd name="connsiteX115" fmla="*/ 695049 w 886423"/>
              <a:gd name="connsiteY115" fmla="*/ 425487 h 816929"/>
              <a:gd name="connsiteX116" fmla="*/ 673907 w 886423"/>
              <a:gd name="connsiteY116" fmla="*/ 438701 h 816929"/>
              <a:gd name="connsiteX117" fmla="*/ 658050 w 886423"/>
              <a:gd name="connsiteY117" fmla="*/ 449272 h 816929"/>
              <a:gd name="connsiteX118" fmla="*/ 636908 w 886423"/>
              <a:gd name="connsiteY118" fmla="*/ 454557 h 816929"/>
              <a:gd name="connsiteX119" fmla="*/ 628980 w 886423"/>
              <a:gd name="connsiteY119" fmla="*/ 457200 h 816929"/>
              <a:gd name="connsiteX120" fmla="*/ 613123 w 886423"/>
              <a:gd name="connsiteY120" fmla="*/ 465128 h 816929"/>
              <a:gd name="connsiteX121" fmla="*/ 599909 w 886423"/>
              <a:gd name="connsiteY121" fmla="*/ 475699 h 816929"/>
              <a:gd name="connsiteX122" fmla="*/ 591981 w 886423"/>
              <a:gd name="connsiteY122" fmla="*/ 480985 h 816929"/>
              <a:gd name="connsiteX123" fmla="*/ 570839 w 886423"/>
              <a:gd name="connsiteY123" fmla="*/ 486270 h 816929"/>
              <a:gd name="connsiteX124" fmla="*/ 554982 w 886423"/>
              <a:gd name="connsiteY124" fmla="*/ 496842 h 816929"/>
              <a:gd name="connsiteX125" fmla="*/ 547054 w 886423"/>
              <a:gd name="connsiteY125" fmla="*/ 499484 h 816929"/>
              <a:gd name="connsiteX126" fmla="*/ 528554 w 886423"/>
              <a:gd name="connsiteY126" fmla="*/ 510055 h 816929"/>
              <a:gd name="connsiteX127" fmla="*/ 520626 w 886423"/>
              <a:gd name="connsiteY127" fmla="*/ 517984 h 816929"/>
              <a:gd name="connsiteX128" fmla="*/ 504770 w 886423"/>
              <a:gd name="connsiteY128" fmla="*/ 528555 h 816929"/>
              <a:gd name="connsiteX129" fmla="*/ 496841 w 886423"/>
              <a:gd name="connsiteY129" fmla="*/ 536483 h 816929"/>
              <a:gd name="connsiteX130" fmla="*/ 491556 w 886423"/>
              <a:gd name="connsiteY130" fmla="*/ 544412 h 816929"/>
              <a:gd name="connsiteX131" fmla="*/ 475699 w 886423"/>
              <a:gd name="connsiteY131" fmla="*/ 552340 h 816929"/>
              <a:gd name="connsiteX132" fmla="*/ 467771 w 886423"/>
              <a:gd name="connsiteY132" fmla="*/ 557625 h 816929"/>
              <a:gd name="connsiteX133" fmla="*/ 454557 w 886423"/>
              <a:gd name="connsiteY133" fmla="*/ 568196 h 816929"/>
              <a:gd name="connsiteX134" fmla="*/ 438700 w 886423"/>
              <a:gd name="connsiteY134" fmla="*/ 578768 h 816929"/>
              <a:gd name="connsiteX135" fmla="*/ 433415 w 886423"/>
              <a:gd name="connsiteY135" fmla="*/ 594624 h 816929"/>
              <a:gd name="connsiteX136" fmla="*/ 430772 w 886423"/>
              <a:gd name="connsiteY136" fmla="*/ 602553 h 816929"/>
              <a:gd name="connsiteX137" fmla="*/ 422844 w 886423"/>
              <a:gd name="connsiteY137" fmla="*/ 605195 h 816929"/>
              <a:gd name="connsiteX138" fmla="*/ 412272 w 886423"/>
              <a:gd name="connsiteY138" fmla="*/ 615766 h 816929"/>
              <a:gd name="connsiteX139" fmla="*/ 396416 w 886423"/>
              <a:gd name="connsiteY139" fmla="*/ 628980 h 816929"/>
              <a:gd name="connsiteX140" fmla="*/ 385845 w 886423"/>
              <a:gd name="connsiteY140" fmla="*/ 631623 h 816929"/>
              <a:gd name="connsiteX141" fmla="*/ 375274 w 886423"/>
              <a:gd name="connsiteY141" fmla="*/ 636909 h 816929"/>
              <a:gd name="connsiteX142" fmla="*/ 367345 w 886423"/>
              <a:gd name="connsiteY142" fmla="*/ 639551 h 816929"/>
              <a:gd name="connsiteX143" fmla="*/ 359417 w 886423"/>
              <a:gd name="connsiteY143" fmla="*/ 644837 h 816929"/>
              <a:gd name="connsiteX144" fmla="*/ 348846 w 886423"/>
              <a:gd name="connsiteY144" fmla="*/ 652765 h 816929"/>
              <a:gd name="connsiteX145" fmla="*/ 332989 w 886423"/>
              <a:gd name="connsiteY145" fmla="*/ 658051 h 816929"/>
              <a:gd name="connsiteX146" fmla="*/ 325061 w 886423"/>
              <a:gd name="connsiteY146" fmla="*/ 663336 h 816929"/>
              <a:gd name="connsiteX147" fmla="*/ 317133 w 886423"/>
              <a:gd name="connsiteY147" fmla="*/ 671265 h 816929"/>
              <a:gd name="connsiteX148" fmla="*/ 306561 w 886423"/>
              <a:gd name="connsiteY148" fmla="*/ 673907 h 816929"/>
              <a:gd name="connsiteX149" fmla="*/ 298633 w 886423"/>
              <a:gd name="connsiteY149" fmla="*/ 679193 h 816929"/>
              <a:gd name="connsiteX150" fmla="*/ 293348 w 886423"/>
              <a:gd name="connsiteY150" fmla="*/ 687121 h 816929"/>
              <a:gd name="connsiteX151" fmla="*/ 282776 w 886423"/>
              <a:gd name="connsiteY151" fmla="*/ 689764 h 816929"/>
              <a:gd name="connsiteX152" fmla="*/ 277491 w 886423"/>
              <a:gd name="connsiteY152" fmla="*/ 697692 h 816929"/>
              <a:gd name="connsiteX153" fmla="*/ 269563 w 886423"/>
              <a:gd name="connsiteY153" fmla="*/ 700335 h 816929"/>
              <a:gd name="connsiteX154" fmla="*/ 261634 w 886423"/>
              <a:gd name="connsiteY154" fmla="*/ 705621 h 816929"/>
              <a:gd name="connsiteX155" fmla="*/ 253706 w 886423"/>
              <a:gd name="connsiteY155" fmla="*/ 713549 h 816929"/>
              <a:gd name="connsiteX156" fmla="*/ 245778 w 886423"/>
              <a:gd name="connsiteY156" fmla="*/ 718835 h 816929"/>
              <a:gd name="connsiteX157" fmla="*/ 229921 w 886423"/>
              <a:gd name="connsiteY157" fmla="*/ 732049 h 816929"/>
              <a:gd name="connsiteX158" fmla="*/ 219350 w 886423"/>
              <a:gd name="connsiteY158" fmla="*/ 734691 h 816929"/>
              <a:gd name="connsiteX159" fmla="*/ 192922 w 886423"/>
              <a:gd name="connsiteY159" fmla="*/ 747905 h 816929"/>
              <a:gd name="connsiteX160" fmla="*/ 174423 w 886423"/>
              <a:gd name="connsiteY160" fmla="*/ 758476 h 816929"/>
              <a:gd name="connsiteX161" fmla="*/ 166494 w 886423"/>
              <a:gd name="connsiteY161" fmla="*/ 763762 h 816929"/>
              <a:gd name="connsiteX162" fmla="*/ 134781 w 886423"/>
              <a:gd name="connsiteY162" fmla="*/ 776976 h 816929"/>
              <a:gd name="connsiteX163" fmla="*/ 118924 w 886423"/>
              <a:gd name="connsiteY163" fmla="*/ 790190 h 816929"/>
              <a:gd name="connsiteX164" fmla="*/ 108353 w 886423"/>
              <a:gd name="connsiteY164" fmla="*/ 792832 h 816929"/>
              <a:gd name="connsiteX165" fmla="*/ 84568 w 886423"/>
              <a:gd name="connsiteY165" fmla="*/ 806046 h 816929"/>
              <a:gd name="connsiteX166" fmla="*/ 42284 w 886423"/>
              <a:gd name="connsiteY166" fmla="*/ 816617 h 81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886423" h="816929">
                <a:moveTo>
                  <a:pt x="42284" y="816617"/>
                </a:moveTo>
                <a:cubicBezTo>
                  <a:pt x="30391" y="814415"/>
                  <a:pt x="21874" y="805825"/>
                  <a:pt x="13213" y="792832"/>
                </a:cubicBezTo>
                <a:cubicBezTo>
                  <a:pt x="11451" y="790189"/>
                  <a:pt x="9218" y="787806"/>
                  <a:pt x="7928" y="784904"/>
                </a:cubicBezTo>
                <a:cubicBezTo>
                  <a:pt x="5665" y="779813"/>
                  <a:pt x="4404" y="774333"/>
                  <a:pt x="2642" y="769047"/>
                </a:cubicBezTo>
                <a:lnTo>
                  <a:pt x="0" y="761119"/>
                </a:lnTo>
                <a:cubicBezTo>
                  <a:pt x="4695" y="709462"/>
                  <a:pt x="-7793" y="740396"/>
                  <a:pt x="58141" y="729406"/>
                </a:cubicBezTo>
                <a:cubicBezTo>
                  <a:pt x="61828" y="728792"/>
                  <a:pt x="62824" y="723331"/>
                  <a:pt x="66069" y="721477"/>
                </a:cubicBezTo>
                <a:cubicBezTo>
                  <a:pt x="69222" y="719675"/>
                  <a:pt x="73116" y="719716"/>
                  <a:pt x="76640" y="718835"/>
                </a:cubicBezTo>
                <a:cubicBezTo>
                  <a:pt x="94815" y="706719"/>
                  <a:pt x="86471" y="710273"/>
                  <a:pt x="100425" y="705621"/>
                </a:cubicBezTo>
                <a:cubicBezTo>
                  <a:pt x="103068" y="702978"/>
                  <a:pt x="105086" y="699507"/>
                  <a:pt x="108353" y="697692"/>
                </a:cubicBezTo>
                <a:cubicBezTo>
                  <a:pt x="118284" y="692175"/>
                  <a:pt x="129303" y="691917"/>
                  <a:pt x="140067" y="689764"/>
                </a:cubicBezTo>
                <a:cubicBezTo>
                  <a:pt x="143629" y="689052"/>
                  <a:pt x="147114" y="688002"/>
                  <a:pt x="150638" y="687121"/>
                </a:cubicBezTo>
                <a:cubicBezTo>
                  <a:pt x="153281" y="685359"/>
                  <a:pt x="155592" y="682951"/>
                  <a:pt x="158566" y="681836"/>
                </a:cubicBezTo>
                <a:cubicBezTo>
                  <a:pt x="162772" y="680259"/>
                  <a:pt x="167422" y="680283"/>
                  <a:pt x="171780" y="679193"/>
                </a:cubicBezTo>
                <a:cubicBezTo>
                  <a:pt x="174482" y="678517"/>
                  <a:pt x="177006" y="677226"/>
                  <a:pt x="179708" y="676550"/>
                </a:cubicBezTo>
                <a:cubicBezTo>
                  <a:pt x="184066" y="675460"/>
                  <a:pt x="188517" y="674788"/>
                  <a:pt x="192922" y="673907"/>
                </a:cubicBezTo>
                <a:cubicBezTo>
                  <a:pt x="218211" y="648618"/>
                  <a:pt x="185831" y="678634"/>
                  <a:pt x="208779" y="663336"/>
                </a:cubicBezTo>
                <a:cubicBezTo>
                  <a:pt x="211889" y="661263"/>
                  <a:pt x="213836" y="657801"/>
                  <a:pt x="216707" y="655408"/>
                </a:cubicBezTo>
                <a:cubicBezTo>
                  <a:pt x="219147" y="653375"/>
                  <a:pt x="221992" y="651885"/>
                  <a:pt x="224635" y="650123"/>
                </a:cubicBezTo>
                <a:cubicBezTo>
                  <a:pt x="226397" y="647480"/>
                  <a:pt x="227887" y="644634"/>
                  <a:pt x="229921" y="642194"/>
                </a:cubicBezTo>
                <a:cubicBezTo>
                  <a:pt x="232314" y="639323"/>
                  <a:pt x="235776" y="637376"/>
                  <a:pt x="237849" y="634266"/>
                </a:cubicBezTo>
                <a:cubicBezTo>
                  <a:pt x="239394" y="631948"/>
                  <a:pt x="239611" y="628981"/>
                  <a:pt x="240492" y="626338"/>
                </a:cubicBezTo>
                <a:cubicBezTo>
                  <a:pt x="241373" y="615767"/>
                  <a:pt x="241733" y="605139"/>
                  <a:pt x="243135" y="594624"/>
                </a:cubicBezTo>
                <a:cubicBezTo>
                  <a:pt x="243503" y="591863"/>
                  <a:pt x="245232" y="589428"/>
                  <a:pt x="245778" y="586696"/>
                </a:cubicBezTo>
                <a:cubicBezTo>
                  <a:pt x="248629" y="572439"/>
                  <a:pt x="245854" y="568617"/>
                  <a:pt x="253706" y="557625"/>
                </a:cubicBezTo>
                <a:cubicBezTo>
                  <a:pt x="255878" y="554584"/>
                  <a:pt x="258991" y="552340"/>
                  <a:pt x="261634" y="549697"/>
                </a:cubicBezTo>
                <a:cubicBezTo>
                  <a:pt x="262515" y="541769"/>
                  <a:pt x="262342" y="533651"/>
                  <a:pt x="264277" y="525912"/>
                </a:cubicBezTo>
                <a:cubicBezTo>
                  <a:pt x="265047" y="522831"/>
                  <a:pt x="268143" y="520825"/>
                  <a:pt x="269563" y="517984"/>
                </a:cubicBezTo>
                <a:cubicBezTo>
                  <a:pt x="272269" y="512571"/>
                  <a:pt x="273844" y="501859"/>
                  <a:pt x="274848" y="496842"/>
                </a:cubicBezTo>
                <a:cubicBezTo>
                  <a:pt x="275729" y="484509"/>
                  <a:pt x="276046" y="472123"/>
                  <a:pt x="277491" y="459843"/>
                </a:cubicBezTo>
                <a:cubicBezTo>
                  <a:pt x="277817" y="457076"/>
                  <a:pt x="279740" y="454672"/>
                  <a:pt x="280134" y="451914"/>
                </a:cubicBezTo>
                <a:cubicBezTo>
                  <a:pt x="281510" y="442282"/>
                  <a:pt x="280868" y="432385"/>
                  <a:pt x="282776" y="422844"/>
                </a:cubicBezTo>
                <a:cubicBezTo>
                  <a:pt x="283549" y="418981"/>
                  <a:pt x="286510" y="415894"/>
                  <a:pt x="288062" y="412273"/>
                </a:cubicBezTo>
                <a:cubicBezTo>
                  <a:pt x="289159" y="409712"/>
                  <a:pt x="290101" y="407064"/>
                  <a:pt x="290705" y="404344"/>
                </a:cubicBezTo>
                <a:cubicBezTo>
                  <a:pt x="296909" y="376430"/>
                  <a:pt x="290041" y="398411"/>
                  <a:pt x="295990" y="380560"/>
                </a:cubicBezTo>
                <a:cubicBezTo>
                  <a:pt x="295109" y="354132"/>
                  <a:pt x="299172" y="327069"/>
                  <a:pt x="293348" y="301276"/>
                </a:cubicBezTo>
                <a:cubicBezTo>
                  <a:pt x="292168" y="296049"/>
                  <a:pt x="282466" y="300623"/>
                  <a:pt x="277491" y="298633"/>
                </a:cubicBezTo>
                <a:cubicBezTo>
                  <a:pt x="273401" y="296997"/>
                  <a:pt x="270504" y="293265"/>
                  <a:pt x="266920" y="290705"/>
                </a:cubicBezTo>
                <a:cubicBezTo>
                  <a:pt x="249244" y="278080"/>
                  <a:pt x="268520" y="291507"/>
                  <a:pt x="251063" y="282777"/>
                </a:cubicBezTo>
                <a:cubicBezTo>
                  <a:pt x="248222" y="281356"/>
                  <a:pt x="246120" y="278576"/>
                  <a:pt x="243135" y="277491"/>
                </a:cubicBezTo>
                <a:cubicBezTo>
                  <a:pt x="236308" y="275008"/>
                  <a:pt x="228884" y="274503"/>
                  <a:pt x="221993" y="272206"/>
                </a:cubicBezTo>
                <a:cubicBezTo>
                  <a:pt x="219350" y="271325"/>
                  <a:pt x="216837" y="269827"/>
                  <a:pt x="214064" y="269563"/>
                </a:cubicBezTo>
                <a:cubicBezTo>
                  <a:pt x="198254" y="268057"/>
                  <a:pt x="182351" y="267801"/>
                  <a:pt x="166494" y="266920"/>
                </a:cubicBezTo>
                <a:cubicBezTo>
                  <a:pt x="163851" y="266039"/>
                  <a:pt x="160884" y="265822"/>
                  <a:pt x="158566" y="264277"/>
                </a:cubicBezTo>
                <a:cubicBezTo>
                  <a:pt x="150082" y="258621"/>
                  <a:pt x="150766" y="256733"/>
                  <a:pt x="147995" y="248421"/>
                </a:cubicBezTo>
                <a:cubicBezTo>
                  <a:pt x="147114" y="239612"/>
                  <a:pt x="148152" y="230392"/>
                  <a:pt x="145352" y="221993"/>
                </a:cubicBezTo>
                <a:cubicBezTo>
                  <a:pt x="144348" y="218980"/>
                  <a:pt x="140574" y="217118"/>
                  <a:pt x="137424" y="216707"/>
                </a:cubicBezTo>
                <a:cubicBezTo>
                  <a:pt x="119931" y="214425"/>
                  <a:pt x="102187" y="214946"/>
                  <a:pt x="84568" y="214065"/>
                </a:cubicBezTo>
                <a:cubicBezTo>
                  <a:pt x="85449" y="187637"/>
                  <a:pt x="85658" y="161178"/>
                  <a:pt x="87211" y="134781"/>
                </a:cubicBezTo>
                <a:cubicBezTo>
                  <a:pt x="87591" y="128314"/>
                  <a:pt x="90959" y="122436"/>
                  <a:pt x="92497" y="116282"/>
                </a:cubicBezTo>
                <a:cubicBezTo>
                  <a:pt x="94006" y="110247"/>
                  <a:pt x="94760" y="101183"/>
                  <a:pt x="97782" y="95140"/>
                </a:cubicBezTo>
                <a:cubicBezTo>
                  <a:pt x="99203" y="92299"/>
                  <a:pt x="101492" y="89970"/>
                  <a:pt x="103068" y="87212"/>
                </a:cubicBezTo>
                <a:cubicBezTo>
                  <a:pt x="116480" y="63741"/>
                  <a:pt x="100761" y="88027"/>
                  <a:pt x="113639" y="68712"/>
                </a:cubicBezTo>
                <a:cubicBezTo>
                  <a:pt x="114520" y="64307"/>
                  <a:pt x="114705" y="59704"/>
                  <a:pt x="116282" y="55498"/>
                </a:cubicBezTo>
                <a:cubicBezTo>
                  <a:pt x="117397" y="52524"/>
                  <a:pt x="120147" y="50411"/>
                  <a:pt x="121567" y="47570"/>
                </a:cubicBezTo>
                <a:cubicBezTo>
                  <a:pt x="132507" y="25690"/>
                  <a:pt x="114349" y="54433"/>
                  <a:pt x="129496" y="31713"/>
                </a:cubicBezTo>
                <a:cubicBezTo>
                  <a:pt x="130377" y="29070"/>
                  <a:pt x="130892" y="26276"/>
                  <a:pt x="132138" y="23785"/>
                </a:cubicBezTo>
                <a:cubicBezTo>
                  <a:pt x="133558" y="20944"/>
                  <a:pt x="136134" y="18759"/>
                  <a:pt x="137424" y="15857"/>
                </a:cubicBezTo>
                <a:cubicBezTo>
                  <a:pt x="139687" y="10766"/>
                  <a:pt x="142709" y="0"/>
                  <a:pt x="142709" y="0"/>
                </a:cubicBezTo>
                <a:cubicBezTo>
                  <a:pt x="166494" y="881"/>
                  <a:pt x="190373" y="350"/>
                  <a:pt x="214064" y="2643"/>
                </a:cubicBezTo>
                <a:cubicBezTo>
                  <a:pt x="219810" y="3199"/>
                  <a:pt x="227539" y="10701"/>
                  <a:pt x="232564" y="13214"/>
                </a:cubicBezTo>
                <a:cubicBezTo>
                  <a:pt x="244483" y="19174"/>
                  <a:pt x="237059" y="11675"/>
                  <a:pt x="248420" y="21142"/>
                </a:cubicBezTo>
                <a:cubicBezTo>
                  <a:pt x="251291" y="23535"/>
                  <a:pt x="253308" y="26898"/>
                  <a:pt x="256349" y="29070"/>
                </a:cubicBezTo>
                <a:cubicBezTo>
                  <a:pt x="259555" y="31360"/>
                  <a:pt x="263500" y="32401"/>
                  <a:pt x="266920" y="34356"/>
                </a:cubicBezTo>
                <a:cubicBezTo>
                  <a:pt x="269678" y="35932"/>
                  <a:pt x="272205" y="37880"/>
                  <a:pt x="274848" y="39642"/>
                </a:cubicBezTo>
                <a:cubicBezTo>
                  <a:pt x="289824" y="38761"/>
                  <a:pt x="305131" y="40254"/>
                  <a:pt x="319775" y="36999"/>
                </a:cubicBezTo>
                <a:cubicBezTo>
                  <a:pt x="322495" y="36395"/>
                  <a:pt x="320678" y="31245"/>
                  <a:pt x="322418" y="29070"/>
                </a:cubicBezTo>
                <a:cubicBezTo>
                  <a:pt x="324402" y="26590"/>
                  <a:pt x="327444" y="25075"/>
                  <a:pt x="330346" y="23785"/>
                </a:cubicBezTo>
                <a:cubicBezTo>
                  <a:pt x="335437" y="21522"/>
                  <a:pt x="341567" y="21589"/>
                  <a:pt x="346203" y="18499"/>
                </a:cubicBezTo>
                <a:cubicBezTo>
                  <a:pt x="356449" y="11669"/>
                  <a:pt x="351118" y="14218"/>
                  <a:pt x="362060" y="10571"/>
                </a:cubicBezTo>
                <a:cubicBezTo>
                  <a:pt x="374393" y="11452"/>
                  <a:pt x="387731" y="8258"/>
                  <a:pt x="399059" y="13214"/>
                </a:cubicBezTo>
                <a:cubicBezTo>
                  <a:pt x="404163" y="15447"/>
                  <a:pt x="401254" y="24434"/>
                  <a:pt x="404344" y="29070"/>
                </a:cubicBezTo>
                <a:lnTo>
                  <a:pt x="409630" y="36999"/>
                </a:lnTo>
                <a:cubicBezTo>
                  <a:pt x="416923" y="58880"/>
                  <a:pt x="411825" y="48222"/>
                  <a:pt x="425486" y="68712"/>
                </a:cubicBezTo>
                <a:lnTo>
                  <a:pt x="430772" y="76640"/>
                </a:lnTo>
                <a:cubicBezTo>
                  <a:pt x="436770" y="94634"/>
                  <a:pt x="437559" y="93666"/>
                  <a:pt x="430772" y="124210"/>
                </a:cubicBezTo>
                <a:cubicBezTo>
                  <a:pt x="429961" y="127859"/>
                  <a:pt x="425487" y="129496"/>
                  <a:pt x="422844" y="132139"/>
                </a:cubicBezTo>
                <a:cubicBezTo>
                  <a:pt x="416553" y="151008"/>
                  <a:pt x="420648" y="143359"/>
                  <a:pt x="412272" y="155924"/>
                </a:cubicBezTo>
                <a:cubicBezTo>
                  <a:pt x="411391" y="162090"/>
                  <a:pt x="409630" y="168194"/>
                  <a:pt x="409630" y="174423"/>
                </a:cubicBezTo>
                <a:cubicBezTo>
                  <a:pt x="409630" y="192064"/>
                  <a:pt x="408186" y="210118"/>
                  <a:pt x="412272" y="227279"/>
                </a:cubicBezTo>
                <a:cubicBezTo>
                  <a:pt x="413113" y="230813"/>
                  <a:pt x="419351" y="228923"/>
                  <a:pt x="422844" y="229921"/>
                </a:cubicBezTo>
                <a:cubicBezTo>
                  <a:pt x="425522" y="230686"/>
                  <a:pt x="427993" y="232372"/>
                  <a:pt x="430772" y="232564"/>
                </a:cubicBezTo>
                <a:cubicBezTo>
                  <a:pt x="453639" y="234141"/>
                  <a:pt x="476580" y="234326"/>
                  <a:pt x="499484" y="235207"/>
                </a:cubicBezTo>
                <a:cubicBezTo>
                  <a:pt x="502127" y="236088"/>
                  <a:pt x="504680" y="237304"/>
                  <a:pt x="507412" y="237850"/>
                </a:cubicBezTo>
                <a:cubicBezTo>
                  <a:pt x="537779" y="243923"/>
                  <a:pt x="515929" y="237164"/>
                  <a:pt x="533840" y="243135"/>
                </a:cubicBezTo>
                <a:cubicBezTo>
                  <a:pt x="537213" y="246509"/>
                  <a:pt x="544437" y="254771"/>
                  <a:pt x="549697" y="256349"/>
                </a:cubicBezTo>
                <a:cubicBezTo>
                  <a:pt x="555663" y="258139"/>
                  <a:pt x="562030" y="258111"/>
                  <a:pt x="568196" y="258992"/>
                </a:cubicBezTo>
                <a:lnTo>
                  <a:pt x="584053" y="264277"/>
                </a:lnTo>
                <a:lnTo>
                  <a:pt x="591981" y="266920"/>
                </a:lnTo>
                <a:cubicBezTo>
                  <a:pt x="594624" y="269563"/>
                  <a:pt x="597038" y="272456"/>
                  <a:pt x="599909" y="274849"/>
                </a:cubicBezTo>
                <a:cubicBezTo>
                  <a:pt x="621994" y="293253"/>
                  <a:pt x="592595" y="264891"/>
                  <a:pt x="615766" y="288062"/>
                </a:cubicBezTo>
                <a:cubicBezTo>
                  <a:pt x="614885" y="307442"/>
                  <a:pt x="616188" y="327046"/>
                  <a:pt x="613123" y="346203"/>
                </a:cubicBezTo>
                <a:cubicBezTo>
                  <a:pt x="612533" y="349894"/>
                  <a:pt x="606866" y="350789"/>
                  <a:pt x="605195" y="354132"/>
                </a:cubicBezTo>
                <a:cubicBezTo>
                  <a:pt x="603186" y="358150"/>
                  <a:pt x="603433" y="362941"/>
                  <a:pt x="602552" y="367346"/>
                </a:cubicBezTo>
                <a:cubicBezTo>
                  <a:pt x="603433" y="370870"/>
                  <a:pt x="602020" y="376153"/>
                  <a:pt x="605195" y="377917"/>
                </a:cubicBezTo>
                <a:cubicBezTo>
                  <a:pt x="611403" y="381366"/>
                  <a:pt x="619349" y="379290"/>
                  <a:pt x="626337" y="380560"/>
                </a:cubicBezTo>
                <a:cubicBezTo>
                  <a:pt x="629078" y="381058"/>
                  <a:pt x="631622" y="382321"/>
                  <a:pt x="634265" y="383202"/>
                </a:cubicBezTo>
                <a:cubicBezTo>
                  <a:pt x="657169" y="382321"/>
                  <a:pt x="680111" y="382137"/>
                  <a:pt x="702978" y="380560"/>
                </a:cubicBezTo>
                <a:cubicBezTo>
                  <a:pt x="705757" y="380368"/>
                  <a:pt x="708165" y="378415"/>
                  <a:pt x="710906" y="377917"/>
                </a:cubicBezTo>
                <a:cubicBezTo>
                  <a:pt x="717894" y="376646"/>
                  <a:pt x="725001" y="376155"/>
                  <a:pt x="732048" y="375274"/>
                </a:cubicBezTo>
                <a:cubicBezTo>
                  <a:pt x="734691" y="372631"/>
                  <a:pt x="737681" y="370296"/>
                  <a:pt x="739976" y="367346"/>
                </a:cubicBezTo>
                <a:cubicBezTo>
                  <a:pt x="743876" y="362332"/>
                  <a:pt x="750548" y="351489"/>
                  <a:pt x="750548" y="351489"/>
                </a:cubicBezTo>
                <a:cubicBezTo>
                  <a:pt x="756492" y="327706"/>
                  <a:pt x="747245" y="351488"/>
                  <a:pt x="763761" y="338275"/>
                </a:cubicBezTo>
                <a:cubicBezTo>
                  <a:pt x="765936" y="336535"/>
                  <a:pt x="764137" y="331966"/>
                  <a:pt x="766404" y="330347"/>
                </a:cubicBezTo>
                <a:cubicBezTo>
                  <a:pt x="770938" y="327109"/>
                  <a:pt x="777625" y="328151"/>
                  <a:pt x="782261" y="325061"/>
                </a:cubicBezTo>
                <a:cubicBezTo>
                  <a:pt x="803403" y="310967"/>
                  <a:pt x="787018" y="319952"/>
                  <a:pt x="837759" y="317133"/>
                </a:cubicBezTo>
                <a:cubicBezTo>
                  <a:pt x="851854" y="318014"/>
                  <a:pt x="866258" y="316712"/>
                  <a:pt x="880044" y="319776"/>
                </a:cubicBezTo>
                <a:cubicBezTo>
                  <a:pt x="883144" y="320465"/>
                  <a:pt x="885118" y="324535"/>
                  <a:pt x="885329" y="327704"/>
                </a:cubicBezTo>
                <a:cubicBezTo>
                  <a:pt x="886034" y="338288"/>
                  <a:pt x="888422" y="350494"/>
                  <a:pt x="882686" y="359417"/>
                </a:cubicBezTo>
                <a:cubicBezTo>
                  <a:pt x="878758" y="365528"/>
                  <a:pt x="868806" y="364507"/>
                  <a:pt x="861544" y="364703"/>
                </a:cubicBezTo>
                <a:lnTo>
                  <a:pt x="763761" y="367346"/>
                </a:lnTo>
                <a:cubicBezTo>
                  <a:pt x="748782" y="372339"/>
                  <a:pt x="748877" y="369681"/>
                  <a:pt x="739976" y="380560"/>
                </a:cubicBezTo>
                <a:cubicBezTo>
                  <a:pt x="734398" y="387378"/>
                  <a:pt x="724120" y="401702"/>
                  <a:pt x="724120" y="401702"/>
                </a:cubicBezTo>
                <a:cubicBezTo>
                  <a:pt x="722379" y="406925"/>
                  <a:pt x="720849" y="413832"/>
                  <a:pt x="716191" y="417558"/>
                </a:cubicBezTo>
                <a:cubicBezTo>
                  <a:pt x="714016" y="419298"/>
                  <a:pt x="710871" y="419223"/>
                  <a:pt x="708263" y="420201"/>
                </a:cubicBezTo>
                <a:cubicBezTo>
                  <a:pt x="703821" y="421867"/>
                  <a:pt x="699454" y="423725"/>
                  <a:pt x="695049" y="425487"/>
                </a:cubicBezTo>
                <a:cubicBezTo>
                  <a:pt x="682372" y="444504"/>
                  <a:pt x="700323" y="421091"/>
                  <a:pt x="673907" y="438701"/>
                </a:cubicBezTo>
                <a:cubicBezTo>
                  <a:pt x="668621" y="442225"/>
                  <a:pt x="664213" y="447731"/>
                  <a:pt x="658050" y="449272"/>
                </a:cubicBezTo>
                <a:cubicBezTo>
                  <a:pt x="651003" y="451034"/>
                  <a:pt x="643799" y="452260"/>
                  <a:pt x="636908" y="454557"/>
                </a:cubicBezTo>
                <a:cubicBezTo>
                  <a:pt x="634265" y="455438"/>
                  <a:pt x="631471" y="455954"/>
                  <a:pt x="628980" y="457200"/>
                </a:cubicBezTo>
                <a:cubicBezTo>
                  <a:pt x="608499" y="467442"/>
                  <a:pt x="633043" y="458491"/>
                  <a:pt x="613123" y="465128"/>
                </a:cubicBezTo>
                <a:cubicBezTo>
                  <a:pt x="604213" y="478495"/>
                  <a:pt x="612676" y="469316"/>
                  <a:pt x="599909" y="475699"/>
                </a:cubicBezTo>
                <a:cubicBezTo>
                  <a:pt x="597068" y="477119"/>
                  <a:pt x="594966" y="479900"/>
                  <a:pt x="591981" y="480985"/>
                </a:cubicBezTo>
                <a:cubicBezTo>
                  <a:pt x="585154" y="483468"/>
                  <a:pt x="570839" y="486270"/>
                  <a:pt x="570839" y="486270"/>
                </a:cubicBezTo>
                <a:cubicBezTo>
                  <a:pt x="565553" y="489794"/>
                  <a:pt x="561009" y="494834"/>
                  <a:pt x="554982" y="496842"/>
                </a:cubicBezTo>
                <a:cubicBezTo>
                  <a:pt x="552339" y="497723"/>
                  <a:pt x="549614" y="498387"/>
                  <a:pt x="547054" y="499484"/>
                </a:cubicBezTo>
                <a:cubicBezTo>
                  <a:pt x="541738" y="501762"/>
                  <a:pt x="533234" y="506155"/>
                  <a:pt x="528554" y="510055"/>
                </a:cubicBezTo>
                <a:cubicBezTo>
                  <a:pt x="525683" y="512448"/>
                  <a:pt x="523576" y="515689"/>
                  <a:pt x="520626" y="517984"/>
                </a:cubicBezTo>
                <a:cubicBezTo>
                  <a:pt x="515612" y="521884"/>
                  <a:pt x="509262" y="524064"/>
                  <a:pt x="504770" y="528555"/>
                </a:cubicBezTo>
                <a:cubicBezTo>
                  <a:pt x="502127" y="531198"/>
                  <a:pt x="499234" y="533612"/>
                  <a:pt x="496841" y="536483"/>
                </a:cubicBezTo>
                <a:cubicBezTo>
                  <a:pt x="494808" y="538923"/>
                  <a:pt x="493802" y="542166"/>
                  <a:pt x="491556" y="544412"/>
                </a:cubicBezTo>
                <a:cubicBezTo>
                  <a:pt x="483985" y="551983"/>
                  <a:pt x="484293" y="548043"/>
                  <a:pt x="475699" y="552340"/>
                </a:cubicBezTo>
                <a:cubicBezTo>
                  <a:pt x="472858" y="553760"/>
                  <a:pt x="470414" y="555863"/>
                  <a:pt x="467771" y="557625"/>
                </a:cubicBezTo>
                <a:cubicBezTo>
                  <a:pt x="452621" y="580350"/>
                  <a:pt x="472794" y="553607"/>
                  <a:pt x="454557" y="568196"/>
                </a:cubicBezTo>
                <a:cubicBezTo>
                  <a:pt x="437964" y="581471"/>
                  <a:pt x="462978" y="572698"/>
                  <a:pt x="438700" y="578768"/>
                </a:cubicBezTo>
                <a:lnTo>
                  <a:pt x="433415" y="594624"/>
                </a:lnTo>
                <a:cubicBezTo>
                  <a:pt x="432534" y="597267"/>
                  <a:pt x="433415" y="601672"/>
                  <a:pt x="430772" y="602553"/>
                </a:cubicBezTo>
                <a:lnTo>
                  <a:pt x="422844" y="605195"/>
                </a:lnTo>
                <a:cubicBezTo>
                  <a:pt x="417809" y="620299"/>
                  <a:pt x="424355" y="607711"/>
                  <a:pt x="412272" y="615766"/>
                </a:cubicBezTo>
                <a:cubicBezTo>
                  <a:pt x="400836" y="623390"/>
                  <a:pt x="408526" y="623790"/>
                  <a:pt x="396416" y="628980"/>
                </a:cubicBezTo>
                <a:cubicBezTo>
                  <a:pt x="393078" y="630411"/>
                  <a:pt x="389246" y="630348"/>
                  <a:pt x="385845" y="631623"/>
                </a:cubicBezTo>
                <a:cubicBezTo>
                  <a:pt x="382156" y="633006"/>
                  <a:pt x="378895" y="635357"/>
                  <a:pt x="375274" y="636909"/>
                </a:cubicBezTo>
                <a:cubicBezTo>
                  <a:pt x="372713" y="638006"/>
                  <a:pt x="369988" y="638670"/>
                  <a:pt x="367345" y="639551"/>
                </a:cubicBezTo>
                <a:cubicBezTo>
                  <a:pt x="364702" y="641313"/>
                  <a:pt x="362002" y="642991"/>
                  <a:pt x="359417" y="644837"/>
                </a:cubicBezTo>
                <a:cubicBezTo>
                  <a:pt x="355833" y="647397"/>
                  <a:pt x="352786" y="650795"/>
                  <a:pt x="348846" y="652765"/>
                </a:cubicBezTo>
                <a:cubicBezTo>
                  <a:pt x="343863" y="655257"/>
                  <a:pt x="337625" y="654961"/>
                  <a:pt x="332989" y="658051"/>
                </a:cubicBezTo>
                <a:cubicBezTo>
                  <a:pt x="330346" y="659813"/>
                  <a:pt x="327501" y="661303"/>
                  <a:pt x="325061" y="663336"/>
                </a:cubicBezTo>
                <a:cubicBezTo>
                  <a:pt x="322190" y="665729"/>
                  <a:pt x="320378" y="669411"/>
                  <a:pt x="317133" y="671265"/>
                </a:cubicBezTo>
                <a:cubicBezTo>
                  <a:pt x="313979" y="673067"/>
                  <a:pt x="310085" y="673026"/>
                  <a:pt x="306561" y="673907"/>
                </a:cubicBezTo>
                <a:cubicBezTo>
                  <a:pt x="303918" y="675669"/>
                  <a:pt x="300879" y="676947"/>
                  <a:pt x="298633" y="679193"/>
                </a:cubicBezTo>
                <a:cubicBezTo>
                  <a:pt x="296387" y="681439"/>
                  <a:pt x="295991" y="685359"/>
                  <a:pt x="293348" y="687121"/>
                </a:cubicBezTo>
                <a:cubicBezTo>
                  <a:pt x="290326" y="689136"/>
                  <a:pt x="286300" y="688883"/>
                  <a:pt x="282776" y="689764"/>
                </a:cubicBezTo>
                <a:cubicBezTo>
                  <a:pt x="281014" y="692407"/>
                  <a:pt x="279971" y="695708"/>
                  <a:pt x="277491" y="697692"/>
                </a:cubicBezTo>
                <a:cubicBezTo>
                  <a:pt x="275316" y="699432"/>
                  <a:pt x="272055" y="699089"/>
                  <a:pt x="269563" y="700335"/>
                </a:cubicBezTo>
                <a:cubicBezTo>
                  <a:pt x="266722" y="701756"/>
                  <a:pt x="264074" y="703587"/>
                  <a:pt x="261634" y="705621"/>
                </a:cubicBezTo>
                <a:cubicBezTo>
                  <a:pt x="258763" y="708014"/>
                  <a:pt x="256577" y="711156"/>
                  <a:pt x="253706" y="713549"/>
                </a:cubicBezTo>
                <a:cubicBezTo>
                  <a:pt x="251266" y="715582"/>
                  <a:pt x="248218" y="716802"/>
                  <a:pt x="245778" y="718835"/>
                </a:cubicBezTo>
                <a:cubicBezTo>
                  <a:pt x="239059" y="724434"/>
                  <a:pt x="238021" y="728577"/>
                  <a:pt x="229921" y="732049"/>
                </a:cubicBezTo>
                <a:cubicBezTo>
                  <a:pt x="226583" y="733480"/>
                  <a:pt x="222874" y="733810"/>
                  <a:pt x="219350" y="734691"/>
                </a:cubicBezTo>
                <a:cubicBezTo>
                  <a:pt x="200471" y="747277"/>
                  <a:pt x="209656" y="743721"/>
                  <a:pt x="192922" y="747905"/>
                </a:cubicBezTo>
                <a:cubicBezTo>
                  <a:pt x="177861" y="762966"/>
                  <a:pt x="193056" y="750490"/>
                  <a:pt x="174423" y="758476"/>
                </a:cubicBezTo>
                <a:cubicBezTo>
                  <a:pt x="171503" y="759727"/>
                  <a:pt x="169252" y="762186"/>
                  <a:pt x="166494" y="763762"/>
                </a:cubicBezTo>
                <a:cubicBezTo>
                  <a:pt x="156497" y="769474"/>
                  <a:pt x="145657" y="773350"/>
                  <a:pt x="134781" y="776976"/>
                </a:cubicBezTo>
                <a:cubicBezTo>
                  <a:pt x="130019" y="781738"/>
                  <a:pt x="125363" y="787431"/>
                  <a:pt x="118924" y="790190"/>
                </a:cubicBezTo>
                <a:cubicBezTo>
                  <a:pt x="115586" y="791621"/>
                  <a:pt x="111877" y="791951"/>
                  <a:pt x="108353" y="792832"/>
                </a:cubicBezTo>
                <a:cubicBezTo>
                  <a:pt x="100389" y="800797"/>
                  <a:pt x="98152" y="805399"/>
                  <a:pt x="84568" y="806046"/>
                </a:cubicBezTo>
                <a:cubicBezTo>
                  <a:pt x="27825" y="808748"/>
                  <a:pt x="54177" y="818819"/>
                  <a:pt x="42284" y="816617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8013475" y="4105703"/>
            <a:ext cx="169415" cy="133307"/>
          </a:xfrm>
          <a:custGeom>
            <a:avLst/>
            <a:gdLst>
              <a:gd name="connsiteX0" fmla="*/ 127130 w 169415"/>
              <a:gd name="connsiteY0" fmla="*/ 120094 h 133307"/>
              <a:gd name="connsiteX1" fmla="*/ 129773 w 169415"/>
              <a:gd name="connsiteY1" fmla="*/ 106880 h 133307"/>
              <a:gd name="connsiteX2" fmla="*/ 135058 w 169415"/>
              <a:gd name="connsiteY2" fmla="*/ 98951 h 133307"/>
              <a:gd name="connsiteX3" fmla="*/ 140344 w 169415"/>
              <a:gd name="connsiteY3" fmla="*/ 77809 h 133307"/>
              <a:gd name="connsiteX4" fmla="*/ 148272 w 169415"/>
              <a:gd name="connsiteY4" fmla="*/ 69881 h 133307"/>
              <a:gd name="connsiteX5" fmla="*/ 161486 w 169415"/>
              <a:gd name="connsiteY5" fmla="*/ 80452 h 133307"/>
              <a:gd name="connsiteX6" fmla="*/ 169415 w 169415"/>
              <a:gd name="connsiteY6" fmla="*/ 72524 h 133307"/>
              <a:gd name="connsiteX7" fmla="*/ 166772 w 169415"/>
              <a:gd name="connsiteY7" fmla="*/ 40810 h 133307"/>
              <a:gd name="connsiteX8" fmla="*/ 158843 w 169415"/>
              <a:gd name="connsiteY8" fmla="*/ 38168 h 133307"/>
              <a:gd name="connsiteX9" fmla="*/ 142987 w 169415"/>
              <a:gd name="connsiteY9" fmla="*/ 24954 h 133307"/>
              <a:gd name="connsiteX10" fmla="*/ 127130 w 169415"/>
              <a:gd name="connsiteY10" fmla="*/ 22311 h 133307"/>
              <a:gd name="connsiteX11" fmla="*/ 111273 w 169415"/>
              <a:gd name="connsiteY11" fmla="*/ 17025 h 133307"/>
              <a:gd name="connsiteX12" fmla="*/ 92774 w 169415"/>
              <a:gd name="connsiteY12" fmla="*/ 11740 h 133307"/>
              <a:gd name="connsiteX13" fmla="*/ 84846 w 169415"/>
              <a:gd name="connsiteY13" fmla="*/ 6454 h 133307"/>
              <a:gd name="connsiteX14" fmla="*/ 61061 w 169415"/>
              <a:gd name="connsiteY14" fmla="*/ 3811 h 133307"/>
              <a:gd name="connsiteX15" fmla="*/ 18776 w 169415"/>
              <a:gd name="connsiteY15" fmla="*/ 3811 h 133307"/>
              <a:gd name="connsiteX16" fmla="*/ 8205 w 169415"/>
              <a:gd name="connsiteY16" fmla="*/ 11740 h 133307"/>
              <a:gd name="connsiteX17" fmla="*/ 5563 w 169415"/>
              <a:gd name="connsiteY17" fmla="*/ 19668 h 133307"/>
              <a:gd name="connsiteX18" fmla="*/ 277 w 169415"/>
              <a:gd name="connsiteY18" fmla="*/ 27596 h 133307"/>
              <a:gd name="connsiteX19" fmla="*/ 5563 w 169415"/>
              <a:gd name="connsiteY19" fmla="*/ 59310 h 133307"/>
              <a:gd name="connsiteX20" fmla="*/ 13491 w 169415"/>
              <a:gd name="connsiteY20" fmla="*/ 128022 h 133307"/>
              <a:gd name="connsiteX21" fmla="*/ 21419 w 169415"/>
              <a:gd name="connsiteY21" fmla="*/ 133307 h 133307"/>
              <a:gd name="connsiteX22" fmla="*/ 111273 w 169415"/>
              <a:gd name="connsiteY22" fmla="*/ 130665 h 133307"/>
              <a:gd name="connsiteX23" fmla="*/ 127130 w 169415"/>
              <a:gd name="connsiteY23" fmla="*/ 120094 h 133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9415" h="133307">
                <a:moveTo>
                  <a:pt x="127130" y="120094"/>
                </a:moveTo>
                <a:cubicBezTo>
                  <a:pt x="130213" y="116130"/>
                  <a:pt x="128196" y="111086"/>
                  <a:pt x="129773" y="106880"/>
                </a:cubicBezTo>
                <a:cubicBezTo>
                  <a:pt x="130888" y="103906"/>
                  <a:pt x="133943" y="101925"/>
                  <a:pt x="135058" y="98951"/>
                </a:cubicBezTo>
                <a:cubicBezTo>
                  <a:pt x="136202" y="95900"/>
                  <a:pt x="137549" y="82002"/>
                  <a:pt x="140344" y="77809"/>
                </a:cubicBezTo>
                <a:cubicBezTo>
                  <a:pt x="142417" y="74699"/>
                  <a:pt x="145629" y="72524"/>
                  <a:pt x="148272" y="69881"/>
                </a:cubicBezTo>
                <a:cubicBezTo>
                  <a:pt x="150566" y="73322"/>
                  <a:pt x="154524" y="82772"/>
                  <a:pt x="161486" y="80452"/>
                </a:cubicBezTo>
                <a:cubicBezTo>
                  <a:pt x="165032" y="79270"/>
                  <a:pt x="166772" y="75167"/>
                  <a:pt x="169415" y="72524"/>
                </a:cubicBezTo>
                <a:cubicBezTo>
                  <a:pt x="168534" y="61953"/>
                  <a:pt x="169892" y="50949"/>
                  <a:pt x="166772" y="40810"/>
                </a:cubicBezTo>
                <a:cubicBezTo>
                  <a:pt x="165953" y="38147"/>
                  <a:pt x="161161" y="39713"/>
                  <a:pt x="158843" y="38168"/>
                </a:cubicBezTo>
                <a:cubicBezTo>
                  <a:pt x="151479" y="33259"/>
                  <a:pt x="151637" y="27837"/>
                  <a:pt x="142987" y="24954"/>
                </a:cubicBezTo>
                <a:cubicBezTo>
                  <a:pt x="137903" y="23260"/>
                  <a:pt x="132416" y="23192"/>
                  <a:pt x="127130" y="22311"/>
                </a:cubicBezTo>
                <a:cubicBezTo>
                  <a:pt x="121844" y="20549"/>
                  <a:pt x="116678" y="18376"/>
                  <a:pt x="111273" y="17025"/>
                </a:cubicBezTo>
                <a:cubicBezTo>
                  <a:pt x="107882" y="16177"/>
                  <a:pt x="96568" y="13637"/>
                  <a:pt x="92774" y="11740"/>
                </a:cubicBezTo>
                <a:cubicBezTo>
                  <a:pt x="89933" y="10319"/>
                  <a:pt x="87927" y="7224"/>
                  <a:pt x="84846" y="6454"/>
                </a:cubicBezTo>
                <a:cubicBezTo>
                  <a:pt x="77107" y="4519"/>
                  <a:pt x="68989" y="4692"/>
                  <a:pt x="61061" y="3811"/>
                </a:cubicBezTo>
                <a:cubicBezTo>
                  <a:pt x="44232" y="-395"/>
                  <a:pt x="42328" y="-2077"/>
                  <a:pt x="18776" y="3811"/>
                </a:cubicBezTo>
                <a:cubicBezTo>
                  <a:pt x="14503" y="4879"/>
                  <a:pt x="11729" y="9097"/>
                  <a:pt x="8205" y="11740"/>
                </a:cubicBezTo>
                <a:cubicBezTo>
                  <a:pt x="7324" y="14383"/>
                  <a:pt x="6809" y="17177"/>
                  <a:pt x="5563" y="19668"/>
                </a:cubicBezTo>
                <a:cubicBezTo>
                  <a:pt x="4143" y="22509"/>
                  <a:pt x="541" y="24431"/>
                  <a:pt x="277" y="27596"/>
                </a:cubicBezTo>
                <a:cubicBezTo>
                  <a:pt x="-903" y="41757"/>
                  <a:pt x="1840" y="48141"/>
                  <a:pt x="5563" y="59310"/>
                </a:cubicBezTo>
                <a:cubicBezTo>
                  <a:pt x="5945" y="68087"/>
                  <a:pt x="-2670" y="111862"/>
                  <a:pt x="13491" y="128022"/>
                </a:cubicBezTo>
                <a:cubicBezTo>
                  <a:pt x="15737" y="130268"/>
                  <a:pt x="18776" y="131545"/>
                  <a:pt x="21419" y="133307"/>
                </a:cubicBezTo>
                <a:cubicBezTo>
                  <a:pt x="51370" y="132426"/>
                  <a:pt x="81393" y="132906"/>
                  <a:pt x="111273" y="130665"/>
                </a:cubicBezTo>
                <a:cubicBezTo>
                  <a:pt x="129637" y="129288"/>
                  <a:pt x="124047" y="124058"/>
                  <a:pt x="127130" y="120094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8074536" y="3916333"/>
            <a:ext cx="243135" cy="224895"/>
          </a:xfrm>
          <a:custGeom>
            <a:avLst/>
            <a:gdLst>
              <a:gd name="connsiteX0" fmla="*/ 2643 w 243135"/>
              <a:gd name="connsiteY0" fmla="*/ 177325 h 224895"/>
              <a:gd name="connsiteX1" fmla="*/ 0 w 243135"/>
              <a:gd name="connsiteY1" fmla="*/ 164111 h 224895"/>
              <a:gd name="connsiteX2" fmla="*/ 7928 w 243135"/>
              <a:gd name="connsiteY2" fmla="*/ 137683 h 224895"/>
              <a:gd name="connsiteX3" fmla="*/ 23785 w 243135"/>
              <a:gd name="connsiteY3" fmla="*/ 121827 h 224895"/>
              <a:gd name="connsiteX4" fmla="*/ 31713 w 243135"/>
              <a:gd name="connsiteY4" fmla="*/ 113898 h 224895"/>
              <a:gd name="connsiteX5" fmla="*/ 42284 w 243135"/>
              <a:gd name="connsiteY5" fmla="*/ 98042 h 224895"/>
              <a:gd name="connsiteX6" fmla="*/ 44927 w 243135"/>
              <a:gd name="connsiteY6" fmla="*/ 90113 h 224895"/>
              <a:gd name="connsiteX7" fmla="*/ 47570 w 243135"/>
              <a:gd name="connsiteY7" fmla="*/ 68971 h 224895"/>
              <a:gd name="connsiteX8" fmla="*/ 50212 w 243135"/>
              <a:gd name="connsiteY8" fmla="*/ 61043 h 224895"/>
              <a:gd name="connsiteX9" fmla="*/ 52855 w 243135"/>
              <a:gd name="connsiteY9" fmla="*/ 50472 h 224895"/>
              <a:gd name="connsiteX10" fmla="*/ 58141 w 243135"/>
              <a:gd name="connsiteY10" fmla="*/ 29329 h 224895"/>
              <a:gd name="connsiteX11" fmla="*/ 73997 w 243135"/>
              <a:gd name="connsiteY11" fmla="*/ 13473 h 224895"/>
              <a:gd name="connsiteX12" fmla="*/ 76640 w 243135"/>
              <a:gd name="connsiteY12" fmla="*/ 5544 h 224895"/>
              <a:gd name="connsiteX13" fmla="*/ 92497 w 243135"/>
              <a:gd name="connsiteY13" fmla="*/ 259 h 224895"/>
              <a:gd name="connsiteX14" fmla="*/ 184994 w 243135"/>
              <a:gd name="connsiteY14" fmla="*/ 2902 h 224895"/>
              <a:gd name="connsiteX15" fmla="*/ 187637 w 243135"/>
              <a:gd name="connsiteY15" fmla="*/ 16116 h 224895"/>
              <a:gd name="connsiteX16" fmla="*/ 198208 w 243135"/>
              <a:gd name="connsiteY16" fmla="*/ 29329 h 224895"/>
              <a:gd name="connsiteX17" fmla="*/ 200851 w 243135"/>
              <a:gd name="connsiteY17" fmla="*/ 37258 h 224895"/>
              <a:gd name="connsiteX18" fmla="*/ 208779 w 243135"/>
              <a:gd name="connsiteY18" fmla="*/ 39901 h 224895"/>
              <a:gd name="connsiteX19" fmla="*/ 243135 w 243135"/>
              <a:gd name="connsiteY19" fmla="*/ 47829 h 224895"/>
              <a:gd name="connsiteX20" fmla="*/ 224636 w 243135"/>
              <a:gd name="connsiteY20" fmla="*/ 71614 h 224895"/>
              <a:gd name="connsiteX21" fmla="*/ 206136 w 243135"/>
              <a:gd name="connsiteY21" fmla="*/ 79542 h 224895"/>
              <a:gd name="connsiteX22" fmla="*/ 190280 w 243135"/>
              <a:gd name="connsiteY22" fmla="*/ 95399 h 224895"/>
              <a:gd name="connsiteX23" fmla="*/ 179708 w 243135"/>
              <a:gd name="connsiteY23" fmla="*/ 113898 h 224895"/>
              <a:gd name="connsiteX24" fmla="*/ 177066 w 243135"/>
              <a:gd name="connsiteY24" fmla="*/ 127112 h 224895"/>
              <a:gd name="connsiteX25" fmla="*/ 171780 w 243135"/>
              <a:gd name="connsiteY25" fmla="*/ 135040 h 224895"/>
              <a:gd name="connsiteX26" fmla="*/ 161209 w 243135"/>
              <a:gd name="connsiteY26" fmla="*/ 153540 h 224895"/>
              <a:gd name="connsiteX27" fmla="*/ 158566 w 243135"/>
              <a:gd name="connsiteY27" fmla="*/ 172039 h 224895"/>
              <a:gd name="connsiteX28" fmla="*/ 150638 w 243135"/>
              <a:gd name="connsiteY28" fmla="*/ 177325 h 224895"/>
              <a:gd name="connsiteX29" fmla="*/ 140067 w 243135"/>
              <a:gd name="connsiteY29" fmla="*/ 224895 h 224895"/>
              <a:gd name="connsiteX30" fmla="*/ 116282 w 243135"/>
              <a:gd name="connsiteY30" fmla="*/ 222252 h 224895"/>
              <a:gd name="connsiteX31" fmla="*/ 108354 w 243135"/>
              <a:gd name="connsiteY31" fmla="*/ 219609 h 224895"/>
              <a:gd name="connsiteX32" fmla="*/ 92497 w 243135"/>
              <a:gd name="connsiteY32" fmla="*/ 216966 h 224895"/>
              <a:gd name="connsiteX33" fmla="*/ 76640 w 243135"/>
              <a:gd name="connsiteY33" fmla="*/ 211681 h 224895"/>
              <a:gd name="connsiteX34" fmla="*/ 60784 w 243135"/>
              <a:gd name="connsiteY34" fmla="*/ 203753 h 224895"/>
              <a:gd name="connsiteX35" fmla="*/ 39641 w 243135"/>
              <a:gd name="connsiteY35" fmla="*/ 198467 h 224895"/>
              <a:gd name="connsiteX36" fmla="*/ 31713 w 243135"/>
              <a:gd name="connsiteY36" fmla="*/ 193181 h 224895"/>
              <a:gd name="connsiteX37" fmla="*/ 13214 w 243135"/>
              <a:gd name="connsiteY37" fmla="*/ 190539 h 224895"/>
              <a:gd name="connsiteX38" fmla="*/ 2643 w 243135"/>
              <a:gd name="connsiteY38" fmla="*/ 187896 h 224895"/>
              <a:gd name="connsiteX39" fmla="*/ 2643 w 243135"/>
              <a:gd name="connsiteY39" fmla="*/ 177325 h 22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3135" h="224895">
                <a:moveTo>
                  <a:pt x="2643" y="177325"/>
                </a:moveTo>
                <a:cubicBezTo>
                  <a:pt x="2202" y="173361"/>
                  <a:pt x="0" y="168603"/>
                  <a:pt x="0" y="164111"/>
                </a:cubicBezTo>
                <a:cubicBezTo>
                  <a:pt x="0" y="152378"/>
                  <a:pt x="765" y="145741"/>
                  <a:pt x="7928" y="137683"/>
                </a:cubicBezTo>
                <a:cubicBezTo>
                  <a:pt x="12894" y="132096"/>
                  <a:pt x="18499" y="127113"/>
                  <a:pt x="23785" y="121827"/>
                </a:cubicBezTo>
                <a:lnTo>
                  <a:pt x="31713" y="113898"/>
                </a:lnTo>
                <a:cubicBezTo>
                  <a:pt x="37998" y="95045"/>
                  <a:pt x="29086" y="117840"/>
                  <a:pt x="42284" y="98042"/>
                </a:cubicBezTo>
                <a:cubicBezTo>
                  <a:pt x="43829" y="95724"/>
                  <a:pt x="44046" y="92756"/>
                  <a:pt x="44927" y="90113"/>
                </a:cubicBezTo>
                <a:cubicBezTo>
                  <a:pt x="45808" y="83066"/>
                  <a:pt x="46300" y="75959"/>
                  <a:pt x="47570" y="68971"/>
                </a:cubicBezTo>
                <a:cubicBezTo>
                  <a:pt x="48068" y="66230"/>
                  <a:pt x="49447" y="63721"/>
                  <a:pt x="50212" y="61043"/>
                </a:cubicBezTo>
                <a:cubicBezTo>
                  <a:pt x="51210" y="57551"/>
                  <a:pt x="52067" y="54018"/>
                  <a:pt x="52855" y="50472"/>
                </a:cubicBezTo>
                <a:cubicBezTo>
                  <a:pt x="53046" y="49613"/>
                  <a:pt x="55937" y="32163"/>
                  <a:pt x="58141" y="29329"/>
                </a:cubicBezTo>
                <a:cubicBezTo>
                  <a:pt x="62730" y="23429"/>
                  <a:pt x="73997" y="13473"/>
                  <a:pt x="73997" y="13473"/>
                </a:cubicBezTo>
                <a:cubicBezTo>
                  <a:pt x="74878" y="10830"/>
                  <a:pt x="74373" y="7163"/>
                  <a:pt x="76640" y="5544"/>
                </a:cubicBezTo>
                <a:cubicBezTo>
                  <a:pt x="81174" y="2306"/>
                  <a:pt x="92497" y="259"/>
                  <a:pt x="92497" y="259"/>
                </a:cubicBezTo>
                <a:cubicBezTo>
                  <a:pt x="123329" y="1140"/>
                  <a:pt x="154569" y="-2169"/>
                  <a:pt x="184994" y="2902"/>
                </a:cubicBezTo>
                <a:cubicBezTo>
                  <a:pt x="189425" y="3640"/>
                  <a:pt x="186547" y="11758"/>
                  <a:pt x="187637" y="16116"/>
                </a:cubicBezTo>
                <a:cubicBezTo>
                  <a:pt x="190190" y="26327"/>
                  <a:pt x="189210" y="23331"/>
                  <a:pt x="198208" y="29329"/>
                </a:cubicBezTo>
                <a:cubicBezTo>
                  <a:pt x="199089" y="31972"/>
                  <a:pt x="198881" y="35288"/>
                  <a:pt x="200851" y="37258"/>
                </a:cubicBezTo>
                <a:cubicBezTo>
                  <a:pt x="202821" y="39228"/>
                  <a:pt x="206287" y="38655"/>
                  <a:pt x="208779" y="39901"/>
                </a:cubicBezTo>
                <a:cubicBezTo>
                  <a:pt x="230445" y="50734"/>
                  <a:pt x="195787" y="43094"/>
                  <a:pt x="243135" y="47829"/>
                </a:cubicBezTo>
                <a:cubicBezTo>
                  <a:pt x="238170" y="55277"/>
                  <a:pt x="232537" y="65970"/>
                  <a:pt x="224636" y="71614"/>
                </a:cubicBezTo>
                <a:cubicBezTo>
                  <a:pt x="218923" y="75695"/>
                  <a:pt x="212605" y="77386"/>
                  <a:pt x="206136" y="79542"/>
                </a:cubicBezTo>
                <a:cubicBezTo>
                  <a:pt x="200851" y="84828"/>
                  <a:pt x="193623" y="88713"/>
                  <a:pt x="190280" y="95399"/>
                </a:cubicBezTo>
                <a:cubicBezTo>
                  <a:pt x="183573" y="108811"/>
                  <a:pt x="187180" y="102692"/>
                  <a:pt x="179708" y="113898"/>
                </a:cubicBezTo>
                <a:cubicBezTo>
                  <a:pt x="178827" y="118303"/>
                  <a:pt x="178643" y="122906"/>
                  <a:pt x="177066" y="127112"/>
                </a:cubicBezTo>
                <a:cubicBezTo>
                  <a:pt x="175951" y="130086"/>
                  <a:pt x="172895" y="132066"/>
                  <a:pt x="171780" y="135040"/>
                </a:cubicBezTo>
                <a:cubicBezTo>
                  <a:pt x="164703" y="153909"/>
                  <a:pt x="175569" y="143966"/>
                  <a:pt x="161209" y="153540"/>
                </a:cubicBezTo>
                <a:cubicBezTo>
                  <a:pt x="160328" y="159706"/>
                  <a:pt x="161096" y="166347"/>
                  <a:pt x="158566" y="172039"/>
                </a:cubicBezTo>
                <a:cubicBezTo>
                  <a:pt x="157276" y="174941"/>
                  <a:pt x="151327" y="174224"/>
                  <a:pt x="150638" y="177325"/>
                </a:cubicBezTo>
                <a:cubicBezTo>
                  <a:pt x="139274" y="228461"/>
                  <a:pt x="161662" y="210497"/>
                  <a:pt x="140067" y="224895"/>
                </a:cubicBezTo>
                <a:cubicBezTo>
                  <a:pt x="132139" y="224014"/>
                  <a:pt x="124151" y="223564"/>
                  <a:pt x="116282" y="222252"/>
                </a:cubicBezTo>
                <a:cubicBezTo>
                  <a:pt x="113534" y="221794"/>
                  <a:pt x="111073" y="220213"/>
                  <a:pt x="108354" y="219609"/>
                </a:cubicBezTo>
                <a:cubicBezTo>
                  <a:pt x="103123" y="218446"/>
                  <a:pt x="97696" y="218266"/>
                  <a:pt x="92497" y="216966"/>
                </a:cubicBezTo>
                <a:cubicBezTo>
                  <a:pt x="87092" y="215615"/>
                  <a:pt x="76640" y="211681"/>
                  <a:pt x="76640" y="211681"/>
                </a:cubicBezTo>
                <a:cubicBezTo>
                  <a:pt x="68311" y="206128"/>
                  <a:pt x="70044" y="206278"/>
                  <a:pt x="60784" y="203753"/>
                </a:cubicBezTo>
                <a:cubicBezTo>
                  <a:pt x="53775" y="201842"/>
                  <a:pt x="39641" y="198467"/>
                  <a:pt x="39641" y="198467"/>
                </a:cubicBezTo>
                <a:cubicBezTo>
                  <a:pt x="36998" y="196705"/>
                  <a:pt x="34755" y="194094"/>
                  <a:pt x="31713" y="193181"/>
                </a:cubicBezTo>
                <a:cubicBezTo>
                  <a:pt x="25747" y="191391"/>
                  <a:pt x="19342" y="191653"/>
                  <a:pt x="13214" y="190539"/>
                </a:cubicBezTo>
                <a:cubicBezTo>
                  <a:pt x="9640" y="189889"/>
                  <a:pt x="5549" y="190075"/>
                  <a:pt x="2643" y="187896"/>
                </a:cubicBezTo>
                <a:cubicBezTo>
                  <a:pt x="1233" y="186839"/>
                  <a:pt x="3084" y="181289"/>
                  <a:pt x="2643" y="177325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8221719" y="3971755"/>
            <a:ext cx="243947" cy="201677"/>
          </a:xfrm>
          <a:custGeom>
            <a:avLst/>
            <a:gdLst>
              <a:gd name="connsiteX0" fmla="*/ 180521 w 243947"/>
              <a:gd name="connsiteY0" fmla="*/ 190615 h 201677"/>
              <a:gd name="connsiteX1" fmla="*/ 188449 w 243947"/>
              <a:gd name="connsiteY1" fmla="*/ 164187 h 201677"/>
              <a:gd name="connsiteX2" fmla="*/ 196377 w 243947"/>
              <a:gd name="connsiteY2" fmla="*/ 158902 h 201677"/>
              <a:gd name="connsiteX3" fmla="*/ 212234 w 243947"/>
              <a:gd name="connsiteY3" fmla="*/ 153616 h 201677"/>
              <a:gd name="connsiteX4" fmla="*/ 228091 w 243947"/>
              <a:gd name="connsiteY4" fmla="*/ 143045 h 201677"/>
              <a:gd name="connsiteX5" fmla="*/ 230734 w 243947"/>
              <a:gd name="connsiteY5" fmla="*/ 100761 h 201677"/>
              <a:gd name="connsiteX6" fmla="*/ 238662 w 243947"/>
              <a:gd name="connsiteY6" fmla="*/ 92832 h 201677"/>
              <a:gd name="connsiteX7" fmla="*/ 243947 w 243947"/>
              <a:gd name="connsiteY7" fmla="*/ 84904 h 201677"/>
              <a:gd name="connsiteX8" fmla="*/ 241305 w 243947"/>
              <a:gd name="connsiteY8" fmla="*/ 61119 h 201677"/>
              <a:gd name="connsiteX9" fmla="*/ 233376 w 243947"/>
              <a:gd name="connsiteY9" fmla="*/ 58476 h 201677"/>
              <a:gd name="connsiteX10" fmla="*/ 209591 w 243947"/>
              <a:gd name="connsiteY10" fmla="*/ 50548 h 201677"/>
              <a:gd name="connsiteX11" fmla="*/ 201663 w 243947"/>
              <a:gd name="connsiteY11" fmla="*/ 47905 h 201677"/>
              <a:gd name="connsiteX12" fmla="*/ 185806 w 243947"/>
              <a:gd name="connsiteY12" fmla="*/ 37334 h 201677"/>
              <a:gd name="connsiteX13" fmla="*/ 175235 w 243947"/>
              <a:gd name="connsiteY13" fmla="*/ 34691 h 201677"/>
              <a:gd name="connsiteX14" fmla="*/ 159379 w 243947"/>
              <a:gd name="connsiteY14" fmla="*/ 24120 h 201677"/>
              <a:gd name="connsiteX15" fmla="*/ 151450 w 243947"/>
              <a:gd name="connsiteY15" fmla="*/ 18835 h 201677"/>
              <a:gd name="connsiteX16" fmla="*/ 140879 w 243947"/>
              <a:gd name="connsiteY16" fmla="*/ 335 h 201677"/>
              <a:gd name="connsiteX17" fmla="*/ 122380 w 243947"/>
              <a:gd name="connsiteY17" fmla="*/ 2978 h 201677"/>
              <a:gd name="connsiteX18" fmla="*/ 117094 w 243947"/>
              <a:gd name="connsiteY18" fmla="*/ 18835 h 201677"/>
              <a:gd name="connsiteX19" fmla="*/ 111809 w 243947"/>
              <a:gd name="connsiteY19" fmla="*/ 39977 h 201677"/>
              <a:gd name="connsiteX20" fmla="*/ 106523 w 243947"/>
              <a:gd name="connsiteY20" fmla="*/ 47905 h 201677"/>
              <a:gd name="connsiteX21" fmla="*/ 90666 w 243947"/>
              <a:gd name="connsiteY21" fmla="*/ 63762 h 201677"/>
              <a:gd name="connsiteX22" fmla="*/ 82738 w 243947"/>
              <a:gd name="connsiteY22" fmla="*/ 79618 h 201677"/>
              <a:gd name="connsiteX23" fmla="*/ 74810 w 243947"/>
              <a:gd name="connsiteY23" fmla="*/ 84904 h 201677"/>
              <a:gd name="connsiteX24" fmla="*/ 72167 w 243947"/>
              <a:gd name="connsiteY24" fmla="*/ 92832 h 201677"/>
              <a:gd name="connsiteX25" fmla="*/ 61596 w 243947"/>
              <a:gd name="connsiteY25" fmla="*/ 111332 h 201677"/>
              <a:gd name="connsiteX26" fmla="*/ 53668 w 243947"/>
              <a:gd name="connsiteY26" fmla="*/ 121903 h 201677"/>
              <a:gd name="connsiteX27" fmla="*/ 45739 w 243947"/>
              <a:gd name="connsiteY27" fmla="*/ 129831 h 201677"/>
              <a:gd name="connsiteX28" fmla="*/ 35168 w 243947"/>
              <a:gd name="connsiteY28" fmla="*/ 145688 h 201677"/>
              <a:gd name="connsiteX29" fmla="*/ 29883 w 243947"/>
              <a:gd name="connsiteY29" fmla="*/ 153616 h 201677"/>
              <a:gd name="connsiteX30" fmla="*/ 21954 w 243947"/>
              <a:gd name="connsiteY30" fmla="*/ 161544 h 201677"/>
              <a:gd name="connsiteX31" fmla="*/ 19312 w 243947"/>
              <a:gd name="connsiteY31" fmla="*/ 169473 h 201677"/>
              <a:gd name="connsiteX32" fmla="*/ 8740 w 243947"/>
              <a:gd name="connsiteY32" fmla="*/ 185329 h 201677"/>
              <a:gd name="connsiteX33" fmla="*/ 6098 w 243947"/>
              <a:gd name="connsiteY33" fmla="*/ 193258 h 201677"/>
              <a:gd name="connsiteX34" fmla="*/ 812 w 243947"/>
              <a:gd name="connsiteY34" fmla="*/ 201186 h 201677"/>
              <a:gd name="connsiteX35" fmla="*/ 111809 w 243947"/>
              <a:gd name="connsiteY35" fmla="*/ 198543 h 201677"/>
              <a:gd name="connsiteX36" fmla="*/ 180521 w 243947"/>
              <a:gd name="connsiteY36" fmla="*/ 190615 h 201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3947" h="201677">
                <a:moveTo>
                  <a:pt x="180521" y="190615"/>
                </a:moveTo>
                <a:cubicBezTo>
                  <a:pt x="193294" y="184889"/>
                  <a:pt x="182048" y="171868"/>
                  <a:pt x="188449" y="164187"/>
                </a:cubicBezTo>
                <a:cubicBezTo>
                  <a:pt x="190482" y="161747"/>
                  <a:pt x="193475" y="160192"/>
                  <a:pt x="196377" y="158902"/>
                </a:cubicBezTo>
                <a:cubicBezTo>
                  <a:pt x="201468" y="156639"/>
                  <a:pt x="207598" y="156707"/>
                  <a:pt x="212234" y="153616"/>
                </a:cubicBezTo>
                <a:lnTo>
                  <a:pt x="228091" y="143045"/>
                </a:lnTo>
                <a:cubicBezTo>
                  <a:pt x="228972" y="128950"/>
                  <a:pt x="227825" y="114580"/>
                  <a:pt x="230734" y="100761"/>
                </a:cubicBezTo>
                <a:cubicBezTo>
                  <a:pt x="231504" y="97104"/>
                  <a:pt x="236269" y="95703"/>
                  <a:pt x="238662" y="92832"/>
                </a:cubicBezTo>
                <a:cubicBezTo>
                  <a:pt x="240695" y="90392"/>
                  <a:pt x="242185" y="87547"/>
                  <a:pt x="243947" y="84904"/>
                </a:cubicBezTo>
                <a:cubicBezTo>
                  <a:pt x="243066" y="76976"/>
                  <a:pt x="244268" y="68526"/>
                  <a:pt x="241305" y="61119"/>
                </a:cubicBezTo>
                <a:cubicBezTo>
                  <a:pt x="240270" y="58532"/>
                  <a:pt x="235868" y="59722"/>
                  <a:pt x="233376" y="58476"/>
                </a:cubicBezTo>
                <a:cubicBezTo>
                  <a:pt x="214796" y="49186"/>
                  <a:pt x="239031" y="55455"/>
                  <a:pt x="209591" y="50548"/>
                </a:cubicBezTo>
                <a:cubicBezTo>
                  <a:pt x="206948" y="49667"/>
                  <a:pt x="204098" y="49258"/>
                  <a:pt x="201663" y="47905"/>
                </a:cubicBezTo>
                <a:cubicBezTo>
                  <a:pt x="196110" y="44820"/>
                  <a:pt x="191969" y="38875"/>
                  <a:pt x="185806" y="37334"/>
                </a:cubicBezTo>
                <a:lnTo>
                  <a:pt x="175235" y="34691"/>
                </a:lnTo>
                <a:lnTo>
                  <a:pt x="159379" y="24120"/>
                </a:lnTo>
                <a:lnTo>
                  <a:pt x="151450" y="18835"/>
                </a:lnTo>
                <a:cubicBezTo>
                  <a:pt x="151404" y="18742"/>
                  <a:pt x="142982" y="802"/>
                  <a:pt x="140879" y="335"/>
                </a:cubicBezTo>
                <a:cubicBezTo>
                  <a:pt x="134798" y="-1016"/>
                  <a:pt x="128546" y="2097"/>
                  <a:pt x="122380" y="2978"/>
                </a:cubicBezTo>
                <a:cubicBezTo>
                  <a:pt x="120618" y="8264"/>
                  <a:pt x="118187" y="13372"/>
                  <a:pt x="117094" y="18835"/>
                </a:cubicBezTo>
                <a:cubicBezTo>
                  <a:pt x="116090" y="23852"/>
                  <a:pt x="114515" y="34564"/>
                  <a:pt x="111809" y="39977"/>
                </a:cubicBezTo>
                <a:cubicBezTo>
                  <a:pt x="110389" y="42818"/>
                  <a:pt x="108633" y="45531"/>
                  <a:pt x="106523" y="47905"/>
                </a:cubicBezTo>
                <a:cubicBezTo>
                  <a:pt x="101557" y="53492"/>
                  <a:pt x="90666" y="63762"/>
                  <a:pt x="90666" y="63762"/>
                </a:cubicBezTo>
                <a:cubicBezTo>
                  <a:pt x="88516" y="70212"/>
                  <a:pt x="87863" y="74493"/>
                  <a:pt x="82738" y="79618"/>
                </a:cubicBezTo>
                <a:cubicBezTo>
                  <a:pt x="80492" y="81864"/>
                  <a:pt x="77453" y="83142"/>
                  <a:pt x="74810" y="84904"/>
                </a:cubicBezTo>
                <a:cubicBezTo>
                  <a:pt x="73929" y="87547"/>
                  <a:pt x="73264" y="90272"/>
                  <a:pt x="72167" y="92832"/>
                </a:cubicBezTo>
                <a:cubicBezTo>
                  <a:pt x="68848" y="100577"/>
                  <a:pt x="66337" y="104695"/>
                  <a:pt x="61596" y="111332"/>
                </a:cubicBezTo>
                <a:cubicBezTo>
                  <a:pt x="59036" y="114916"/>
                  <a:pt x="56535" y="118559"/>
                  <a:pt x="53668" y="121903"/>
                </a:cubicBezTo>
                <a:cubicBezTo>
                  <a:pt x="51236" y="124741"/>
                  <a:pt x="48034" y="126881"/>
                  <a:pt x="45739" y="129831"/>
                </a:cubicBezTo>
                <a:cubicBezTo>
                  <a:pt x="41839" y="134845"/>
                  <a:pt x="38692" y="140402"/>
                  <a:pt x="35168" y="145688"/>
                </a:cubicBezTo>
                <a:cubicBezTo>
                  <a:pt x="33406" y="148331"/>
                  <a:pt x="32129" y="151370"/>
                  <a:pt x="29883" y="153616"/>
                </a:cubicBezTo>
                <a:lnTo>
                  <a:pt x="21954" y="161544"/>
                </a:lnTo>
                <a:cubicBezTo>
                  <a:pt x="21073" y="164187"/>
                  <a:pt x="20665" y="167038"/>
                  <a:pt x="19312" y="169473"/>
                </a:cubicBezTo>
                <a:cubicBezTo>
                  <a:pt x="16227" y="175026"/>
                  <a:pt x="8740" y="185329"/>
                  <a:pt x="8740" y="185329"/>
                </a:cubicBezTo>
                <a:cubicBezTo>
                  <a:pt x="7859" y="187972"/>
                  <a:pt x="7344" y="190766"/>
                  <a:pt x="6098" y="193258"/>
                </a:cubicBezTo>
                <a:cubicBezTo>
                  <a:pt x="4678" y="196099"/>
                  <a:pt x="-2360" y="201027"/>
                  <a:pt x="812" y="201186"/>
                </a:cubicBezTo>
                <a:cubicBezTo>
                  <a:pt x="37775" y="203034"/>
                  <a:pt x="74804" y="199121"/>
                  <a:pt x="111809" y="198543"/>
                </a:cubicBezTo>
                <a:cubicBezTo>
                  <a:pt x="131187" y="198240"/>
                  <a:pt x="167748" y="196341"/>
                  <a:pt x="180521" y="190615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7474626" y="2759057"/>
            <a:ext cx="138005" cy="250937"/>
          </a:xfrm>
          <a:custGeom>
            <a:avLst/>
            <a:gdLst>
              <a:gd name="connsiteX0" fmla="*/ 134781 w 138005"/>
              <a:gd name="connsiteY0" fmla="*/ 245778 h 250937"/>
              <a:gd name="connsiteX1" fmla="*/ 137424 w 138005"/>
              <a:gd name="connsiteY1" fmla="*/ 232564 h 250937"/>
              <a:gd name="connsiteX2" fmla="*/ 132139 w 138005"/>
              <a:gd name="connsiteY2" fmla="*/ 224635 h 250937"/>
              <a:gd name="connsiteX3" fmla="*/ 124210 w 138005"/>
              <a:gd name="connsiteY3" fmla="*/ 208779 h 250937"/>
              <a:gd name="connsiteX4" fmla="*/ 116282 w 138005"/>
              <a:gd name="connsiteY4" fmla="*/ 203493 h 250937"/>
              <a:gd name="connsiteX5" fmla="*/ 110996 w 138005"/>
              <a:gd name="connsiteY5" fmla="*/ 195565 h 250937"/>
              <a:gd name="connsiteX6" fmla="*/ 105711 w 138005"/>
              <a:gd name="connsiteY6" fmla="*/ 171780 h 250937"/>
              <a:gd name="connsiteX7" fmla="*/ 103068 w 138005"/>
              <a:gd name="connsiteY7" fmla="*/ 163852 h 250937"/>
              <a:gd name="connsiteX8" fmla="*/ 100425 w 138005"/>
              <a:gd name="connsiteY8" fmla="*/ 145352 h 250937"/>
              <a:gd name="connsiteX9" fmla="*/ 97783 w 138005"/>
              <a:gd name="connsiteY9" fmla="*/ 137424 h 250937"/>
              <a:gd name="connsiteX10" fmla="*/ 95140 w 138005"/>
              <a:gd name="connsiteY10" fmla="*/ 126853 h 250937"/>
              <a:gd name="connsiteX11" fmla="*/ 92497 w 138005"/>
              <a:gd name="connsiteY11" fmla="*/ 118925 h 250937"/>
              <a:gd name="connsiteX12" fmla="*/ 89854 w 138005"/>
              <a:gd name="connsiteY12" fmla="*/ 105711 h 250937"/>
              <a:gd name="connsiteX13" fmla="*/ 79283 w 138005"/>
              <a:gd name="connsiteY13" fmla="*/ 89854 h 250937"/>
              <a:gd name="connsiteX14" fmla="*/ 66069 w 138005"/>
              <a:gd name="connsiteY14" fmla="*/ 73997 h 250937"/>
              <a:gd name="connsiteX15" fmla="*/ 58141 w 138005"/>
              <a:gd name="connsiteY15" fmla="*/ 68712 h 250937"/>
              <a:gd name="connsiteX16" fmla="*/ 55498 w 138005"/>
              <a:gd name="connsiteY16" fmla="*/ 58141 h 250937"/>
              <a:gd name="connsiteX17" fmla="*/ 36999 w 138005"/>
              <a:gd name="connsiteY17" fmla="*/ 34356 h 250937"/>
              <a:gd name="connsiteX18" fmla="*/ 34356 w 138005"/>
              <a:gd name="connsiteY18" fmla="*/ 26427 h 250937"/>
              <a:gd name="connsiteX19" fmla="*/ 29070 w 138005"/>
              <a:gd name="connsiteY19" fmla="*/ 18499 h 250937"/>
              <a:gd name="connsiteX20" fmla="*/ 26428 w 138005"/>
              <a:gd name="connsiteY20" fmla="*/ 7928 h 250937"/>
              <a:gd name="connsiteX21" fmla="*/ 10571 w 138005"/>
              <a:gd name="connsiteY21" fmla="*/ 0 h 250937"/>
              <a:gd name="connsiteX22" fmla="*/ 5285 w 138005"/>
              <a:gd name="connsiteY22" fmla="*/ 7928 h 250937"/>
              <a:gd name="connsiteX23" fmla="*/ 0 w 138005"/>
              <a:gd name="connsiteY23" fmla="*/ 23785 h 250937"/>
              <a:gd name="connsiteX24" fmla="*/ 5285 w 138005"/>
              <a:gd name="connsiteY24" fmla="*/ 66069 h 250937"/>
              <a:gd name="connsiteX25" fmla="*/ 7928 w 138005"/>
              <a:gd name="connsiteY25" fmla="*/ 76640 h 250937"/>
              <a:gd name="connsiteX26" fmla="*/ 15857 w 138005"/>
              <a:gd name="connsiteY26" fmla="*/ 81926 h 250937"/>
              <a:gd name="connsiteX27" fmla="*/ 18499 w 138005"/>
              <a:gd name="connsiteY27" fmla="*/ 89854 h 250937"/>
              <a:gd name="connsiteX28" fmla="*/ 23785 w 138005"/>
              <a:gd name="connsiteY28" fmla="*/ 97782 h 250937"/>
              <a:gd name="connsiteX29" fmla="*/ 26428 w 138005"/>
              <a:gd name="connsiteY29" fmla="*/ 124210 h 250937"/>
              <a:gd name="connsiteX30" fmla="*/ 29070 w 138005"/>
              <a:gd name="connsiteY30" fmla="*/ 132138 h 250937"/>
              <a:gd name="connsiteX31" fmla="*/ 31713 w 138005"/>
              <a:gd name="connsiteY31" fmla="*/ 147995 h 250937"/>
              <a:gd name="connsiteX32" fmla="*/ 36999 w 138005"/>
              <a:gd name="connsiteY32" fmla="*/ 155923 h 250937"/>
              <a:gd name="connsiteX33" fmla="*/ 42284 w 138005"/>
              <a:gd name="connsiteY33" fmla="*/ 171780 h 250937"/>
              <a:gd name="connsiteX34" fmla="*/ 44927 w 138005"/>
              <a:gd name="connsiteY34" fmla="*/ 182351 h 250937"/>
              <a:gd name="connsiteX35" fmla="*/ 52855 w 138005"/>
              <a:gd name="connsiteY35" fmla="*/ 187637 h 250937"/>
              <a:gd name="connsiteX36" fmla="*/ 55498 w 138005"/>
              <a:gd name="connsiteY36" fmla="*/ 200851 h 250937"/>
              <a:gd name="connsiteX37" fmla="*/ 66069 w 138005"/>
              <a:gd name="connsiteY37" fmla="*/ 224635 h 250937"/>
              <a:gd name="connsiteX38" fmla="*/ 73998 w 138005"/>
              <a:gd name="connsiteY38" fmla="*/ 232564 h 250937"/>
              <a:gd name="connsiteX39" fmla="*/ 81926 w 138005"/>
              <a:gd name="connsiteY39" fmla="*/ 237849 h 250937"/>
              <a:gd name="connsiteX40" fmla="*/ 110996 w 138005"/>
              <a:gd name="connsiteY40" fmla="*/ 245778 h 250937"/>
              <a:gd name="connsiteX41" fmla="*/ 134781 w 138005"/>
              <a:gd name="connsiteY41" fmla="*/ 245778 h 25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8005" h="250937">
                <a:moveTo>
                  <a:pt x="134781" y="245778"/>
                </a:moveTo>
                <a:cubicBezTo>
                  <a:pt x="139186" y="243576"/>
                  <a:pt x="137981" y="237021"/>
                  <a:pt x="137424" y="232564"/>
                </a:cubicBezTo>
                <a:cubicBezTo>
                  <a:pt x="137030" y="229412"/>
                  <a:pt x="133559" y="227476"/>
                  <a:pt x="132139" y="224635"/>
                </a:cubicBezTo>
                <a:cubicBezTo>
                  <a:pt x="127840" y="216037"/>
                  <a:pt x="131784" y="216353"/>
                  <a:pt x="124210" y="208779"/>
                </a:cubicBezTo>
                <a:cubicBezTo>
                  <a:pt x="121964" y="206533"/>
                  <a:pt x="118925" y="205255"/>
                  <a:pt x="116282" y="203493"/>
                </a:cubicBezTo>
                <a:cubicBezTo>
                  <a:pt x="114520" y="200850"/>
                  <a:pt x="112416" y="198406"/>
                  <a:pt x="110996" y="195565"/>
                </a:cubicBezTo>
                <a:cubicBezTo>
                  <a:pt x="107429" y="188430"/>
                  <a:pt x="107333" y="179079"/>
                  <a:pt x="105711" y="171780"/>
                </a:cubicBezTo>
                <a:cubicBezTo>
                  <a:pt x="105107" y="169061"/>
                  <a:pt x="103949" y="166495"/>
                  <a:pt x="103068" y="163852"/>
                </a:cubicBezTo>
                <a:cubicBezTo>
                  <a:pt x="102187" y="157685"/>
                  <a:pt x="101647" y="151460"/>
                  <a:pt x="100425" y="145352"/>
                </a:cubicBezTo>
                <a:cubicBezTo>
                  <a:pt x="99879" y="142621"/>
                  <a:pt x="98548" y="140102"/>
                  <a:pt x="97783" y="137424"/>
                </a:cubicBezTo>
                <a:cubicBezTo>
                  <a:pt x="96785" y="133932"/>
                  <a:pt x="96138" y="130345"/>
                  <a:pt x="95140" y="126853"/>
                </a:cubicBezTo>
                <a:cubicBezTo>
                  <a:pt x="94375" y="124175"/>
                  <a:pt x="93173" y="121627"/>
                  <a:pt x="92497" y="118925"/>
                </a:cubicBezTo>
                <a:cubicBezTo>
                  <a:pt x="91407" y="114567"/>
                  <a:pt x="91713" y="109800"/>
                  <a:pt x="89854" y="105711"/>
                </a:cubicBezTo>
                <a:cubicBezTo>
                  <a:pt x="87225" y="99928"/>
                  <a:pt x="82807" y="95140"/>
                  <a:pt x="79283" y="89854"/>
                </a:cubicBezTo>
                <a:cubicBezTo>
                  <a:pt x="74086" y="82058"/>
                  <a:pt x="73701" y="80357"/>
                  <a:pt x="66069" y="73997"/>
                </a:cubicBezTo>
                <a:cubicBezTo>
                  <a:pt x="63629" y="71964"/>
                  <a:pt x="60784" y="70474"/>
                  <a:pt x="58141" y="68712"/>
                </a:cubicBezTo>
                <a:cubicBezTo>
                  <a:pt x="57260" y="65188"/>
                  <a:pt x="57122" y="61390"/>
                  <a:pt x="55498" y="58141"/>
                </a:cubicBezTo>
                <a:cubicBezTo>
                  <a:pt x="49175" y="45496"/>
                  <a:pt x="45700" y="43057"/>
                  <a:pt x="36999" y="34356"/>
                </a:cubicBezTo>
                <a:cubicBezTo>
                  <a:pt x="36118" y="31713"/>
                  <a:pt x="35602" y="28919"/>
                  <a:pt x="34356" y="26427"/>
                </a:cubicBezTo>
                <a:cubicBezTo>
                  <a:pt x="32935" y="23586"/>
                  <a:pt x="30321" y="21418"/>
                  <a:pt x="29070" y="18499"/>
                </a:cubicBezTo>
                <a:cubicBezTo>
                  <a:pt x="27639" y="15161"/>
                  <a:pt x="28443" y="10950"/>
                  <a:pt x="26428" y="7928"/>
                </a:cubicBezTo>
                <a:cubicBezTo>
                  <a:pt x="23500" y="3536"/>
                  <a:pt x="15095" y="1507"/>
                  <a:pt x="10571" y="0"/>
                </a:cubicBezTo>
                <a:cubicBezTo>
                  <a:pt x="8809" y="2643"/>
                  <a:pt x="6575" y="5026"/>
                  <a:pt x="5285" y="7928"/>
                </a:cubicBezTo>
                <a:cubicBezTo>
                  <a:pt x="3022" y="13019"/>
                  <a:pt x="0" y="23785"/>
                  <a:pt x="0" y="23785"/>
                </a:cubicBezTo>
                <a:cubicBezTo>
                  <a:pt x="4217" y="78601"/>
                  <a:pt x="-1318" y="42956"/>
                  <a:pt x="5285" y="66069"/>
                </a:cubicBezTo>
                <a:cubicBezTo>
                  <a:pt x="6283" y="69561"/>
                  <a:pt x="5913" y="73618"/>
                  <a:pt x="7928" y="76640"/>
                </a:cubicBezTo>
                <a:cubicBezTo>
                  <a:pt x="9690" y="79283"/>
                  <a:pt x="13214" y="80164"/>
                  <a:pt x="15857" y="81926"/>
                </a:cubicBezTo>
                <a:cubicBezTo>
                  <a:pt x="16738" y="84569"/>
                  <a:pt x="17253" y="87363"/>
                  <a:pt x="18499" y="89854"/>
                </a:cubicBezTo>
                <a:cubicBezTo>
                  <a:pt x="19919" y="92695"/>
                  <a:pt x="23071" y="94687"/>
                  <a:pt x="23785" y="97782"/>
                </a:cubicBezTo>
                <a:cubicBezTo>
                  <a:pt x="25776" y="106409"/>
                  <a:pt x="25082" y="115460"/>
                  <a:pt x="26428" y="124210"/>
                </a:cubicBezTo>
                <a:cubicBezTo>
                  <a:pt x="26852" y="126963"/>
                  <a:pt x="28466" y="129419"/>
                  <a:pt x="29070" y="132138"/>
                </a:cubicBezTo>
                <a:cubicBezTo>
                  <a:pt x="30232" y="137369"/>
                  <a:pt x="30018" y="142911"/>
                  <a:pt x="31713" y="147995"/>
                </a:cubicBezTo>
                <a:cubicBezTo>
                  <a:pt x="32717" y="151008"/>
                  <a:pt x="35237" y="153280"/>
                  <a:pt x="36999" y="155923"/>
                </a:cubicBezTo>
                <a:cubicBezTo>
                  <a:pt x="38761" y="161209"/>
                  <a:pt x="40933" y="166375"/>
                  <a:pt x="42284" y="171780"/>
                </a:cubicBezTo>
                <a:cubicBezTo>
                  <a:pt x="43165" y="175304"/>
                  <a:pt x="42912" y="179329"/>
                  <a:pt x="44927" y="182351"/>
                </a:cubicBezTo>
                <a:cubicBezTo>
                  <a:pt x="46689" y="184994"/>
                  <a:pt x="50212" y="185875"/>
                  <a:pt x="52855" y="187637"/>
                </a:cubicBezTo>
                <a:cubicBezTo>
                  <a:pt x="53736" y="192042"/>
                  <a:pt x="54316" y="196517"/>
                  <a:pt x="55498" y="200851"/>
                </a:cubicBezTo>
                <a:cubicBezTo>
                  <a:pt x="58300" y="211126"/>
                  <a:pt x="59682" y="216971"/>
                  <a:pt x="66069" y="224635"/>
                </a:cubicBezTo>
                <a:cubicBezTo>
                  <a:pt x="68462" y="227506"/>
                  <a:pt x="71127" y="230171"/>
                  <a:pt x="73998" y="232564"/>
                </a:cubicBezTo>
                <a:cubicBezTo>
                  <a:pt x="76438" y="234597"/>
                  <a:pt x="79024" y="236559"/>
                  <a:pt x="81926" y="237849"/>
                </a:cubicBezTo>
                <a:cubicBezTo>
                  <a:pt x="92900" y="242726"/>
                  <a:pt x="99691" y="243517"/>
                  <a:pt x="110996" y="245778"/>
                </a:cubicBezTo>
                <a:cubicBezTo>
                  <a:pt x="121417" y="256197"/>
                  <a:pt x="130376" y="247980"/>
                  <a:pt x="134781" y="245778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7646406" y="2612412"/>
            <a:ext cx="291640" cy="371280"/>
          </a:xfrm>
          <a:custGeom>
            <a:avLst/>
            <a:gdLst>
              <a:gd name="connsiteX0" fmla="*/ 147996 w 291640"/>
              <a:gd name="connsiteY0" fmla="*/ 363352 h 371280"/>
              <a:gd name="connsiteX1" fmla="*/ 140067 w 291640"/>
              <a:gd name="connsiteY1" fmla="*/ 350138 h 371280"/>
              <a:gd name="connsiteX2" fmla="*/ 137425 w 291640"/>
              <a:gd name="connsiteY2" fmla="*/ 328996 h 371280"/>
              <a:gd name="connsiteX3" fmla="*/ 134782 w 291640"/>
              <a:gd name="connsiteY3" fmla="*/ 321068 h 371280"/>
              <a:gd name="connsiteX4" fmla="*/ 126853 w 291640"/>
              <a:gd name="connsiteY4" fmla="*/ 302568 h 371280"/>
              <a:gd name="connsiteX5" fmla="*/ 124211 w 291640"/>
              <a:gd name="connsiteY5" fmla="*/ 294640 h 371280"/>
              <a:gd name="connsiteX6" fmla="*/ 113640 w 291640"/>
              <a:gd name="connsiteY6" fmla="*/ 278783 h 371280"/>
              <a:gd name="connsiteX7" fmla="*/ 105711 w 291640"/>
              <a:gd name="connsiteY7" fmla="*/ 262927 h 371280"/>
              <a:gd name="connsiteX8" fmla="*/ 103069 w 291640"/>
              <a:gd name="connsiteY8" fmla="*/ 254998 h 371280"/>
              <a:gd name="connsiteX9" fmla="*/ 95140 w 291640"/>
              <a:gd name="connsiteY9" fmla="*/ 247070 h 371280"/>
              <a:gd name="connsiteX10" fmla="*/ 89855 w 291640"/>
              <a:gd name="connsiteY10" fmla="*/ 239142 h 371280"/>
              <a:gd name="connsiteX11" fmla="*/ 87212 w 291640"/>
              <a:gd name="connsiteY11" fmla="*/ 228571 h 371280"/>
              <a:gd name="connsiteX12" fmla="*/ 84569 w 291640"/>
              <a:gd name="connsiteY12" fmla="*/ 212714 h 371280"/>
              <a:gd name="connsiteX13" fmla="*/ 81926 w 291640"/>
              <a:gd name="connsiteY13" fmla="*/ 204786 h 371280"/>
              <a:gd name="connsiteX14" fmla="*/ 71355 w 291640"/>
              <a:gd name="connsiteY14" fmla="*/ 194215 h 371280"/>
              <a:gd name="connsiteX15" fmla="*/ 68712 w 291640"/>
              <a:gd name="connsiteY15" fmla="*/ 186286 h 371280"/>
              <a:gd name="connsiteX16" fmla="*/ 66070 w 291640"/>
              <a:gd name="connsiteY16" fmla="*/ 175715 h 371280"/>
              <a:gd name="connsiteX17" fmla="*/ 60784 w 291640"/>
              <a:gd name="connsiteY17" fmla="*/ 167787 h 371280"/>
              <a:gd name="connsiteX18" fmla="*/ 76641 w 291640"/>
              <a:gd name="connsiteY18" fmla="*/ 162501 h 371280"/>
              <a:gd name="connsiteX19" fmla="*/ 84569 w 291640"/>
              <a:gd name="connsiteY19" fmla="*/ 159859 h 371280"/>
              <a:gd name="connsiteX20" fmla="*/ 95140 w 291640"/>
              <a:gd name="connsiteY20" fmla="*/ 157216 h 371280"/>
              <a:gd name="connsiteX21" fmla="*/ 110997 w 291640"/>
              <a:gd name="connsiteY21" fmla="*/ 151930 h 371280"/>
              <a:gd name="connsiteX22" fmla="*/ 126853 w 291640"/>
              <a:gd name="connsiteY22" fmla="*/ 146645 h 371280"/>
              <a:gd name="connsiteX23" fmla="*/ 150638 w 291640"/>
              <a:gd name="connsiteY23" fmla="*/ 138716 h 371280"/>
              <a:gd name="connsiteX24" fmla="*/ 158567 w 291640"/>
              <a:gd name="connsiteY24" fmla="*/ 136074 h 371280"/>
              <a:gd name="connsiteX25" fmla="*/ 182352 w 291640"/>
              <a:gd name="connsiteY25" fmla="*/ 128145 h 371280"/>
              <a:gd name="connsiteX26" fmla="*/ 192923 w 291640"/>
              <a:gd name="connsiteY26" fmla="*/ 125502 h 371280"/>
              <a:gd name="connsiteX27" fmla="*/ 206137 w 291640"/>
              <a:gd name="connsiteY27" fmla="*/ 122860 h 371280"/>
              <a:gd name="connsiteX28" fmla="*/ 206137 w 291640"/>
              <a:gd name="connsiteY28" fmla="*/ 194215 h 371280"/>
              <a:gd name="connsiteX29" fmla="*/ 211422 w 291640"/>
              <a:gd name="connsiteY29" fmla="*/ 202143 h 371280"/>
              <a:gd name="connsiteX30" fmla="*/ 203494 w 291640"/>
              <a:gd name="connsiteY30" fmla="*/ 244427 h 371280"/>
              <a:gd name="connsiteX31" fmla="*/ 195566 w 291640"/>
              <a:gd name="connsiteY31" fmla="*/ 247070 h 371280"/>
              <a:gd name="connsiteX32" fmla="*/ 192923 w 291640"/>
              <a:gd name="connsiteY32" fmla="*/ 254998 h 371280"/>
              <a:gd name="connsiteX33" fmla="*/ 184995 w 291640"/>
              <a:gd name="connsiteY33" fmla="*/ 260284 h 371280"/>
              <a:gd name="connsiteX34" fmla="*/ 177066 w 291640"/>
              <a:gd name="connsiteY34" fmla="*/ 268212 h 371280"/>
              <a:gd name="connsiteX35" fmla="*/ 166495 w 291640"/>
              <a:gd name="connsiteY35" fmla="*/ 284069 h 371280"/>
              <a:gd name="connsiteX36" fmla="*/ 163852 w 291640"/>
              <a:gd name="connsiteY36" fmla="*/ 291997 h 371280"/>
              <a:gd name="connsiteX37" fmla="*/ 153281 w 291640"/>
              <a:gd name="connsiteY37" fmla="*/ 307854 h 371280"/>
              <a:gd name="connsiteX38" fmla="*/ 161210 w 291640"/>
              <a:gd name="connsiteY38" fmla="*/ 313139 h 371280"/>
              <a:gd name="connsiteX39" fmla="*/ 174423 w 291640"/>
              <a:gd name="connsiteY39" fmla="*/ 315782 h 371280"/>
              <a:gd name="connsiteX40" fmla="*/ 182352 w 291640"/>
              <a:gd name="connsiteY40" fmla="*/ 318425 h 371280"/>
              <a:gd name="connsiteX41" fmla="*/ 203494 w 291640"/>
              <a:gd name="connsiteY41" fmla="*/ 323711 h 371280"/>
              <a:gd name="connsiteX42" fmla="*/ 240493 w 291640"/>
              <a:gd name="connsiteY42" fmla="*/ 315782 h 371280"/>
              <a:gd name="connsiteX43" fmla="*/ 243136 w 291640"/>
              <a:gd name="connsiteY43" fmla="*/ 307854 h 371280"/>
              <a:gd name="connsiteX44" fmla="*/ 248421 w 291640"/>
              <a:gd name="connsiteY44" fmla="*/ 299926 h 371280"/>
              <a:gd name="connsiteX45" fmla="*/ 253707 w 291640"/>
              <a:gd name="connsiteY45" fmla="*/ 286712 h 371280"/>
              <a:gd name="connsiteX46" fmla="*/ 261635 w 291640"/>
              <a:gd name="connsiteY46" fmla="*/ 281426 h 371280"/>
              <a:gd name="connsiteX47" fmla="*/ 280134 w 291640"/>
              <a:gd name="connsiteY47" fmla="*/ 270855 h 371280"/>
              <a:gd name="connsiteX48" fmla="*/ 282777 w 291640"/>
              <a:gd name="connsiteY48" fmla="*/ 249713 h 371280"/>
              <a:gd name="connsiteX49" fmla="*/ 290705 w 291640"/>
              <a:gd name="connsiteY49" fmla="*/ 241785 h 371280"/>
              <a:gd name="connsiteX50" fmla="*/ 282777 w 291640"/>
              <a:gd name="connsiteY50" fmla="*/ 199500 h 371280"/>
              <a:gd name="connsiteX51" fmla="*/ 274849 w 291640"/>
              <a:gd name="connsiteY51" fmla="*/ 194215 h 371280"/>
              <a:gd name="connsiteX52" fmla="*/ 266921 w 291640"/>
              <a:gd name="connsiteY52" fmla="*/ 175715 h 371280"/>
              <a:gd name="connsiteX53" fmla="*/ 258992 w 291640"/>
              <a:gd name="connsiteY53" fmla="*/ 165144 h 371280"/>
              <a:gd name="connsiteX54" fmla="*/ 251064 w 291640"/>
              <a:gd name="connsiteY54" fmla="*/ 133431 h 371280"/>
              <a:gd name="connsiteX55" fmla="*/ 245778 w 291640"/>
              <a:gd name="connsiteY55" fmla="*/ 117574 h 371280"/>
              <a:gd name="connsiteX56" fmla="*/ 243136 w 291640"/>
              <a:gd name="connsiteY56" fmla="*/ 107003 h 371280"/>
              <a:gd name="connsiteX57" fmla="*/ 229922 w 291640"/>
              <a:gd name="connsiteY57" fmla="*/ 91146 h 371280"/>
              <a:gd name="connsiteX58" fmla="*/ 221993 w 291640"/>
              <a:gd name="connsiteY58" fmla="*/ 85861 h 371280"/>
              <a:gd name="connsiteX59" fmla="*/ 206137 w 291640"/>
              <a:gd name="connsiteY59" fmla="*/ 62076 h 371280"/>
              <a:gd name="connsiteX60" fmla="*/ 200851 w 291640"/>
              <a:gd name="connsiteY60" fmla="*/ 54148 h 371280"/>
              <a:gd name="connsiteX61" fmla="*/ 198208 w 291640"/>
              <a:gd name="connsiteY61" fmla="*/ 22434 h 371280"/>
              <a:gd name="connsiteX62" fmla="*/ 184995 w 291640"/>
              <a:gd name="connsiteY62" fmla="*/ 9220 h 371280"/>
              <a:gd name="connsiteX63" fmla="*/ 174423 w 291640"/>
              <a:gd name="connsiteY63" fmla="*/ 1292 h 371280"/>
              <a:gd name="connsiteX64" fmla="*/ 150638 w 291640"/>
              <a:gd name="connsiteY64" fmla="*/ 3935 h 371280"/>
              <a:gd name="connsiteX65" fmla="*/ 137425 w 291640"/>
              <a:gd name="connsiteY65" fmla="*/ 88504 h 371280"/>
              <a:gd name="connsiteX66" fmla="*/ 134782 w 291640"/>
              <a:gd name="connsiteY66" fmla="*/ 96432 h 371280"/>
              <a:gd name="connsiteX67" fmla="*/ 118925 w 291640"/>
              <a:gd name="connsiteY67" fmla="*/ 101717 h 371280"/>
              <a:gd name="connsiteX68" fmla="*/ 79284 w 291640"/>
              <a:gd name="connsiteY68" fmla="*/ 107003 h 371280"/>
              <a:gd name="connsiteX69" fmla="*/ 63427 w 291640"/>
              <a:gd name="connsiteY69" fmla="*/ 109646 h 371280"/>
              <a:gd name="connsiteX70" fmla="*/ 36999 w 291640"/>
              <a:gd name="connsiteY70" fmla="*/ 117574 h 371280"/>
              <a:gd name="connsiteX71" fmla="*/ 29071 w 291640"/>
              <a:gd name="connsiteY71" fmla="*/ 120217 h 371280"/>
              <a:gd name="connsiteX72" fmla="*/ 21142 w 291640"/>
              <a:gd name="connsiteY72" fmla="*/ 128145 h 371280"/>
              <a:gd name="connsiteX73" fmla="*/ 13214 w 291640"/>
              <a:gd name="connsiteY73" fmla="*/ 133431 h 371280"/>
              <a:gd name="connsiteX74" fmla="*/ 10571 w 291640"/>
              <a:gd name="connsiteY74" fmla="*/ 144002 h 371280"/>
              <a:gd name="connsiteX75" fmla="*/ 5286 w 291640"/>
              <a:gd name="connsiteY75" fmla="*/ 165144 h 371280"/>
              <a:gd name="connsiteX76" fmla="*/ 2643 w 291640"/>
              <a:gd name="connsiteY76" fmla="*/ 199500 h 371280"/>
              <a:gd name="connsiteX77" fmla="*/ 0 w 291640"/>
              <a:gd name="connsiteY77" fmla="*/ 207428 h 371280"/>
              <a:gd name="connsiteX78" fmla="*/ 2643 w 291640"/>
              <a:gd name="connsiteY78" fmla="*/ 247070 h 371280"/>
              <a:gd name="connsiteX79" fmla="*/ 10571 w 291640"/>
              <a:gd name="connsiteY79" fmla="*/ 262927 h 371280"/>
              <a:gd name="connsiteX80" fmla="*/ 18500 w 291640"/>
              <a:gd name="connsiteY80" fmla="*/ 265570 h 371280"/>
              <a:gd name="connsiteX81" fmla="*/ 21142 w 291640"/>
              <a:gd name="connsiteY81" fmla="*/ 273498 h 371280"/>
              <a:gd name="connsiteX82" fmla="*/ 36999 w 291640"/>
              <a:gd name="connsiteY82" fmla="*/ 281426 h 371280"/>
              <a:gd name="connsiteX83" fmla="*/ 52856 w 291640"/>
              <a:gd name="connsiteY83" fmla="*/ 297283 h 371280"/>
              <a:gd name="connsiteX84" fmla="*/ 63427 w 291640"/>
              <a:gd name="connsiteY84" fmla="*/ 313139 h 371280"/>
              <a:gd name="connsiteX85" fmla="*/ 68712 w 291640"/>
              <a:gd name="connsiteY85" fmla="*/ 321068 h 371280"/>
              <a:gd name="connsiteX86" fmla="*/ 71355 w 291640"/>
              <a:gd name="connsiteY86" fmla="*/ 352781 h 371280"/>
              <a:gd name="connsiteX87" fmla="*/ 79284 w 291640"/>
              <a:gd name="connsiteY87" fmla="*/ 360709 h 371280"/>
              <a:gd name="connsiteX88" fmla="*/ 89855 w 291640"/>
              <a:gd name="connsiteY88" fmla="*/ 363352 h 371280"/>
              <a:gd name="connsiteX89" fmla="*/ 105711 w 291640"/>
              <a:gd name="connsiteY89" fmla="*/ 371280 h 371280"/>
              <a:gd name="connsiteX90" fmla="*/ 147996 w 291640"/>
              <a:gd name="connsiteY90" fmla="*/ 363352 h 37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91640" h="371280">
                <a:moveTo>
                  <a:pt x="147996" y="363352"/>
                </a:moveTo>
                <a:cubicBezTo>
                  <a:pt x="145353" y="358947"/>
                  <a:pt x="141578" y="355048"/>
                  <a:pt x="140067" y="350138"/>
                </a:cubicBezTo>
                <a:cubicBezTo>
                  <a:pt x="137978" y="343350"/>
                  <a:pt x="138695" y="335984"/>
                  <a:pt x="137425" y="328996"/>
                </a:cubicBezTo>
                <a:cubicBezTo>
                  <a:pt x="136927" y="326255"/>
                  <a:pt x="135547" y="323746"/>
                  <a:pt x="134782" y="321068"/>
                </a:cubicBezTo>
                <a:cubicBezTo>
                  <a:pt x="130515" y="306135"/>
                  <a:pt x="134900" y="314639"/>
                  <a:pt x="126853" y="302568"/>
                </a:cubicBezTo>
                <a:cubicBezTo>
                  <a:pt x="125972" y="299925"/>
                  <a:pt x="125564" y="297075"/>
                  <a:pt x="124211" y="294640"/>
                </a:cubicBezTo>
                <a:cubicBezTo>
                  <a:pt x="121126" y="289087"/>
                  <a:pt x="115649" y="284809"/>
                  <a:pt x="113640" y="278783"/>
                </a:cubicBezTo>
                <a:cubicBezTo>
                  <a:pt x="109992" y="267842"/>
                  <a:pt x="112542" y="273173"/>
                  <a:pt x="105711" y="262927"/>
                </a:cubicBezTo>
                <a:cubicBezTo>
                  <a:pt x="104830" y="260284"/>
                  <a:pt x="104614" y="257316"/>
                  <a:pt x="103069" y="254998"/>
                </a:cubicBezTo>
                <a:cubicBezTo>
                  <a:pt x="100996" y="251888"/>
                  <a:pt x="97533" y="249941"/>
                  <a:pt x="95140" y="247070"/>
                </a:cubicBezTo>
                <a:cubicBezTo>
                  <a:pt x="93107" y="244630"/>
                  <a:pt x="91617" y="241785"/>
                  <a:pt x="89855" y="239142"/>
                </a:cubicBezTo>
                <a:cubicBezTo>
                  <a:pt x="88974" y="235618"/>
                  <a:pt x="87924" y="232133"/>
                  <a:pt x="87212" y="228571"/>
                </a:cubicBezTo>
                <a:cubicBezTo>
                  <a:pt x="86161" y="223316"/>
                  <a:pt x="85732" y="217945"/>
                  <a:pt x="84569" y="212714"/>
                </a:cubicBezTo>
                <a:cubicBezTo>
                  <a:pt x="83965" y="209995"/>
                  <a:pt x="83545" y="207053"/>
                  <a:pt x="81926" y="204786"/>
                </a:cubicBezTo>
                <a:cubicBezTo>
                  <a:pt x="79030" y="200731"/>
                  <a:pt x="74879" y="197739"/>
                  <a:pt x="71355" y="194215"/>
                </a:cubicBezTo>
                <a:cubicBezTo>
                  <a:pt x="70474" y="191572"/>
                  <a:pt x="69477" y="188965"/>
                  <a:pt x="68712" y="186286"/>
                </a:cubicBezTo>
                <a:cubicBezTo>
                  <a:pt x="67714" y="182794"/>
                  <a:pt x="67501" y="179053"/>
                  <a:pt x="66070" y="175715"/>
                </a:cubicBezTo>
                <a:cubicBezTo>
                  <a:pt x="64819" y="172796"/>
                  <a:pt x="62546" y="170430"/>
                  <a:pt x="60784" y="167787"/>
                </a:cubicBezTo>
                <a:lnTo>
                  <a:pt x="76641" y="162501"/>
                </a:lnTo>
                <a:cubicBezTo>
                  <a:pt x="79284" y="161620"/>
                  <a:pt x="81867" y="160535"/>
                  <a:pt x="84569" y="159859"/>
                </a:cubicBezTo>
                <a:cubicBezTo>
                  <a:pt x="88093" y="158978"/>
                  <a:pt x="91661" y="158260"/>
                  <a:pt x="95140" y="157216"/>
                </a:cubicBezTo>
                <a:cubicBezTo>
                  <a:pt x="100477" y="155615"/>
                  <a:pt x="105711" y="153692"/>
                  <a:pt x="110997" y="151930"/>
                </a:cubicBezTo>
                <a:lnTo>
                  <a:pt x="126853" y="146645"/>
                </a:lnTo>
                <a:lnTo>
                  <a:pt x="150638" y="138716"/>
                </a:lnTo>
                <a:lnTo>
                  <a:pt x="158567" y="136074"/>
                </a:lnTo>
                <a:cubicBezTo>
                  <a:pt x="171757" y="127279"/>
                  <a:pt x="162006" y="132215"/>
                  <a:pt x="182352" y="128145"/>
                </a:cubicBezTo>
                <a:cubicBezTo>
                  <a:pt x="185914" y="127433"/>
                  <a:pt x="189377" y="126290"/>
                  <a:pt x="192923" y="125502"/>
                </a:cubicBezTo>
                <a:cubicBezTo>
                  <a:pt x="197308" y="124528"/>
                  <a:pt x="201732" y="123741"/>
                  <a:pt x="206137" y="122860"/>
                </a:cubicBezTo>
                <a:cubicBezTo>
                  <a:pt x="201876" y="152684"/>
                  <a:pt x="200699" y="152523"/>
                  <a:pt x="206137" y="194215"/>
                </a:cubicBezTo>
                <a:cubicBezTo>
                  <a:pt x="206548" y="197364"/>
                  <a:pt x="209660" y="199500"/>
                  <a:pt x="211422" y="202143"/>
                </a:cubicBezTo>
                <a:cubicBezTo>
                  <a:pt x="210954" y="208221"/>
                  <a:pt x="214481" y="235637"/>
                  <a:pt x="203494" y="244427"/>
                </a:cubicBezTo>
                <a:cubicBezTo>
                  <a:pt x="201319" y="246167"/>
                  <a:pt x="198209" y="246189"/>
                  <a:pt x="195566" y="247070"/>
                </a:cubicBezTo>
                <a:cubicBezTo>
                  <a:pt x="194685" y="249713"/>
                  <a:pt x="194663" y="252823"/>
                  <a:pt x="192923" y="254998"/>
                </a:cubicBezTo>
                <a:cubicBezTo>
                  <a:pt x="190939" y="257478"/>
                  <a:pt x="187435" y="258251"/>
                  <a:pt x="184995" y="260284"/>
                </a:cubicBezTo>
                <a:cubicBezTo>
                  <a:pt x="182124" y="262677"/>
                  <a:pt x="179709" y="265569"/>
                  <a:pt x="177066" y="268212"/>
                </a:cubicBezTo>
                <a:cubicBezTo>
                  <a:pt x="170782" y="287064"/>
                  <a:pt x="179692" y="264274"/>
                  <a:pt x="166495" y="284069"/>
                </a:cubicBezTo>
                <a:cubicBezTo>
                  <a:pt x="164950" y="286387"/>
                  <a:pt x="165205" y="289562"/>
                  <a:pt x="163852" y="291997"/>
                </a:cubicBezTo>
                <a:cubicBezTo>
                  <a:pt x="160767" y="297550"/>
                  <a:pt x="153281" y="307854"/>
                  <a:pt x="153281" y="307854"/>
                </a:cubicBezTo>
                <a:cubicBezTo>
                  <a:pt x="155924" y="309616"/>
                  <a:pt x="158236" y="312024"/>
                  <a:pt x="161210" y="313139"/>
                </a:cubicBezTo>
                <a:cubicBezTo>
                  <a:pt x="165416" y="314716"/>
                  <a:pt x="170066" y="314693"/>
                  <a:pt x="174423" y="315782"/>
                </a:cubicBezTo>
                <a:cubicBezTo>
                  <a:pt x="177126" y="316458"/>
                  <a:pt x="179649" y="317749"/>
                  <a:pt x="182352" y="318425"/>
                </a:cubicBezTo>
                <a:lnTo>
                  <a:pt x="203494" y="323711"/>
                </a:lnTo>
                <a:cubicBezTo>
                  <a:pt x="211026" y="323026"/>
                  <a:pt x="232532" y="325732"/>
                  <a:pt x="240493" y="315782"/>
                </a:cubicBezTo>
                <a:cubicBezTo>
                  <a:pt x="242233" y="313607"/>
                  <a:pt x="241890" y="310346"/>
                  <a:pt x="243136" y="307854"/>
                </a:cubicBezTo>
                <a:cubicBezTo>
                  <a:pt x="244556" y="305013"/>
                  <a:pt x="247001" y="302767"/>
                  <a:pt x="248421" y="299926"/>
                </a:cubicBezTo>
                <a:cubicBezTo>
                  <a:pt x="250543" y="295683"/>
                  <a:pt x="250950" y="290572"/>
                  <a:pt x="253707" y="286712"/>
                </a:cubicBezTo>
                <a:cubicBezTo>
                  <a:pt x="255553" y="284127"/>
                  <a:pt x="259050" y="283272"/>
                  <a:pt x="261635" y="281426"/>
                </a:cubicBezTo>
                <a:cubicBezTo>
                  <a:pt x="275633" y="271427"/>
                  <a:pt x="267270" y="275144"/>
                  <a:pt x="280134" y="270855"/>
                </a:cubicBezTo>
                <a:cubicBezTo>
                  <a:pt x="281015" y="263808"/>
                  <a:pt x="280350" y="256388"/>
                  <a:pt x="282777" y="249713"/>
                </a:cubicBezTo>
                <a:cubicBezTo>
                  <a:pt x="284054" y="246201"/>
                  <a:pt x="290241" y="245493"/>
                  <a:pt x="290705" y="241785"/>
                </a:cubicBezTo>
                <a:cubicBezTo>
                  <a:pt x="292212" y="229728"/>
                  <a:pt x="293220" y="209942"/>
                  <a:pt x="282777" y="199500"/>
                </a:cubicBezTo>
                <a:cubicBezTo>
                  <a:pt x="280531" y="197254"/>
                  <a:pt x="277492" y="195977"/>
                  <a:pt x="274849" y="194215"/>
                </a:cubicBezTo>
                <a:cubicBezTo>
                  <a:pt x="255605" y="165348"/>
                  <a:pt x="283990" y="209853"/>
                  <a:pt x="266921" y="175715"/>
                </a:cubicBezTo>
                <a:cubicBezTo>
                  <a:pt x="264951" y="171775"/>
                  <a:pt x="261635" y="168668"/>
                  <a:pt x="258992" y="165144"/>
                </a:cubicBezTo>
                <a:cubicBezTo>
                  <a:pt x="255092" y="137844"/>
                  <a:pt x="259109" y="155555"/>
                  <a:pt x="251064" y="133431"/>
                </a:cubicBezTo>
                <a:cubicBezTo>
                  <a:pt x="249160" y="128195"/>
                  <a:pt x="247129" y="122979"/>
                  <a:pt x="245778" y="117574"/>
                </a:cubicBezTo>
                <a:cubicBezTo>
                  <a:pt x="244897" y="114050"/>
                  <a:pt x="244567" y="110341"/>
                  <a:pt x="243136" y="107003"/>
                </a:cubicBezTo>
                <a:cubicBezTo>
                  <a:pt x="240828" y="101617"/>
                  <a:pt x="234152" y="94671"/>
                  <a:pt x="229922" y="91146"/>
                </a:cubicBezTo>
                <a:cubicBezTo>
                  <a:pt x="227482" y="89113"/>
                  <a:pt x="224636" y="87623"/>
                  <a:pt x="221993" y="85861"/>
                </a:cubicBezTo>
                <a:lnTo>
                  <a:pt x="206137" y="62076"/>
                </a:lnTo>
                <a:lnTo>
                  <a:pt x="200851" y="54148"/>
                </a:lnTo>
                <a:cubicBezTo>
                  <a:pt x="199970" y="43577"/>
                  <a:pt x="200288" y="32836"/>
                  <a:pt x="198208" y="22434"/>
                </a:cubicBezTo>
                <a:cubicBezTo>
                  <a:pt x="196799" y="15388"/>
                  <a:pt x="189928" y="12743"/>
                  <a:pt x="184995" y="9220"/>
                </a:cubicBezTo>
                <a:cubicBezTo>
                  <a:pt x="181411" y="6660"/>
                  <a:pt x="177947" y="3935"/>
                  <a:pt x="174423" y="1292"/>
                </a:cubicBezTo>
                <a:cubicBezTo>
                  <a:pt x="166495" y="2173"/>
                  <a:pt x="153238" y="-3606"/>
                  <a:pt x="150638" y="3935"/>
                </a:cubicBezTo>
                <a:cubicBezTo>
                  <a:pt x="110557" y="120174"/>
                  <a:pt x="172972" y="52957"/>
                  <a:pt x="137425" y="88504"/>
                </a:cubicBezTo>
                <a:cubicBezTo>
                  <a:pt x="136544" y="91147"/>
                  <a:pt x="137049" y="94813"/>
                  <a:pt x="134782" y="96432"/>
                </a:cubicBezTo>
                <a:cubicBezTo>
                  <a:pt x="130248" y="99670"/>
                  <a:pt x="124211" y="99955"/>
                  <a:pt x="118925" y="101717"/>
                </a:cubicBezTo>
                <a:cubicBezTo>
                  <a:pt x="99797" y="108093"/>
                  <a:pt x="118102" y="102690"/>
                  <a:pt x="79284" y="107003"/>
                </a:cubicBezTo>
                <a:cubicBezTo>
                  <a:pt x="73958" y="107595"/>
                  <a:pt x="68682" y="108595"/>
                  <a:pt x="63427" y="109646"/>
                </a:cubicBezTo>
                <a:cubicBezTo>
                  <a:pt x="53447" y="111642"/>
                  <a:pt x="47104" y="114206"/>
                  <a:pt x="36999" y="117574"/>
                </a:cubicBezTo>
                <a:lnTo>
                  <a:pt x="29071" y="120217"/>
                </a:lnTo>
                <a:cubicBezTo>
                  <a:pt x="26428" y="122860"/>
                  <a:pt x="24013" y="125752"/>
                  <a:pt x="21142" y="128145"/>
                </a:cubicBezTo>
                <a:cubicBezTo>
                  <a:pt x="18702" y="130178"/>
                  <a:pt x="14976" y="130788"/>
                  <a:pt x="13214" y="133431"/>
                </a:cubicBezTo>
                <a:cubicBezTo>
                  <a:pt x="11199" y="136453"/>
                  <a:pt x="11359" y="140456"/>
                  <a:pt x="10571" y="144002"/>
                </a:cubicBezTo>
                <a:cubicBezTo>
                  <a:pt x="6319" y="163140"/>
                  <a:pt x="10010" y="150975"/>
                  <a:pt x="5286" y="165144"/>
                </a:cubicBezTo>
                <a:cubicBezTo>
                  <a:pt x="4405" y="176596"/>
                  <a:pt x="4068" y="188103"/>
                  <a:pt x="2643" y="199500"/>
                </a:cubicBezTo>
                <a:cubicBezTo>
                  <a:pt x="2297" y="202264"/>
                  <a:pt x="0" y="204642"/>
                  <a:pt x="0" y="207428"/>
                </a:cubicBezTo>
                <a:cubicBezTo>
                  <a:pt x="0" y="220671"/>
                  <a:pt x="1180" y="233908"/>
                  <a:pt x="2643" y="247070"/>
                </a:cubicBezTo>
                <a:cubicBezTo>
                  <a:pt x="3110" y="251272"/>
                  <a:pt x="7368" y="260364"/>
                  <a:pt x="10571" y="262927"/>
                </a:cubicBezTo>
                <a:cubicBezTo>
                  <a:pt x="12746" y="264667"/>
                  <a:pt x="15857" y="264689"/>
                  <a:pt x="18500" y="265570"/>
                </a:cubicBezTo>
                <a:cubicBezTo>
                  <a:pt x="19381" y="268213"/>
                  <a:pt x="19402" y="271323"/>
                  <a:pt x="21142" y="273498"/>
                </a:cubicBezTo>
                <a:cubicBezTo>
                  <a:pt x="26190" y="279808"/>
                  <a:pt x="30617" y="278235"/>
                  <a:pt x="36999" y="281426"/>
                </a:cubicBezTo>
                <a:cubicBezTo>
                  <a:pt x="45783" y="285818"/>
                  <a:pt x="46917" y="288799"/>
                  <a:pt x="52856" y="297283"/>
                </a:cubicBezTo>
                <a:cubicBezTo>
                  <a:pt x="56499" y="302487"/>
                  <a:pt x="59904" y="307854"/>
                  <a:pt x="63427" y="313139"/>
                </a:cubicBezTo>
                <a:lnTo>
                  <a:pt x="68712" y="321068"/>
                </a:lnTo>
                <a:cubicBezTo>
                  <a:pt x="69593" y="331639"/>
                  <a:pt x="68622" y="342532"/>
                  <a:pt x="71355" y="352781"/>
                </a:cubicBezTo>
                <a:cubicBezTo>
                  <a:pt x="72318" y="356392"/>
                  <a:pt x="76039" y="358855"/>
                  <a:pt x="79284" y="360709"/>
                </a:cubicBezTo>
                <a:cubicBezTo>
                  <a:pt x="82438" y="362511"/>
                  <a:pt x="86363" y="362354"/>
                  <a:pt x="89855" y="363352"/>
                </a:cubicBezTo>
                <a:cubicBezTo>
                  <a:pt x="99428" y="366087"/>
                  <a:pt x="97025" y="365490"/>
                  <a:pt x="105711" y="371280"/>
                </a:cubicBezTo>
                <a:lnTo>
                  <a:pt x="147996" y="363352"/>
                </a:ln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7381278" y="3020691"/>
            <a:ext cx="809829" cy="227279"/>
          </a:xfrm>
          <a:custGeom>
            <a:avLst/>
            <a:gdLst>
              <a:gd name="connsiteX0" fmla="*/ 399910 w 809829"/>
              <a:gd name="connsiteY0" fmla="*/ 110997 h 227279"/>
              <a:gd name="connsiteX1" fmla="*/ 455408 w 809829"/>
              <a:gd name="connsiteY1" fmla="*/ 113640 h 227279"/>
              <a:gd name="connsiteX2" fmla="*/ 463336 w 809829"/>
              <a:gd name="connsiteY2" fmla="*/ 118925 h 227279"/>
              <a:gd name="connsiteX3" fmla="*/ 471265 w 809829"/>
              <a:gd name="connsiteY3" fmla="*/ 121568 h 227279"/>
              <a:gd name="connsiteX4" fmla="*/ 481836 w 809829"/>
              <a:gd name="connsiteY4" fmla="*/ 126854 h 227279"/>
              <a:gd name="connsiteX5" fmla="*/ 489764 w 809829"/>
              <a:gd name="connsiteY5" fmla="*/ 132139 h 227279"/>
              <a:gd name="connsiteX6" fmla="*/ 500335 w 809829"/>
              <a:gd name="connsiteY6" fmla="*/ 134782 h 227279"/>
              <a:gd name="connsiteX7" fmla="*/ 518835 w 809829"/>
              <a:gd name="connsiteY7" fmla="*/ 142710 h 227279"/>
              <a:gd name="connsiteX8" fmla="*/ 526763 w 809829"/>
              <a:gd name="connsiteY8" fmla="*/ 147996 h 227279"/>
              <a:gd name="connsiteX9" fmla="*/ 550548 w 809829"/>
              <a:gd name="connsiteY9" fmla="*/ 153281 h 227279"/>
              <a:gd name="connsiteX10" fmla="*/ 561119 w 809829"/>
              <a:gd name="connsiteY10" fmla="*/ 158567 h 227279"/>
              <a:gd name="connsiteX11" fmla="*/ 569047 w 809829"/>
              <a:gd name="connsiteY11" fmla="*/ 161210 h 227279"/>
              <a:gd name="connsiteX12" fmla="*/ 576976 w 809829"/>
              <a:gd name="connsiteY12" fmla="*/ 166495 h 227279"/>
              <a:gd name="connsiteX13" fmla="*/ 595475 w 809829"/>
              <a:gd name="connsiteY13" fmla="*/ 174423 h 227279"/>
              <a:gd name="connsiteX14" fmla="*/ 611332 w 809829"/>
              <a:gd name="connsiteY14" fmla="*/ 187637 h 227279"/>
              <a:gd name="connsiteX15" fmla="*/ 619260 w 809829"/>
              <a:gd name="connsiteY15" fmla="*/ 190280 h 227279"/>
              <a:gd name="connsiteX16" fmla="*/ 627188 w 809829"/>
              <a:gd name="connsiteY16" fmla="*/ 195566 h 227279"/>
              <a:gd name="connsiteX17" fmla="*/ 650973 w 809829"/>
              <a:gd name="connsiteY17" fmla="*/ 198208 h 227279"/>
              <a:gd name="connsiteX18" fmla="*/ 693258 w 809829"/>
              <a:gd name="connsiteY18" fmla="*/ 203494 h 227279"/>
              <a:gd name="connsiteX19" fmla="*/ 701186 w 809829"/>
              <a:gd name="connsiteY19" fmla="*/ 206137 h 227279"/>
              <a:gd name="connsiteX20" fmla="*/ 722328 w 809829"/>
              <a:gd name="connsiteY20" fmla="*/ 208780 h 227279"/>
              <a:gd name="connsiteX21" fmla="*/ 738185 w 809829"/>
              <a:gd name="connsiteY21" fmla="*/ 219351 h 227279"/>
              <a:gd name="connsiteX22" fmla="*/ 759327 w 809829"/>
              <a:gd name="connsiteY22" fmla="*/ 224636 h 227279"/>
              <a:gd name="connsiteX23" fmla="*/ 767255 w 809829"/>
              <a:gd name="connsiteY23" fmla="*/ 227279 h 227279"/>
              <a:gd name="connsiteX24" fmla="*/ 804254 w 809829"/>
              <a:gd name="connsiteY24" fmla="*/ 221993 h 227279"/>
              <a:gd name="connsiteX25" fmla="*/ 809540 w 809829"/>
              <a:gd name="connsiteY25" fmla="*/ 211422 h 227279"/>
              <a:gd name="connsiteX26" fmla="*/ 806897 w 809829"/>
              <a:gd name="connsiteY26" fmla="*/ 177066 h 227279"/>
              <a:gd name="connsiteX27" fmla="*/ 798969 w 809829"/>
              <a:gd name="connsiteY27" fmla="*/ 171781 h 227279"/>
              <a:gd name="connsiteX28" fmla="*/ 785755 w 809829"/>
              <a:gd name="connsiteY28" fmla="*/ 155924 h 227279"/>
              <a:gd name="connsiteX29" fmla="*/ 780469 w 809829"/>
              <a:gd name="connsiteY29" fmla="*/ 140067 h 227279"/>
              <a:gd name="connsiteX30" fmla="*/ 759327 w 809829"/>
              <a:gd name="connsiteY30" fmla="*/ 116282 h 227279"/>
              <a:gd name="connsiteX31" fmla="*/ 740828 w 809829"/>
              <a:gd name="connsiteY31" fmla="*/ 103069 h 227279"/>
              <a:gd name="connsiteX32" fmla="*/ 711757 w 809829"/>
              <a:gd name="connsiteY32" fmla="*/ 97783 h 227279"/>
              <a:gd name="connsiteX33" fmla="*/ 606046 w 809829"/>
              <a:gd name="connsiteY33" fmla="*/ 92497 h 227279"/>
              <a:gd name="connsiteX34" fmla="*/ 590190 w 809829"/>
              <a:gd name="connsiteY34" fmla="*/ 81926 h 227279"/>
              <a:gd name="connsiteX35" fmla="*/ 571690 w 809829"/>
              <a:gd name="connsiteY35" fmla="*/ 73998 h 227279"/>
              <a:gd name="connsiteX36" fmla="*/ 553191 w 809829"/>
              <a:gd name="connsiteY36" fmla="*/ 60784 h 227279"/>
              <a:gd name="connsiteX37" fmla="*/ 545262 w 809829"/>
              <a:gd name="connsiteY37" fmla="*/ 55499 h 227279"/>
              <a:gd name="connsiteX38" fmla="*/ 534691 w 809829"/>
              <a:gd name="connsiteY38" fmla="*/ 47570 h 227279"/>
              <a:gd name="connsiteX39" fmla="*/ 526763 w 809829"/>
              <a:gd name="connsiteY39" fmla="*/ 44927 h 227279"/>
              <a:gd name="connsiteX40" fmla="*/ 518835 w 809829"/>
              <a:gd name="connsiteY40" fmla="*/ 39642 h 227279"/>
              <a:gd name="connsiteX41" fmla="*/ 495050 w 809829"/>
              <a:gd name="connsiteY41" fmla="*/ 34356 h 227279"/>
              <a:gd name="connsiteX42" fmla="*/ 487121 w 809829"/>
              <a:gd name="connsiteY42" fmla="*/ 31714 h 227279"/>
              <a:gd name="connsiteX43" fmla="*/ 471265 w 809829"/>
              <a:gd name="connsiteY43" fmla="*/ 21143 h 227279"/>
              <a:gd name="connsiteX44" fmla="*/ 442194 w 809829"/>
              <a:gd name="connsiteY44" fmla="*/ 7929 h 227279"/>
              <a:gd name="connsiteX45" fmla="*/ 426338 w 809829"/>
              <a:gd name="connsiteY45" fmla="*/ 0 h 227279"/>
              <a:gd name="connsiteX46" fmla="*/ 386696 w 809829"/>
              <a:gd name="connsiteY46" fmla="*/ 2643 h 227279"/>
              <a:gd name="connsiteX47" fmla="*/ 378768 w 809829"/>
              <a:gd name="connsiteY47" fmla="*/ 7929 h 227279"/>
              <a:gd name="connsiteX48" fmla="*/ 362911 w 809829"/>
              <a:gd name="connsiteY48" fmla="*/ 10571 h 227279"/>
              <a:gd name="connsiteX49" fmla="*/ 347054 w 809829"/>
              <a:gd name="connsiteY49" fmla="*/ 21143 h 227279"/>
              <a:gd name="connsiteX50" fmla="*/ 336483 w 809829"/>
              <a:gd name="connsiteY50" fmla="*/ 23785 h 227279"/>
              <a:gd name="connsiteX51" fmla="*/ 325912 w 809829"/>
              <a:gd name="connsiteY51" fmla="*/ 29071 h 227279"/>
              <a:gd name="connsiteX52" fmla="*/ 304770 w 809829"/>
              <a:gd name="connsiteY52" fmla="*/ 31714 h 227279"/>
              <a:gd name="connsiteX53" fmla="*/ 296842 w 809829"/>
              <a:gd name="connsiteY53" fmla="*/ 34356 h 227279"/>
              <a:gd name="connsiteX54" fmla="*/ 267771 w 809829"/>
              <a:gd name="connsiteY54" fmla="*/ 36999 h 227279"/>
              <a:gd name="connsiteX55" fmla="*/ 265128 w 809829"/>
              <a:gd name="connsiteY55" fmla="*/ 26428 h 227279"/>
              <a:gd name="connsiteX56" fmla="*/ 249272 w 809829"/>
              <a:gd name="connsiteY56" fmla="*/ 15857 h 227279"/>
              <a:gd name="connsiteX57" fmla="*/ 241343 w 809829"/>
              <a:gd name="connsiteY57" fmla="*/ 10571 h 227279"/>
              <a:gd name="connsiteX58" fmla="*/ 185845 w 809829"/>
              <a:gd name="connsiteY58" fmla="*/ 13214 h 227279"/>
              <a:gd name="connsiteX59" fmla="*/ 169988 w 809829"/>
              <a:gd name="connsiteY59" fmla="*/ 29071 h 227279"/>
              <a:gd name="connsiteX60" fmla="*/ 154132 w 809829"/>
              <a:gd name="connsiteY60" fmla="*/ 36999 h 227279"/>
              <a:gd name="connsiteX61" fmla="*/ 148846 w 809829"/>
              <a:gd name="connsiteY61" fmla="*/ 44927 h 227279"/>
              <a:gd name="connsiteX62" fmla="*/ 132990 w 809829"/>
              <a:gd name="connsiteY62" fmla="*/ 47570 h 227279"/>
              <a:gd name="connsiteX63" fmla="*/ 122418 w 809829"/>
              <a:gd name="connsiteY63" fmla="*/ 50213 h 227279"/>
              <a:gd name="connsiteX64" fmla="*/ 88062 w 809829"/>
              <a:gd name="connsiteY64" fmla="*/ 55499 h 227279"/>
              <a:gd name="connsiteX65" fmla="*/ 77491 w 809829"/>
              <a:gd name="connsiteY65" fmla="*/ 58141 h 227279"/>
              <a:gd name="connsiteX66" fmla="*/ 53706 w 809829"/>
              <a:gd name="connsiteY66" fmla="*/ 60784 h 227279"/>
              <a:gd name="connsiteX67" fmla="*/ 45778 w 809829"/>
              <a:gd name="connsiteY67" fmla="*/ 63427 h 227279"/>
              <a:gd name="connsiteX68" fmla="*/ 29921 w 809829"/>
              <a:gd name="connsiteY68" fmla="*/ 66070 h 227279"/>
              <a:gd name="connsiteX69" fmla="*/ 27279 w 809829"/>
              <a:gd name="connsiteY69" fmla="*/ 76641 h 227279"/>
              <a:gd name="connsiteX70" fmla="*/ 24636 w 809829"/>
              <a:gd name="connsiteY70" fmla="*/ 84569 h 227279"/>
              <a:gd name="connsiteX71" fmla="*/ 21993 w 809829"/>
              <a:gd name="connsiteY71" fmla="*/ 108354 h 227279"/>
              <a:gd name="connsiteX72" fmla="*/ 16707 w 809829"/>
              <a:gd name="connsiteY72" fmla="*/ 116282 h 227279"/>
              <a:gd name="connsiteX73" fmla="*/ 14065 w 809829"/>
              <a:gd name="connsiteY73" fmla="*/ 134782 h 227279"/>
              <a:gd name="connsiteX74" fmla="*/ 8779 w 809829"/>
              <a:gd name="connsiteY74" fmla="*/ 150638 h 227279"/>
              <a:gd name="connsiteX75" fmla="*/ 6136 w 809829"/>
              <a:gd name="connsiteY75" fmla="*/ 158567 h 227279"/>
              <a:gd name="connsiteX76" fmla="*/ 851 w 809829"/>
              <a:gd name="connsiteY76" fmla="*/ 179709 h 227279"/>
              <a:gd name="connsiteX77" fmla="*/ 3494 w 809829"/>
              <a:gd name="connsiteY77" fmla="*/ 200851 h 227279"/>
              <a:gd name="connsiteX78" fmla="*/ 53706 w 809829"/>
              <a:gd name="connsiteY78" fmla="*/ 192923 h 227279"/>
              <a:gd name="connsiteX79" fmla="*/ 64277 w 809829"/>
              <a:gd name="connsiteY79" fmla="*/ 184995 h 227279"/>
              <a:gd name="connsiteX80" fmla="*/ 77491 w 809829"/>
              <a:gd name="connsiteY80" fmla="*/ 182352 h 227279"/>
              <a:gd name="connsiteX81" fmla="*/ 85420 w 809829"/>
              <a:gd name="connsiteY81" fmla="*/ 174423 h 227279"/>
              <a:gd name="connsiteX82" fmla="*/ 88062 w 809829"/>
              <a:gd name="connsiteY82" fmla="*/ 166495 h 227279"/>
              <a:gd name="connsiteX83" fmla="*/ 90705 w 809829"/>
              <a:gd name="connsiteY83" fmla="*/ 142710 h 227279"/>
              <a:gd name="connsiteX84" fmla="*/ 95991 w 809829"/>
              <a:gd name="connsiteY84" fmla="*/ 134782 h 227279"/>
              <a:gd name="connsiteX85" fmla="*/ 164703 w 809829"/>
              <a:gd name="connsiteY85" fmla="*/ 179709 h 227279"/>
              <a:gd name="connsiteX86" fmla="*/ 162060 w 809829"/>
              <a:gd name="connsiteY86" fmla="*/ 187637 h 227279"/>
              <a:gd name="connsiteX87" fmla="*/ 204344 w 809829"/>
              <a:gd name="connsiteY87" fmla="*/ 187637 h 227279"/>
              <a:gd name="connsiteX88" fmla="*/ 220201 w 809829"/>
              <a:gd name="connsiteY88" fmla="*/ 177066 h 227279"/>
              <a:gd name="connsiteX89" fmla="*/ 236058 w 809829"/>
              <a:gd name="connsiteY89" fmla="*/ 166495 h 227279"/>
              <a:gd name="connsiteX90" fmla="*/ 243986 w 809829"/>
              <a:gd name="connsiteY90" fmla="*/ 161210 h 227279"/>
              <a:gd name="connsiteX91" fmla="*/ 267771 w 809829"/>
              <a:gd name="connsiteY91" fmla="*/ 150638 h 227279"/>
              <a:gd name="connsiteX92" fmla="*/ 286270 w 809829"/>
              <a:gd name="connsiteY92" fmla="*/ 145353 h 227279"/>
              <a:gd name="connsiteX93" fmla="*/ 294199 w 809829"/>
              <a:gd name="connsiteY93" fmla="*/ 140067 h 227279"/>
              <a:gd name="connsiteX94" fmla="*/ 317984 w 809829"/>
              <a:gd name="connsiteY94" fmla="*/ 132139 h 227279"/>
              <a:gd name="connsiteX95" fmla="*/ 325912 w 809829"/>
              <a:gd name="connsiteY95" fmla="*/ 129496 h 227279"/>
              <a:gd name="connsiteX96" fmla="*/ 347054 w 809829"/>
              <a:gd name="connsiteY96" fmla="*/ 124211 h 227279"/>
              <a:gd name="connsiteX97" fmla="*/ 399910 w 809829"/>
              <a:gd name="connsiteY97" fmla="*/ 110997 h 22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809829" h="227279">
                <a:moveTo>
                  <a:pt x="399910" y="110997"/>
                </a:moveTo>
                <a:cubicBezTo>
                  <a:pt x="417969" y="109235"/>
                  <a:pt x="437031" y="111343"/>
                  <a:pt x="455408" y="113640"/>
                </a:cubicBezTo>
                <a:cubicBezTo>
                  <a:pt x="458560" y="114034"/>
                  <a:pt x="460495" y="117505"/>
                  <a:pt x="463336" y="118925"/>
                </a:cubicBezTo>
                <a:cubicBezTo>
                  <a:pt x="465828" y="120171"/>
                  <a:pt x="468704" y="120471"/>
                  <a:pt x="471265" y="121568"/>
                </a:cubicBezTo>
                <a:cubicBezTo>
                  <a:pt x="474886" y="123120"/>
                  <a:pt x="478415" y="124899"/>
                  <a:pt x="481836" y="126854"/>
                </a:cubicBezTo>
                <a:cubicBezTo>
                  <a:pt x="484594" y="128430"/>
                  <a:pt x="486845" y="130888"/>
                  <a:pt x="489764" y="132139"/>
                </a:cubicBezTo>
                <a:cubicBezTo>
                  <a:pt x="493102" y="133570"/>
                  <a:pt x="496811" y="133901"/>
                  <a:pt x="500335" y="134782"/>
                </a:cubicBezTo>
                <a:cubicBezTo>
                  <a:pt x="520248" y="148055"/>
                  <a:pt x="494934" y="132466"/>
                  <a:pt x="518835" y="142710"/>
                </a:cubicBezTo>
                <a:cubicBezTo>
                  <a:pt x="521754" y="143961"/>
                  <a:pt x="523922" y="146576"/>
                  <a:pt x="526763" y="147996"/>
                </a:cubicBezTo>
                <a:cubicBezTo>
                  <a:pt x="533265" y="151247"/>
                  <a:pt x="544465" y="152267"/>
                  <a:pt x="550548" y="153281"/>
                </a:cubicBezTo>
                <a:cubicBezTo>
                  <a:pt x="554072" y="155043"/>
                  <a:pt x="557498" y="157015"/>
                  <a:pt x="561119" y="158567"/>
                </a:cubicBezTo>
                <a:cubicBezTo>
                  <a:pt x="563679" y="159664"/>
                  <a:pt x="566555" y="159964"/>
                  <a:pt x="569047" y="161210"/>
                </a:cubicBezTo>
                <a:cubicBezTo>
                  <a:pt x="571888" y="162630"/>
                  <a:pt x="574135" y="165075"/>
                  <a:pt x="576976" y="166495"/>
                </a:cubicBezTo>
                <a:cubicBezTo>
                  <a:pt x="606595" y="181303"/>
                  <a:pt x="557022" y="152450"/>
                  <a:pt x="595475" y="174423"/>
                </a:cubicBezTo>
                <a:cubicBezTo>
                  <a:pt x="625727" y="191710"/>
                  <a:pt x="578547" y="165781"/>
                  <a:pt x="611332" y="187637"/>
                </a:cubicBezTo>
                <a:cubicBezTo>
                  <a:pt x="613650" y="189182"/>
                  <a:pt x="616769" y="189034"/>
                  <a:pt x="619260" y="190280"/>
                </a:cubicBezTo>
                <a:cubicBezTo>
                  <a:pt x="622101" y="191701"/>
                  <a:pt x="624107" y="194796"/>
                  <a:pt x="627188" y="195566"/>
                </a:cubicBezTo>
                <a:cubicBezTo>
                  <a:pt x="634927" y="197501"/>
                  <a:pt x="643045" y="197327"/>
                  <a:pt x="650973" y="198208"/>
                </a:cubicBezTo>
                <a:cubicBezTo>
                  <a:pt x="671877" y="205176"/>
                  <a:pt x="647554" y="197780"/>
                  <a:pt x="693258" y="203494"/>
                </a:cubicBezTo>
                <a:cubicBezTo>
                  <a:pt x="696022" y="203840"/>
                  <a:pt x="698445" y="205639"/>
                  <a:pt x="701186" y="206137"/>
                </a:cubicBezTo>
                <a:cubicBezTo>
                  <a:pt x="708174" y="207408"/>
                  <a:pt x="715281" y="207899"/>
                  <a:pt x="722328" y="208780"/>
                </a:cubicBezTo>
                <a:cubicBezTo>
                  <a:pt x="727614" y="212304"/>
                  <a:pt x="732158" y="217343"/>
                  <a:pt x="738185" y="219351"/>
                </a:cubicBezTo>
                <a:cubicBezTo>
                  <a:pt x="756316" y="225393"/>
                  <a:pt x="733800" y="218254"/>
                  <a:pt x="759327" y="224636"/>
                </a:cubicBezTo>
                <a:cubicBezTo>
                  <a:pt x="762029" y="225312"/>
                  <a:pt x="764612" y="226398"/>
                  <a:pt x="767255" y="227279"/>
                </a:cubicBezTo>
                <a:cubicBezTo>
                  <a:pt x="779588" y="225517"/>
                  <a:pt x="792589" y="226367"/>
                  <a:pt x="804254" y="221993"/>
                </a:cubicBezTo>
                <a:cubicBezTo>
                  <a:pt x="807943" y="220610"/>
                  <a:pt x="809309" y="215355"/>
                  <a:pt x="809540" y="211422"/>
                </a:cubicBezTo>
                <a:cubicBezTo>
                  <a:pt x="810215" y="199956"/>
                  <a:pt x="809856" y="188164"/>
                  <a:pt x="806897" y="177066"/>
                </a:cubicBezTo>
                <a:cubicBezTo>
                  <a:pt x="806079" y="173997"/>
                  <a:pt x="801409" y="173814"/>
                  <a:pt x="798969" y="171781"/>
                </a:cubicBezTo>
                <a:cubicBezTo>
                  <a:pt x="794575" y="168120"/>
                  <a:pt x="788201" y="161428"/>
                  <a:pt x="785755" y="155924"/>
                </a:cubicBezTo>
                <a:cubicBezTo>
                  <a:pt x="783492" y="150833"/>
                  <a:pt x="783559" y="144703"/>
                  <a:pt x="780469" y="140067"/>
                </a:cubicBezTo>
                <a:cubicBezTo>
                  <a:pt x="771038" y="125919"/>
                  <a:pt x="777430" y="134385"/>
                  <a:pt x="759327" y="116282"/>
                </a:cubicBezTo>
                <a:cubicBezTo>
                  <a:pt x="751252" y="108207"/>
                  <a:pt x="751960" y="107243"/>
                  <a:pt x="740828" y="103069"/>
                </a:cubicBezTo>
                <a:cubicBezTo>
                  <a:pt x="733158" y="100193"/>
                  <a:pt x="718513" y="98748"/>
                  <a:pt x="711757" y="97783"/>
                </a:cubicBezTo>
                <a:cubicBezTo>
                  <a:pt x="669364" y="83650"/>
                  <a:pt x="747959" y="108999"/>
                  <a:pt x="606046" y="92497"/>
                </a:cubicBezTo>
                <a:cubicBezTo>
                  <a:pt x="599736" y="91763"/>
                  <a:pt x="595475" y="85449"/>
                  <a:pt x="590190" y="81926"/>
                </a:cubicBezTo>
                <a:cubicBezTo>
                  <a:pt x="579241" y="74627"/>
                  <a:pt x="585340" y="77411"/>
                  <a:pt x="571690" y="73998"/>
                </a:cubicBezTo>
                <a:cubicBezTo>
                  <a:pt x="552974" y="61519"/>
                  <a:pt x="576181" y="77204"/>
                  <a:pt x="553191" y="60784"/>
                </a:cubicBezTo>
                <a:cubicBezTo>
                  <a:pt x="550606" y="58938"/>
                  <a:pt x="547847" y="57345"/>
                  <a:pt x="545262" y="55499"/>
                </a:cubicBezTo>
                <a:cubicBezTo>
                  <a:pt x="541678" y="52939"/>
                  <a:pt x="538515" y="49756"/>
                  <a:pt x="534691" y="47570"/>
                </a:cubicBezTo>
                <a:cubicBezTo>
                  <a:pt x="532272" y="46188"/>
                  <a:pt x="529255" y="46173"/>
                  <a:pt x="526763" y="44927"/>
                </a:cubicBezTo>
                <a:cubicBezTo>
                  <a:pt x="523922" y="43507"/>
                  <a:pt x="521676" y="41062"/>
                  <a:pt x="518835" y="39642"/>
                </a:cubicBezTo>
                <a:cubicBezTo>
                  <a:pt x="511696" y="36073"/>
                  <a:pt x="502358" y="35980"/>
                  <a:pt x="495050" y="34356"/>
                </a:cubicBezTo>
                <a:cubicBezTo>
                  <a:pt x="492330" y="33752"/>
                  <a:pt x="489764" y="32595"/>
                  <a:pt x="487121" y="31714"/>
                </a:cubicBezTo>
                <a:cubicBezTo>
                  <a:pt x="481836" y="28190"/>
                  <a:pt x="477291" y="23152"/>
                  <a:pt x="471265" y="21143"/>
                </a:cubicBezTo>
                <a:cubicBezTo>
                  <a:pt x="438828" y="10330"/>
                  <a:pt x="470979" y="22321"/>
                  <a:pt x="442194" y="7929"/>
                </a:cubicBezTo>
                <a:cubicBezTo>
                  <a:pt x="420320" y="-3008"/>
                  <a:pt x="449049" y="15143"/>
                  <a:pt x="426338" y="0"/>
                </a:cubicBezTo>
                <a:cubicBezTo>
                  <a:pt x="413124" y="881"/>
                  <a:pt x="399759" y="466"/>
                  <a:pt x="386696" y="2643"/>
                </a:cubicBezTo>
                <a:cubicBezTo>
                  <a:pt x="383563" y="3165"/>
                  <a:pt x="381781" y="6925"/>
                  <a:pt x="378768" y="7929"/>
                </a:cubicBezTo>
                <a:cubicBezTo>
                  <a:pt x="373684" y="9623"/>
                  <a:pt x="368197" y="9690"/>
                  <a:pt x="362911" y="10571"/>
                </a:cubicBezTo>
                <a:cubicBezTo>
                  <a:pt x="338154" y="18824"/>
                  <a:pt x="374776" y="5302"/>
                  <a:pt x="347054" y="21143"/>
                </a:cubicBezTo>
                <a:cubicBezTo>
                  <a:pt x="343900" y="22945"/>
                  <a:pt x="340007" y="22904"/>
                  <a:pt x="336483" y="23785"/>
                </a:cubicBezTo>
                <a:cubicBezTo>
                  <a:pt x="332959" y="25547"/>
                  <a:pt x="329734" y="28115"/>
                  <a:pt x="325912" y="29071"/>
                </a:cubicBezTo>
                <a:cubicBezTo>
                  <a:pt x="319022" y="30794"/>
                  <a:pt x="311758" y="30444"/>
                  <a:pt x="304770" y="31714"/>
                </a:cubicBezTo>
                <a:cubicBezTo>
                  <a:pt x="302029" y="32212"/>
                  <a:pt x="299485" y="33475"/>
                  <a:pt x="296842" y="34356"/>
                </a:cubicBezTo>
                <a:cubicBezTo>
                  <a:pt x="286831" y="41030"/>
                  <a:pt x="283507" y="45741"/>
                  <a:pt x="267771" y="36999"/>
                </a:cubicBezTo>
                <a:cubicBezTo>
                  <a:pt x="264596" y="35235"/>
                  <a:pt x="267520" y="29161"/>
                  <a:pt x="265128" y="26428"/>
                </a:cubicBezTo>
                <a:cubicBezTo>
                  <a:pt x="260945" y="21647"/>
                  <a:pt x="254557" y="19381"/>
                  <a:pt x="249272" y="15857"/>
                </a:cubicBezTo>
                <a:lnTo>
                  <a:pt x="241343" y="10571"/>
                </a:lnTo>
                <a:lnTo>
                  <a:pt x="185845" y="13214"/>
                </a:lnTo>
                <a:cubicBezTo>
                  <a:pt x="178609" y="15090"/>
                  <a:pt x="176208" y="24925"/>
                  <a:pt x="169988" y="29071"/>
                </a:cubicBezTo>
                <a:cubicBezTo>
                  <a:pt x="159742" y="35901"/>
                  <a:pt x="165073" y="33352"/>
                  <a:pt x="154132" y="36999"/>
                </a:cubicBezTo>
                <a:cubicBezTo>
                  <a:pt x="152370" y="39642"/>
                  <a:pt x="151687" y="43507"/>
                  <a:pt x="148846" y="44927"/>
                </a:cubicBezTo>
                <a:cubicBezTo>
                  <a:pt x="144053" y="47323"/>
                  <a:pt x="138244" y="46519"/>
                  <a:pt x="132990" y="47570"/>
                </a:cubicBezTo>
                <a:cubicBezTo>
                  <a:pt x="129428" y="48282"/>
                  <a:pt x="125995" y="49582"/>
                  <a:pt x="122418" y="50213"/>
                </a:cubicBezTo>
                <a:cubicBezTo>
                  <a:pt x="111008" y="52227"/>
                  <a:pt x="99472" y="53485"/>
                  <a:pt x="88062" y="55499"/>
                </a:cubicBezTo>
                <a:cubicBezTo>
                  <a:pt x="84485" y="56130"/>
                  <a:pt x="81081" y="57589"/>
                  <a:pt x="77491" y="58141"/>
                </a:cubicBezTo>
                <a:cubicBezTo>
                  <a:pt x="69607" y="59354"/>
                  <a:pt x="61634" y="59903"/>
                  <a:pt x="53706" y="60784"/>
                </a:cubicBezTo>
                <a:cubicBezTo>
                  <a:pt x="51063" y="61665"/>
                  <a:pt x="48497" y="62823"/>
                  <a:pt x="45778" y="63427"/>
                </a:cubicBezTo>
                <a:cubicBezTo>
                  <a:pt x="40547" y="64590"/>
                  <a:pt x="34281" y="62955"/>
                  <a:pt x="29921" y="66070"/>
                </a:cubicBezTo>
                <a:cubicBezTo>
                  <a:pt x="26966" y="68181"/>
                  <a:pt x="28277" y="73149"/>
                  <a:pt x="27279" y="76641"/>
                </a:cubicBezTo>
                <a:cubicBezTo>
                  <a:pt x="26514" y="79319"/>
                  <a:pt x="25517" y="81926"/>
                  <a:pt x="24636" y="84569"/>
                </a:cubicBezTo>
                <a:cubicBezTo>
                  <a:pt x="23755" y="92497"/>
                  <a:pt x="23928" y="100615"/>
                  <a:pt x="21993" y="108354"/>
                </a:cubicBezTo>
                <a:cubicBezTo>
                  <a:pt x="21223" y="111435"/>
                  <a:pt x="17620" y="113240"/>
                  <a:pt x="16707" y="116282"/>
                </a:cubicBezTo>
                <a:cubicBezTo>
                  <a:pt x="14917" y="122249"/>
                  <a:pt x="15466" y="128712"/>
                  <a:pt x="14065" y="134782"/>
                </a:cubicBezTo>
                <a:cubicBezTo>
                  <a:pt x="12812" y="140211"/>
                  <a:pt x="10541" y="145353"/>
                  <a:pt x="8779" y="150638"/>
                </a:cubicBezTo>
                <a:cubicBezTo>
                  <a:pt x="7898" y="153281"/>
                  <a:pt x="6682" y="155835"/>
                  <a:pt x="6136" y="158567"/>
                </a:cubicBezTo>
                <a:cubicBezTo>
                  <a:pt x="2948" y="174513"/>
                  <a:pt x="4915" y="167520"/>
                  <a:pt x="851" y="179709"/>
                </a:cubicBezTo>
                <a:cubicBezTo>
                  <a:pt x="1732" y="186756"/>
                  <a:pt x="-3013" y="198004"/>
                  <a:pt x="3494" y="200851"/>
                </a:cubicBezTo>
                <a:cubicBezTo>
                  <a:pt x="17523" y="206989"/>
                  <a:pt x="40078" y="201440"/>
                  <a:pt x="53706" y="192923"/>
                </a:cubicBezTo>
                <a:cubicBezTo>
                  <a:pt x="57441" y="190589"/>
                  <a:pt x="60252" y="186784"/>
                  <a:pt x="64277" y="184995"/>
                </a:cubicBezTo>
                <a:cubicBezTo>
                  <a:pt x="68382" y="183171"/>
                  <a:pt x="73086" y="183233"/>
                  <a:pt x="77491" y="182352"/>
                </a:cubicBezTo>
                <a:cubicBezTo>
                  <a:pt x="80134" y="179709"/>
                  <a:pt x="83347" y="177533"/>
                  <a:pt x="85420" y="174423"/>
                </a:cubicBezTo>
                <a:cubicBezTo>
                  <a:pt x="86965" y="172105"/>
                  <a:pt x="87604" y="169243"/>
                  <a:pt x="88062" y="166495"/>
                </a:cubicBezTo>
                <a:cubicBezTo>
                  <a:pt x="89373" y="158626"/>
                  <a:pt x="88770" y="150449"/>
                  <a:pt x="90705" y="142710"/>
                </a:cubicBezTo>
                <a:cubicBezTo>
                  <a:pt x="91475" y="139629"/>
                  <a:pt x="94229" y="137425"/>
                  <a:pt x="95991" y="134782"/>
                </a:cubicBezTo>
                <a:cubicBezTo>
                  <a:pt x="176717" y="137772"/>
                  <a:pt x="171644" y="113774"/>
                  <a:pt x="164703" y="179709"/>
                </a:cubicBezTo>
                <a:cubicBezTo>
                  <a:pt x="164411" y="182479"/>
                  <a:pt x="162941" y="184994"/>
                  <a:pt x="162060" y="187637"/>
                </a:cubicBezTo>
                <a:cubicBezTo>
                  <a:pt x="178465" y="191739"/>
                  <a:pt x="182028" y="193836"/>
                  <a:pt x="204344" y="187637"/>
                </a:cubicBezTo>
                <a:cubicBezTo>
                  <a:pt x="210465" y="185937"/>
                  <a:pt x="214915" y="180590"/>
                  <a:pt x="220201" y="177066"/>
                </a:cubicBezTo>
                <a:lnTo>
                  <a:pt x="236058" y="166495"/>
                </a:lnTo>
                <a:cubicBezTo>
                  <a:pt x="238701" y="164733"/>
                  <a:pt x="241145" y="162630"/>
                  <a:pt x="243986" y="161210"/>
                </a:cubicBezTo>
                <a:cubicBezTo>
                  <a:pt x="253194" y="156606"/>
                  <a:pt x="257650" y="154012"/>
                  <a:pt x="267771" y="150638"/>
                </a:cubicBezTo>
                <a:cubicBezTo>
                  <a:pt x="272860" y="148942"/>
                  <a:pt x="281174" y="147901"/>
                  <a:pt x="286270" y="145353"/>
                </a:cubicBezTo>
                <a:cubicBezTo>
                  <a:pt x="289111" y="143932"/>
                  <a:pt x="291358" y="141488"/>
                  <a:pt x="294199" y="140067"/>
                </a:cubicBezTo>
                <a:cubicBezTo>
                  <a:pt x="306346" y="133994"/>
                  <a:pt x="306210" y="135503"/>
                  <a:pt x="317984" y="132139"/>
                </a:cubicBezTo>
                <a:cubicBezTo>
                  <a:pt x="320662" y="131374"/>
                  <a:pt x="323225" y="130229"/>
                  <a:pt x="325912" y="129496"/>
                </a:cubicBezTo>
                <a:cubicBezTo>
                  <a:pt x="332920" y="127585"/>
                  <a:pt x="339795" y="124490"/>
                  <a:pt x="347054" y="124211"/>
                </a:cubicBezTo>
                <a:cubicBezTo>
                  <a:pt x="417735" y="121492"/>
                  <a:pt x="381851" y="112759"/>
                  <a:pt x="399910" y="110997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6810674" y="4983059"/>
            <a:ext cx="265716" cy="250593"/>
          </a:xfrm>
          <a:custGeom>
            <a:avLst/>
            <a:gdLst>
              <a:gd name="connsiteX0" fmla="*/ 111612 w 265716"/>
              <a:gd name="connsiteY0" fmla="*/ 220564 h 250593"/>
              <a:gd name="connsiteX1" fmla="*/ 114255 w 265716"/>
              <a:gd name="connsiteY1" fmla="*/ 233778 h 250593"/>
              <a:gd name="connsiteX2" fmla="*/ 116898 w 265716"/>
              <a:gd name="connsiteY2" fmla="*/ 241706 h 250593"/>
              <a:gd name="connsiteX3" fmla="*/ 169753 w 265716"/>
              <a:gd name="connsiteY3" fmla="*/ 249635 h 250593"/>
              <a:gd name="connsiteX4" fmla="*/ 219966 w 265716"/>
              <a:gd name="connsiteY4" fmla="*/ 246992 h 250593"/>
              <a:gd name="connsiteX5" fmla="*/ 222609 w 265716"/>
              <a:gd name="connsiteY5" fmla="*/ 239064 h 250593"/>
              <a:gd name="connsiteX6" fmla="*/ 233180 w 265716"/>
              <a:gd name="connsiteY6" fmla="*/ 223207 h 250593"/>
              <a:gd name="connsiteX7" fmla="*/ 238465 w 265716"/>
              <a:gd name="connsiteY7" fmla="*/ 215279 h 250593"/>
              <a:gd name="connsiteX8" fmla="*/ 241108 w 265716"/>
              <a:gd name="connsiteY8" fmla="*/ 194136 h 250593"/>
              <a:gd name="connsiteX9" fmla="*/ 251679 w 265716"/>
              <a:gd name="connsiteY9" fmla="*/ 167709 h 250593"/>
              <a:gd name="connsiteX10" fmla="*/ 256965 w 265716"/>
              <a:gd name="connsiteY10" fmla="*/ 159780 h 250593"/>
              <a:gd name="connsiteX11" fmla="*/ 259607 w 265716"/>
              <a:gd name="connsiteY11" fmla="*/ 96354 h 250593"/>
              <a:gd name="connsiteX12" fmla="*/ 238465 w 265716"/>
              <a:gd name="connsiteY12" fmla="*/ 85783 h 250593"/>
              <a:gd name="connsiteX13" fmla="*/ 222609 w 265716"/>
              <a:gd name="connsiteY13" fmla="*/ 75212 h 250593"/>
              <a:gd name="connsiteX14" fmla="*/ 206752 w 265716"/>
              <a:gd name="connsiteY14" fmla="*/ 67283 h 250593"/>
              <a:gd name="connsiteX15" fmla="*/ 198824 w 265716"/>
              <a:gd name="connsiteY15" fmla="*/ 59355 h 250593"/>
              <a:gd name="connsiteX16" fmla="*/ 175039 w 265716"/>
              <a:gd name="connsiteY16" fmla="*/ 48784 h 250593"/>
              <a:gd name="connsiteX17" fmla="*/ 167110 w 265716"/>
              <a:gd name="connsiteY17" fmla="*/ 40855 h 250593"/>
              <a:gd name="connsiteX18" fmla="*/ 156539 w 265716"/>
              <a:gd name="connsiteY18" fmla="*/ 24999 h 250593"/>
              <a:gd name="connsiteX19" fmla="*/ 153896 w 265716"/>
              <a:gd name="connsiteY19" fmla="*/ 17070 h 250593"/>
              <a:gd name="connsiteX20" fmla="*/ 145968 w 265716"/>
              <a:gd name="connsiteY20" fmla="*/ 14428 h 250593"/>
              <a:gd name="connsiteX21" fmla="*/ 138040 w 265716"/>
              <a:gd name="connsiteY21" fmla="*/ 9142 h 250593"/>
              <a:gd name="connsiteX22" fmla="*/ 108969 w 265716"/>
              <a:gd name="connsiteY22" fmla="*/ 3857 h 250593"/>
              <a:gd name="connsiteX23" fmla="*/ 79899 w 265716"/>
              <a:gd name="connsiteY23" fmla="*/ 3857 h 250593"/>
              <a:gd name="connsiteX24" fmla="*/ 64042 w 265716"/>
              <a:gd name="connsiteY24" fmla="*/ 19713 h 250593"/>
              <a:gd name="connsiteX25" fmla="*/ 48185 w 265716"/>
              <a:gd name="connsiteY25" fmla="*/ 27642 h 250593"/>
              <a:gd name="connsiteX26" fmla="*/ 32329 w 265716"/>
              <a:gd name="connsiteY26" fmla="*/ 35570 h 250593"/>
              <a:gd name="connsiteX27" fmla="*/ 5901 w 265716"/>
              <a:gd name="connsiteY27" fmla="*/ 38213 h 250593"/>
              <a:gd name="connsiteX28" fmla="*/ 616 w 265716"/>
              <a:gd name="connsiteY28" fmla="*/ 46141 h 250593"/>
              <a:gd name="connsiteX29" fmla="*/ 5901 w 265716"/>
              <a:gd name="connsiteY29" fmla="*/ 91068 h 250593"/>
              <a:gd name="connsiteX30" fmla="*/ 8544 w 265716"/>
              <a:gd name="connsiteY30" fmla="*/ 112210 h 250593"/>
              <a:gd name="connsiteX31" fmla="*/ 19115 w 265716"/>
              <a:gd name="connsiteY31" fmla="*/ 114853 h 250593"/>
              <a:gd name="connsiteX32" fmla="*/ 27043 w 265716"/>
              <a:gd name="connsiteY32" fmla="*/ 122781 h 250593"/>
              <a:gd name="connsiteX33" fmla="*/ 50828 w 265716"/>
              <a:gd name="connsiteY33" fmla="*/ 141281 h 250593"/>
              <a:gd name="connsiteX34" fmla="*/ 64042 w 265716"/>
              <a:gd name="connsiteY34" fmla="*/ 159780 h 250593"/>
              <a:gd name="connsiteX35" fmla="*/ 71970 w 265716"/>
              <a:gd name="connsiteY35" fmla="*/ 180923 h 250593"/>
              <a:gd name="connsiteX36" fmla="*/ 79899 w 265716"/>
              <a:gd name="connsiteY36" fmla="*/ 199422 h 250593"/>
              <a:gd name="connsiteX37" fmla="*/ 87827 w 265716"/>
              <a:gd name="connsiteY37" fmla="*/ 207350 h 250593"/>
              <a:gd name="connsiteX38" fmla="*/ 95755 w 265716"/>
              <a:gd name="connsiteY38" fmla="*/ 217921 h 250593"/>
              <a:gd name="connsiteX39" fmla="*/ 101041 w 265716"/>
              <a:gd name="connsiteY39" fmla="*/ 225850 h 250593"/>
              <a:gd name="connsiteX40" fmla="*/ 111612 w 265716"/>
              <a:gd name="connsiteY40" fmla="*/ 220564 h 25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5716" h="250593">
                <a:moveTo>
                  <a:pt x="111612" y="220564"/>
                </a:moveTo>
                <a:cubicBezTo>
                  <a:pt x="113814" y="221885"/>
                  <a:pt x="113165" y="229420"/>
                  <a:pt x="114255" y="233778"/>
                </a:cubicBezTo>
                <a:cubicBezTo>
                  <a:pt x="114931" y="236480"/>
                  <a:pt x="115158" y="239531"/>
                  <a:pt x="116898" y="241706"/>
                </a:cubicBezTo>
                <a:cubicBezTo>
                  <a:pt x="127314" y="254726"/>
                  <a:pt x="168856" y="249582"/>
                  <a:pt x="169753" y="249635"/>
                </a:cubicBezTo>
                <a:cubicBezTo>
                  <a:pt x="186491" y="248754"/>
                  <a:pt x="203531" y="250279"/>
                  <a:pt x="219966" y="246992"/>
                </a:cubicBezTo>
                <a:cubicBezTo>
                  <a:pt x="222698" y="246446"/>
                  <a:pt x="221256" y="241499"/>
                  <a:pt x="222609" y="239064"/>
                </a:cubicBezTo>
                <a:cubicBezTo>
                  <a:pt x="225694" y="233511"/>
                  <a:pt x="229656" y="228493"/>
                  <a:pt x="233180" y="223207"/>
                </a:cubicBezTo>
                <a:lnTo>
                  <a:pt x="238465" y="215279"/>
                </a:lnTo>
                <a:cubicBezTo>
                  <a:pt x="239346" y="208231"/>
                  <a:pt x="239620" y="201081"/>
                  <a:pt x="241108" y="194136"/>
                </a:cubicBezTo>
                <a:cubicBezTo>
                  <a:pt x="242964" y="185477"/>
                  <a:pt x="247209" y="175531"/>
                  <a:pt x="251679" y="167709"/>
                </a:cubicBezTo>
                <a:cubicBezTo>
                  <a:pt x="253255" y="164951"/>
                  <a:pt x="255203" y="162423"/>
                  <a:pt x="256965" y="159780"/>
                </a:cubicBezTo>
                <a:cubicBezTo>
                  <a:pt x="264313" y="137734"/>
                  <a:pt x="270992" y="124185"/>
                  <a:pt x="259607" y="96354"/>
                </a:cubicBezTo>
                <a:cubicBezTo>
                  <a:pt x="256624" y="89061"/>
                  <a:pt x="238465" y="85783"/>
                  <a:pt x="238465" y="85783"/>
                </a:cubicBezTo>
                <a:cubicBezTo>
                  <a:pt x="223436" y="70752"/>
                  <a:pt x="237907" y="82861"/>
                  <a:pt x="222609" y="75212"/>
                </a:cubicBezTo>
                <a:cubicBezTo>
                  <a:pt x="202109" y="64963"/>
                  <a:pt x="226685" y="73928"/>
                  <a:pt x="206752" y="67283"/>
                </a:cubicBezTo>
                <a:cubicBezTo>
                  <a:pt x="204109" y="64640"/>
                  <a:pt x="202091" y="61170"/>
                  <a:pt x="198824" y="59355"/>
                </a:cubicBezTo>
                <a:cubicBezTo>
                  <a:pt x="178086" y="47834"/>
                  <a:pt x="188668" y="60141"/>
                  <a:pt x="175039" y="48784"/>
                </a:cubicBezTo>
                <a:cubicBezTo>
                  <a:pt x="172168" y="46391"/>
                  <a:pt x="169405" y="43805"/>
                  <a:pt x="167110" y="40855"/>
                </a:cubicBezTo>
                <a:cubicBezTo>
                  <a:pt x="163210" y="35841"/>
                  <a:pt x="156539" y="24999"/>
                  <a:pt x="156539" y="24999"/>
                </a:cubicBezTo>
                <a:cubicBezTo>
                  <a:pt x="155658" y="22356"/>
                  <a:pt x="155866" y="19040"/>
                  <a:pt x="153896" y="17070"/>
                </a:cubicBezTo>
                <a:cubicBezTo>
                  <a:pt x="151926" y="15100"/>
                  <a:pt x="148459" y="15674"/>
                  <a:pt x="145968" y="14428"/>
                </a:cubicBezTo>
                <a:cubicBezTo>
                  <a:pt x="143127" y="13008"/>
                  <a:pt x="140881" y="10563"/>
                  <a:pt x="138040" y="9142"/>
                </a:cubicBezTo>
                <a:cubicBezTo>
                  <a:pt x="129892" y="5068"/>
                  <a:pt x="116258" y="4768"/>
                  <a:pt x="108969" y="3857"/>
                </a:cubicBezTo>
                <a:cubicBezTo>
                  <a:pt x="98522" y="374"/>
                  <a:pt x="93048" y="-2718"/>
                  <a:pt x="79899" y="3857"/>
                </a:cubicBezTo>
                <a:cubicBezTo>
                  <a:pt x="73213" y="7200"/>
                  <a:pt x="70261" y="15566"/>
                  <a:pt x="64042" y="19713"/>
                </a:cubicBezTo>
                <a:cubicBezTo>
                  <a:pt x="41332" y="34855"/>
                  <a:pt x="70060" y="16705"/>
                  <a:pt x="48185" y="27642"/>
                </a:cubicBezTo>
                <a:cubicBezTo>
                  <a:pt x="39476" y="31996"/>
                  <a:pt x="41922" y="34094"/>
                  <a:pt x="32329" y="35570"/>
                </a:cubicBezTo>
                <a:cubicBezTo>
                  <a:pt x="23579" y="36916"/>
                  <a:pt x="14710" y="37332"/>
                  <a:pt x="5901" y="38213"/>
                </a:cubicBezTo>
                <a:cubicBezTo>
                  <a:pt x="4139" y="40856"/>
                  <a:pt x="803" y="42970"/>
                  <a:pt x="616" y="46141"/>
                </a:cubicBezTo>
                <a:cubicBezTo>
                  <a:pt x="-947" y="72710"/>
                  <a:pt x="340" y="74386"/>
                  <a:pt x="5901" y="91068"/>
                </a:cubicBezTo>
                <a:cubicBezTo>
                  <a:pt x="6782" y="98115"/>
                  <a:pt x="5095" y="106002"/>
                  <a:pt x="8544" y="112210"/>
                </a:cubicBezTo>
                <a:cubicBezTo>
                  <a:pt x="10308" y="115385"/>
                  <a:pt x="15961" y="113051"/>
                  <a:pt x="19115" y="114853"/>
                </a:cubicBezTo>
                <a:cubicBezTo>
                  <a:pt x="22360" y="116707"/>
                  <a:pt x="24093" y="120486"/>
                  <a:pt x="27043" y="122781"/>
                </a:cubicBezTo>
                <a:cubicBezTo>
                  <a:pt x="55492" y="144909"/>
                  <a:pt x="32829" y="123282"/>
                  <a:pt x="50828" y="141281"/>
                </a:cubicBezTo>
                <a:cubicBezTo>
                  <a:pt x="56995" y="159781"/>
                  <a:pt x="50828" y="155377"/>
                  <a:pt x="64042" y="159780"/>
                </a:cubicBezTo>
                <a:cubicBezTo>
                  <a:pt x="69141" y="185271"/>
                  <a:pt x="62898" y="162777"/>
                  <a:pt x="71970" y="180923"/>
                </a:cubicBezTo>
                <a:cubicBezTo>
                  <a:pt x="77719" y="192422"/>
                  <a:pt x="70736" y="186594"/>
                  <a:pt x="79899" y="199422"/>
                </a:cubicBezTo>
                <a:cubicBezTo>
                  <a:pt x="82071" y="202463"/>
                  <a:pt x="85395" y="204512"/>
                  <a:pt x="87827" y="207350"/>
                </a:cubicBezTo>
                <a:cubicBezTo>
                  <a:pt x="90693" y="210694"/>
                  <a:pt x="93195" y="214337"/>
                  <a:pt x="95755" y="217921"/>
                </a:cubicBezTo>
                <a:cubicBezTo>
                  <a:pt x="97601" y="220506"/>
                  <a:pt x="98561" y="223866"/>
                  <a:pt x="101041" y="225850"/>
                </a:cubicBezTo>
                <a:cubicBezTo>
                  <a:pt x="114648" y="236736"/>
                  <a:pt x="109410" y="219243"/>
                  <a:pt x="111612" y="220564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7025354" y="5229663"/>
            <a:ext cx="145353" cy="135329"/>
          </a:xfrm>
          <a:custGeom>
            <a:avLst/>
            <a:gdLst>
              <a:gd name="connsiteX0" fmla="*/ 116282 w 145353"/>
              <a:gd name="connsiteY0" fmla="*/ 129884 h 135329"/>
              <a:gd name="connsiteX1" fmla="*/ 118925 w 145353"/>
              <a:gd name="connsiteY1" fmla="*/ 111384 h 135329"/>
              <a:gd name="connsiteX2" fmla="*/ 126853 w 145353"/>
              <a:gd name="connsiteY2" fmla="*/ 106099 h 135329"/>
              <a:gd name="connsiteX3" fmla="*/ 129496 w 145353"/>
              <a:gd name="connsiteY3" fmla="*/ 95528 h 135329"/>
              <a:gd name="connsiteX4" fmla="*/ 137425 w 145353"/>
              <a:gd name="connsiteY4" fmla="*/ 79671 h 135329"/>
              <a:gd name="connsiteX5" fmla="*/ 142710 w 145353"/>
              <a:gd name="connsiteY5" fmla="*/ 61172 h 135329"/>
              <a:gd name="connsiteX6" fmla="*/ 145353 w 145353"/>
              <a:gd name="connsiteY6" fmla="*/ 53243 h 135329"/>
              <a:gd name="connsiteX7" fmla="*/ 142710 w 145353"/>
              <a:gd name="connsiteY7" fmla="*/ 37387 h 135329"/>
              <a:gd name="connsiteX8" fmla="*/ 121568 w 145353"/>
              <a:gd name="connsiteY8" fmla="*/ 29458 h 135329"/>
              <a:gd name="connsiteX9" fmla="*/ 105711 w 145353"/>
              <a:gd name="connsiteY9" fmla="*/ 24173 h 135329"/>
              <a:gd name="connsiteX10" fmla="*/ 97783 w 145353"/>
              <a:gd name="connsiteY10" fmla="*/ 21530 h 135329"/>
              <a:gd name="connsiteX11" fmla="*/ 81926 w 145353"/>
              <a:gd name="connsiteY11" fmla="*/ 13602 h 135329"/>
              <a:gd name="connsiteX12" fmla="*/ 10571 w 145353"/>
              <a:gd name="connsiteY12" fmla="*/ 10959 h 135329"/>
              <a:gd name="connsiteX13" fmla="*/ 13214 w 145353"/>
              <a:gd name="connsiteY13" fmla="*/ 32101 h 135329"/>
              <a:gd name="connsiteX14" fmla="*/ 18500 w 145353"/>
              <a:gd name="connsiteY14" fmla="*/ 47958 h 135329"/>
              <a:gd name="connsiteX15" fmla="*/ 13214 w 145353"/>
              <a:gd name="connsiteY15" fmla="*/ 71743 h 135329"/>
              <a:gd name="connsiteX16" fmla="*/ 5286 w 145353"/>
              <a:gd name="connsiteY16" fmla="*/ 79671 h 135329"/>
              <a:gd name="connsiteX17" fmla="*/ 2643 w 145353"/>
              <a:gd name="connsiteY17" fmla="*/ 103456 h 135329"/>
              <a:gd name="connsiteX18" fmla="*/ 0 w 145353"/>
              <a:gd name="connsiteY18" fmla="*/ 111384 h 135329"/>
              <a:gd name="connsiteX19" fmla="*/ 2643 w 145353"/>
              <a:gd name="connsiteY19" fmla="*/ 121955 h 135329"/>
              <a:gd name="connsiteX20" fmla="*/ 10571 w 145353"/>
              <a:gd name="connsiteY20" fmla="*/ 124598 h 135329"/>
              <a:gd name="connsiteX21" fmla="*/ 18500 w 145353"/>
              <a:gd name="connsiteY21" fmla="*/ 129884 h 135329"/>
              <a:gd name="connsiteX22" fmla="*/ 36999 w 145353"/>
              <a:gd name="connsiteY22" fmla="*/ 135169 h 135329"/>
              <a:gd name="connsiteX23" fmla="*/ 116282 w 145353"/>
              <a:gd name="connsiteY23" fmla="*/ 129884 h 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5353" h="135329">
                <a:moveTo>
                  <a:pt x="116282" y="129884"/>
                </a:moveTo>
                <a:cubicBezTo>
                  <a:pt x="129936" y="125920"/>
                  <a:pt x="116395" y="117076"/>
                  <a:pt x="118925" y="111384"/>
                </a:cubicBezTo>
                <a:cubicBezTo>
                  <a:pt x="120215" y="108482"/>
                  <a:pt x="125091" y="108742"/>
                  <a:pt x="126853" y="106099"/>
                </a:cubicBezTo>
                <a:cubicBezTo>
                  <a:pt x="128868" y="103077"/>
                  <a:pt x="128498" y="99020"/>
                  <a:pt x="129496" y="95528"/>
                </a:cubicBezTo>
                <a:cubicBezTo>
                  <a:pt x="132232" y="85953"/>
                  <a:pt x="131633" y="88358"/>
                  <a:pt x="137425" y="79671"/>
                </a:cubicBezTo>
                <a:cubicBezTo>
                  <a:pt x="143764" y="60648"/>
                  <a:pt x="136068" y="84419"/>
                  <a:pt x="142710" y="61172"/>
                </a:cubicBezTo>
                <a:cubicBezTo>
                  <a:pt x="143475" y="58493"/>
                  <a:pt x="144472" y="55886"/>
                  <a:pt x="145353" y="53243"/>
                </a:cubicBezTo>
                <a:cubicBezTo>
                  <a:pt x="144472" y="47958"/>
                  <a:pt x="145106" y="42180"/>
                  <a:pt x="142710" y="37387"/>
                </a:cubicBezTo>
                <a:cubicBezTo>
                  <a:pt x="139563" y="31093"/>
                  <a:pt x="125850" y="30626"/>
                  <a:pt x="121568" y="29458"/>
                </a:cubicBezTo>
                <a:cubicBezTo>
                  <a:pt x="116193" y="27992"/>
                  <a:pt x="110997" y="25935"/>
                  <a:pt x="105711" y="24173"/>
                </a:cubicBezTo>
                <a:cubicBezTo>
                  <a:pt x="103068" y="23292"/>
                  <a:pt x="100101" y="23075"/>
                  <a:pt x="97783" y="21530"/>
                </a:cubicBezTo>
                <a:cubicBezTo>
                  <a:pt x="87537" y="14700"/>
                  <a:pt x="92868" y="17249"/>
                  <a:pt x="81926" y="13602"/>
                </a:cubicBezTo>
                <a:cubicBezTo>
                  <a:pt x="59695" y="-1220"/>
                  <a:pt x="55163" y="-6490"/>
                  <a:pt x="10571" y="10959"/>
                </a:cubicBezTo>
                <a:cubicBezTo>
                  <a:pt x="3957" y="13547"/>
                  <a:pt x="11726" y="25156"/>
                  <a:pt x="13214" y="32101"/>
                </a:cubicBezTo>
                <a:cubicBezTo>
                  <a:pt x="14382" y="37549"/>
                  <a:pt x="18500" y="47958"/>
                  <a:pt x="18500" y="47958"/>
                </a:cubicBezTo>
                <a:cubicBezTo>
                  <a:pt x="16738" y="55886"/>
                  <a:pt x="16338" y="64246"/>
                  <a:pt x="13214" y="71743"/>
                </a:cubicBezTo>
                <a:cubicBezTo>
                  <a:pt x="11777" y="75193"/>
                  <a:pt x="6468" y="76125"/>
                  <a:pt x="5286" y="79671"/>
                </a:cubicBezTo>
                <a:cubicBezTo>
                  <a:pt x="2763" y="87239"/>
                  <a:pt x="3955" y="95587"/>
                  <a:pt x="2643" y="103456"/>
                </a:cubicBezTo>
                <a:cubicBezTo>
                  <a:pt x="2185" y="106204"/>
                  <a:pt x="881" y="108741"/>
                  <a:pt x="0" y="111384"/>
                </a:cubicBezTo>
                <a:cubicBezTo>
                  <a:pt x="881" y="114908"/>
                  <a:pt x="374" y="119119"/>
                  <a:pt x="2643" y="121955"/>
                </a:cubicBezTo>
                <a:cubicBezTo>
                  <a:pt x="4383" y="124130"/>
                  <a:pt x="8079" y="123352"/>
                  <a:pt x="10571" y="124598"/>
                </a:cubicBezTo>
                <a:cubicBezTo>
                  <a:pt x="13412" y="126019"/>
                  <a:pt x="15659" y="128463"/>
                  <a:pt x="18500" y="129884"/>
                </a:cubicBezTo>
                <a:cubicBezTo>
                  <a:pt x="21076" y="131172"/>
                  <a:pt x="35196" y="135116"/>
                  <a:pt x="36999" y="135169"/>
                </a:cubicBezTo>
                <a:cubicBezTo>
                  <a:pt x="63415" y="135946"/>
                  <a:pt x="102628" y="133848"/>
                  <a:pt x="116282" y="129884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7097544" y="4809850"/>
            <a:ext cx="401332" cy="290705"/>
          </a:xfrm>
          <a:custGeom>
            <a:avLst/>
            <a:gdLst>
              <a:gd name="connsiteX0" fmla="*/ 311013 w 401332"/>
              <a:gd name="connsiteY0" fmla="*/ 219350 h 290705"/>
              <a:gd name="connsiteX1" fmla="*/ 316298 w 401332"/>
              <a:gd name="connsiteY1" fmla="*/ 206136 h 290705"/>
              <a:gd name="connsiteX2" fmla="*/ 332155 w 401332"/>
              <a:gd name="connsiteY2" fmla="*/ 195565 h 290705"/>
              <a:gd name="connsiteX3" fmla="*/ 340083 w 401332"/>
              <a:gd name="connsiteY3" fmla="*/ 190279 h 290705"/>
              <a:gd name="connsiteX4" fmla="*/ 348011 w 401332"/>
              <a:gd name="connsiteY4" fmla="*/ 184994 h 290705"/>
              <a:gd name="connsiteX5" fmla="*/ 355940 w 401332"/>
              <a:gd name="connsiteY5" fmla="*/ 182351 h 290705"/>
              <a:gd name="connsiteX6" fmla="*/ 371796 w 401332"/>
              <a:gd name="connsiteY6" fmla="*/ 171780 h 290705"/>
              <a:gd name="connsiteX7" fmla="*/ 387653 w 401332"/>
              <a:gd name="connsiteY7" fmla="*/ 161209 h 290705"/>
              <a:gd name="connsiteX8" fmla="*/ 395581 w 401332"/>
              <a:gd name="connsiteY8" fmla="*/ 153281 h 290705"/>
              <a:gd name="connsiteX9" fmla="*/ 400867 w 401332"/>
              <a:gd name="connsiteY9" fmla="*/ 145352 h 290705"/>
              <a:gd name="connsiteX10" fmla="*/ 398224 w 401332"/>
              <a:gd name="connsiteY10" fmla="*/ 92497 h 290705"/>
              <a:gd name="connsiteX11" fmla="*/ 382367 w 401332"/>
              <a:gd name="connsiteY11" fmla="*/ 89854 h 290705"/>
              <a:gd name="connsiteX12" fmla="*/ 363868 w 401332"/>
              <a:gd name="connsiteY12" fmla="*/ 84568 h 290705"/>
              <a:gd name="connsiteX13" fmla="*/ 353297 w 401332"/>
              <a:gd name="connsiteY13" fmla="*/ 81926 h 290705"/>
              <a:gd name="connsiteX14" fmla="*/ 345369 w 401332"/>
              <a:gd name="connsiteY14" fmla="*/ 79283 h 290705"/>
              <a:gd name="connsiteX15" fmla="*/ 329512 w 401332"/>
              <a:gd name="connsiteY15" fmla="*/ 76640 h 290705"/>
              <a:gd name="connsiteX16" fmla="*/ 303084 w 401332"/>
              <a:gd name="connsiteY16" fmla="*/ 71355 h 290705"/>
              <a:gd name="connsiteX17" fmla="*/ 292513 w 401332"/>
              <a:gd name="connsiteY17" fmla="*/ 68712 h 290705"/>
              <a:gd name="connsiteX18" fmla="*/ 258157 w 401332"/>
              <a:gd name="connsiteY18" fmla="*/ 71355 h 290705"/>
              <a:gd name="connsiteX19" fmla="*/ 250229 w 401332"/>
              <a:gd name="connsiteY19" fmla="*/ 87211 h 290705"/>
              <a:gd name="connsiteX20" fmla="*/ 242300 w 401332"/>
              <a:gd name="connsiteY20" fmla="*/ 95140 h 290705"/>
              <a:gd name="connsiteX21" fmla="*/ 229087 w 401332"/>
              <a:gd name="connsiteY21" fmla="*/ 105711 h 290705"/>
              <a:gd name="connsiteX22" fmla="*/ 189445 w 401332"/>
              <a:gd name="connsiteY22" fmla="*/ 103068 h 290705"/>
              <a:gd name="connsiteX23" fmla="*/ 192088 w 401332"/>
              <a:gd name="connsiteY23" fmla="*/ 92497 h 290705"/>
              <a:gd name="connsiteX24" fmla="*/ 200016 w 401332"/>
              <a:gd name="connsiteY24" fmla="*/ 84568 h 290705"/>
              <a:gd name="connsiteX25" fmla="*/ 207944 w 401332"/>
              <a:gd name="connsiteY25" fmla="*/ 81926 h 290705"/>
              <a:gd name="connsiteX26" fmla="*/ 250229 w 401332"/>
              <a:gd name="connsiteY26" fmla="*/ 79283 h 290705"/>
              <a:gd name="connsiteX27" fmla="*/ 266085 w 401332"/>
              <a:gd name="connsiteY27" fmla="*/ 63426 h 290705"/>
              <a:gd name="connsiteX28" fmla="*/ 274014 w 401332"/>
              <a:gd name="connsiteY28" fmla="*/ 47570 h 290705"/>
              <a:gd name="connsiteX29" fmla="*/ 276657 w 401332"/>
              <a:gd name="connsiteY29" fmla="*/ 0 h 290705"/>
              <a:gd name="connsiteX30" fmla="*/ 207944 w 401332"/>
              <a:gd name="connsiteY30" fmla="*/ 2642 h 290705"/>
              <a:gd name="connsiteX31" fmla="*/ 202659 w 401332"/>
              <a:gd name="connsiteY31" fmla="*/ 10571 h 290705"/>
              <a:gd name="connsiteX32" fmla="*/ 194731 w 401332"/>
              <a:gd name="connsiteY32" fmla="*/ 13214 h 290705"/>
              <a:gd name="connsiteX33" fmla="*/ 178874 w 401332"/>
              <a:gd name="connsiteY33" fmla="*/ 23785 h 290705"/>
              <a:gd name="connsiteX34" fmla="*/ 163017 w 401332"/>
              <a:gd name="connsiteY34" fmla="*/ 39641 h 290705"/>
              <a:gd name="connsiteX35" fmla="*/ 147161 w 401332"/>
              <a:gd name="connsiteY35" fmla="*/ 44927 h 290705"/>
              <a:gd name="connsiteX36" fmla="*/ 136589 w 401332"/>
              <a:gd name="connsiteY36" fmla="*/ 52855 h 290705"/>
              <a:gd name="connsiteX37" fmla="*/ 107519 w 401332"/>
              <a:gd name="connsiteY37" fmla="*/ 60784 h 290705"/>
              <a:gd name="connsiteX38" fmla="*/ 99591 w 401332"/>
              <a:gd name="connsiteY38" fmla="*/ 66069 h 290705"/>
              <a:gd name="connsiteX39" fmla="*/ 91662 w 401332"/>
              <a:gd name="connsiteY39" fmla="*/ 68712 h 290705"/>
              <a:gd name="connsiteX40" fmla="*/ 65235 w 401332"/>
              <a:gd name="connsiteY40" fmla="*/ 73997 h 290705"/>
              <a:gd name="connsiteX41" fmla="*/ 49378 w 401332"/>
              <a:gd name="connsiteY41" fmla="*/ 79283 h 290705"/>
              <a:gd name="connsiteX42" fmla="*/ 41450 w 401332"/>
              <a:gd name="connsiteY42" fmla="*/ 81926 h 290705"/>
              <a:gd name="connsiteX43" fmla="*/ 33521 w 401332"/>
              <a:gd name="connsiteY43" fmla="*/ 87211 h 290705"/>
              <a:gd name="connsiteX44" fmla="*/ 7094 w 401332"/>
              <a:gd name="connsiteY44" fmla="*/ 95140 h 290705"/>
              <a:gd name="connsiteX45" fmla="*/ 4451 w 401332"/>
              <a:gd name="connsiteY45" fmla="*/ 124210 h 290705"/>
              <a:gd name="connsiteX46" fmla="*/ 12379 w 401332"/>
              <a:gd name="connsiteY46" fmla="*/ 126853 h 290705"/>
              <a:gd name="connsiteX47" fmla="*/ 28236 w 401332"/>
              <a:gd name="connsiteY47" fmla="*/ 140067 h 290705"/>
              <a:gd name="connsiteX48" fmla="*/ 41450 w 401332"/>
              <a:gd name="connsiteY48" fmla="*/ 145352 h 290705"/>
              <a:gd name="connsiteX49" fmla="*/ 57306 w 401332"/>
              <a:gd name="connsiteY49" fmla="*/ 153281 h 290705"/>
              <a:gd name="connsiteX50" fmla="*/ 59949 w 401332"/>
              <a:gd name="connsiteY50" fmla="*/ 161209 h 290705"/>
              <a:gd name="connsiteX51" fmla="*/ 70520 w 401332"/>
              <a:gd name="connsiteY51" fmla="*/ 163852 h 290705"/>
              <a:gd name="connsiteX52" fmla="*/ 86377 w 401332"/>
              <a:gd name="connsiteY52" fmla="*/ 169137 h 290705"/>
              <a:gd name="connsiteX53" fmla="*/ 96948 w 401332"/>
              <a:gd name="connsiteY53" fmla="*/ 171780 h 290705"/>
              <a:gd name="connsiteX54" fmla="*/ 115447 w 401332"/>
              <a:gd name="connsiteY54" fmla="*/ 179708 h 290705"/>
              <a:gd name="connsiteX55" fmla="*/ 144518 w 401332"/>
              <a:gd name="connsiteY55" fmla="*/ 182351 h 290705"/>
              <a:gd name="connsiteX56" fmla="*/ 152446 w 401332"/>
              <a:gd name="connsiteY56" fmla="*/ 190279 h 290705"/>
              <a:gd name="connsiteX57" fmla="*/ 155089 w 401332"/>
              <a:gd name="connsiteY57" fmla="*/ 198208 h 290705"/>
              <a:gd name="connsiteX58" fmla="*/ 157732 w 401332"/>
              <a:gd name="connsiteY58" fmla="*/ 221993 h 290705"/>
              <a:gd name="connsiteX59" fmla="*/ 189445 w 401332"/>
              <a:gd name="connsiteY59" fmla="*/ 235207 h 290705"/>
              <a:gd name="connsiteX60" fmla="*/ 200016 w 401332"/>
              <a:gd name="connsiteY60" fmla="*/ 237849 h 290705"/>
              <a:gd name="connsiteX61" fmla="*/ 215873 w 401332"/>
              <a:gd name="connsiteY61" fmla="*/ 240492 h 290705"/>
              <a:gd name="connsiteX62" fmla="*/ 226444 w 401332"/>
              <a:gd name="connsiteY62" fmla="*/ 253706 h 290705"/>
              <a:gd name="connsiteX63" fmla="*/ 234372 w 401332"/>
              <a:gd name="connsiteY63" fmla="*/ 258992 h 290705"/>
              <a:gd name="connsiteX64" fmla="*/ 239658 w 401332"/>
              <a:gd name="connsiteY64" fmla="*/ 274848 h 290705"/>
              <a:gd name="connsiteX65" fmla="*/ 242300 w 401332"/>
              <a:gd name="connsiteY65" fmla="*/ 288062 h 290705"/>
              <a:gd name="connsiteX66" fmla="*/ 252872 w 401332"/>
              <a:gd name="connsiteY66" fmla="*/ 290705 h 290705"/>
              <a:gd name="connsiteX67" fmla="*/ 303084 w 401332"/>
              <a:gd name="connsiteY67" fmla="*/ 288062 h 290705"/>
              <a:gd name="connsiteX68" fmla="*/ 308370 w 401332"/>
              <a:gd name="connsiteY68" fmla="*/ 280134 h 290705"/>
              <a:gd name="connsiteX69" fmla="*/ 316298 w 401332"/>
              <a:gd name="connsiteY69" fmla="*/ 253706 h 290705"/>
              <a:gd name="connsiteX70" fmla="*/ 311013 w 401332"/>
              <a:gd name="connsiteY70" fmla="*/ 219350 h 29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01332" h="290705">
                <a:moveTo>
                  <a:pt x="311013" y="219350"/>
                </a:moveTo>
                <a:cubicBezTo>
                  <a:pt x="311013" y="211422"/>
                  <a:pt x="313146" y="209682"/>
                  <a:pt x="316298" y="206136"/>
                </a:cubicBezTo>
                <a:cubicBezTo>
                  <a:pt x="320518" y="201388"/>
                  <a:pt x="326869" y="199089"/>
                  <a:pt x="332155" y="195565"/>
                </a:cubicBezTo>
                <a:lnTo>
                  <a:pt x="340083" y="190279"/>
                </a:lnTo>
                <a:cubicBezTo>
                  <a:pt x="342726" y="188517"/>
                  <a:pt x="344998" y="185998"/>
                  <a:pt x="348011" y="184994"/>
                </a:cubicBezTo>
                <a:cubicBezTo>
                  <a:pt x="350654" y="184113"/>
                  <a:pt x="353505" y="183704"/>
                  <a:pt x="355940" y="182351"/>
                </a:cubicBezTo>
                <a:cubicBezTo>
                  <a:pt x="361493" y="179266"/>
                  <a:pt x="366511" y="175303"/>
                  <a:pt x="371796" y="171780"/>
                </a:cubicBezTo>
                <a:cubicBezTo>
                  <a:pt x="371804" y="171775"/>
                  <a:pt x="387646" y="161216"/>
                  <a:pt x="387653" y="161209"/>
                </a:cubicBezTo>
                <a:cubicBezTo>
                  <a:pt x="390296" y="158566"/>
                  <a:pt x="393188" y="156152"/>
                  <a:pt x="395581" y="153281"/>
                </a:cubicBezTo>
                <a:cubicBezTo>
                  <a:pt x="397615" y="150841"/>
                  <a:pt x="399105" y="147995"/>
                  <a:pt x="400867" y="145352"/>
                </a:cubicBezTo>
                <a:cubicBezTo>
                  <a:pt x="399986" y="127734"/>
                  <a:pt x="403803" y="109232"/>
                  <a:pt x="398224" y="92497"/>
                </a:cubicBezTo>
                <a:cubicBezTo>
                  <a:pt x="396529" y="87413"/>
                  <a:pt x="387622" y="90905"/>
                  <a:pt x="382367" y="89854"/>
                </a:cubicBezTo>
                <a:cubicBezTo>
                  <a:pt x="368587" y="87098"/>
                  <a:pt x="375630" y="87928"/>
                  <a:pt x="363868" y="84568"/>
                </a:cubicBezTo>
                <a:cubicBezTo>
                  <a:pt x="360376" y="83570"/>
                  <a:pt x="356789" y="82924"/>
                  <a:pt x="353297" y="81926"/>
                </a:cubicBezTo>
                <a:cubicBezTo>
                  <a:pt x="350619" y="81161"/>
                  <a:pt x="348088" y="79887"/>
                  <a:pt x="345369" y="79283"/>
                </a:cubicBezTo>
                <a:cubicBezTo>
                  <a:pt x="340138" y="78120"/>
                  <a:pt x="334798" y="77521"/>
                  <a:pt x="329512" y="76640"/>
                </a:cubicBezTo>
                <a:cubicBezTo>
                  <a:pt x="313230" y="71212"/>
                  <a:pt x="329809" y="76214"/>
                  <a:pt x="303084" y="71355"/>
                </a:cubicBezTo>
                <a:cubicBezTo>
                  <a:pt x="299510" y="70705"/>
                  <a:pt x="296037" y="69593"/>
                  <a:pt x="292513" y="68712"/>
                </a:cubicBezTo>
                <a:cubicBezTo>
                  <a:pt x="281061" y="69593"/>
                  <a:pt x="269255" y="68396"/>
                  <a:pt x="258157" y="71355"/>
                </a:cubicBezTo>
                <a:cubicBezTo>
                  <a:pt x="253101" y="72703"/>
                  <a:pt x="252321" y="84074"/>
                  <a:pt x="250229" y="87211"/>
                </a:cubicBezTo>
                <a:cubicBezTo>
                  <a:pt x="248156" y="90321"/>
                  <a:pt x="244693" y="92269"/>
                  <a:pt x="242300" y="95140"/>
                </a:cubicBezTo>
                <a:cubicBezTo>
                  <a:pt x="233105" y="106174"/>
                  <a:pt x="242102" y="101372"/>
                  <a:pt x="229087" y="105711"/>
                </a:cubicBezTo>
                <a:lnTo>
                  <a:pt x="189445" y="103068"/>
                </a:lnTo>
                <a:cubicBezTo>
                  <a:pt x="186024" y="101846"/>
                  <a:pt x="190286" y="95651"/>
                  <a:pt x="192088" y="92497"/>
                </a:cubicBezTo>
                <a:cubicBezTo>
                  <a:pt x="193942" y="89252"/>
                  <a:pt x="196906" y="86641"/>
                  <a:pt x="200016" y="84568"/>
                </a:cubicBezTo>
                <a:cubicBezTo>
                  <a:pt x="202334" y="83023"/>
                  <a:pt x="205174" y="82218"/>
                  <a:pt x="207944" y="81926"/>
                </a:cubicBezTo>
                <a:cubicBezTo>
                  <a:pt x="221989" y="80448"/>
                  <a:pt x="236134" y="80164"/>
                  <a:pt x="250229" y="79283"/>
                </a:cubicBezTo>
                <a:cubicBezTo>
                  <a:pt x="255514" y="73997"/>
                  <a:pt x="263721" y="70517"/>
                  <a:pt x="266085" y="63426"/>
                </a:cubicBezTo>
                <a:cubicBezTo>
                  <a:pt x="269733" y="52485"/>
                  <a:pt x="267183" y="57816"/>
                  <a:pt x="274014" y="47570"/>
                </a:cubicBezTo>
                <a:cubicBezTo>
                  <a:pt x="282653" y="21650"/>
                  <a:pt x="279762" y="37265"/>
                  <a:pt x="276657" y="0"/>
                </a:cubicBezTo>
                <a:cubicBezTo>
                  <a:pt x="253753" y="881"/>
                  <a:pt x="230635" y="-600"/>
                  <a:pt x="207944" y="2642"/>
                </a:cubicBezTo>
                <a:cubicBezTo>
                  <a:pt x="204800" y="3091"/>
                  <a:pt x="205139" y="8587"/>
                  <a:pt x="202659" y="10571"/>
                </a:cubicBezTo>
                <a:cubicBezTo>
                  <a:pt x="200484" y="12311"/>
                  <a:pt x="197166" y="11861"/>
                  <a:pt x="194731" y="13214"/>
                </a:cubicBezTo>
                <a:cubicBezTo>
                  <a:pt x="189178" y="16299"/>
                  <a:pt x="183366" y="19293"/>
                  <a:pt x="178874" y="23785"/>
                </a:cubicBezTo>
                <a:cubicBezTo>
                  <a:pt x="173588" y="29070"/>
                  <a:pt x="170108" y="37277"/>
                  <a:pt x="163017" y="39641"/>
                </a:cubicBezTo>
                <a:lnTo>
                  <a:pt x="147161" y="44927"/>
                </a:lnTo>
                <a:cubicBezTo>
                  <a:pt x="143637" y="47570"/>
                  <a:pt x="140529" y="50885"/>
                  <a:pt x="136589" y="52855"/>
                </a:cubicBezTo>
                <a:cubicBezTo>
                  <a:pt x="127646" y="57327"/>
                  <a:pt x="117187" y="58850"/>
                  <a:pt x="107519" y="60784"/>
                </a:cubicBezTo>
                <a:cubicBezTo>
                  <a:pt x="104876" y="62546"/>
                  <a:pt x="102432" y="64649"/>
                  <a:pt x="99591" y="66069"/>
                </a:cubicBezTo>
                <a:cubicBezTo>
                  <a:pt x="97099" y="67315"/>
                  <a:pt x="94377" y="68086"/>
                  <a:pt x="91662" y="68712"/>
                </a:cubicBezTo>
                <a:cubicBezTo>
                  <a:pt x="82909" y="70732"/>
                  <a:pt x="73757" y="71156"/>
                  <a:pt x="65235" y="73997"/>
                </a:cubicBezTo>
                <a:lnTo>
                  <a:pt x="49378" y="79283"/>
                </a:lnTo>
                <a:cubicBezTo>
                  <a:pt x="46735" y="80164"/>
                  <a:pt x="43768" y="80381"/>
                  <a:pt x="41450" y="81926"/>
                </a:cubicBezTo>
                <a:cubicBezTo>
                  <a:pt x="38807" y="83688"/>
                  <a:pt x="36424" y="85921"/>
                  <a:pt x="33521" y="87211"/>
                </a:cubicBezTo>
                <a:cubicBezTo>
                  <a:pt x="25246" y="90889"/>
                  <a:pt x="15881" y="92943"/>
                  <a:pt x="7094" y="95140"/>
                </a:cubicBezTo>
                <a:cubicBezTo>
                  <a:pt x="-50" y="105854"/>
                  <a:pt x="-3242" y="106900"/>
                  <a:pt x="4451" y="124210"/>
                </a:cubicBezTo>
                <a:cubicBezTo>
                  <a:pt x="5582" y="126756"/>
                  <a:pt x="9736" y="125972"/>
                  <a:pt x="12379" y="126853"/>
                </a:cubicBezTo>
                <a:cubicBezTo>
                  <a:pt x="18224" y="132698"/>
                  <a:pt x="20877" y="136388"/>
                  <a:pt x="28236" y="140067"/>
                </a:cubicBezTo>
                <a:cubicBezTo>
                  <a:pt x="32479" y="142188"/>
                  <a:pt x="37207" y="143230"/>
                  <a:pt x="41450" y="145352"/>
                </a:cubicBezTo>
                <a:cubicBezTo>
                  <a:pt x="61949" y="155602"/>
                  <a:pt x="37372" y="146636"/>
                  <a:pt x="57306" y="153281"/>
                </a:cubicBezTo>
                <a:cubicBezTo>
                  <a:pt x="58187" y="155924"/>
                  <a:pt x="57774" y="159469"/>
                  <a:pt x="59949" y="161209"/>
                </a:cubicBezTo>
                <a:cubicBezTo>
                  <a:pt x="62785" y="163478"/>
                  <a:pt x="67041" y="162808"/>
                  <a:pt x="70520" y="163852"/>
                </a:cubicBezTo>
                <a:cubicBezTo>
                  <a:pt x="75857" y="165453"/>
                  <a:pt x="80972" y="167786"/>
                  <a:pt x="86377" y="169137"/>
                </a:cubicBezTo>
                <a:cubicBezTo>
                  <a:pt x="89901" y="170018"/>
                  <a:pt x="93547" y="170505"/>
                  <a:pt x="96948" y="171780"/>
                </a:cubicBezTo>
                <a:cubicBezTo>
                  <a:pt x="103513" y="174242"/>
                  <a:pt x="108375" y="178698"/>
                  <a:pt x="115447" y="179708"/>
                </a:cubicBezTo>
                <a:cubicBezTo>
                  <a:pt x="125080" y="181084"/>
                  <a:pt x="134828" y="181470"/>
                  <a:pt x="144518" y="182351"/>
                </a:cubicBezTo>
                <a:cubicBezTo>
                  <a:pt x="147161" y="184994"/>
                  <a:pt x="150373" y="187169"/>
                  <a:pt x="152446" y="190279"/>
                </a:cubicBezTo>
                <a:cubicBezTo>
                  <a:pt x="153991" y="192597"/>
                  <a:pt x="154631" y="195460"/>
                  <a:pt x="155089" y="198208"/>
                </a:cubicBezTo>
                <a:cubicBezTo>
                  <a:pt x="156401" y="206077"/>
                  <a:pt x="153950" y="214969"/>
                  <a:pt x="157732" y="221993"/>
                </a:cubicBezTo>
                <a:cubicBezTo>
                  <a:pt x="163980" y="233597"/>
                  <a:pt x="179188" y="233156"/>
                  <a:pt x="189445" y="235207"/>
                </a:cubicBezTo>
                <a:cubicBezTo>
                  <a:pt x="193007" y="235919"/>
                  <a:pt x="196454" y="237137"/>
                  <a:pt x="200016" y="237849"/>
                </a:cubicBezTo>
                <a:cubicBezTo>
                  <a:pt x="205271" y="238900"/>
                  <a:pt x="210587" y="239611"/>
                  <a:pt x="215873" y="240492"/>
                </a:cubicBezTo>
                <a:cubicBezTo>
                  <a:pt x="238594" y="255641"/>
                  <a:pt x="211855" y="235470"/>
                  <a:pt x="226444" y="253706"/>
                </a:cubicBezTo>
                <a:cubicBezTo>
                  <a:pt x="228428" y="256186"/>
                  <a:pt x="231729" y="257230"/>
                  <a:pt x="234372" y="258992"/>
                </a:cubicBezTo>
                <a:cubicBezTo>
                  <a:pt x="236134" y="264277"/>
                  <a:pt x="238566" y="269385"/>
                  <a:pt x="239658" y="274848"/>
                </a:cubicBezTo>
                <a:cubicBezTo>
                  <a:pt x="240539" y="279253"/>
                  <a:pt x="239424" y="284611"/>
                  <a:pt x="242300" y="288062"/>
                </a:cubicBezTo>
                <a:cubicBezTo>
                  <a:pt x="244625" y="290853"/>
                  <a:pt x="249348" y="289824"/>
                  <a:pt x="252872" y="290705"/>
                </a:cubicBezTo>
                <a:cubicBezTo>
                  <a:pt x="269609" y="289824"/>
                  <a:pt x="286620" y="291198"/>
                  <a:pt x="303084" y="288062"/>
                </a:cubicBezTo>
                <a:cubicBezTo>
                  <a:pt x="306204" y="287468"/>
                  <a:pt x="307080" y="283036"/>
                  <a:pt x="308370" y="280134"/>
                </a:cubicBezTo>
                <a:cubicBezTo>
                  <a:pt x="312044" y="271867"/>
                  <a:pt x="314102" y="262488"/>
                  <a:pt x="316298" y="253706"/>
                </a:cubicBezTo>
                <a:cubicBezTo>
                  <a:pt x="321790" y="201534"/>
                  <a:pt x="311013" y="227278"/>
                  <a:pt x="311013" y="219350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7058620" y="5845817"/>
            <a:ext cx="648570" cy="195066"/>
          </a:xfrm>
          <a:custGeom>
            <a:avLst/>
            <a:gdLst>
              <a:gd name="connsiteX0" fmla="*/ 1090 w 648570"/>
              <a:gd name="connsiteY0" fmla="*/ 174423 h 195066"/>
              <a:gd name="connsiteX1" fmla="*/ 3733 w 648570"/>
              <a:gd name="connsiteY1" fmla="*/ 192923 h 195066"/>
              <a:gd name="connsiteX2" fmla="*/ 56589 w 648570"/>
              <a:gd name="connsiteY2" fmla="*/ 190280 h 195066"/>
              <a:gd name="connsiteX3" fmla="*/ 64517 w 648570"/>
              <a:gd name="connsiteY3" fmla="*/ 182352 h 195066"/>
              <a:gd name="connsiteX4" fmla="*/ 157014 w 648570"/>
              <a:gd name="connsiteY4" fmla="*/ 179709 h 195066"/>
              <a:gd name="connsiteX5" fmla="*/ 164942 w 648570"/>
              <a:gd name="connsiteY5" fmla="*/ 177066 h 195066"/>
              <a:gd name="connsiteX6" fmla="*/ 223083 w 648570"/>
              <a:gd name="connsiteY6" fmla="*/ 174423 h 195066"/>
              <a:gd name="connsiteX7" fmla="*/ 236297 w 648570"/>
              <a:gd name="connsiteY7" fmla="*/ 158567 h 195066"/>
              <a:gd name="connsiteX8" fmla="*/ 238940 w 648570"/>
              <a:gd name="connsiteY8" fmla="*/ 121568 h 195066"/>
              <a:gd name="connsiteX9" fmla="*/ 246868 w 648570"/>
              <a:gd name="connsiteY9" fmla="*/ 118925 h 195066"/>
              <a:gd name="connsiteX10" fmla="*/ 257439 w 648570"/>
              <a:gd name="connsiteY10" fmla="*/ 116282 h 195066"/>
              <a:gd name="connsiteX11" fmla="*/ 283867 w 648570"/>
              <a:gd name="connsiteY11" fmla="*/ 108354 h 195066"/>
              <a:gd name="connsiteX12" fmla="*/ 339365 w 648570"/>
              <a:gd name="connsiteY12" fmla="*/ 110997 h 195066"/>
              <a:gd name="connsiteX13" fmla="*/ 355222 w 648570"/>
              <a:gd name="connsiteY13" fmla="*/ 118925 h 195066"/>
              <a:gd name="connsiteX14" fmla="*/ 368436 w 648570"/>
              <a:gd name="connsiteY14" fmla="*/ 121568 h 195066"/>
              <a:gd name="connsiteX15" fmla="*/ 376364 w 648570"/>
              <a:gd name="connsiteY15" fmla="*/ 124211 h 195066"/>
              <a:gd name="connsiteX16" fmla="*/ 384293 w 648570"/>
              <a:gd name="connsiteY16" fmla="*/ 129496 h 195066"/>
              <a:gd name="connsiteX17" fmla="*/ 405435 w 648570"/>
              <a:gd name="connsiteY17" fmla="*/ 132139 h 195066"/>
              <a:gd name="connsiteX18" fmla="*/ 413363 w 648570"/>
              <a:gd name="connsiteY18" fmla="*/ 137425 h 195066"/>
              <a:gd name="connsiteX19" fmla="*/ 421291 w 648570"/>
              <a:gd name="connsiteY19" fmla="*/ 140067 h 195066"/>
              <a:gd name="connsiteX20" fmla="*/ 537574 w 648570"/>
              <a:gd name="connsiteY20" fmla="*/ 137425 h 195066"/>
              <a:gd name="connsiteX21" fmla="*/ 558716 w 648570"/>
              <a:gd name="connsiteY21" fmla="*/ 132139 h 195066"/>
              <a:gd name="connsiteX22" fmla="*/ 569287 w 648570"/>
              <a:gd name="connsiteY22" fmla="*/ 129496 h 195066"/>
              <a:gd name="connsiteX23" fmla="*/ 577215 w 648570"/>
              <a:gd name="connsiteY23" fmla="*/ 124211 h 195066"/>
              <a:gd name="connsiteX24" fmla="*/ 593072 w 648570"/>
              <a:gd name="connsiteY24" fmla="*/ 118925 h 195066"/>
              <a:gd name="connsiteX25" fmla="*/ 601000 w 648570"/>
              <a:gd name="connsiteY25" fmla="*/ 113640 h 195066"/>
              <a:gd name="connsiteX26" fmla="*/ 611571 w 648570"/>
              <a:gd name="connsiteY26" fmla="*/ 110997 h 195066"/>
              <a:gd name="connsiteX27" fmla="*/ 648570 w 648570"/>
              <a:gd name="connsiteY27" fmla="*/ 105711 h 195066"/>
              <a:gd name="connsiteX28" fmla="*/ 645927 w 648570"/>
              <a:gd name="connsiteY28" fmla="*/ 81926 h 195066"/>
              <a:gd name="connsiteX29" fmla="*/ 635356 w 648570"/>
              <a:gd name="connsiteY29" fmla="*/ 76641 h 195066"/>
              <a:gd name="connsiteX30" fmla="*/ 616857 w 648570"/>
              <a:gd name="connsiteY30" fmla="*/ 66070 h 195066"/>
              <a:gd name="connsiteX31" fmla="*/ 598357 w 648570"/>
              <a:gd name="connsiteY31" fmla="*/ 63427 h 195066"/>
              <a:gd name="connsiteX32" fmla="*/ 587786 w 648570"/>
              <a:gd name="connsiteY32" fmla="*/ 60784 h 195066"/>
              <a:gd name="connsiteX33" fmla="*/ 497932 w 648570"/>
              <a:gd name="connsiteY33" fmla="*/ 58141 h 195066"/>
              <a:gd name="connsiteX34" fmla="*/ 468861 w 648570"/>
              <a:gd name="connsiteY34" fmla="*/ 52856 h 195066"/>
              <a:gd name="connsiteX35" fmla="*/ 460933 w 648570"/>
              <a:gd name="connsiteY35" fmla="*/ 50213 h 195066"/>
              <a:gd name="connsiteX36" fmla="*/ 431863 w 648570"/>
              <a:gd name="connsiteY36" fmla="*/ 47570 h 195066"/>
              <a:gd name="connsiteX37" fmla="*/ 416006 w 648570"/>
              <a:gd name="connsiteY37" fmla="*/ 42285 h 195066"/>
              <a:gd name="connsiteX38" fmla="*/ 408078 w 648570"/>
              <a:gd name="connsiteY38" fmla="*/ 39642 h 195066"/>
              <a:gd name="connsiteX39" fmla="*/ 389578 w 648570"/>
              <a:gd name="connsiteY39" fmla="*/ 31714 h 195066"/>
              <a:gd name="connsiteX40" fmla="*/ 371079 w 648570"/>
              <a:gd name="connsiteY40" fmla="*/ 23785 h 195066"/>
              <a:gd name="connsiteX41" fmla="*/ 360508 w 648570"/>
              <a:gd name="connsiteY41" fmla="*/ 18500 h 195066"/>
              <a:gd name="connsiteX42" fmla="*/ 352579 w 648570"/>
              <a:gd name="connsiteY42" fmla="*/ 15857 h 195066"/>
              <a:gd name="connsiteX43" fmla="*/ 344651 w 648570"/>
              <a:gd name="connsiteY43" fmla="*/ 10571 h 195066"/>
              <a:gd name="connsiteX44" fmla="*/ 334080 w 648570"/>
              <a:gd name="connsiteY44" fmla="*/ 7929 h 195066"/>
              <a:gd name="connsiteX45" fmla="*/ 318223 w 648570"/>
              <a:gd name="connsiteY45" fmla="*/ 2643 h 195066"/>
              <a:gd name="connsiteX46" fmla="*/ 310295 w 648570"/>
              <a:gd name="connsiteY46" fmla="*/ 0 h 195066"/>
              <a:gd name="connsiteX47" fmla="*/ 157014 w 648570"/>
              <a:gd name="connsiteY47" fmla="*/ 2643 h 195066"/>
              <a:gd name="connsiteX48" fmla="*/ 149086 w 648570"/>
              <a:gd name="connsiteY48" fmla="*/ 10571 h 195066"/>
              <a:gd name="connsiteX49" fmla="*/ 133229 w 648570"/>
              <a:gd name="connsiteY49" fmla="*/ 21143 h 195066"/>
              <a:gd name="connsiteX50" fmla="*/ 125301 w 648570"/>
              <a:gd name="connsiteY50" fmla="*/ 26428 h 195066"/>
              <a:gd name="connsiteX51" fmla="*/ 117372 w 648570"/>
              <a:gd name="connsiteY51" fmla="*/ 29071 h 195066"/>
              <a:gd name="connsiteX52" fmla="*/ 101516 w 648570"/>
              <a:gd name="connsiteY52" fmla="*/ 39642 h 195066"/>
              <a:gd name="connsiteX53" fmla="*/ 96230 w 648570"/>
              <a:gd name="connsiteY53" fmla="*/ 47570 h 195066"/>
              <a:gd name="connsiteX54" fmla="*/ 88302 w 648570"/>
              <a:gd name="connsiteY54" fmla="*/ 55499 h 195066"/>
              <a:gd name="connsiteX55" fmla="*/ 85659 w 648570"/>
              <a:gd name="connsiteY55" fmla="*/ 63427 h 195066"/>
              <a:gd name="connsiteX56" fmla="*/ 75088 w 648570"/>
              <a:gd name="connsiteY56" fmla="*/ 79284 h 195066"/>
              <a:gd name="connsiteX57" fmla="*/ 61874 w 648570"/>
              <a:gd name="connsiteY57" fmla="*/ 100426 h 195066"/>
              <a:gd name="connsiteX58" fmla="*/ 59231 w 648570"/>
              <a:gd name="connsiteY58" fmla="*/ 108354 h 195066"/>
              <a:gd name="connsiteX59" fmla="*/ 56589 w 648570"/>
              <a:gd name="connsiteY59" fmla="*/ 121568 h 195066"/>
              <a:gd name="connsiteX60" fmla="*/ 51303 w 648570"/>
              <a:gd name="connsiteY60" fmla="*/ 129496 h 195066"/>
              <a:gd name="connsiteX61" fmla="*/ 35446 w 648570"/>
              <a:gd name="connsiteY61" fmla="*/ 142710 h 195066"/>
              <a:gd name="connsiteX62" fmla="*/ 22233 w 648570"/>
              <a:gd name="connsiteY62" fmla="*/ 155924 h 195066"/>
              <a:gd name="connsiteX63" fmla="*/ 6376 w 648570"/>
              <a:gd name="connsiteY63" fmla="*/ 166495 h 195066"/>
              <a:gd name="connsiteX64" fmla="*/ 1090 w 648570"/>
              <a:gd name="connsiteY64" fmla="*/ 174423 h 19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48570" h="195066">
                <a:moveTo>
                  <a:pt x="1090" y="174423"/>
                </a:moveTo>
                <a:cubicBezTo>
                  <a:pt x="650" y="178828"/>
                  <a:pt x="-2257" y="191212"/>
                  <a:pt x="3733" y="192923"/>
                </a:cubicBezTo>
                <a:cubicBezTo>
                  <a:pt x="20695" y="197769"/>
                  <a:pt x="39209" y="193303"/>
                  <a:pt x="56589" y="190280"/>
                </a:cubicBezTo>
                <a:cubicBezTo>
                  <a:pt x="60271" y="189640"/>
                  <a:pt x="60800" y="182743"/>
                  <a:pt x="64517" y="182352"/>
                </a:cubicBezTo>
                <a:cubicBezTo>
                  <a:pt x="95192" y="179123"/>
                  <a:pt x="126182" y="180590"/>
                  <a:pt x="157014" y="179709"/>
                </a:cubicBezTo>
                <a:cubicBezTo>
                  <a:pt x="159657" y="178828"/>
                  <a:pt x="162165" y="177288"/>
                  <a:pt x="164942" y="177066"/>
                </a:cubicBezTo>
                <a:cubicBezTo>
                  <a:pt x="184281" y="175519"/>
                  <a:pt x="203926" y="177488"/>
                  <a:pt x="223083" y="174423"/>
                </a:cubicBezTo>
                <a:cubicBezTo>
                  <a:pt x="226881" y="173815"/>
                  <a:pt x="234358" y="161476"/>
                  <a:pt x="236297" y="158567"/>
                </a:cubicBezTo>
                <a:cubicBezTo>
                  <a:pt x="237178" y="146234"/>
                  <a:pt x="235754" y="133515"/>
                  <a:pt x="238940" y="121568"/>
                </a:cubicBezTo>
                <a:cubicBezTo>
                  <a:pt x="239658" y="118876"/>
                  <a:pt x="244190" y="119690"/>
                  <a:pt x="246868" y="118925"/>
                </a:cubicBezTo>
                <a:cubicBezTo>
                  <a:pt x="250360" y="117927"/>
                  <a:pt x="253935" y="117238"/>
                  <a:pt x="257439" y="116282"/>
                </a:cubicBezTo>
                <a:cubicBezTo>
                  <a:pt x="274092" y="111741"/>
                  <a:pt x="271821" y="112370"/>
                  <a:pt x="283867" y="108354"/>
                </a:cubicBezTo>
                <a:cubicBezTo>
                  <a:pt x="302366" y="109235"/>
                  <a:pt x="320909" y="109459"/>
                  <a:pt x="339365" y="110997"/>
                </a:cubicBezTo>
                <a:cubicBezTo>
                  <a:pt x="349915" y="111876"/>
                  <a:pt x="345423" y="115250"/>
                  <a:pt x="355222" y="118925"/>
                </a:cubicBezTo>
                <a:cubicBezTo>
                  <a:pt x="359428" y="120502"/>
                  <a:pt x="364078" y="120478"/>
                  <a:pt x="368436" y="121568"/>
                </a:cubicBezTo>
                <a:cubicBezTo>
                  <a:pt x="371138" y="122244"/>
                  <a:pt x="373872" y="122965"/>
                  <a:pt x="376364" y="124211"/>
                </a:cubicBezTo>
                <a:cubicBezTo>
                  <a:pt x="379205" y="125631"/>
                  <a:pt x="381229" y="128660"/>
                  <a:pt x="384293" y="129496"/>
                </a:cubicBezTo>
                <a:cubicBezTo>
                  <a:pt x="391145" y="131365"/>
                  <a:pt x="398388" y="131258"/>
                  <a:pt x="405435" y="132139"/>
                </a:cubicBezTo>
                <a:cubicBezTo>
                  <a:pt x="408078" y="133901"/>
                  <a:pt x="410522" y="136005"/>
                  <a:pt x="413363" y="137425"/>
                </a:cubicBezTo>
                <a:cubicBezTo>
                  <a:pt x="415854" y="138671"/>
                  <a:pt x="418505" y="140067"/>
                  <a:pt x="421291" y="140067"/>
                </a:cubicBezTo>
                <a:cubicBezTo>
                  <a:pt x="460062" y="140067"/>
                  <a:pt x="498813" y="138306"/>
                  <a:pt x="537574" y="137425"/>
                </a:cubicBezTo>
                <a:lnTo>
                  <a:pt x="558716" y="132139"/>
                </a:lnTo>
                <a:lnTo>
                  <a:pt x="569287" y="129496"/>
                </a:lnTo>
                <a:cubicBezTo>
                  <a:pt x="571930" y="127734"/>
                  <a:pt x="574313" y="125501"/>
                  <a:pt x="577215" y="124211"/>
                </a:cubicBezTo>
                <a:cubicBezTo>
                  <a:pt x="582306" y="121948"/>
                  <a:pt x="588436" y="122015"/>
                  <a:pt x="593072" y="118925"/>
                </a:cubicBezTo>
                <a:cubicBezTo>
                  <a:pt x="595715" y="117163"/>
                  <a:pt x="598081" y="114891"/>
                  <a:pt x="601000" y="113640"/>
                </a:cubicBezTo>
                <a:cubicBezTo>
                  <a:pt x="604338" y="112209"/>
                  <a:pt x="608079" y="111995"/>
                  <a:pt x="611571" y="110997"/>
                </a:cubicBezTo>
                <a:cubicBezTo>
                  <a:pt x="632924" y="104896"/>
                  <a:pt x="602081" y="109938"/>
                  <a:pt x="648570" y="105711"/>
                </a:cubicBezTo>
                <a:cubicBezTo>
                  <a:pt x="647689" y="97783"/>
                  <a:pt x="649228" y="89188"/>
                  <a:pt x="645927" y="81926"/>
                </a:cubicBezTo>
                <a:cubicBezTo>
                  <a:pt x="644297" y="78340"/>
                  <a:pt x="638776" y="78596"/>
                  <a:pt x="635356" y="76641"/>
                </a:cubicBezTo>
                <a:cubicBezTo>
                  <a:pt x="628801" y="72895"/>
                  <a:pt x="624501" y="68155"/>
                  <a:pt x="616857" y="66070"/>
                </a:cubicBezTo>
                <a:cubicBezTo>
                  <a:pt x="610847" y="64431"/>
                  <a:pt x="604486" y="64541"/>
                  <a:pt x="598357" y="63427"/>
                </a:cubicBezTo>
                <a:cubicBezTo>
                  <a:pt x="594783" y="62777"/>
                  <a:pt x="591413" y="60975"/>
                  <a:pt x="587786" y="60784"/>
                </a:cubicBezTo>
                <a:cubicBezTo>
                  <a:pt x="557863" y="59209"/>
                  <a:pt x="527883" y="59022"/>
                  <a:pt x="497932" y="58141"/>
                </a:cubicBezTo>
                <a:cubicBezTo>
                  <a:pt x="479747" y="52081"/>
                  <a:pt x="501740" y="58834"/>
                  <a:pt x="468861" y="52856"/>
                </a:cubicBezTo>
                <a:cubicBezTo>
                  <a:pt x="466120" y="52358"/>
                  <a:pt x="463691" y="50607"/>
                  <a:pt x="460933" y="50213"/>
                </a:cubicBezTo>
                <a:cubicBezTo>
                  <a:pt x="451301" y="48837"/>
                  <a:pt x="441553" y="48451"/>
                  <a:pt x="431863" y="47570"/>
                </a:cubicBezTo>
                <a:lnTo>
                  <a:pt x="416006" y="42285"/>
                </a:lnTo>
                <a:cubicBezTo>
                  <a:pt x="413363" y="41404"/>
                  <a:pt x="410396" y="41187"/>
                  <a:pt x="408078" y="39642"/>
                </a:cubicBezTo>
                <a:cubicBezTo>
                  <a:pt x="397127" y="32341"/>
                  <a:pt x="403231" y="35126"/>
                  <a:pt x="389578" y="31714"/>
                </a:cubicBezTo>
                <a:cubicBezTo>
                  <a:pt x="373515" y="21004"/>
                  <a:pt x="390579" y="31097"/>
                  <a:pt x="371079" y="23785"/>
                </a:cubicBezTo>
                <a:cubicBezTo>
                  <a:pt x="367390" y="22402"/>
                  <a:pt x="364129" y="20052"/>
                  <a:pt x="360508" y="18500"/>
                </a:cubicBezTo>
                <a:cubicBezTo>
                  <a:pt x="357947" y="17403"/>
                  <a:pt x="355222" y="16738"/>
                  <a:pt x="352579" y="15857"/>
                </a:cubicBezTo>
                <a:cubicBezTo>
                  <a:pt x="349936" y="14095"/>
                  <a:pt x="347570" y="11822"/>
                  <a:pt x="344651" y="10571"/>
                </a:cubicBezTo>
                <a:cubicBezTo>
                  <a:pt x="341313" y="9140"/>
                  <a:pt x="337559" y="8973"/>
                  <a:pt x="334080" y="7929"/>
                </a:cubicBezTo>
                <a:cubicBezTo>
                  <a:pt x="328743" y="6328"/>
                  <a:pt x="323509" y="4405"/>
                  <a:pt x="318223" y="2643"/>
                </a:cubicBezTo>
                <a:lnTo>
                  <a:pt x="310295" y="0"/>
                </a:lnTo>
                <a:cubicBezTo>
                  <a:pt x="259201" y="881"/>
                  <a:pt x="208006" y="-701"/>
                  <a:pt x="157014" y="2643"/>
                </a:cubicBezTo>
                <a:cubicBezTo>
                  <a:pt x="153285" y="2888"/>
                  <a:pt x="152036" y="8276"/>
                  <a:pt x="149086" y="10571"/>
                </a:cubicBezTo>
                <a:cubicBezTo>
                  <a:pt x="144072" y="14471"/>
                  <a:pt x="138515" y="17619"/>
                  <a:pt x="133229" y="21143"/>
                </a:cubicBezTo>
                <a:cubicBezTo>
                  <a:pt x="130586" y="22905"/>
                  <a:pt x="128314" y="25424"/>
                  <a:pt x="125301" y="26428"/>
                </a:cubicBezTo>
                <a:cubicBezTo>
                  <a:pt x="122658" y="27309"/>
                  <a:pt x="119807" y="27718"/>
                  <a:pt x="117372" y="29071"/>
                </a:cubicBezTo>
                <a:cubicBezTo>
                  <a:pt x="111819" y="32156"/>
                  <a:pt x="101516" y="39642"/>
                  <a:pt x="101516" y="39642"/>
                </a:cubicBezTo>
                <a:cubicBezTo>
                  <a:pt x="99754" y="42285"/>
                  <a:pt x="98263" y="45130"/>
                  <a:pt x="96230" y="47570"/>
                </a:cubicBezTo>
                <a:cubicBezTo>
                  <a:pt x="93837" y="50441"/>
                  <a:pt x="90375" y="52389"/>
                  <a:pt x="88302" y="55499"/>
                </a:cubicBezTo>
                <a:cubicBezTo>
                  <a:pt x="86757" y="57817"/>
                  <a:pt x="87012" y="60992"/>
                  <a:pt x="85659" y="63427"/>
                </a:cubicBezTo>
                <a:cubicBezTo>
                  <a:pt x="82574" y="68980"/>
                  <a:pt x="77097" y="73258"/>
                  <a:pt x="75088" y="79284"/>
                </a:cubicBezTo>
                <a:cubicBezTo>
                  <a:pt x="68797" y="98153"/>
                  <a:pt x="74437" y="92049"/>
                  <a:pt x="61874" y="100426"/>
                </a:cubicBezTo>
                <a:cubicBezTo>
                  <a:pt x="60993" y="103069"/>
                  <a:pt x="59907" y="105652"/>
                  <a:pt x="59231" y="108354"/>
                </a:cubicBezTo>
                <a:cubicBezTo>
                  <a:pt x="58142" y="112712"/>
                  <a:pt x="58166" y="117362"/>
                  <a:pt x="56589" y="121568"/>
                </a:cubicBezTo>
                <a:cubicBezTo>
                  <a:pt x="55474" y="124542"/>
                  <a:pt x="53336" y="127056"/>
                  <a:pt x="51303" y="129496"/>
                </a:cubicBezTo>
                <a:cubicBezTo>
                  <a:pt x="44941" y="137130"/>
                  <a:pt x="43245" y="137511"/>
                  <a:pt x="35446" y="142710"/>
                </a:cubicBezTo>
                <a:cubicBezTo>
                  <a:pt x="25759" y="157242"/>
                  <a:pt x="35444" y="144915"/>
                  <a:pt x="22233" y="155924"/>
                </a:cubicBezTo>
                <a:cubicBezTo>
                  <a:pt x="9036" y="166921"/>
                  <a:pt x="20308" y="161851"/>
                  <a:pt x="6376" y="166495"/>
                </a:cubicBezTo>
                <a:cubicBezTo>
                  <a:pt x="3560" y="180573"/>
                  <a:pt x="1530" y="170018"/>
                  <a:pt x="1090" y="174423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6874716" y="5404474"/>
            <a:ext cx="817796" cy="454557"/>
          </a:xfrm>
          <a:custGeom>
            <a:avLst/>
            <a:gdLst>
              <a:gd name="connsiteX0" fmla="*/ 155924 w 817796"/>
              <a:gd name="connsiteY0" fmla="*/ 420201 h 454557"/>
              <a:gd name="connsiteX1" fmla="*/ 142710 w 817796"/>
              <a:gd name="connsiteY1" fmla="*/ 425487 h 454557"/>
              <a:gd name="connsiteX2" fmla="*/ 132139 w 817796"/>
              <a:gd name="connsiteY2" fmla="*/ 428129 h 454557"/>
              <a:gd name="connsiteX3" fmla="*/ 124211 w 817796"/>
              <a:gd name="connsiteY3" fmla="*/ 436058 h 454557"/>
              <a:gd name="connsiteX4" fmla="*/ 116282 w 817796"/>
              <a:gd name="connsiteY4" fmla="*/ 441343 h 454557"/>
              <a:gd name="connsiteX5" fmla="*/ 108354 w 817796"/>
              <a:gd name="connsiteY5" fmla="*/ 449272 h 454557"/>
              <a:gd name="connsiteX6" fmla="*/ 81926 w 817796"/>
              <a:gd name="connsiteY6" fmla="*/ 454557 h 454557"/>
              <a:gd name="connsiteX7" fmla="*/ 47570 w 817796"/>
              <a:gd name="connsiteY7" fmla="*/ 451914 h 454557"/>
              <a:gd name="connsiteX8" fmla="*/ 39642 w 817796"/>
              <a:gd name="connsiteY8" fmla="*/ 446629 h 454557"/>
              <a:gd name="connsiteX9" fmla="*/ 23785 w 817796"/>
              <a:gd name="connsiteY9" fmla="*/ 441343 h 454557"/>
              <a:gd name="connsiteX10" fmla="*/ 7928 w 817796"/>
              <a:gd name="connsiteY10" fmla="*/ 430772 h 454557"/>
              <a:gd name="connsiteX11" fmla="*/ 0 w 817796"/>
              <a:gd name="connsiteY11" fmla="*/ 425487 h 454557"/>
              <a:gd name="connsiteX12" fmla="*/ 2643 w 817796"/>
              <a:gd name="connsiteY12" fmla="*/ 409630 h 454557"/>
              <a:gd name="connsiteX13" fmla="*/ 10571 w 817796"/>
              <a:gd name="connsiteY13" fmla="*/ 401702 h 454557"/>
              <a:gd name="connsiteX14" fmla="*/ 26428 w 817796"/>
              <a:gd name="connsiteY14" fmla="*/ 385845 h 454557"/>
              <a:gd name="connsiteX15" fmla="*/ 31713 w 817796"/>
              <a:gd name="connsiteY15" fmla="*/ 377917 h 454557"/>
              <a:gd name="connsiteX16" fmla="*/ 47570 w 817796"/>
              <a:gd name="connsiteY16" fmla="*/ 362060 h 454557"/>
              <a:gd name="connsiteX17" fmla="*/ 50213 w 817796"/>
              <a:gd name="connsiteY17" fmla="*/ 348846 h 454557"/>
              <a:gd name="connsiteX18" fmla="*/ 52856 w 817796"/>
              <a:gd name="connsiteY18" fmla="*/ 340918 h 454557"/>
              <a:gd name="connsiteX19" fmla="*/ 50213 w 817796"/>
              <a:gd name="connsiteY19" fmla="*/ 290705 h 454557"/>
              <a:gd name="connsiteX20" fmla="*/ 47570 w 817796"/>
              <a:gd name="connsiteY20" fmla="*/ 280134 h 454557"/>
              <a:gd name="connsiteX21" fmla="*/ 42285 w 817796"/>
              <a:gd name="connsiteY21" fmla="*/ 272206 h 454557"/>
              <a:gd name="connsiteX22" fmla="*/ 34356 w 817796"/>
              <a:gd name="connsiteY22" fmla="*/ 240492 h 454557"/>
              <a:gd name="connsiteX23" fmla="*/ 31713 w 817796"/>
              <a:gd name="connsiteY23" fmla="*/ 232564 h 454557"/>
              <a:gd name="connsiteX24" fmla="*/ 34356 w 817796"/>
              <a:gd name="connsiteY24" fmla="*/ 206136 h 454557"/>
              <a:gd name="connsiteX25" fmla="*/ 42285 w 817796"/>
              <a:gd name="connsiteY25" fmla="*/ 203494 h 454557"/>
              <a:gd name="connsiteX26" fmla="*/ 52856 w 817796"/>
              <a:gd name="connsiteY26" fmla="*/ 200851 h 454557"/>
              <a:gd name="connsiteX27" fmla="*/ 60784 w 817796"/>
              <a:gd name="connsiteY27" fmla="*/ 195565 h 454557"/>
              <a:gd name="connsiteX28" fmla="*/ 68712 w 817796"/>
              <a:gd name="connsiteY28" fmla="*/ 192923 h 454557"/>
              <a:gd name="connsiteX29" fmla="*/ 95140 w 817796"/>
              <a:gd name="connsiteY29" fmla="*/ 187637 h 454557"/>
              <a:gd name="connsiteX30" fmla="*/ 103068 w 817796"/>
              <a:gd name="connsiteY30" fmla="*/ 184994 h 454557"/>
              <a:gd name="connsiteX31" fmla="*/ 124211 w 817796"/>
              <a:gd name="connsiteY31" fmla="*/ 179709 h 454557"/>
              <a:gd name="connsiteX32" fmla="*/ 145353 w 817796"/>
              <a:gd name="connsiteY32" fmla="*/ 169138 h 454557"/>
              <a:gd name="connsiteX33" fmla="*/ 169138 w 817796"/>
              <a:gd name="connsiteY33" fmla="*/ 158566 h 454557"/>
              <a:gd name="connsiteX34" fmla="*/ 184994 w 817796"/>
              <a:gd name="connsiteY34" fmla="*/ 142710 h 454557"/>
              <a:gd name="connsiteX35" fmla="*/ 192923 w 817796"/>
              <a:gd name="connsiteY35" fmla="*/ 134781 h 454557"/>
              <a:gd name="connsiteX36" fmla="*/ 206137 w 817796"/>
              <a:gd name="connsiteY36" fmla="*/ 118925 h 454557"/>
              <a:gd name="connsiteX37" fmla="*/ 214065 w 817796"/>
              <a:gd name="connsiteY37" fmla="*/ 100425 h 454557"/>
              <a:gd name="connsiteX38" fmla="*/ 216708 w 817796"/>
              <a:gd name="connsiteY38" fmla="*/ 68712 h 454557"/>
              <a:gd name="connsiteX39" fmla="*/ 224636 w 817796"/>
              <a:gd name="connsiteY39" fmla="*/ 63427 h 454557"/>
              <a:gd name="connsiteX40" fmla="*/ 243135 w 817796"/>
              <a:gd name="connsiteY40" fmla="*/ 58141 h 454557"/>
              <a:gd name="connsiteX41" fmla="*/ 414916 w 817796"/>
              <a:gd name="connsiteY41" fmla="*/ 60784 h 454557"/>
              <a:gd name="connsiteX42" fmla="*/ 430772 w 817796"/>
              <a:gd name="connsiteY42" fmla="*/ 66069 h 454557"/>
              <a:gd name="connsiteX43" fmla="*/ 433415 w 817796"/>
              <a:gd name="connsiteY43" fmla="*/ 58141 h 454557"/>
              <a:gd name="connsiteX44" fmla="*/ 430772 w 817796"/>
              <a:gd name="connsiteY44" fmla="*/ 39642 h 454557"/>
              <a:gd name="connsiteX45" fmla="*/ 412273 w 817796"/>
              <a:gd name="connsiteY45" fmla="*/ 18499 h 454557"/>
              <a:gd name="connsiteX46" fmla="*/ 404345 w 817796"/>
              <a:gd name="connsiteY46" fmla="*/ 15857 h 454557"/>
              <a:gd name="connsiteX47" fmla="*/ 406987 w 817796"/>
              <a:gd name="connsiteY47" fmla="*/ 5286 h 454557"/>
              <a:gd name="connsiteX48" fmla="*/ 425487 w 817796"/>
              <a:gd name="connsiteY48" fmla="*/ 2643 h 454557"/>
              <a:gd name="connsiteX49" fmla="*/ 433415 w 817796"/>
              <a:gd name="connsiteY49" fmla="*/ 0 h 454557"/>
              <a:gd name="connsiteX50" fmla="*/ 494199 w 817796"/>
              <a:gd name="connsiteY50" fmla="*/ 2643 h 454557"/>
              <a:gd name="connsiteX51" fmla="*/ 502127 w 817796"/>
              <a:gd name="connsiteY51" fmla="*/ 10571 h 454557"/>
              <a:gd name="connsiteX52" fmla="*/ 525912 w 817796"/>
              <a:gd name="connsiteY52" fmla="*/ 23785 h 454557"/>
              <a:gd name="connsiteX53" fmla="*/ 533841 w 817796"/>
              <a:gd name="connsiteY53" fmla="*/ 31713 h 454557"/>
              <a:gd name="connsiteX54" fmla="*/ 536483 w 817796"/>
              <a:gd name="connsiteY54" fmla="*/ 39642 h 454557"/>
              <a:gd name="connsiteX55" fmla="*/ 552340 w 817796"/>
              <a:gd name="connsiteY55" fmla="*/ 55498 h 454557"/>
              <a:gd name="connsiteX56" fmla="*/ 554983 w 817796"/>
              <a:gd name="connsiteY56" fmla="*/ 63427 h 454557"/>
              <a:gd name="connsiteX57" fmla="*/ 565554 w 817796"/>
              <a:gd name="connsiteY57" fmla="*/ 79283 h 454557"/>
              <a:gd name="connsiteX58" fmla="*/ 568197 w 817796"/>
              <a:gd name="connsiteY58" fmla="*/ 92497 h 454557"/>
              <a:gd name="connsiteX59" fmla="*/ 660694 w 817796"/>
              <a:gd name="connsiteY59" fmla="*/ 108354 h 454557"/>
              <a:gd name="connsiteX60" fmla="*/ 676550 w 817796"/>
              <a:gd name="connsiteY60" fmla="*/ 113639 h 454557"/>
              <a:gd name="connsiteX61" fmla="*/ 668622 w 817796"/>
              <a:gd name="connsiteY61" fmla="*/ 140067 h 454557"/>
              <a:gd name="connsiteX62" fmla="*/ 658051 w 817796"/>
              <a:gd name="connsiteY62" fmla="*/ 142710 h 454557"/>
              <a:gd name="connsiteX63" fmla="*/ 650123 w 817796"/>
              <a:gd name="connsiteY63" fmla="*/ 150638 h 454557"/>
              <a:gd name="connsiteX64" fmla="*/ 642194 w 817796"/>
              <a:gd name="connsiteY64" fmla="*/ 153281 h 454557"/>
              <a:gd name="connsiteX65" fmla="*/ 636909 w 817796"/>
              <a:gd name="connsiteY65" fmla="*/ 161209 h 454557"/>
              <a:gd name="connsiteX66" fmla="*/ 628980 w 817796"/>
              <a:gd name="connsiteY66" fmla="*/ 169138 h 454557"/>
              <a:gd name="connsiteX67" fmla="*/ 618409 w 817796"/>
              <a:gd name="connsiteY67" fmla="*/ 179709 h 454557"/>
              <a:gd name="connsiteX68" fmla="*/ 613124 w 817796"/>
              <a:gd name="connsiteY68" fmla="*/ 187637 h 454557"/>
              <a:gd name="connsiteX69" fmla="*/ 605195 w 817796"/>
              <a:gd name="connsiteY69" fmla="*/ 195565 h 454557"/>
              <a:gd name="connsiteX70" fmla="*/ 602553 w 817796"/>
              <a:gd name="connsiteY70" fmla="*/ 203494 h 454557"/>
              <a:gd name="connsiteX71" fmla="*/ 613124 w 817796"/>
              <a:gd name="connsiteY71" fmla="*/ 221993 h 454557"/>
              <a:gd name="connsiteX72" fmla="*/ 618409 w 817796"/>
              <a:gd name="connsiteY72" fmla="*/ 229921 h 454557"/>
              <a:gd name="connsiteX73" fmla="*/ 634266 w 817796"/>
              <a:gd name="connsiteY73" fmla="*/ 237850 h 454557"/>
              <a:gd name="connsiteX74" fmla="*/ 671265 w 817796"/>
              <a:gd name="connsiteY74" fmla="*/ 235207 h 454557"/>
              <a:gd name="connsiteX75" fmla="*/ 676550 w 817796"/>
              <a:gd name="connsiteY75" fmla="*/ 227279 h 454557"/>
              <a:gd name="connsiteX76" fmla="*/ 679193 w 817796"/>
              <a:gd name="connsiteY76" fmla="*/ 158566 h 454557"/>
              <a:gd name="connsiteX77" fmla="*/ 687122 w 817796"/>
              <a:gd name="connsiteY77" fmla="*/ 153281 h 454557"/>
              <a:gd name="connsiteX78" fmla="*/ 702978 w 817796"/>
              <a:gd name="connsiteY78" fmla="*/ 147995 h 454557"/>
              <a:gd name="connsiteX79" fmla="*/ 739977 w 817796"/>
              <a:gd name="connsiteY79" fmla="*/ 145353 h 454557"/>
              <a:gd name="connsiteX80" fmla="*/ 771690 w 817796"/>
              <a:gd name="connsiteY80" fmla="*/ 145353 h 454557"/>
              <a:gd name="connsiteX81" fmla="*/ 774333 w 817796"/>
              <a:gd name="connsiteY81" fmla="*/ 153281 h 454557"/>
              <a:gd name="connsiteX82" fmla="*/ 782261 w 817796"/>
              <a:gd name="connsiteY82" fmla="*/ 161209 h 454557"/>
              <a:gd name="connsiteX83" fmla="*/ 784904 w 817796"/>
              <a:gd name="connsiteY83" fmla="*/ 174423 h 454557"/>
              <a:gd name="connsiteX84" fmla="*/ 792832 w 817796"/>
              <a:gd name="connsiteY84" fmla="*/ 179709 h 454557"/>
              <a:gd name="connsiteX85" fmla="*/ 798118 w 817796"/>
              <a:gd name="connsiteY85" fmla="*/ 187637 h 454557"/>
              <a:gd name="connsiteX86" fmla="*/ 806046 w 817796"/>
              <a:gd name="connsiteY86" fmla="*/ 190280 h 454557"/>
              <a:gd name="connsiteX87" fmla="*/ 813975 w 817796"/>
              <a:gd name="connsiteY87" fmla="*/ 195565 h 454557"/>
              <a:gd name="connsiteX88" fmla="*/ 813975 w 817796"/>
              <a:gd name="connsiteY88" fmla="*/ 237850 h 454557"/>
              <a:gd name="connsiteX89" fmla="*/ 811332 w 817796"/>
              <a:gd name="connsiteY89" fmla="*/ 245778 h 454557"/>
              <a:gd name="connsiteX90" fmla="*/ 800761 w 817796"/>
              <a:gd name="connsiteY90" fmla="*/ 256349 h 454557"/>
              <a:gd name="connsiteX91" fmla="*/ 798118 w 817796"/>
              <a:gd name="connsiteY91" fmla="*/ 264277 h 454557"/>
              <a:gd name="connsiteX92" fmla="*/ 795475 w 817796"/>
              <a:gd name="connsiteY92" fmla="*/ 288062 h 454557"/>
              <a:gd name="connsiteX93" fmla="*/ 790190 w 817796"/>
              <a:gd name="connsiteY93" fmla="*/ 295991 h 454557"/>
              <a:gd name="connsiteX94" fmla="*/ 771690 w 817796"/>
              <a:gd name="connsiteY94" fmla="*/ 309205 h 454557"/>
              <a:gd name="connsiteX95" fmla="*/ 761119 w 817796"/>
              <a:gd name="connsiteY95" fmla="*/ 325061 h 454557"/>
              <a:gd name="connsiteX96" fmla="*/ 753191 w 817796"/>
              <a:gd name="connsiteY96" fmla="*/ 327704 h 454557"/>
              <a:gd name="connsiteX97" fmla="*/ 695050 w 817796"/>
              <a:gd name="connsiteY97" fmla="*/ 332990 h 454557"/>
              <a:gd name="connsiteX98" fmla="*/ 695050 w 817796"/>
              <a:gd name="connsiteY98" fmla="*/ 372631 h 454557"/>
              <a:gd name="connsiteX99" fmla="*/ 702978 w 817796"/>
              <a:gd name="connsiteY99" fmla="*/ 380560 h 454557"/>
              <a:gd name="connsiteX100" fmla="*/ 689764 w 817796"/>
              <a:gd name="connsiteY100" fmla="*/ 425487 h 454557"/>
              <a:gd name="connsiteX101" fmla="*/ 681836 w 817796"/>
              <a:gd name="connsiteY101" fmla="*/ 428129 h 454557"/>
              <a:gd name="connsiteX102" fmla="*/ 642194 w 817796"/>
              <a:gd name="connsiteY102" fmla="*/ 425487 h 454557"/>
              <a:gd name="connsiteX103" fmla="*/ 628980 w 817796"/>
              <a:gd name="connsiteY103" fmla="*/ 401702 h 454557"/>
              <a:gd name="connsiteX104" fmla="*/ 621052 w 817796"/>
              <a:gd name="connsiteY104" fmla="*/ 396416 h 454557"/>
              <a:gd name="connsiteX105" fmla="*/ 618409 w 817796"/>
              <a:gd name="connsiteY105" fmla="*/ 385845 h 454557"/>
              <a:gd name="connsiteX106" fmla="*/ 610481 w 817796"/>
              <a:gd name="connsiteY106" fmla="*/ 380560 h 454557"/>
              <a:gd name="connsiteX107" fmla="*/ 594624 w 817796"/>
              <a:gd name="connsiteY107" fmla="*/ 367346 h 454557"/>
              <a:gd name="connsiteX108" fmla="*/ 589339 w 817796"/>
              <a:gd name="connsiteY108" fmla="*/ 359417 h 454557"/>
              <a:gd name="connsiteX109" fmla="*/ 581411 w 817796"/>
              <a:gd name="connsiteY109" fmla="*/ 351489 h 454557"/>
              <a:gd name="connsiteX110" fmla="*/ 578768 w 817796"/>
              <a:gd name="connsiteY110" fmla="*/ 343561 h 454557"/>
              <a:gd name="connsiteX111" fmla="*/ 573482 w 817796"/>
              <a:gd name="connsiteY111" fmla="*/ 335632 h 454557"/>
              <a:gd name="connsiteX112" fmla="*/ 570839 w 817796"/>
              <a:gd name="connsiteY112" fmla="*/ 327704 h 454557"/>
              <a:gd name="connsiteX113" fmla="*/ 552340 w 817796"/>
              <a:gd name="connsiteY113" fmla="*/ 317133 h 454557"/>
              <a:gd name="connsiteX114" fmla="*/ 520627 w 817796"/>
              <a:gd name="connsiteY114" fmla="*/ 314490 h 454557"/>
              <a:gd name="connsiteX115" fmla="*/ 512698 w 817796"/>
              <a:gd name="connsiteY115" fmla="*/ 311847 h 454557"/>
              <a:gd name="connsiteX116" fmla="*/ 491556 w 817796"/>
              <a:gd name="connsiteY116" fmla="*/ 309205 h 454557"/>
              <a:gd name="connsiteX117" fmla="*/ 483628 w 817796"/>
              <a:gd name="connsiteY117" fmla="*/ 301276 h 454557"/>
              <a:gd name="connsiteX118" fmla="*/ 380560 w 817796"/>
              <a:gd name="connsiteY118" fmla="*/ 303919 h 454557"/>
              <a:gd name="connsiteX119" fmla="*/ 372631 w 817796"/>
              <a:gd name="connsiteY119" fmla="*/ 311847 h 454557"/>
              <a:gd name="connsiteX120" fmla="*/ 364703 w 817796"/>
              <a:gd name="connsiteY120" fmla="*/ 314490 h 454557"/>
              <a:gd name="connsiteX121" fmla="*/ 362060 w 817796"/>
              <a:gd name="connsiteY121" fmla="*/ 343561 h 454557"/>
              <a:gd name="connsiteX122" fmla="*/ 380560 w 817796"/>
              <a:gd name="connsiteY122" fmla="*/ 346203 h 454557"/>
              <a:gd name="connsiteX123" fmla="*/ 391131 w 817796"/>
              <a:gd name="connsiteY123" fmla="*/ 348846 h 454557"/>
              <a:gd name="connsiteX124" fmla="*/ 406987 w 817796"/>
              <a:gd name="connsiteY124" fmla="*/ 351489 h 454557"/>
              <a:gd name="connsiteX125" fmla="*/ 414916 w 817796"/>
              <a:gd name="connsiteY125" fmla="*/ 354132 h 454557"/>
              <a:gd name="connsiteX126" fmla="*/ 430772 w 817796"/>
              <a:gd name="connsiteY126" fmla="*/ 356775 h 454557"/>
              <a:gd name="connsiteX127" fmla="*/ 457200 w 817796"/>
              <a:gd name="connsiteY127" fmla="*/ 367346 h 454557"/>
              <a:gd name="connsiteX128" fmla="*/ 478342 w 817796"/>
              <a:gd name="connsiteY128" fmla="*/ 380560 h 454557"/>
              <a:gd name="connsiteX129" fmla="*/ 486271 w 817796"/>
              <a:gd name="connsiteY129" fmla="*/ 383202 h 454557"/>
              <a:gd name="connsiteX130" fmla="*/ 502127 w 817796"/>
              <a:gd name="connsiteY130" fmla="*/ 391131 h 454557"/>
              <a:gd name="connsiteX131" fmla="*/ 520627 w 817796"/>
              <a:gd name="connsiteY131" fmla="*/ 401702 h 454557"/>
              <a:gd name="connsiteX132" fmla="*/ 539126 w 817796"/>
              <a:gd name="connsiteY132" fmla="*/ 409630 h 454557"/>
              <a:gd name="connsiteX133" fmla="*/ 565554 w 817796"/>
              <a:gd name="connsiteY133" fmla="*/ 428129 h 454557"/>
              <a:gd name="connsiteX134" fmla="*/ 573482 w 817796"/>
              <a:gd name="connsiteY134" fmla="*/ 443986 h 454557"/>
              <a:gd name="connsiteX135" fmla="*/ 570839 w 817796"/>
              <a:gd name="connsiteY135" fmla="*/ 454557 h 454557"/>
              <a:gd name="connsiteX136" fmla="*/ 475700 w 817796"/>
              <a:gd name="connsiteY136" fmla="*/ 451914 h 454557"/>
              <a:gd name="connsiteX137" fmla="*/ 446629 w 817796"/>
              <a:gd name="connsiteY137" fmla="*/ 443986 h 454557"/>
              <a:gd name="connsiteX138" fmla="*/ 422844 w 817796"/>
              <a:gd name="connsiteY138" fmla="*/ 441343 h 454557"/>
              <a:gd name="connsiteX139" fmla="*/ 414916 w 817796"/>
              <a:gd name="connsiteY139" fmla="*/ 438701 h 454557"/>
              <a:gd name="connsiteX140" fmla="*/ 406987 w 817796"/>
              <a:gd name="connsiteY140" fmla="*/ 433415 h 454557"/>
              <a:gd name="connsiteX141" fmla="*/ 385845 w 817796"/>
              <a:gd name="connsiteY141" fmla="*/ 430772 h 454557"/>
              <a:gd name="connsiteX142" fmla="*/ 375274 w 817796"/>
              <a:gd name="connsiteY142" fmla="*/ 428129 h 454557"/>
              <a:gd name="connsiteX143" fmla="*/ 362060 w 817796"/>
              <a:gd name="connsiteY143" fmla="*/ 425487 h 454557"/>
              <a:gd name="connsiteX144" fmla="*/ 285420 w 817796"/>
              <a:gd name="connsiteY144" fmla="*/ 428129 h 454557"/>
              <a:gd name="connsiteX145" fmla="*/ 272206 w 817796"/>
              <a:gd name="connsiteY145" fmla="*/ 443986 h 454557"/>
              <a:gd name="connsiteX146" fmla="*/ 264278 w 817796"/>
              <a:gd name="connsiteY146" fmla="*/ 449272 h 454557"/>
              <a:gd name="connsiteX147" fmla="*/ 203494 w 817796"/>
              <a:gd name="connsiteY147" fmla="*/ 446629 h 454557"/>
              <a:gd name="connsiteX148" fmla="*/ 179709 w 817796"/>
              <a:gd name="connsiteY148" fmla="*/ 433415 h 454557"/>
              <a:gd name="connsiteX149" fmla="*/ 171780 w 817796"/>
              <a:gd name="connsiteY149" fmla="*/ 428129 h 454557"/>
              <a:gd name="connsiteX150" fmla="*/ 150638 w 817796"/>
              <a:gd name="connsiteY150" fmla="*/ 425487 h 454557"/>
              <a:gd name="connsiteX151" fmla="*/ 142710 w 817796"/>
              <a:gd name="connsiteY151" fmla="*/ 422844 h 454557"/>
              <a:gd name="connsiteX152" fmla="*/ 132139 w 817796"/>
              <a:gd name="connsiteY152" fmla="*/ 420201 h 454557"/>
              <a:gd name="connsiteX153" fmla="*/ 155924 w 817796"/>
              <a:gd name="connsiteY153" fmla="*/ 420201 h 45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817796" h="454557">
                <a:moveTo>
                  <a:pt x="155924" y="420201"/>
                </a:moveTo>
                <a:cubicBezTo>
                  <a:pt x="151519" y="421963"/>
                  <a:pt x="147211" y="423987"/>
                  <a:pt x="142710" y="425487"/>
                </a:cubicBezTo>
                <a:cubicBezTo>
                  <a:pt x="139264" y="426636"/>
                  <a:pt x="135292" y="426327"/>
                  <a:pt x="132139" y="428129"/>
                </a:cubicBezTo>
                <a:cubicBezTo>
                  <a:pt x="128894" y="429983"/>
                  <a:pt x="127082" y="433665"/>
                  <a:pt x="124211" y="436058"/>
                </a:cubicBezTo>
                <a:cubicBezTo>
                  <a:pt x="121771" y="438091"/>
                  <a:pt x="118722" y="439310"/>
                  <a:pt x="116282" y="441343"/>
                </a:cubicBezTo>
                <a:cubicBezTo>
                  <a:pt x="113411" y="443736"/>
                  <a:pt x="111464" y="447199"/>
                  <a:pt x="108354" y="449272"/>
                </a:cubicBezTo>
                <a:cubicBezTo>
                  <a:pt x="103325" y="452625"/>
                  <a:pt x="83485" y="454334"/>
                  <a:pt x="81926" y="454557"/>
                </a:cubicBezTo>
                <a:cubicBezTo>
                  <a:pt x="70474" y="453676"/>
                  <a:pt x="58859" y="454031"/>
                  <a:pt x="47570" y="451914"/>
                </a:cubicBezTo>
                <a:cubicBezTo>
                  <a:pt x="44448" y="451329"/>
                  <a:pt x="42544" y="447919"/>
                  <a:pt x="39642" y="446629"/>
                </a:cubicBezTo>
                <a:cubicBezTo>
                  <a:pt x="34551" y="444366"/>
                  <a:pt x="28421" y="444434"/>
                  <a:pt x="23785" y="441343"/>
                </a:cubicBezTo>
                <a:lnTo>
                  <a:pt x="7928" y="430772"/>
                </a:lnTo>
                <a:lnTo>
                  <a:pt x="0" y="425487"/>
                </a:lnTo>
                <a:cubicBezTo>
                  <a:pt x="881" y="420201"/>
                  <a:pt x="467" y="414527"/>
                  <a:pt x="2643" y="409630"/>
                </a:cubicBezTo>
                <a:cubicBezTo>
                  <a:pt x="4161" y="406215"/>
                  <a:pt x="8178" y="404573"/>
                  <a:pt x="10571" y="401702"/>
                </a:cubicBezTo>
                <a:cubicBezTo>
                  <a:pt x="23452" y="386244"/>
                  <a:pt x="6172" y="401037"/>
                  <a:pt x="26428" y="385845"/>
                </a:cubicBezTo>
                <a:cubicBezTo>
                  <a:pt x="28190" y="383202"/>
                  <a:pt x="29603" y="380291"/>
                  <a:pt x="31713" y="377917"/>
                </a:cubicBezTo>
                <a:cubicBezTo>
                  <a:pt x="36679" y="372330"/>
                  <a:pt x="47570" y="362060"/>
                  <a:pt x="47570" y="362060"/>
                </a:cubicBezTo>
                <a:cubicBezTo>
                  <a:pt x="48451" y="357655"/>
                  <a:pt x="49123" y="353204"/>
                  <a:pt x="50213" y="348846"/>
                </a:cubicBezTo>
                <a:cubicBezTo>
                  <a:pt x="50889" y="346144"/>
                  <a:pt x="52856" y="343704"/>
                  <a:pt x="52856" y="340918"/>
                </a:cubicBezTo>
                <a:cubicBezTo>
                  <a:pt x="52856" y="324157"/>
                  <a:pt x="51665" y="307403"/>
                  <a:pt x="50213" y="290705"/>
                </a:cubicBezTo>
                <a:cubicBezTo>
                  <a:pt x="49898" y="287087"/>
                  <a:pt x="49001" y="283472"/>
                  <a:pt x="47570" y="280134"/>
                </a:cubicBezTo>
                <a:cubicBezTo>
                  <a:pt x="46319" y="277215"/>
                  <a:pt x="44047" y="274849"/>
                  <a:pt x="42285" y="272206"/>
                </a:cubicBezTo>
                <a:cubicBezTo>
                  <a:pt x="38726" y="250854"/>
                  <a:pt x="41336" y="261432"/>
                  <a:pt x="34356" y="240492"/>
                </a:cubicBezTo>
                <a:lnTo>
                  <a:pt x="31713" y="232564"/>
                </a:lnTo>
                <a:cubicBezTo>
                  <a:pt x="32594" y="223755"/>
                  <a:pt x="31330" y="214456"/>
                  <a:pt x="34356" y="206136"/>
                </a:cubicBezTo>
                <a:cubicBezTo>
                  <a:pt x="35308" y="203518"/>
                  <a:pt x="39606" y="204259"/>
                  <a:pt x="42285" y="203494"/>
                </a:cubicBezTo>
                <a:cubicBezTo>
                  <a:pt x="45777" y="202496"/>
                  <a:pt x="49332" y="201732"/>
                  <a:pt x="52856" y="200851"/>
                </a:cubicBezTo>
                <a:cubicBezTo>
                  <a:pt x="55499" y="199089"/>
                  <a:pt x="57943" y="196985"/>
                  <a:pt x="60784" y="195565"/>
                </a:cubicBezTo>
                <a:cubicBezTo>
                  <a:pt x="63275" y="194319"/>
                  <a:pt x="66034" y="193688"/>
                  <a:pt x="68712" y="192923"/>
                </a:cubicBezTo>
                <a:cubicBezTo>
                  <a:pt x="79756" y="189768"/>
                  <a:pt x="82673" y="189715"/>
                  <a:pt x="95140" y="187637"/>
                </a:cubicBezTo>
                <a:cubicBezTo>
                  <a:pt x="97783" y="186756"/>
                  <a:pt x="100366" y="185670"/>
                  <a:pt x="103068" y="184994"/>
                </a:cubicBezTo>
                <a:cubicBezTo>
                  <a:pt x="111253" y="182947"/>
                  <a:pt x="116833" y="183062"/>
                  <a:pt x="124211" y="179709"/>
                </a:cubicBezTo>
                <a:cubicBezTo>
                  <a:pt x="131384" y="176449"/>
                  <a:pt x="137878" y="171630"/>
                  <a:pt x="145353" y="169138"/>
                </a:cubicBezTo>
                <a:cubicBezTo>
                  <a:pt x="155407" y="165786"/>
                  <a:pt x="161599" y="165267"/>
                  <a:pt x="169138" y="158566"/>
                </a:cubicBezTo>
                <a:cubicBezTo>
                  <a:pt x="174725" y="153600"/>
                  <a:pt x="179709" y="147995"/>
                  <a:pt x="184994" y="142710"/>
                </a:cubicBezTo>
                <a:cubicBezTo>
                  <a:pt x="187637" y="140067"/>
                  <a:pt x="190850" y="137891"/>
                  <a:pt x="192923" y="134781"/>
                </a:cubicBezTo>
                <a:cubicBezTo>
                  <a:pt x="200281" y="123743"/>
                  <a:pt x="195962" y="129099"/>
                  <a:pt x="206137" y="118925"/>
                </a:cubicBezTo>
                <a:cubicBezTo>
                  <a:pt x="208169" y="114861"/>
                  <a:pt x="213358" y="105727"/>
                  <a:pt x="214065" y="100425"/>
                </a:cubicBezTo>
                <a:cubicBezTo>
                  <a:pt x="215467" y="89910"/>
                  <a:pt x="213794" y="78911"/>
                  <a:pt x="216708" y="68712"/>
                </a:cubicBezTo>
                <a:cubicBezTo>
                  <a:pt x="217581" y="65658"/>
                  <a:pt x="221795" y="64847"/>
                  <a:pt x="224636" y="63427"/>
                </a:cubicBezTo>
                <a:cubicBezTo>
                  <a:pt x="228428" y="61531"/>
                  <a:pt x="239747" y="58988"/>
                  <a:pt x="243135" y="58141"/>
                </a:cubicBezTo>
                <a:cubicBezTo>
                  <a:pt x="300395" y="59022"/>
                  <a:pt x="357700" y="58367"/>
                  <a:pt x="414916" y="60784"/>
                </a:cubicBezTo>
                <a:cubicBezTo>
                  <a:pt x="420482" y="61019"/>
                  <a:pt x="430772" y="66069"/>
                  <a:pt x="430772" y="66069"/>
                </a:cubicBezTo>
                <a:cubicBezTo>
                  <a:pt x="431653" y="63426"/>
                  <a:pt x="433415" y="60927"/>
                  <a:pt x="433415" y="58141"/>
                </a:cubicBezTo>
                <a:cubicBezTo>
                  <a:pt x="433415" y="51912"/>
                  <a:pt x="433008" y="45456"/>
                  <a:pt x="430772" y="39642"/>
                </a:cubicBezTo>
                <a:cubicBezTo>
                  <a:pt x="426997" y="29828"/>
                  <a:pt x="421207" y="22966"/>
                  <a:pt x="412273" y="18499"/>
                </a:cubicBezTo>
                <a:cubicBezTo>
                  <a:pt x="409782" y="17253"/>
                  <a:pt x="406988" y="16738"/>
                  <a:pt x="404345" y="15857"/>
                </a:cubicBezTo>
                <a:cubicBezTo>
                  <a:pt x="405226" y="12333"/>
                  <a:pt x="403907" y="7211"/>
                  <a:pt x="406987" y="5286"/>
                </a:cubicBezTo>
                <a:cubicBezTo>
                  <a:pt x="412269" y="1984"/>
                  <a:pt x="419379" y="3865"/>
                  <a:pt x="425487" y="2643"/>
                </a:cubicBezTo>
                <a:cubicBezTo>
                  <a:pt x="428219" y="2097"/>
                  <a:pt x="430772" y="881"/>
                  <a:pt x="433415" y="0"/>
                </a:cubicBezTo>
                <a:cubicBezTo>
                  <a:pt x="453676" y="881"/>
                  <a:pt x="474154" y="-441"/>
                  <a:pt x="494199" y="2643"/>
                </a:cubicBezTo>
                <a:cubicBezTo>
                  <a:pt x="497893" y="3211"/>
                  <a:pt x="499177" y="8277"/>
                  <a:pt x="502127" y="10571"/>
                </a:cubicBezTo>
                <a:cubicBezTo>
                  <a:pt x="515757" y="21172"/>
                  <a:pt x="513950" y="19797"/>
                  <a:pt x="525912" y="23785"/>
                </a:cubicBezTo>
                <a:cubicBezTo>
                  <a:pt x="528555" y="26428"/>
                  <a:pt x="531768" y="28603"/>
                  <a:pt x="533841" y="31713"/>
                </a:cubicBezTo>
                <a:cubicBezTo>
                  <a:pt x="535386" y="34031"/>
                  <a:pt x="534773" y="37443"/>
                  <a:pt x="536483" y="39642"/>
                </a:cubicBezTo>
                <a:cubicBezTo>
                  <a:pt x="541072" y="45542"/>
                  <a:pt x="552340" y="55498"/>
                  <a:pt x="552340" y="55498"/>
                </a:cubicBezTo>
                <a:cubicBezTo>
                  <a:pt x="553221" y="58141"/>
                  <a:pt x="553630" y="60992"/>
                  <a:pt x="554983" y="63427"/>
                </a:cubicBezTo>
                <a:cubicBezTo>
                  <a:pt x="558068" y="68980"/>
                  <a:pt x="565554" y="79283"/>
                  <a:pt x="565554" y="79283"/>
                </a:cubicBezTo>
                <a:cubicBezTo>
                  <a:pt x="566435" y="83688"/>
                  <a:pt x="566620" y="88291"/>
                  <a:pt x="568197" y="92497"/>
                </a:cubicBezTo>
                <a:cubicBezTo>
                  <a:pt x="579827" y="123511"/>
                  <a:pt x="658763" y="108290"/>
                  <a:pt x="660694" y="108354"/>
                </a:cubicBezTo>
                <a:cubicBezTo>
                  <a:pt x="665979" y="110116"/>
                  <a:pt x="677338" y="108124"/>
                  <a:pt x="676550" y="113639"/>
                </a:cubicBezTo>
                <a:cubicBezTo>
                  <a:pt x="675714" y="119496"/>
                  <a:pt x="676214" y="135006"/>
                  <a:pt x="668622" y="140067"/>
                </a:cubicBezTo>
                <a:cubicBezTo>
                  <a:pt x="665600" y="142082"/>
                  <a:pt x="661575" y="141829"/>
                  <a:pt x="658051" y="142710"/>
                </a:cubicBezTo>
                <a:cubicBezTo>
                  <a:pt x="655408" y="145353"/>
                  <a:pt x="653233" y="148565"/>
                  <a:pt x="650123" y="150638"/>
                </a:cubicBezTo>
                <a:cubicBezTo>
                  <a:pt x="647805" y="152183"/>
                  <a:pt x="644369" y="151541"/>
                  <a:pt x="642194" y="153281"/>
                </a:cubicBezTo>
                <a:cubicBezTo>
                  <a:pt x="639714" y="155265"/>
                  <a:pt x="638942" y="158769"/>
                  <a:pt x="636909" y="161209"/>
                </a:cubicBezTo>
                <a:cubicBezTo>
                  <a:pt x="634516" y="164080"/>
                  <a:pt x="631623" y="166495"/>
                  <a:pt x="628980" y="169138"/>
                </a:cubicBezTo>
                <a:cubicBezTo>
                  <a:pt x="623216" y="186435"/>
                  <a:pt x="631222" y="169459"/>
                  <a:pt x="618409" y="179709"/>
                </a:cubicBezTo>
                <a:cubicBezTo>
                  <a:pt x="615929" y="181693"/>
                  <a:pt x="615157" y="185197"/>
                  <a:pt x="613124" y="187637"/>
                </a:cubicBezTo>
                <a:cubicBezTo>
                  <a:pt x="610731" y="190508"/>
                  <a:pt x="607838" y="192922"/>
                  <a:pt x="605195" y="195565"/>
                </a:cubicBezTo>
                <a:cubicBezTo>
                  <a:pt x="604314" y="198208"/>
                  <a:pt x="602553" y="200708"/>
                  <a:pt x="602553" y="203494"/>
                </a:cubicBezTo>
                <a:cubicBezTo>
                  <a:pt x="602553" y="215474"/>
                  <a:pt x="606278" y="213778"/>
                  <a:pt x="613124" y="221993"/>
                </a:cubicBezTo>
                <a:cubicBezTo>
                  <a:pt x="615157" y="224433"/>
                  <a:pt x="616163" y="227675"/>
                  <a:pt x="618409" y="229921"/>
                </a:cubicBezTo>
                <a:cubicBezTo>
                  <a:pt x="623532" y="235044"/>
                  <a:pt x="627818" y="235700"/>
                  <a:pt x="634266" y="237850"/>
                </a:cubicBezTo>
                <a:cubicBezTo>
                  <a:pt x="646599" y="236969"/>
                  <a:pt x="659270" y="238206"/>
                  <a:pt x="671265" y="235207"/>
                </a:cubicBezTo>
                <a:cubicBezTo>
                  <a:pt x="674346" y="234437"/>
                  <a:pt x="676223" y="230438"/>
                  <a:pt x="676550" y="227279"/>
                </a:cubicBezTo>
                <a:cubicBezTo>
                  <a:pt x="678908" y="204479"/>
                  <a:pt x="675951" y="181257"/>
                  <a:pt x="679193" y="158566"/>
                </a:cubicBezTo>
                <a:cubicBezTo>
                  <a:pt x="679642" y="155422"/>
                  <a:pt x="684219" y="154571"/>
                  <a:pt x="687122" y="153281"/>
                </a:cubicBezTo>
                <a:cubicBezTo>
                  <a:pt x="692213" y="151018"/>
                  <a:pt x="697421" y="148392"/>
                  <a:pt x="702978" y="147995"/>
                </a:cubicBezTo>
                <a:lnTo>
                  <a:pt x="739977" y="145353"/>
                </a:lnTo>
                <a:cubicBezTo>
                  <a:pt x="751617" y="142443"/>
                  <a:pt x="758326" y="139414"/>
                  <a:pt x="771690" y="145353"/>
                </a:cubicBezTo>
                <a:cubicBezTo>
                  <a:pt x="774236" y="146484"/>
                  <a:pt x="772788" y="150963"/>
                  <a:pt x="774333" y="153281"/>
                </a:cubicBezTo>
                <a:cubicBezTo>
                  <a:pt x="776406" y="156391"/>
                  <a:pt x="779618" y="158566"/>
                  <a:pt x="782261" y="161209"/>
                </a:cubicBezTo>
                <a:cubicBezTo>
                  <a:pt x="783142" y="165614"/>
                  <a:pt x="782675" y="170523"/>
                  <a:pt x="784904" y="174423"/>
                </a:cubicBezTo>
                <a:cubicBezTo>
                  <a:pt x="786480" y="177181"/>
                  <a:pt x="790586" y="177463"/>
                  <a:pt x="792832" y="179709"/>
                </a:cubicBezTo>
                <a:cubicBezTo>
                  <a:pt x="795078" y="181955"/>
                  <a:pt x="795638" y="185653"/>
                  <a:pt x="798118" y="187637"/>
                </a:cubicBezTo>
                <a:cubicBezTo>
                  <a:pt x="800293" y="189377"/>
                  <a:pt x="803554" y="189034"/>
                  <a:pt x="806046" y="190280"/>
                </a:cubicBezTo>
                <a:cubicBezTo>
                  <a:pt x="808887" y="191700"/>
                  <a:pt x="811332" y="193803"/>
                  <a:pt x="813975" y="195565"/>
                </a:cubicBezTo>
                <a:cubicBezTo>
                  <a:pt x="819933" y="213446"/>
                  <a:pt x="818129" y="204614"/>
                  <a:pt x="813975" y="237850"/>
                </a:cubicBezTo>
                <a:cubicBezTo>
                  <a:pt x="813630" y="240614"/>
                  <a:pt x="812951" y="243511"/>
                  <a:pt x="811332" y="245778"/>
                </a:cubicBezTo>
                <a:cubicBezTo>
                  <a:pt x="808436" y="249833"/>
                  <a:pt x="804285" y="252825"/>
                  <a:pt x="800761" y="256349"/>
                </a:cubicBezTo>
                <a:cubicBezTo>
                  <a:pt x="799880" y="258992"/>
                  <a:pt x="798576" y="261529"/>
                  <a:pt x="798118" y="264277"/>
                </a:cubicBezTo>
                <a:cubicBezTo>
                  <a:pt x="796806" y="272146"/>
                  <a:pt x="797410" y="280323"/>
                  <a:pt x="795475" y="288062"/>
                </a:cubicBezTo>
                <a:cubicBezTo>
                  <a:pt x="794705" y="291143"/>
                  <a:pt x="792436" y="293745"/>
                  <a:pt x="790190" y="295991"/>
                </a:cubicBezTo>
                <a:cubicBezTo>
                  <a:pt x="786913" y="299268"/>
                  <a:pt x="776190" y="306205"/>
                  <a:pt x="771690" y="309205"/>
                </a:cubicBezTo>
                <a:cubicBezTo>
                  <a:pt x="768920" y="317518"/>
                  <a:pt x="769605" y="319404"/>
                  <a:pt x="761119" y="325061"/>
                </a:cubicBezTo>
                <a:cubicBezTo>
                  <a:pt x="758801" y="326606"/>
                  <a:pt x="755893" y="327028"/>
                  <a:pt x="753191" y="327704"/>
                </a:cubicBezTo>
                <a:cubicBezTo>
                  <a:pt x="732571" y="332860"/>
                  <a:pt x="720069" y="331518"/>
                  <a:pt x="695050" y="332990"/>
                </a:cubicBezTo>
                <a:cubicBezTo>
                  <a:pt x="689975" y="348214"/>
                  <a:pt x="688663" y="348679"/>
                  <a:pt x="695050" y="372631"/>
                </a:cubicBezTo>
                <a:cubicBezTo>
                  <a:pt x="696013" y="376242"/>
                  <a:pt x="700335" y="377917"/>
                  <a:pt x="702978" y="380560"/>
                </a:cubicBezTo>
                <a:cubicBezTo>
                  <a:pt x="699894" y="429896"/>
                  <a:pt x="714091" y="418537"/>
                  <a:pt x="689764" y="425487"/>
                </a:cubicBezTo>
                <a:cubicBezTo>
                  <a:pt x="687086" y="426252"/>
                  <a:pt x="684479" y="427248"/>
                  <a:pt x="681836" y="428129"/>
                </a:cubicBezTo>
                <a:cubicBezTo>
                  <a:pt x="668622" y="427248"/>
                  <a:pt x="655122" y="428360"/>
                  <a:pt x="642194" y="425487"/>
                </a:cubicBezTo>
                <a:cubicBezTo>
                  <a:pt x="628322" y="422404"/>
                  <a:pt x="638436" y="408007"/>
                  <a:pt x="628980" y="401702"/>
                </a:cubicBezTo>
                <a:lnTo>
                  <a:pt x="621052" y="396416"/>
                </a:lnTo>
                <a:cubicBezTo>
                  <a:pt x="620171" y="392892"/>
                  <a:pt x="620424" y="388867"/>
                  <a:pt x="618409" y="385845"/>
                </a:cubicBezTo>
                <a:cubicBezTo>
                  <a:pt x="616647" y="383202"/>
                  <a:pt x="612921" y="382593"/>
                  <a:pt x="610481" y="380560"/>
                </a:cubicBezTo>
                <a:cubicBezTo>
                  <a:pt x="590138" y="363607"/>
                  <a:pt x="614305" y="380464"/>
                  <a:pt x="594624" y="367346"/>
                </a:cubicBezTo>
                <a:cubicBezTo>
                  <a:pt x="592862" y="364703"/>
                  <a:pt x="591372" y="361857"/>
                  <a:pt x="589339" y="359417"/>
                </a:cubicBezTo>
                <a:cubicBezTo>
                  <a:pt x="586947" y="356546"/>
                  <a:pt x="583484" y="354599"/>
                  <a:pt x="581411" y="351489"/>
                </a:cubicBezTo>
                <a:cubicBezTo>
                  <a:pt x="579866" y="349171"/>
                  <a:pt x="580014" y="346053"/>
                  <a:pt x="578768" y="343561"/>
                </a:cubicBezTo>
                <a:cubicBezTo>
                  <a:pt x="577347" y="340720"/>
                  <a:pt x="574903" y="338473"/>
                  <a:pt x="573482" y="335632"/>
                </a:cubicBezTo>
                <a:cubicBezTo>
                  <a:pt x="572236" y="333140"/>
                  <a:pt x="572579" y="329879"/>
                  <a:pt x="570839" y="327704"/>
                </a:cubicBezTo>
                <a:cubicBezTo>
                  <a:pt x="568965" y="325361"/>
                  <a:pt x="554178" y="317478"/>
                  <a:pt x="552340" y="317133"/>
                </a:cubicBezTo>
                <a:cubicBezTo>
                  <a:pt x="541914" y="315178"/>
                  <a:pt x="531198" y="315371"/>
                  <a:pt x="520627" y="314490"/>
                </a:cubicBezTo>
                <a:cubicBezTo>
                  <a:pt x="517984" y="313609"/>
                  <a:pt x="515439" y="312345"/>
                  <a:pt x="512698" y="311847"/>
                </a:cubicBezTo>
                <a:cubicBezTo>
                  <a:pt x="505710" y="310577"/>
                  <a:pt x="498231" y="311632"/>
                  <a:pt x="491556" y="309205"/>
                </a:cubicBezTo>
                <a:cubicBezTo>
                  <a:pt x="488043" y="307928"/>
                  <a:pt x="486271" y="303919"/>
                  <a:pt x="483628" y="301276"/>
                </a:cubicBezTo>
                <a:cubicBezTo>
                  <a:pt x="449272" y="302157"/>
                  <a:pt x="414772" y="300661"/>
                  <a:pt x="380560" y="303919"/>
                </a:cubicBezTo>
                <a:cubicBezTo>
                  <a:pt x="376839" y="304273"/>
                  <a:pt x="375741" y="309774"/>
                  <a:pt x="372631" y="311847"/>
                </a:cubicBezTo>
                <a:cubicBezTo>
                  <a:pt x="370313" y="313392"/>
                  <a:pt x="367346" y="313609"/>
                  <a:pt x="364703" y="314490"/>
                </a:cubicBezTo>
                <a:cubicBezTo>
                  <a:pt x="359034" y="322992"/>
                  <a:pt x="351069" y="331196"/>
                  <a:pt x="362060" y="343561"/>
                </a:cubicBezTo>
                <a:cubicBezTo>
                  <a:pt x="366199" y="348217"/>
                  <a:pt x="374431" y="345089"/>
                  <a:pt x="380560" y="346203"/>
                </a:cubicBezTo>
                <a:cubicBezTo>
                  <a:pt x="384134" y="346853"/>
                  <a:pt x="387569" y="348134"/>
                  <a:pt x="391131" y="348846"/>
                </a:cubicBezTo>
                <a:cubicBezTo>
                  <a:pt x="396385" y="349897"/>
                  <a:pt x="401756" y="350327"/>
                  <a:pt x="406987" y="351489"/>
                </a:cubicBezTo>
                <a:cubicBezTo>
                  <a:pt x="409707" y="352093"/>
                  <a:pt x="412196" y="353528"/>
                  <a:pt x="414916" y="354132"/>
                </a:cubicBezTo>
                <a:cubicBezTo>
                  <a:pt x="420147" y="355294"/>
                  <a:pt x="425574" y="355475"/>
                  <a:pt x="430772" y="356775"/>
                </a:cubicBezTo>
                <a:cubicBezTo>
                  <a:pt x="443839" y="360042"/>
                  <a:pt x="446261" y="361876"/>
                  <a:pt x="457200" y="367346"/>
                </a:cubicBezTo>
                <a:cubicBezTo>
                  <a:pt x="465576" y="379909"/>
                  <a:pt x="459474" y="374271"/>
                  <a:pt x="478342" y="380560"/>
                </a:cubicBezTo>
                <a:lnTo>
                  <a:pt x="486271" y="383202"/>
                </a:lnTo>
                <a:cubicBezTo>
                  <a:pt x="508978" y="398342"/>
                  <a:pt x="480257" y="380197"/>
                  <a:pt x="502127" y="391131"/>
                </a:cubicBezTo>
                <a:cubicBezTo>
                  <a:pt x="528653" y="404393"/>
                  <a:pt x="488215" y="387811"/>
                  <a:pt x="520627" y="401702"/>
                </a:cubicBezTo>
                <a:cubicBezTo>
                  <a:pt x="527827" y="404788"/>
                  <a:pt x="532379" y="404232"/>
                  <a:pt x="539126" y="409630"/>
                </a:cubicBezTo>
                <a:cubicBezTo>
                  <a:pt x="564249" y="429729"/>
                  <a:pt x="544476" y="422861"/>
                  <a:pt x="565554" y="428129"/>
                </a:cubicBezTo>
                <a:cubicBezTo>
                  <a:pt x="568225" y="432136"/>
                  <a:pt x="573482" y="438517"/>
                  <a:pt x="573482" y="443986"/>
                </a:cubicBezTo>
                <a:cubicBezTo>
                  <a:pt x="573482" y="447618"/>
                  <a:pt x="571720" y="451033"/>
                  <a:pt x="570839" y="454557"/>
                </a:cubicBezTo>
                <a:cubicBezTo>
                  <a:pt x="539126" y="453676"/>
                  <a:pt x="507352" y="454072"/>
                  <a:pt x="475700" y="451914"/>
                </a:cubicBezTo>
                <a:cubicBezTo>
                  <a:pt x="430460" y="448830"/>
                  <a:pt x="469653" y="447824"/>
                  <a:pt x="446629" y="443986"/>
                </a:cubicBezTo>
                <a:cubicBezTo>
                  <a:pt x="438760" y="442674"/>
                  <a:pt x="430772" y="442224"/>
                  <a:pt x="422844" y="441343"/>
                </a:cubicBezTo>
                <a:cubicBezTo>
                  <a:pt x="420201" y="440462"/>
                  <a:pt x="417407" y="439947"/>
                  <a:pt x="414916" y="438701"/>
                </a:cubicBezTo>
                <a:cubicBezTo>
                  <a:pt x="412075" y="437281"/>
                  <a:pt x="410052" y="434251"/>
                  <a:pt x="406987" y="433415"/>
                </a:cubicBezTo>
                <a:cubicBezTo>
                  <a:pt x="400135" y="431546"/>
                  <a:pt x="392851" y="431940"/>
                  <a:pt x="385845" y="430772"/>
                </a:cubicBezTo>
                <a:cubicBezTo>
                  <a:pt x="382262" y="430175"/>
                  <a:pt x="378820" y="428917"/>
                  <a:pt x="375274" y="428129"/>
                </a:cubicBezTo>
                <a:cubicBezTo>
                  <a:pt x="370889" y="427155"/>
                  <a:pt x="366465" y="426368"/>
                  <a:pt x="362060" y="425487"/>
                </a:cubicBezTo>
                <a:cubicBezTo>
                  <a:pt x="336513" y="426368"/>
                  <a:pt x="310784" y="424958"/>
                  <a:pt x="285420" y="428129"/>
                </a:cubicBezTo>
                <a:cubicBezTo>
                  <a:pt x="280471" y="428748"/>
                  <a:pt x="275124" y="441068"/>
                  <a:pt x="272206" y="443986"/>
                </a:cubicBezTo>
                <a:cubicBezTo>
                  <a:pt x="269960" y="446232"/>
                  <a:pt x="266921" y="447510"/>
                  <a:pt x="264278" y="449272"/>
                </a:cubicBezTo>
                <a:cubicBezTo>
                  <a:pt x="244017" y="448391"/>
                  <a:pt x="223715" y="448185"/>
                  <a:pt x="203494" y="446629"/>
                </a:cubicBezTo>
                <a:cubicBezTo>
                  <a:pt x="195606" y="446022"/>
                  <a:pt x="184049" y="436309"/>
                  <a:pt x="179709" y="433415"/>
                </a:cubicBezTo>
                <a:cubicBezTo>
                  <a:pt x="177066" y="431653"/>
                  <a:pt x="174932" y="428523"/>
                  <a:pt x="171780" y="428129"/>
                </a:cubicBezTo>
                <a:lnTo>
                  <a:pt x="150638" y="425487"/>
                </a:lnTo>
                <a:cubicBezTo>
                  <a:pt x="147995" y="424606"/>
                  <a:pt x="145388" y="423609"/>
                  <a:pt x="142710" y="422844"/>
                </a:cubicBezTo>
                <a:cubicBezTo>
                  <a:pt x="139218" y="421846"/>
                  <a:pt x="134707" y="422769"/>
                  <a:pt x="132139" y="420201"/>
                </a:cubicBezTo>
                <a:lnTo>
                  <a:pt x="155924" y="420201"/>
                </a:lnTo>
                <a:close/>
              </a:path>
            </a:pathLst>
          </a:custGeom>
          <a:solidFill>
            <a:schemeClr val="accent3">
              <a:lumMod val="75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7778545" y="5246327"/>
            <a:ext cx="570839" cy="488437"/>
          </a:xfrm>
          <a:custGeom>
            <a:avLst/>
            <a:gdLst>
              <a:gd name="connsiteX0" fmla="*/ 105711 w 570839"/>
              <a:gd name="connsiteY0" fmla="*/ 485851 h 488437"/>
              <a:gd name="connsiteX1" fmla="*/ 23785 w 570839"/>
              <a:gd name="connsiteY1" fmla="*/ 477923 h 488437"/>
              <a:gd name="connsiteX2" fmla="*/ 0 w 570839"/>
              <a:gd name="connsiteY2" fmla="*/ 459423 h 488437"/>
              <a:gd name="connsiteX3" fmla="*/ 2643 w 570839"/>
              <a:gd name="connsiteY3" fmla="*/ 395997 h 488437"/>
              <a:gd name="connsiteX4" fmla="*/ 7928 w 570839"/>
              <a:gd name="connsiteY4" fmla="*/ 388068 h 488437"/>
              <a:gd name="connsiteX5" fmla="*/ 21142 w 570839"/>
              <a:gd name="connsiteY5" fmla="*/ 366926 h 488437"/>
              <a:gd name="connsiteX6" fmla="*/ 23785 w 570839"/>
              <a:gd name="connsiteY6" fmla="*/ 358998 h 488437"/>
              <a:gd name="connsiteX7" fmla="*/ 31713 w 570839"/>
              <a:gd name="connsiteY7" fmla="*/ 353712 h 488437"/>
              <a:gd name="connsiteX8" fmla="*/ 50213 w 570839"/>
              <a:gd name="connsiteY8" fmla="*/ 348427 h 488437"/>
              <a:gd name="connsiteX9" fmla="*/ 63427 w 570839"/>
              <a:gd name="connsiteY9" fmla="*/ 343141 h 488437"/>
              <a:gd name="connsiteX10" fmla="*/ 76640 w 570839"/>
              <a:gd name="connsiteY10" fmla="*/ 340498 h 488437"/>
              <a:gd name="connsiteX11" fmla="*/ 92497 w 570839"/>
              <a:gd name="connsiteY11" fmla="*/ 335213 h 488437"/>
              <a:gd name="connsiteX12" fmla="*/ 100425 w 570839"/>
              <a:gd name="connsiteY12" fmla="*/ 332570 h 488437"/>
              <a:gd name="connsiteX13" fmla="*/ 126853 w 570839"/>
              <a:gd name="connsiteY13" fmla="*/ 319356 h 488437"/>
              <a:gd name="connsiteX14" fmla="*/ 134782 w 570839"/>
              <a:gd name="connsiteY14" fmla="*/ 311428 h 488437"/>
              <a:gd name="connsiteX15" fmla="*/ 137424 w 570839"/>
              <a:gd name="connsiteY15" fmla="*/ 303500 h 488437"/>
              <a:gd name="connsiteX16" fmla="*/ 153281 w 570839"/>
              <a:gd name="connsiteY16" fmla="*/ 290286 h 488437"/>
              <a:gd name="connsiteX17" fmla="*/ 166495 w 570839"/>
              <a:gd name="connsiteY17" fmla="*/ 287643 h 488437"/>
              <a:gd name="connsiteX18" fmla="*/ 187637 w 570839"/>
              <a:gd name="connsiteY18" fmla="*/ 269144 h 488437"/>
              <a:gd name="connsiteX19" fmla="*/ 195565 w 570839"/>
              <a:gd name="connsiteY19" fmla="*/ 261215 h 488437"/>
              <a:gd name="connsiteX20" fmla="*/ 206136 w 570839"/>
              <a:gd name="connsiteY20" fmla="*/ 245359 h 488437"/>
              <a:gd name="connsiteX21" fmla="*/ 214065 w 570839"/>
              <a:gd name="connsiteY21" fmla="*/ 224216 h 488437"/>
              <a:gd name="connsiteX22" fmla="*/ 219350 w 570839"/>
              <a:gd name="connsiteY22" fmla="*/ 208360 h 488437"/>
              <a:gd name="connsiteX23" fmla="*/ 216708 w 570839"/>
              <a:gd name="connsiteY23" fmla="*/ 163433 h 488437"/>
              <a:gd name="connsiteX24" fmla="*/ 214065 w 570839"/>
              <a:gd name="connsiteY24" fmla="*/ 155504 h 488437"/>
              <a:gd name="connsiteX25" fmla="*/ 206136 w 570839"/>
              <a:gd name="connsiteY25" fmla="*/ 152861 h 488437"/>
              <a:gd name="connsiteX26" fmla="*/ 187637 w 570839"/>
              <a:gd name="connsiteY26" fmla="*/ 142290 h 488437"/>
              <a:gd name="connsiteX27" fmla="*/ 179709 w 570839"/>
              <a:gd name="connsiteY27" fmla="*/ 137005 h 488437"/>
              <a:gd name="connsiteX28" fmla="*/ 171780 w 570839"/>
              <a:gd name="connsiteY28" fmla="*/ 134362 h 488437"/>
              <a:gd name="connsiteX29" fmla="*/ 158566 w 570839"/>
              <a:gd name="connsiteY29" fmla="*/ 115863 h 488437"/>
              <a:gd name="connsiteX30" fmla="*/ 153281 w 570839"/>
              <a:gd name="connsiteY30" fmla="*/ 107934 h 488437"/>
              <a:gd name="connsiteX31" fmla="*/ 150638 w 570839"/>
              <a:gd name="connsiteY31" fmla="*/ 100006 h 488437"/>
              <a:gd name="connsiteX32" fmla="*/ 155924 w 570839"/>
              <a:gd name="connsiteY32" fmla="*/ 68293 h 488437"/>
              <a:gd name="connsiteX33" fmla="*/ 163852 w 570839"/>
              <a:gd name="connsiteY33" fmla="*/ 63007 h 488437"/>
              <a:gd name="connsiteX34" fmla="*/ 179709 w 570839"/>
              <a:gd name="connsiteY34" fmla="*/ 55079 h 488437"/>
              <a:gd name="connsiteX35" fmla="*/ 182351 w 570839"/>
              <a:gd name="connsiteY35" fmla="*/ 47150 h 488437"/>
              <a:gd name="connsiteX36" fmla="*/ 240493 w 570839"/>
              <a:gd name="connsiteY36" fmla="*/ 4866 h 488437"/>
              <a:gd name="connsiteX37" fmla="*/ 248421 w 570839"/>
              <a:gd name="connsiteY37" fmla="*/ 10152 h 488437"/>
              <a:gd name="connsiteX38" fmla="*/ 256349 w 570839"/>
              <a:gd name="connsiteY38" fmla="*/ 12794 h 488437"/>
              <a:gd name="connsiteX39" fmla="*/ 282777 w 570839"/>
              <a:gd name="connsiteY39" fmla="*/ 44508 h 488437"/>
              <a:gd name="connsiteX40" fmla="*/ 298634 w 570839"/>
              <a:gd name="connsiteY40" fmla="*/ 60364 h 488437"/>
              <a:gd name="connsiteX41" fmla="*/ 319776 w 570839"/>
              <a:gd name="connsiteY41" fmla="*/ 89435 h 488437"/>
              <a:gd name="connsiteX42" fmla="*/ 330347 w 570839"/>
              <a:gd name="connsiteY42" fmla="*/ 97363 h 488437"/>
              <a:gd name="connsiteX43" fmla="*/ 338275 w 570839"/>
              <a:gd name="connsiteY43" fmla="*/ 100006 h 488437"/>
              <a:gd name="connsiteX44" fmla="*/ 356775 w 570839"/>
              <a:gd name="connsiteY44" fmla="*/ 105291 h 488437"/>
              <a:gd name="connsiteX45" fmla="*/ 417558 w 570839"/>
              <a:gd name="connsiteY45" fmla="*/ 102649 h 488437"/>
              <a:gd name="connsiteX46" fmla="*/ 420201 w 570839"/>
              <a:gd name="connsiteY46" fmla="*/ 89435 h 488437"/>
              <a:gd name="connsiteX47" fmla="*/ 422844 w 570839"/>
              <a:gd name="connsiteY47" fmla="*/ 81507 h 488437"/>
              <a:gd name="connsiteX48" fmla="*/ 425487 w 570839"/>
              <a:gd name="connsiteY48" fmla="*/ 70935 h 488437"/>
              <a:gd name="connsiteX49" fmla="*/ 443986 w 570839"/>
              <a:gd name="connsiteY49" fmla="*/ 63007 h 488437"/>
              <a:gd name="connsiteX50" fmla="*/ 504770 w 570839"/>
              <a:gd name="connsiteY50" fmla="*/ 57722 h 488437"/>
              <a:gd name="connsiteX51" fmla="*/ 528555 w 570839"/>
              <a:gd name="connsiteY51" fmla="*/ 57722 h 488437"/>
              <a:gd name="connsiteX52" fmla="*/ 523269 w 570839"/>
              <a:gd name="connsiteY52" fmla="*/ 65650 h 488437"/>
              <a:gd name="connsiteX53" fmla="*/ 515341 w 570839"/>
              <a:gd name="connsiteY53" fmla="*/ 76221 h 488437"/>
              <a:gd name="connsiteX54" fmla="*/ 499484 w 570839"/>
              <a:gd name="connsiteY54" fmla="*/ 86792 h 488437"/>
              <a:gd name="connsiteX55" fmla="*/ 486271 w 570839"/>
              <a:gd name="connsiteY55" fmla="*/ 97363 h 488437"/>
              <a:gd name="connsiteX56" fmla="*/ 462486 w 570839"/>
              <a:gd name="connsiteY56" fmla="*/ 115863 h 488437"/>
              <a:gd name="connsiteX57" fmla="*/ 459843 w 570839"/>
              <a:gd name="connsiteY57" fmla="*/ 126434 h 488437"/>
              <a:gd name="connsiteX58" fmla="*/ 457200 w 570839"/>
              <a:gd name="connsiteY58" fmla="*/ 139648 h 488437"/>
              <a:gd name="connsiteX59" fmla="*/ 451914 w 570839"/>
              <a:gd name="connsiteY59" fmla="*/ 155504 h 488437"/>
              <a:gd name="connsiteX60" fmla="*/ 449272 w 570839"/>
              <a:gd name="connsiteY60" fmla="*/ 163433 h 488437"/>
              <a:gd name="connsiteX61" fmla="*/ 441343 w 570839"/>
              <a:gd name="connsiteY61" fmla="*/ 171361 h 488437"/>
              <a:gd name="connsiteX62" fmla="*/ 438701 w 570839"/>
              <a:gd name="connsiteY62" fmla="*/ 179289 h 488437"/>
              <a:gd name="connsiteX63" fmla="*/ 433415 w 570839"/>
              <a:gd name="connsiteY63" fmla="*/ 205717 h 488437"/>
              <a:gd name="connsiteX64" fmla="*/ 425487 w 570839"/>
              <a:gd name="connsiteY64" fmla="*/ 211002 h 488437"/>
              <a:gd name="connsiteX65" fmla="*/ 391131 w 570839"/>
              <a:gd name="connsiteY65" fmla="*/ 213645 h 488437"/>
              <a:gd name="connsiteX66" fmla="*/ 383202 w 570839"/>
              <a:gd name="connsiteY66" fmla="*/ 216288 h 488437"/>
              <a:gd name="connsiteX67" fmla="*/ 383202 w 570839"/>
              <a:gd name="connsiteY67" fmla="*/ 232145 h 488437"/>
              <a:gd name="connsiteX68" fmla="*/ 412273 w 570839"/>
              <a:gd name="connsiteY68" fmla="*/ 248001 h 488437"/>
              <a:gd name="connsiteX69" fmla="*/ 496842 w 570839"/>
              <a:gd name="connsiteY69" fmla="*/ 253287 h 488437"/>
              <a:gd name="connsiteX70" fmla="*/ 523269 w 570839"/>
              <a:gd name="connsiteY70" fmla="*/ 258572 h 488437"/>
              <a:gd name="connsiteX71" fmla="*/ 539126 w 570839"/>
              <a:gd name="connsiteY71" fmla="*/ 263858 h 488437"/>
              <a:gd name="connsiteX72" fmla="*/ 547054 w 570839"/>
              <a:gd name="connsiteY72" fmla="*/ 266501 h 488437"/>
              <a:gd name="connsiteX73" fmla="*/ 568197 w 570839"/>
              <a:gd name="connsiteY73" fmla="*/ 271786 h 488437"/>
              <a:gd name="connsiteX74" fmla="*/ 570839 w 570839"/>
              <a:gd name="connsiteY74" fmla="*/ 279715 h 488437"/>
              <a:gd name="connsiteX75" fmla="*/ 562911 w 570839"/>
              <a:gd name="connsiteY75" fmla="*/ 298214 h 488437"/>
              <a:gd name="connsiteX76" fmla="*/ 554983 w 570839"/>
              <a:gd name="connsiteY76" fmla="*/ 306142 h 488437"/>
              <a:gd name="connsiteX77" fmla="*/ 541769 w 570839"/>
              <a:gd name="connsiteY77" fmla="*/ 308785 h 488437"/>
              <a:gd name="connsiteX78" fmla="*/ 459843 w 570839"/>
              <a:gd name="connsiteY78" fmla="*/ 311428 h 488437"/>
              <a:gd name="connsiteX79" fmla="*/ 443986 w 570839"/>
              <a:gd name="connsiteY79" fmla="*/ 321999 h 488437"/>
              <a:gd name="connsiteX80" fmla="*/ 441343 w 570839"/>
              <a:gd name="connsiteY80" fmla="*/ 329927 h 488437"/>
              <a:gd name="connsiteX81" fmla="*/ 430772 w 570839"/>
              <a:gd name="connsiteY81" fmla="*/ 345784 h 488437"/>
              <a:gd name="connsiteX82" fmla="*/ 425487 w 570839"/>
              <a:gd name="connsiteY82" fmla="*/ 353712 h 488437"/>
              <a:gd name="connsiteX83" fmla="*/ 401702 w 570839"/>
              <a:gd name="connsiteY83" fmla="*/ 374855 h 488437"/>
              <a:gd name="connsiteX84" fmla="*/ 396416 w 570839"/>
              <a:gd name="connsiteY84" fmla="*/ 382783 h 488437"/>
              <a:gd name="connsiteX85" fmla="*/ 377917 w 570839"/>
              <a:gd name="connsiteY85" fmla="*/ 390711 h 488437"/>
              <a:gd name="connsiteX86" fmla="*/ 343561 w 570839"/>
              <a:gd name="connsiteY86" fmla="*/ 398639 h 488437"/>
              <a:gd name="connsiteX87" fmla="*/ 335632 w 570839"/>
              <a:gd name="connsiteY87" fmla="*/ 401282 h 488437"/>
              <a:gd name="connsiteX88" fmla="*/ 314490 w 570839"/>
              <a:gd name="connsiteY88" fmla="*/ 406568 h 488437"/>
              <a:gd name="connsiteX89" fmla="*/ 295991 w 570839"/>
              <a:gd name="connsiteY89" fmla="*/ 414496 h 488437"/>
              <a:gd name="connsiteX90" fmla="*/ 288062 w 570839"/>
              <a:gd name="connsiteY90" fmla="*/ 419782 h 488437"/>
              <a:gd name="connsiteX91" fmla="*/ 280134 w 570839"/>
              <a:gd name="connsiteY91" fmla="*/ 422424 h 488437"/>
              <a:gd name="connsiteX92" fmla="*/ 264277 w 570839"/>
              <a:gd name="connsiteY92" fmla="*/ 438281 h 488437"/>
              <a:gd name="connsiteX93" fmla="*/ 248421 w 570839"/>
              <a:gd name="connsiteY93" fmla="*/ 448852 h 488437"/>
              <a:gd name="connsiteX94" fmla="*/ 240493 w 570839"/>
              <a:gd name="connsiteY94" fmla="*/ 454138 h 488437"/>
              <a:gd name="connsiteX95" fmla="*/ 232564 w 570839"/>
              <a:gd name="connsiteY95" fmla="*/ 459423 h 488437"/>
              <a:gd name="connsiteX96" fmla="*/ 221993 w 570839"/>
              <a:gd name="connsiteY96" fmla="*/ 472637 h 488437"/>
              <a:gd name="connsiteX97" fmla="*/ 208779 w 570839"/>
              <a:gd name="connsiteY97" fmla="*/ 469994 h 488437"/>
              <a:gd name="connsiteX98" fmla="*/ 192923 w 570839"/>
              <a:gd name="connsiteY98" fmla="*/ 464709 h 488437"/>
              <a:gd name="connsiteX99" fmla="*/ 174423 w 570839"/>
              <a:gd name="connsiteY99" fmla="*/ 459423 h 488437"/>
              <a:gd name="connsiteX100" fmla="*/ 110997 w 570839"/>
              <a:gd name="connsiteY100" fmla="*/ 462066 h 488437"/>
              <a:gd name="connsiteX101" fmla="*/ 108354 w 570839"/>
              <a:gd name="connsiteY101" fmla="*/ 469994 h 488437"/>
              <a:gd name="connsiteX102" fmla="*/ 100425 w 570839"/>
              <a:gd name="connsiteY102" fmla="*/ 475280 h 488437"/>
              <a:gd name="connsiteX103" fmla="*/ 105711 w 570839"/>
              <a:gd name="connsiteY103" fmla="*/ 485851 h 48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570839" h="488437">
                <a:moveTo>
                  <a:pt x="105711" y="485851"/>
                </a:moveTo>
                <a:cubicBezTo>
                  <a:pt x="92938" y="486291"/>
                  <a:pt x="132727" y="494944"/>
                  <a:pt x="23785" y="477923"/>
                </a:cubicBezTo>
                <a:cubicBezTo>
                  <a:pt x="16290" y="476752"/>
                  <a:pt x="5670" y="465094"/>
                  <a:pt x="0" y="459423"/>
                </a:cubicBezTo>
                <a:cubicBezTo>
                  <a:pt x="881" y="438281"/>
                  <a:pt x="306" y="417028"/>
                  <a:pt x="2643" y="395997"/>
                </a:cubicBezTo>
                <a:cubicBezTo>
                  <a:pt x="2994" y="392840"/>
                  <a:pt x="6638" y="390971"/>
                  <a:pt x="7928" y="388068"/>
                </a:cubicBezTo>
                <a:cubicBezTo>
                  <a:pt x="17197" y="367213"/>
                  <a:pt x="6881" y="376435"/>
                  <a:pt x="21142" y="366926"/>
                </a:cubicBezTo>
                <a:cubicBezTo>
                  <a:pt x="22023" y="364283"/>
                  <a:pt x="22045" y="361173"/>
                  <a:pt x="23785" y="358998"/>
                </a:cubicBezTo>
                <a:cubicBezTo>
                  <a:pt x="25769" y="356518"/>
                  <a:pt x="28872" y="355132"/>
                  <a:pt x="31713" y="353712"/>
                </a:cubicBezTo>
                <a:cubicBezTo>
                  <a:pt x="36795" y="351171"/>
                  <a:pt x="45144" y="350117"/>
                  <a:pt x="50213" y="348427"/>
                </a:cubicBezTo>
                <a:cubicBezTo>
                  <a:pt x="54714" y="346927"/>
                  <a:pt x="58883" y="344504"/>
                  <a:pt x="63427" y="343141"/>
                </a:cubicBezTo>
                <a:cubicBezTo>
                  <a:pt x="67729" y="341850"/>
                  <a:pt x="72307" y="341680"/>
                  <a:pt x="76640" y="340498"/>
                </a:cubicBezTo>
                <a:cubicBezTo>
                  <a:pt x="82015" y="339032"/>
                  <a:pt x="87211" y="336975"/>
                  <a:pt x="92497" y="335213"/>
                </a:cubicBezTo>
                <a:cubicBezTo>
                  <a:pt x="95140" y="334332"/>
                  <a:pt x="98107" y="334115"/>
                  <a:pt x="100425" y="332570"/>
                </a:cubicBezTo>
                <a:cubicBezTo>
                  <a:pt x="119304" y="319984"/>
                  <a:pt x="110119" y="323540"/>
                  <a:pt x="126853" y="319356"/>
                </a:cubicBezTo>
                <a:cubicBezTo>
                  <a:pt x="129496" y="316713"/>
                  <a:pt x="132709" y="314538"/>
                  <a:pt x="134782" y="311428"/>
                </a:cubicBezTo>
                <a:cubicBezTo>
                  <a:pt x="136327" y="309110"/>
                  <a:pt x="135879" y="305818"/>
                  <a:pt x="137424" y="303500"/>
                </a:cubicBezTo>
                <a:cubicBezTo>
                  <a:pt x="139709" y="300072"/>
                  <a:pt x="148947" y="291911"/>
                  <a:pt x="153281" y="290286"/>
                </a:cubicBezTo>
                <a:cubicBezTo>
                  <a:pt x="157487" y="288709"/>
                  <a:pt x="162090" y="288524"/>
                  <a:pt x="166495" y="287643"/>
                </a:cubicBezTo>
                <a:cubicBezTo>
                  <a:pt x="194898" y="268707"/>
                  <a:pt x="173875" y="285659"/>
                  <a:pt x="187637" y="269144"/>
                </a:cubicBezTo>
                <a:cubicBezTo>
                  <a:pt x="190030" y="266273"/>
                  <a:pt x="193270" y="264165"/>
                  <a:pt x="195565" y="261215"/>
                </a:cubicBezTo>
                <a:cubicBezTo>
                  <a:pt x="199465" y="256201"/>
                  <a:pt x="206136" y="245359"/>
                  <a:pt x="206136" y="245359"/>
                </a:cubicBezTo>
                <a:cubicBezTo>
                  <a:pt x="212402" y="214031"/>
                  <a:pt x="204166" y="246489"/>
                  <a:pt x="214065" y="224216"/>
                </a:cubicBezTo>
                <a:cubicBezTo>
                  <a:pt x="216328" y="219125"/>
                  <a:pt x="219350" y="208360"/>
                  <a:pt x="219350" y="208360"/>
                </a:cubicBezTo>
                <a:cubicBezTo>
                  <a:pt x="218469" y="193384"/>
                  <a:pt x="218201" y="178360"/>
                  <a:pt x="216708" y="163433"/>
                </a:cubicBezTo>
                <a:cubicBezTo>
                  <a:pt x="216431" y="160661"/>
                  <a:pt x="216035" y="157474"/>
                  <a:pt x="214065" y="155504"/>
                </a:cubicBezTo>
                <a:cubicBezTo>
                  <a:pt x="212095" y="153534"/>
                  <a:pt x="208779" y="153742"/>
                  <a:pt x="206136" y="152861"/>
                </a:cubicBezTo>
                <a:cubicBezTo>
                  <a:pt x="191076" y="137801"/>
                  <a:pt x="206269" y="150275"/>
                  <a:pt x="187637" y="142290"/>
                </a:cubicBezTo>
                <a:cubicBezTo>
                  <a:pt x="184718" y="141039"/>
                  <a:pt x="182550" y="138425"/>
                  <a:pt x="179709" y="137005"/>
                </a:cubicBezTo>
                <a:cubicBezTo>
                  <a:pt x="177217" y="135759"/>
                  <a:pt x="174423" y="135243"/>
                  <a:pt x="171780" y="134362"/>
                </a:cubicBezTo>
                <a:cubicBezTo>
                  <a:pt x="159316" y="115665"/>
                  <a:pt x="174968" y="138827"/>
                  <a:pt x="158566" y="115863"/>
                </a:cubicBezTo>
                <a:cubicBezTo>
                  <a:pt x="156720" y="113278"/>
                  <a:pt x="154701" y="110775"/>
                  <a:pt x="153281" y="107934"/>
                </a:cubicBezTo>
                <a:cubicBezTo>
                  <a:pt x="152035" y="105442"/>
                  <a:pt x="151519" y="102649"/>
                  <a:pt x="150638" y="100006"/>
                </a:cubicBezTo>
                <a:cubicBezTo>
                  <a:pt x="152400" y="89435"/>
                  <a:pt x="152320" y="78385"/>
                  <a:pt x="155924" y="68293"/>
                </a:cubicBezTo>
                <a:cubicBezTo>
                  <a:pt x="156992" y="65302"/>
                  <a:pt x="161011" y="64428"/>
                  <a:pt x="163852" y="63007"/>
                </a:cubicBezTo>
                <a:cubicBezTo>
                  <a:pt x="185748" y="52057"/>
                  <a:pt x="156971" y="70235"/>
                  <a:pt x="179709" y="55079"/>
                </a:cubicBezTo>
                <a:cubicBezTo>
                  <a:pt x="180590" y="52436"/>
                  <a:pt x="182074" y="49922"/>
                  <a:pt x="182351" y="47150"/>
                </a:cubicBezTo>
                <a:cubicBezTo>
                  <a:pt x="188679" y="-16142"/>
                  <a:pt x="166802" y="1357"/>
                  <a:pt x="240493" y="4866"/>
                </a:cubicBezTo>
                <a:cubicBezTo>
                  <a:pt x="243136" y="6628"/>
                  <a:pt x="245580" y="8732"/>
                  <a:pt x="248421" y="10152"/>
                </a:cubicBezTo>
                <a:cubicBezTo>
                  <a:pt x="250912" y="11398"/>
                  <a:pt x="254150" y="11084"/>
                  <a:pt x="256349" y="12794"/>
                </a:cubicBezTo>
                <a:cubicBezTo>
                  <a:pt x="295325" y="43108"/>
                  <a:pt x="252230" y="13963"/>
                  <a:pt x="282777" y="44508"/>
                </a:cubicBezTo>
                <a:cubicBezTo>
                  <a:pt x="288063" y="49793"/>
                  <a:pt x="294488" y="54145"/>
                  <a:pt x="298634" y="60364"/>
                </a:cubicBezTo>
                <a:cubicBezTo>
                  <a:pt x="304147" y="68633"/>
                  <a:pt x="312506" y="82165"/>
                  <a:pt x="319776" y="89435"/>
                </a:cubicBezTo>
                <a:cubicBezTo>
                  <a:pt x="322890" y="92549"/>
                  <a:pt x="326523" y="95178"/>
                  <a:pt x="330347" y="97363"/>
                </a:cubicBezTo>
                <a:cubicBezTo>
                  <a:pt x="332766" y="98745"/>
                  <a:pt x="335597" y="99241"/>
                  <a:pt x="338275" y="100006"/>
                </a:cubicBezTo>
                <a:cubicBezTo>
                  <a:pt x="361539" y="106654"/>
                  <a:pt x="337738" y="98948"/>
                  <a:pt x="356775" y="105291"/>
                </a:cubicBezTo>
                <a:cubicBezTo>
                  <a:pt x="377036" y="104410"/>
                  <a:pt x="397883" y="107568"/>
                  <a:pt x="417558" y="102649"/>
                </a:cubicBezTo>
                <a:cubicBezTo>
                  <a:pt x="421916" y="101560"/>
                  <a:pt x="419111" y="93793"/>
                  <a:pt x="420201" y="89435"/>
                </a:cubicBezTo>
                <a:cubicBezTo>
                  <a:pt x="420877" y="86733"/>
                  <a:pt x="422079" y="84185"/>
                  <a:pt x="422844" y="81507"/>
                </a:cubicBezTo>
                <a:cubicBezTo>
                  <a:pt x="423842" y="78014"/>
                  <a:pt x="423472" y="73957"/>
                  <a:pt x="425487" y="70935"/>
                </a:cubicBezTo>
                <a:cubicBezTo>
                  <a:pt x="429273" y="65256"/>
                  <a:pt x="438527" y="64567"/>
                  <a:pt x="443986" y="63007"/>
                </a:cubicBezTo>
                <a:cubicBezTo>
                  <a:pt x="473632" y="54536"/>
                  <a:pt x="417578" y="62080"/>
                  <a:pt x="504770" y="57722"/>
                </a:cubicBezTo>
                <a:cubicBezTo>
                  <a:pt x="511737" y="55399"/>
                  <a:pt x="521578" y="50745"/>
                  <a:pt x="528555" y="57722"/>
                </a:cubicBezTo>
                <a:cubicBezTo>
                  <a:pt x="530801" y="59968"/>
                  <a:pt x="525115" y="63065"/>
                  <a:pt x="523269" y="65650"/>
                </a:cubicBezTo>
                <a:cubicBezTo>
                  <a:pt x="520709" y="69234"/>
                  <a:pt x="518633" y="73295"/>
                  <a:pt x="515341" y="76221"/>
                </a:cubicBezTo>
                <a:cubicBezTo>
                  <a:pt x="510593" y="80441"/>
                  <a:pt x="499484" y="86792"/>
                  <a:pt x="499484" y="86792"/>
                </a:cubicBezTo>
                <a:cubicBezTo>
                  <a:pt x="489720" y="101440"/>
                  <a:pt x="499786" y="89855"/>
                  <a:pt x="486271" y="97363"/>
                </a:cubicBezTo>
                <a:cubicBezTo>
                  <a:pt x="472043" y="105267"/>
                  <a:pt x="472117" y="106231"/>
                  <a:pt x="462486" y="115863"/>
                </a:cubicBezTo>
                <a:cubicBezTo>
                  <a:pt x="461605" y="119387"/>
                  <a:pt x="460631" y="122888"/>
                  <a:pt x="459843" y="126434"/>
                </a:cubicBezTo>
                <a:cubicBezTo>
                  <a:pt x="458868" y="130819"/>
                  <a:pt x="458382" y="135314"/>
                  <a:pt x="457200" y="139648"/>
                </a:cubicBezTo>
                <a:cubicBezTo>
                  <a:pt x="455734" y="145023"/>
                  <a:pt x="453676" y="150219"/>
                  <a:pt x="451914" y="155504"/>
                </a:cubicBezTo>
                <a:cubicBezTo>
                  <a:pt x="451033" y="158147"/>
                  <a:pt x="451242" y="161463"/>
                  <a:pt x="449272" y="163433"/>
                </a:cubicBezTo>
                <a:lnTo>
                  <a:pt x="441343" y="171361"/>
                </a:lnTo>
                <a:cubicBezTo>
                  <a:pt x="440462" y="174004"/>
                  <a:pt x="439327" y="176575"/>
                  <a:pt x="438701" y="179289"/>
                </a:cubicBezTo>
                <a:cubicBezTo>
                  <a:pt x="436681" y="188043"/>
                  <a:pt x="436870" y="197424"/>
                  <a:pt x="433415" y="205717"/>
                </a:cubicBezTo>
                <a:cubicBezTo>
                  <a:pt x="432193" y="208649"/>
                  <a:pt x="428609" y="210417"/>
                  <a:pt x="425487" y="211002"/>
                </a:cubicBezTo>
                <a:cubicBezTo>
                  <a:pt x="414198" y="213119"/>
                  <a:pt x="402583" y="212764"/>
                  <a:pt x="391131" y="213645"/>
                </a:cubicBezTo>
                <a:cubicBezTo>
                  <a:pt x="388488" y="214526"/>
                  <a:pt x="385377" y="214548"/>
                  <a:pt x="383202" y="216288"/>
                </a:cubicBezTo>
                <a:cubicBezTo>
                  <a:pt x="375840" y="222178"/>
                  <a:pt x="376471" y="226255"/>
                  <a:pt x="383202" y="232145"/>
                </a:cubicBezTo>
                <a:cubicBezTo>
                  <a:pt x="393475" y="241134"/>
                  <a:pt x="400278" y="243503"/>
                  <a:pt x="412273" y="248001"/>
                </a:cubicBezTo>
                <a:cubicBezTo>
                  <a:pt x="440519" y="258593"/>
                  <a:pt x="453503" y="251792"/>
                  <a:pt x="496842" y="253287"/>
                </a:cubicBezTo>
                <a:cubicBezTo>
                  <a:pt x="518826" y="260616"/>
                  <a:pt x="483795" y="249463"/>
                  <a:pt x="523269" y="258572"/>
                </a:cubicBezTo>
                <a:cubicBezTo>
                  <a:pt x="528698" y="259825"/>
                  <a:pt x="533840" y="262096"/>
                  <a:pt x="539126" y="263858"/>
                </a:cubicBezTo>
                <a:cubicBezTo>
                  <a:pt x="541769" y="264739"/>
                  <a:pt x="544322" y="265955"/>
                  <a:pt x="547054" y="266501"/>
                </a:cubicBezTo>
                <a:cubicBezTo>
                  <a:pt x="563000" y="269690"/>
                  <a:pt x="556006" y="267724"/>
                  <a:pt x="568197" y="271786"/>
                </a:cubicBezTo>
                <a:cubicBezTo>
                  <a:pt x="569078" y="274429"/>
                  <a:pt x="570839" y="276929"/>
                  <a:pt x="570839" y="279715"/>
                </a:cubicBezTo>
                <a:cubicBezTo>
                  <a:pt x="570839" y="286770"/>
                  <a:pt x="567228" y="293034"/>
                  <a:pt x="562911" y="298214"/>
                </a:cubicBezTo>
                <a:cubicBezTo>
                  <a:pt x="560518" y="301085"/>
                  <a:pt x="558326" y="304471"/>
                  <a:pt x="554983" y="306142"/>
                </a:cubicBezTo>
                <a:cubicBezTo>
                  <a:pt x="550965" y="308151"/>
                  <a:pt x="546254" y="308536"/>
                  <a:pt x="541769" y="308785"/>
                </a:cubicBezTo>
                <a:cubicBezTo>
                  <a:pt x="514488" y="310301"/>
                  <a:pt x="487152" y="310547"/>
                  <a:pt x="459843" y="311428"/>
                </a:cubicBezTo>
                <a:cubicBezTo>
                  <a:pt x="451531" y="314199"/>
                  <a:pt x="449642" y="313515"/>
                  <a:pt x="443986" y="321999"/>
                </a:cubicBezTo>
                <a:cubicBezTo>
                  <a:pt x="442441" y="324317"/>
                  <a:pt x="442696" y="327492"/>
                  <a:pt x="441343" y="329927"/>
                </a:cubicBezTo>
                <a:cubicBezTo>
                  <a:pt x="438258" y="335480"/>
                  <a:pt x="434296" y="340498"/>
                  <a:pt x="430772" y="345784"/>
                </a:cubicBezTo>
                <a:cubicBezTo>
                  <a:pt x="429010" y="348427"/>
                  <a:pt x="427733" y="351466"/>
                  <a:pt x="425487" y="353712"/>
                </a:cubicBezTo>
                <a:cubicBezTo>
                  <a:pt x="407384" y="371815"/>
                  <a:pt x="415849" y="365422"/>
                  <a:pt x="401702" y="374855"/>
                </a:cubicBezTo>
                <a:cubicBezTo>
                  <a:pt x="399940" y="377498"/>
                  <a:pt x="398662" y="380537"/>
                  <a:pt x="396416" y="382783"/>
                </a:cubicBezTo>
                <a:cubicBezTo>
                  <a:pt x="389828" y="389371"/>
                  <a:pt x="386581" y="388112"/>
                  <a:pt x="377917" y="390711"/>
                </a:cubicBezTo>
                <a:cubicBezTo>
                  <a:pt x="351536" y="398626"/>
                  <a:pt x="372735" y="394472"/>
                  <a:pt x="343561" y="398639"/>
                </a:cubicBezTo>
                <a:cubicBezTo>
                  <a:pt x="340918" y="399520"/>
                  <a:pt x="338335" y="400606"/>
                  <a:pt x="335632" y="401282"/>
                </a:cubicBezTo>
                <a:cubicBezTo>
                  <a:pt x="329600" y="402790"/>
                  <a:pt x="320531" y="403548"/>
                  <a:pt x="314490" y="406568"/>
                </a:cubicBezTo>
                <a:cubicBezTo>
                  <a:pt x="296239" y="415693"/>
                  <a:pt x="317993" y="408995"/>
                  <a:pt x="295991" y="414496"/>
                </a:cubicBezTo>
                <a:cubicBezTo>
                  <a:pt x="293348" y="416258"/>
                  <a:pt x="290903" y="418362"/>
                  <a:pt x="288062" y="419782"/>
                </a:cubicBezTo>
                <a:cubicBezTo>
                  <a:pt x="285571" y="421028"/>
                  <a:pt x="282333" y="420714"/>
                  <a:pt x="280134" y="422424"/>
                </a:cubicBezTo>
                <a:cubicBezTo>
                  <a:pt x="274233" y="427013"/>
                  <a:pt x="270497" y="434134"/>
                  <a:pt x="264277" y="438281"/>
                </a:cubicBezTo>
                <a:lnTo>
                  <a:pt x="248421" y="448852"/>
                </a:lnTo>
                <a:lnTo>
                  <a:pt x="240493" y="454138"/>
                </a:lnTo>
                <a:lnTo>
                  <a:pt x="232564" y="459423"/>
                </a:lnTo>
                <a:cubicBezTo>
                  <a:pt x="230610" y="465285"/>
                  <a:pt x="230309" y="471598"/>
                  <a:pt x="221993" y="472637"/>
                </a:cubicBezTo>
                <a:cubicBezTo>
                  <a:pt x="217536" y="473194"/>
                  <a:pt x="213113" y="471176"/>
                  <a:pt x="208779" y="469994"/>
                </a:cubicBezTo>
                <a:cubicBezTo>
                  <a:pt x="203404" y="468528"/>
                  <a:pt x="198328" y="466060"/>
                  <a:pt x="192923" y="464709"/>
                </a:cubicBezTo>
                <a:cubicBezTo>
                  <a:pt x="179649" y="461390"/>
                  <a:pt x="185797" y="463215"/>
                  <a:pt x="174423" y="459423"/>
                </a:cubicBezTo>
                <a:cubicBezTo>
                  <a:pt x="153281" y="460304"/>
                  <a:pt x="131892" y="458723"/>
                  <a:pt x="110997" y="462066"/>
                </a:cubicBezTo>
                <a:cubicBezTo>
                  <a:pt x="108246" y="462506"/>
                  <a:pt x="110094" y="467819"/>
                  <a:pt x="108354" y="469994"/>
                </a:cubicBezTo>
                <a:cubicBezTo>
                  <a:pt x="106370" y="472474"/>
                  <a:pt x="103266" y="473859"/>
                  <a:pt x="100425" y="475280"/>
                </a:cubicBezTo>
                <a:cubicBezTo>
                  <a:pt x="97933" y="476526"/>
                  <a:pt x="118484" y="485411"/>
                  <a:pt x="105711" y="485851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7453537" y="5755963"/>
            <a:ext cx="528742" cy="221993"/>
          </a:xfrm>
          <a:custGeom>
            <a:avLst/>
            <a:gdLst>
              <a:gd name="connsiteX0" fmla="*/ 15803 w 528742"/>
              <a:gd name="connsiteY0" fmla="*/ 100425 h 221993"/>
              <a:gd name="connsiteX1" fmla="*/ 311794 w 528742"/>
              <a:gd name="connsiteY1" fmla="*/ 97783 h 221993"/>
              <a:gd name="connsiteX2" fmla="*/ 319722 w 528742"/>
              <a:gd name="connsiteY2" fmla="*/ 92497 h 221993"/>
              <a:gd name="connsiteX3" fmla="*/ 348793 w 528742"/>
              <a:gd name="connsiteY3" fmla="*/ 71355 h 221993"/>
              <a:gd name="connsiteX4" fmla="*/ 369935 w 528742"/>
              <a:gd name="connsiteY4" fmla="*/ 66069 h 221993"/>
              <a:gd name="connsiteX5" fmla="*/ 388435 w 528742"/>
              <a:gd name="connsiteY5" fmla="*/ 55498 h 221993"/>
              <a:gd name="connsiteX6" fmla="*/ 399006 w 528742"/>
              <a:gd name="connsiteY6" fmla="*/ 50213 h 221993"/>
              <a:gd name="connsiteX7" fmla="*/ 417505 w 528742"/>
              <a:gd name="connsiteY7" fmla="*/ 36999 h 221993"/>
              <a:gd name="connsiteX8" fmla="*/ 433362 w 528742"/>
              <a:gd name="connsiteY8" fmla="*/ 31713 h 221993"/>
              <a:gd name="connsiteX9" fmla="*/ 449218 w 528742"/>
              <a:gd name="connsiteY9" fmla="*/ 21142 h 221993"/>
              <a:gd name="connsiteX10" fmla="*/ 467718 w 528742"/>
              <a:gd name="connsiteY10" fmla="*/ 18499 h 221993"/>
              <a:gd name="connsiteX11" fmla="*/ 491503 w 528742"/>
              <a:gd name="connsiteY11" fmla="*/ 13214 h 221993"/>
              <a:gd name="connsiteX12" fmla="*/ 499431 w 528742"/>
              <a:gd name="connsiteY12" fmla="*/ 7928 h 221993"/>
              <a:gd name="connsiteX13" fmla="*/ 515288 w 528742"/>
              <a:gd name="connsiteY13" fmla="*/ 0 h 221993"/>
              <a:gd name="connsiteX14" fmla="*/ 528502 w 528742"/>
              <a:gd name="connsiteY14" fmla="*/ 2643 h 221993"/>
              <a:gd name="connsiteX15" fmla="*/ 520573 w 528742"/>
              <a:gd name="connsiteY15" fmla="*/ 10571 h 221993"/>
              <a:gd name="connsiteX16" fmla="*/ 517931 w 528742"/>
              <a:gd name="connsiteY16" fmla="*/ 18499 h 221993"/>
              <a:gd name="connsiteX17" fmla="*/ 512645 w 528742"/>
              <a:gd name="connsiteY17" fmla="*/ 29071 h 221993"/>
              <a:gd name="connsiteX18" fmla="*/ 507359 w 528742"/>
              <a:gd name="connsiteY18" fmla="*/ 44927 h 221993"/>
              <a:gd name="connsiteX19" fmla="*/ 504717 w 528742"/>
              <a:gd name="connsiteY19" fmla="*/ 52855 h 221993"/>
              <a:gd name="connsiteX20" fmla="*/ 502074 w 528742"/>
              <a:gd name="connsiteY20" fmla="*/ 76640 h 221993"/>
              <a:gd name="connsiteX21" fmla="*/ 499431 w 528742"/>
              <a:gd name="connsiteY21" fmla="*/ 84569 h 221993"/>
              <a:gd name="connsiteX22" fmla="*/ 491503 w 528742"/>
              <a:gd name="connsiteY22" fmla="*/ 92497 h 221993"/>
              <a:gd name="connsiteX23" fmla="*/ 486217 w 528742"/>
              <a:gd name="connsiteY23" fmla="*/ 100425 h 221993"/>
              <a:gd name="connsiteX24" fmla="*/ 473003 w 528742"/>
              <a:gd name="connsiteY24" fmla="*/ 124210 h 221993"/>
              <a:gd name="connsiteX25" fmla="*/ 465075 w 528742"/>
              <a:gd name="connsiteY25" fmla="*/ 132139 h 221993"/>
              <a:gd name="connsiteX26" fmla="*/ 454504 w 528742"/>
              <a:gd name="connsiteY26" fmla="*/ 147995 h 221993"/>
              <a:gd name="connsiteX27" fmla="*/ 449218 w 528742"/>
              <a:gd name="connsiteY27" fmla="*/ 169138 h 221993"/>
              <a:gd name="connsiteX28" fmla="*/ 438647 w 528742"/>
              <a:gd name="connsiteY28" fmla="*/ 184994 h 221993"/>
              <a:gd name="connsiteX29" fmla="*/ 428076 w 528742"/>
              <a:gd name="connsiteY29" fmla="*/ 195565 h 221993"/>
              <a:gd name="connsiteX30" fmla="*/ 425433 w 528742"/>
              <a:gd name="connsiteY30" fmla="*/ 203494 h 221993"/>
              <a:gd name="connsiteX31" fmla="*/ 417505 w 528742"/>
              <a:gd name="connsiteY31" fmla="*/ 211422 h 221993"/>
              <a:gd name="connsiteX32" fmla="*/ 401648 w 528742"/>
              <a:gd name="connsiteY32" fmla="*/ 221993 h 221993"/>
              <a:gd name="connsiteX33" fmla="*/ 332936 w 528742"/>
              <a:gd name="connsiteY33" fmla="*/ 219350 h 221993"/>
              <a:gd name="connsiteX34" fmla="*/ 325008 w 528742"/>
              <a:gd name="connsiteY34" fmla="*/ 216708 h 221993"/>
              <a:gd name="connsiteX35" fmla="*/ 314437 w 528742"/>
              <a:gd name="connsiteY35" fmla="*/ 214065 h 221993"/>
              <a:gd name="connsiteX36" fmla="*/ 306509 w 528742"/>
              <a:gd name="connsiteY36" fmla="*/ 208779 h 221993"/>
              <a:gd name="connsiteX37" fmla="*/ 290652 w 528742"/>
              <a:gd name="connsiteY37" fmla="*/ 203494 h 221993"/>
              <a:gd name="connsiteX38" fmla="*/ 282724 w 528742"/>
              <a:gd name="connsiteY38" fmla="*/ 198208 h 221993"/>
              <a:gd name="connsiteX39" fmla="*/ 272153 w 528742"/>
              <a:gd name="connsiteY39" fmla="*/ 195565 h 221993"/>
              <a:gd name="connsiteX40" fmla="*/ 264224 w 528742"/>
              <a:gd name="connsiteY40" fmla="*/ 187637 h 221993"/>
              <a:gd name="connsiteX41" fmla="*/ 256296 w 528742"/>
              <a:gd name="connsiteY41" fmla="*/ 184994 h 221993"/>
              <a:gd name="connsiteX42" fmla="*/ 240439 w 528742"/>
              <a:gd name="connsiteY42" fmla="*/ 174423 h 221993"/>
              <a:gd name="connsiteX43" fmla="*/ 232511 w 528742"/>
              <a:gd name="connsiteY43" fmla="*/ 169138 h 221993"/>
              <a:gd name="connsiteX44" fmla="*/ 224583 w 528742"/>
              <a:gd name="connsiteY44" fmla="*/ 153281 h 221993"/>
              <a:gd name="connsiteX45" fmla="*/ 216654 w 528742"/>
              <a:gd name="connsiteY45" fmla="*/ 150638 h 221993"/>
              <a:gd name="connsiteX46" fmla="*/ 208726 w 528742"/>
              <a:gd name="connsiteY46" fmla="*/ 142710 h 221993"/>
              <a:gd name="connsiteX47" fmla="*/ 200798 w 528742"/>
              <a:gd name="connsiteY47" fmla="*/ 140067 h 221993"/>
              <a:gd name="connsiteX48" fmla="*/ 113586 w 528742"/>
              <a:gd name="connsiteY48" fmla="*/ 137424 h 221993"/>
              <a:gd name="connsiteX49" fmla="*/ 95087 w 528742"/>
              <a:gd name="connsiteY49" fmla="*/ 132139 h 221993"/>
              <a:gd name="connsiteX50" fmla="*/ 79230 w 528742"/>
              <a:gd name="connsiteY50" fmla="*/ 126853 h 221993"/>
              <a:gd name="connsiteX51" fmla="*/ 66016 w 528742"/>
              <a:gd name="connsiteY51" fmla="*/ 124210 h 221993"/>
              <a:gd name="connsiteX52" fmla="*/ 58088 w 528742"/>
              <a:gd name="connsiteY52" fmla="*/ 121568 h 221993"/>
              <a:gd name="connsiteX53" fmla="*/ 15803 w 528742"/>
              <a:gd name="connsiteY53" fmla="*/ 100425 h 22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28742" h="221993">
                <a:moveTo>
                  <a:pt x="15803" y="100425"/>
                </a:moveTo>
                <a:cubicBezTo>
                  <a:pt x="58087" y="96461"/>
                  <a:pt x="213160" y="100356"/>
                  <a:pt x="311794" y="97783"/>
                </a:cubicBezTo>
                <a:cubicBezTo>
                  <a:pt x="314969" y="97700"/>
                  <a:pt x="317348" y="94607"/>
                  <a:pt x="319722" y="92497"/>
                </a:cubicBezTo>
                <a:cubicBezTo>
                  <a:pt x="337564" y="76637"/>
                  <a:pt x="329508" y="77289"/>
                  <a:pt x="348793" y="71355"/>
                </a:cubicBezTo>
                <a:cubicBezTo>
                  <a:pt x="355736" y="69219"/>
                  <a:pt x="363438" y="69317"/>
                  <a:pt x="369935" y="66069"/>
                </a:cubicBezTo>
                <a:cubicBezTo>
                  <a:pt x="401877" y="50099"/>
                  <a:pt x="362287" y="70439"/>
                  <a:pt x="388435" y="55498"/>
                </a:cubicBezTo>
                <a:cubicBezTo>
                  <a:pt x="391855" y="53544"/>
                  <a:pt x="395665" y="52301"/>
                  <a:pt x="399006" y="50213"/>
                </a:cubicBezTo>
                <a:cubicBezTo>
                  <a:pt x="401415" y="48707"/>
                  <a:pt x="413629" y="38722"/>
                  <a:pt x="417505" y="36999"/>
                </a:cubicBezTo>
                <a:cubicBezTo>
                  <a:pt x="422596" y="34736"/>
                  <a:pt x="428726" y="34804"/>
                  <a:pt x="433362" y="31713"/>
                </a:cubicBezTo>
                <a:cubicBezTo>
                  <a:pt x="438647" y="28189"/>
                  <a:pt x="442930" y="22040"/>
                  <a:pt x="449218" y="21142"/>
                </a:cubicBezTo>
                <a:cubicBezTo>
                  <a:pt x="455385" y="20261"/>
                  <a:pt x="461573" y="19523"/>
                  <a:pt x="467718" y="18499"/>
                </a:cubicBezTo>
                <a:cubicBezTo>
                  <a:pt x="477795" y="16820"/>
                  <a:pt x="481991" y="15592"/>
                  <a:pt x="491503" y="13214"/>
                </a:cubicBezTo>
                <a:cubicBezTo>
                  <a:pt x="494146" y="11452"/>
                  <a:pt x="496590" y="9348"/>
                  <a:pt x="499431" y="7928"/>
                </a:cubicBezTo>
                <a:cubicBezTo>
                  <a:pt x="521320" y="-3016"/>
                  <a:pt x="492558" y="15153"/>
                  <a:pt x="515288" y="0"/>
                </a:cubicBezTo>
                <a:cubicBezTo>
                  <a:pt x="519693" y="881"/>
                  <a:pt x="526493" y="-1375"/>
                  <a:pt x="528502" y="2643"/>
                </a:cubicBezTo>
                <a:cubicBezTo>
                  <a:pt x="530173" y="5986"/>
                  <a:pt x="522646" y="7461"/>
                  <a:pt x="520573" y="10571"/>
                </a:cubicBezTo>
                <a:cubicBezTo>
                  <a:pt x="519028" y="12889"/>
                  <a:pt x="519028" y="15939"/>
                  <a:pt x="517931" y="18499"/>
                </a:cubicBezTo>
                <a:cubicBezTo>
                  <a:pt x="516379" y="22120"/>
                  <a:pt x="514108" y="25413"/>
                  <a:pt x="512645" y="29071"/>
                </a:cubicBezTo>
                <a:cubicBezTo>
                  <a:pt x="510576" y="34244"/>
                  <a:pt x="509121" y="39642"/>
                  <a:pt x="507359" y="44927"/>
                </a:cubicBezTo>
                <a:lnTo>
                  <a:pt x="504717" y="52855"/>
                </a:lnTo>
                <a:cubicBezTo>
                  <a:pt x="503836" y="60783"/>
                  <a:pt x="503386" y="68771"/>
                  <a:pt x="502074" y="76640"/>
                </a:cubicBezTo>
                <a:cubicBezTo>
                  <a:pt x="501616" y="79388"/>
                  <a:pt x="500976" y="82251"/>
                  <a:pt x="499431" y="84569"/>
                </a:cubicBezTo>
                <a:cubicBezTo>
                  <a:pt x="497358" y="87679"/>
                  <a:pt x="493896" y="89626"/>
                  <a:pt x="491503" y="92497"/>
                </a:cubicBezTo>
                <a:cubicBezTo>
                  <a:pt x="489470" y="94937"/>
                  <a:pt x="487979" y="97782"/>
                  <a:pt x="486217" y="100425"/>
                </a:cubicBezTo>
                <a:cubicBezTo>
                  <a:pt x="482893" y="110396"/>
                  <a:pt x="482091" y="115121"/>
                  <a:pt x="473003" y="124210"/>
                </a:cubicBezTo>
                <a:cubicBezTo>
                  <a:pt x="470360" y="126853"/>
                  <a:pt x="467370" y="129189"/>
                  <a:pt x="465075" y="132139"/>
                </a:cubicBezTo>
                <a:cubicBezTo>
                  <a:pt x="461175" y="137153"/>
                  <a:pt x="454504" y="147995"/>
                  <a:pt x="454504" y="147995"/>
                </a:cubicBezTo>
                <a:cubicBezTo>
                  <a:pt x="453772" y="151656"/>
                  <a:pt x="451757" y="164567"/>
                  <a:pt x="449218" y="169138"/>
                </a:cubicBezTo>
                <a:cubicBezTo>
                  <a:pt x="446133" y="174691"/>
                  <a:pt x="438647" y="184994"/>
                  <a:pt x="438647" y="184994"/>
                </a:cubicBezTo>
                <a:cubicBezTo>
                  <a:pt x="431602" y="206136"/>
                  <a:pt x="442170" y="181472"/>
                  <a:pt x="428076" y="195565"/>
                </a:cubicBezTo>
                <a:cubicBezTo>
                  <a:pt x="426106" y="197535"/>
                  <a:pt x="426978" y="201176"/>
                  <a:pt x="425433" y="203494"/>
                </a:cubicBezTo>
                <a:cubicBezTo>
                  <a:pt x="423360" y="206604"/>
                  <a:pt x="420455" y="209128"/>
                  <a:pt x="417505" y="211422"/>
                </a:cubicBezTo>
                <a:cubicBezTo>
                  <a:pt x="412491" y="215322"/>
                  <a:pt x="401648" y="221993"/>
                  <a:pt x="401648" y="221993"/>
                </a:cubicBezTo>
                <a:cubicBezTo>
                  <a:pt x="378744" y="221112"/>
                  <a:pt x="355803" y="220927"/>
                  <a:pt x="332936" y="219350"/>
                </a:cubicBezTo>
                <a:cubicBezTo>
                  <a:pt x="330157" y="219158"/>
                  <a:pt x="327686" y="217473"/>
                  <a:pt x="325008" y="216708"/>
                </a:cubicBezTo>
                <a:cubicBezTo>
                  <a:pt x="321516" y="215710"/>
                  <a:pt x="317961" y="214946"/>
                  <a:pt x="314437" y="214065"/>
                </a:cubicBezTo>
                <a:cubicBezTo>
                  <a:pt x="311794" y="212303"/>
                  <a:pt x="309411" y="210069"/>
                  <a:pt x="306509" y="208779"/>
                </a:cubicBezTo>
                <a:cubicBezTo>
                  <a:pt x="301418" y="206516"/>
                  <a:pt x="290652" y="203494"/>
                  <a:pt x="290652" y="203494"/>
                </a:cubicBezTo>
                <a:cubicBezTo>
                  <a:pt x="288009" y="201732"/>
                  <a:pt x="285643" y="199459"/>
                  <a:pt x="282724" y="198208"/>
                </a:cubicBezTo>
                <a:cubicBezTo>
                  <a:pt x="279386" y="196777"/>
                  <a:pt x="275307" y="197367"/>
                  <a:pt x="272153" y="195565"/>
                </a:cubicBezTo>
                <a:cubicBezTo>
                  <a:pt x="268908" y="193711"/>
                  <a:pt x="267334" y="189710"/>
                  <a:pt x="264224" y="187637"/>
                </a:cubicBezTo>
                <a:cubicBezTo>
                  <a:pt x="261906" y="186092"/>
                  <a:pt x="258731" y="186347"/>
                  <a:pt x="256296" y="184994"/>
                </a:cubicBezTo>
                <a:cubicBezTo>
                  <a:pt x="250743" y="181909"/>
                  <a:pt x="245725" y="177947"/>
                  <a:pt x="240439" y="174423"/>
                </a:cubicBezTo>
                <a:lnTo>
                  <a:pt x="232511" y="169138"/>
                </a:lnTo>
                <a:cubicBezTo>
                  <a:pt x="230770" y="163916"/>
                  <a:pt x="229240" y="157006"/>
                  <a:pt x="224583" y="153281"/>
                </a:cubicBezTo>
                <a:cubicBezTo>
                  <a:pt x="222408" y="151541"/>
                  <a:pt x="219297" y="151519"/>
                  <a:pt x="216654" y="150638"/>
                </a:cubicBezTo>
                <a:cubicBezTo>
                  <a:pt x="214011" y="147995"/>
                  <a:pt x="211836" y="144783"/>
                  <a:pt x="208726" y="142710"/>
                </a:cubicBezTo>
                <a:cubicBezTo>
                  <a:pt x="206408" y="141165"/>
                  <a:pt x="203579" y="140222"/>
                  <a:pt x="200798" y="140067"/>
                </a:cubicBezTo>
                <a:cubicBezTo>
                  <a:pt x="171759" y="138454"/>
                  <a:pt x="142657" y="138305"/>
                  <a:pt x="113586" y="137424"/>
                </a:cubicBezTo>
                <a:cubicBezTo>
                  <a:pt x="86894" y="128529"/>
                  <a:pt x="128334" y="142114"/>
                  <a:pt x="95087" y="132139"/>
                </a:cubicBezTo>
                <a:cubicBezTo>
                  <a:pt x="89750" y="130538"/>
                  <a:pt x="84693" y="127946"/>
                  <a:pt x="79230" y="126853"/>
                </a:cubicBezTo>
                <a:cubicBezTo>
                  <a:pt x="74825" y="125972"/>
                  <a:pt x="70374" y="125299"/>
                  <a:pt x="66016" y="124210"/>
                </a:cubicBezTo>
                <a:cubicBezTo>
                  <a:pt x="63314" y="123534"/>
                  <a:pt x="60846" y="121962"/>
                  <a:pt x="58088" y="121568"/>
                </a:cubicBezTo>
                <a:cubicBezTo>
                  <a:pt x="25940" y="116976"/>
                  <a:pt x="-26481" y="104389"/>
                  <a:pt x="15803" y="100425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6232199" y="4738495"/>
            <a:ext cx="222215" cy="253706"/>
          </a:xfrm>
          <a:custGeom>
            <a:avLst/>
            <a:gdLst>
              <a:gd name="connsiteX0" fmla="*/ 13537 w 222215"/>
              <a:gd name="connsiteY0" fmla="*/ 224636 h 253706"/>
              <a:gd name="connsiteX1" fmla="*/ 76963 w 222215"/>
              <a:gd name="connsiteY1" fmla="*/ 221993 h 253706"/>
              <a:gd name="connsiteX2" fmla="*/ 84892 w 222215"/>
              <a:gd name="connsiteY2" fmla="*/ 219350 h 253706"/>
              <a:gd name="connsiteX3" fmla="*/ 129819 w 222215"/>
              <a:gd name="connsiteY3" fmla="*/ 221993 h 253706"/>
              <a:gd name="connsiteX4" fmla="*/ 137747 w 222215"/>
              <a:gd name="connsiteY4" fmla="*/ 224636 h 253706"/>
              <a:gd name="connsiteX5" fmla="*/ 145676 w 222215"/>
              <a:gd name="connsiteY5" fmla="*/ 229921 h 253706"/>
              <a:gd name="connsiteX6" fmla="*/ 161532 w 222215"/>
              <a:gd name="connsiteY6" fmla="*/ 235207 h 253706"/>
              <a:gd name="connsiteX7" fmla="*/ 166818 w 222215"/>
              <a:gd name="connsiteY7" fmla="*/ 243135 h 253706"/>
              <a:gd name="connsiteX8" fmla="*/ 174746 w 222215"/>
              <a:gd name="connsiteY8" fmla="*/ 245778 h 253706"/>
              <a:gd name="connsiteX9" fmla="*/ 190603 w 222215"/>
              <a:gd name="connsiteY9" fmla="*/ 253706 h 253706"/>
              <a:gd name="connsiteX10" fmla="*/ 211745 w 222215"/>
              <a:gd name="connsiteY10" fmla="*/ 243135 h 253706"/>
              <a:gd name="connsiteX11" fmla="*/ 217030 w 222215"/>
              <a:gd name="connsiteY11" fmla="*/ 227278 h 253706"/>
              <a:gd name="connsiteX12" fmla="*/ 198531 w 222215"/>
              <a:gd name="connsiteY12" fmla="*/ 132139 h 253706"/>
              <a:gd name="connsiteX13" fmla="*/ 185317 w 222215"/>
              <a:gd name="connsiteY13" fmla="*/ 129496 h 253706"/>
              <a:gd name="connsiteX14" fmla="*/ 177389 w 222215"/>
              <a:gd name="connsiteY14" fmla="*/ 124210 h 253706"/>
              <a:gd name="connsiteX15" fmla="*/ 161532 w 222215"/>
              <a:gd name="connsiteY15" fmla="*/ 118925 h 253706"/>
              <a:gd name="connsiteX16" fmla="*/ 148318 w 222215"/>
              <a:gd name="connsiteY16" fmla="*/ 103068 h 253706"/>
              <a:gd name="connsiteX17" fmla="*/ 140390 w 222215"/>
              <a:gd name="connsiteY17" fmla="*/ 97782 h 253706"/>
              <a:gd name="connsiteX18" fmla="*/ 132462 w 222215"/>
              <a:gd name="connsiteY18" fmla="*/ 89854 h 253706"/>
              <a:gd name="connsiteX19" fmla="*/ 119248 w 222215"/>
              <a:gd name="connsiteY19" fmla="*/ 73997 h 253706"/>
              <a:gd name="connsiteX20" fmla="*/ 100748 w 222215"/>
              <a:gd name="connsiteY20" fmla="*/ 68712 h 253706"/>
              <a:gd name="connsiteX21" fmla="*/ 95463 w 222215"/>
              <a:gd name="connsiteY21" fmla="*/ 60784 h 253706"/>
              <a:gd name="connsiteX22" fmla="*/ 87534 w 222215"/>
              <a:gd name="connsiteY22" fmla="*/ 58141 h 253706"/>
              <a:gd name="connsiteX23" fmla="*/ 82249 w 222215"/>
              <a:gd name="connsiteY23" fmla="*/ 47570 h 253706"/>
              <a:gd name="connsiteX24" fmla="*/ 66392 w 222215"/>
              <a:gd name="connsiteY24" fmla="*/ 31713 h 253706"/>
              <a:gd name="connsiteX25" fmla="*/ 58464 w 222215"/>
              <a:gd name="connsiteY25" fmla="*/ 23785 h 253706"/>
              <a:gd name="connsiteX26" fmla="*/ 50536 w 222215"/>
              <a:gd name="connsiteY26" fmla="*/ 21142 h 253706"/>
              <a:gd name="connsiteX27" fmla="*/ 42607 w 222215"/>
              <a:gd name="connsiteY27" fmla="*/ 15856 h 253706"/>
              <a:gd name="connsiteX28" fmla="*/ 26751 w 222215"/>
              <a:gd name="connsiteY28" fmla="*/ 0 h 253706"/>
              <a:gd name="connsiteX29" fmla="*/ 21465 w 222215"/>
              <a:gd name="connsiteY29" fmla="*/ 116282 h 253706"/>
              <a:gd name="connsiteX30" fmla="*/ 18822 w 222215"/>
              <a:gd name="connsiteY30" fmla="*/ 124210 h 253706"/>
              <a:gd name="connsiteX31" fmla="*/ 10894 w 222215"/>
              <a:gd name="connsiteY31" fmla="*/ 145352 h 253706"/>
              <a:gd name="connsiteX32" fmla="*/ 8251 w 222215"/>
              <a:gd name="connsiteY32" fmla="*/ 153281 h 253706"/>
              <a:gd name="connsiteX33" fmla="*/ 2966 w 222215"/>
              <a:gd name="connsiteY33" fmla="*/ 187637 h 253706"/>
              <a:gd name="connsiteX34" fmla="*/ 2966 w 222215"/>
              <a:gd name="connsiteY34" fmla="*/ 224636 h 253706"/>
              <a:gd name="connsiteX35" fmla="*/ 13537 w 222215"/>
              <a:gd name="connsiteY35" fmla="*/ 224636 h 253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22215" h="253706">
                <a:moveTo>
                  <a:pt x="13537" y="224636"/>
                </a:moveTo>
                <a:cubicBezTo>
                  <a:pt x="25870" y="224196"/>
                  <a:pt x="55860" y="223556"/>
                  <a:pt x="76963" y="221993"/>
                </a:cubicBezTo>
                <a:cubicBezTo>
                  <a:pt x="79741" y="221787"/>
                  <a:pt x="82106" y="219350"/>
                  <a:pt x="84892" y="219350"/>
                </a:cubicBezTo>
                <a:cubicBezTo>
                  <a:pt x="99894" y="219350"/>
                  <a:pt x="114843" y="221112"/>
                  <a:pt x="129819" y="221993"/>
                </a:cubicBezTo>
                <a:cubicBezTo>
                  <a:pt x="132462" y="222874"/>
                  <a:pt x="135255" y="223390"/>
                  <a:pt x="137747" y="224636"/>
                </a:cubicBezTo>
                <a:cubicBezTo>
                  <a:pt x="140588" y="226056"/>
                  <a:pt x="142773" y="228631"/>
                  <a:pt x="145676" y="229921"/>
                </a:cubicBezTo>
                <a:cubicBezTo>
                  <a:pt x="150767" y="232184"/>
                  <a:pt x="161532" y="235207"/>
                  <a:pt x="161532" y="235207"/>
                </a:cubicBezTo>
                <a:cubicBezTo>
                  <a:pt x="163294" y="237850"/>
                  <a:pt x="164338" y="241151"/>
                  <a:pt x="166818" y="243135"/>
                </a:cubicBezTo>
                <a:cubicBezTo>
                  <a:pt x="168993" y="244875"/>
                  <a:pt x="172254" y="244532"/>
                  <a:pt x="174746" y="245778"/>
                </a:cubicBezTo>
                <a:cubicBezTo>
                  <a:pt x="195236" y="256023"/>
                  <a:pt x="170675" y="247063"/>
                  <a:pt x="190603" y="253706"/>
                </a:cubicBezTo>
                <a:cubicBezTo>
                  <a:pt x="200808" y="251665"/>
                  <a:pt x="206193" y="253129"/>
                  <a:pt x="211745" y="243135"/>
                </a:cubicBezTo>
                <a:cubicBezTo>
                  <a:pt x="214451" y="238265"/>
                  <a:pt x="217030" y="227278"/>
                  <a:pt x="217030" y="227278"/>
                </a:cubicBezTo>
                <a:cubicBezTo>
                  <a:pt x="216751" y="218339"/>
                  <a:pt x="237278" y="139889"/>
                  <a:pt x="198531" y="132139"/>
                </a:cubicBezTo>
                <a:lnTo>
                  <a:pt x="185317" y="129496"/>
                </a:lnTo>
                <a:cubicBezTo>
                  <a:pt x="182674" y="127734"/>
                  <a:pt x="180291" y="125500"/>
                  <a:pt x="177389" y="124210"/>
                </a:cubicBezTo>
                <a:cubicBezTo>
                  <a:pt x="172298" y="121947"/>
                  <a:pt x="161532" y="118925"/>
                  <a:pt x="161532" y="118925"/>
                </a:cubicBezTo>
                <a:cubicBezTo>
                  <a:pt x="156333" y="111126"/>
                  <a:pt x="155952" y="109430"/>
                  <a:pt x="148318" y="103068"/>
                </a:cubicBezTo>
                <a:cubicBezTo>
                  <a:pt x="145878" y="101035"/>
                  <a:pt x="142830" y="99815"/>
                  <a:pt x="140390" y="97782"/>
                </a:cubicBezTo>
                <a:cubicBezTo>
                  <a:pt x="137519" y="95389"/>
                  <a:pt x="134855" y="92725"/>
                  <a:pt x="132462" y="89854"/>
                </a:cubicBezTo>
                <a:cubicBezTo>
                  <a:pt x="126371" y="82545"/>
                  <a:pt x="127929" y="79784"/>
                  <a:pt x="119248" y="73997"/>
                </a:cubicBezTo>
                <a:cubicBezTo>
                  <a:pt x="116977" y="72483"/>
                  <a:pt x="102152" y="69063"/>
                  <a:pt x="100748" y="68712"/>
                </a:cubicBezTo>
                <a:cubicBezTo>
                  <a:pt x="98986" y="66069"/>
                  <a:pt x="97943" y="62768"/>
                  <a:pt x="95463" y="60784"/>
                </a:cubicBezTo>
                <a:cubicBezTo>
                  <a:pt x="93288" y="59044"/>
                  <a:pt x="89504" y="60111"/>
                  <a:pt x="87534" y="58141"/>
                </a:cubicBezTo>
                <a:cubicBezTo>
                  <a:pt x="84748" y="55355"/>
                  <a:pt x="84710" y="50646"/>
                  <a:pt x="82249" y="47570"/>
                </a:cubicBezTo>
                <a:cubicBezTo>
                  <a:pt x="77579" y="41733"/>
                  <a:pt x="71678" y="36999"/>
                  <a:pt x="66392" y="31713"/>
                </a:cubicBezTo>
                <a:cubicBezTo>
                  <a:pt x="63749" y="29070"/>
                  <a:pt x="62009" y="24967"/>
                  <a:pt x="58464" y="23785"/>
                </a:cubicBezTo>
                <a:cubicBezTo>
                  <a:pt x="55821" y="22904"/>
                  <a:pt x="53028" y="22388"/>
                  <a:pt x="50536" y="21142"/>
                </a:cubicBezTo>
                <a:cubicBezTo>
                  <a:pt x="47695" y="19721"/>
                  <a:pt x="44981" y="17966"/>
                  <a:pt x="42607" y="15856"/>
                </a:cubicBezTo>
                <a:cubicBezTo>
                  <a:pt x="37020" y="10890"/>
                  <a:pt x="26751" y="0"/>
                  <a:pt x="26751" y="0"/>
                </a:cubicBezTo>
                <a:cubicBezTo>
                  <a:pt x="15261" y="45957"/>
                  <a:pt x="27089" y="-4619"/>
                  <a:pt x="21465" y="116282"/>
                </a:cubicBezTo>
                <a:cubicBezTo>
                  <a:pt x="21336" y="119065"/>
                  <a:pt x="19498" y="121508"/>
                  <a:pt x="18822" y="124210"/>
                </a:cubicBezTo>
                <a:cubicBezTo>
                  <a:pt x="14250" y="142499"/>
                  <a:pt x="19596" y="132301"/>
                  <a:pt x="10894" y="145352"/>
                </a:cubicBezTo>
                <a:cubicBezTo>
                  <a:pt x="10013" y="147995"/>
                  <a:pt x="8675" y="150527"/>
                  <a:pt x="8251" y="153281"/>
                </a:cubicBezTo>
                <a:cubicBezTo>
                  <a:pt x="2410" y="191247"/>
                  <a:pt x="9326" y="168550"/>
                  <a:pt x="2966" y="187637"/>
                </a:cubicBezTo>
                <a:cubicBezTo>
                  <a:pt x="2183" y="193119"/>
                  <a:pt x="-3299" y="219154"/>
                  <a:pt x="2966" y="224636"/>
                </a:cubicBezTo>
                <a:cubicBezTo>
                  <a:pt x="7607" y="228697"/>
                  <a:pt x="1204" y="225076"/>
                  <a:pt x="13537" y="224636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5944973" y="4548215"/>
            <a:ext cx="176552" cy="241830"/>
          </a:xfrm>
          <a:custGeom>
            <a:avLst/>
            <a:gdLst>
              <a:gd name="connsiteX0" fmla="*/ 142196 w 176552"/>
              <a:gd name="connsiteY0" fmla="*/ 240493 h 241830"/>
              <a:gd name="connsiteX1" fmla="*/ 144839 w 176552"/>
              <a:gd name="connsiteY1" fmla="*/ 219350 h 241830"/>
              <a:gd name="connsiteX2" fmla="*/ 152767 w 176552"/>
              <a:gd name="connsiteY2" fmla="*/ 211422 h 241830"/>
              <a:gd name="connsiteX3" fmla="*/ 160696 w 176552"/>
              <a:gd name="connsiteY3" fmla="*/ 184994 h 241830"/>
              <a:gd name="connsiteX4" fmla="*/ 163338 w 176552"/>
              <a:gd name="connsiteY4" fmla="*/ 174423 h 241830"/>
              <a:gd name="connsiteX5" fmla="*/ 171267 w 176552"/>
              <a:gd name="connsiteY5" fmla="*/ 166495 h 241830"/>
              <a:gd name="connsiteX6" fmla="*/ 176552 w 176552"/>
              <a:gd name="connsiteY6" fmla="*/ 158567 h 241830"/>
              <a:gd name="connsiteX7" fmla="*/ 171267 w 176552"/>
              <a:gd name="connsiteY7" fmla="*/ 50213 h 241830"/>
              <a:gd name="connsiteX8" fmla="*/ 160696 w 176552"/>
              <a:gd name="connsiteY8" fmla="*/ 44927 h 241830"/>
              <a:gd name="connsiteX9" fmla="*/ 142196 w 176552"/>
              <a:gd name="connsiteY9" fmla="*/ 26428 h 241830"/>
              <a:gd name="connsiteX10" fmla="*/ 118411 w 176552"/>
              <a:gd name="connsiteY10" fmla="*/ 15857 h 241830"/>
              <a:gd name="connsiteX11" fmla="*/ 102555 w 176552"/>
              <a:gd name="connsiteY11" fmla="*/ 5286 h 241830"/>
              <a:gd name="connsiteX12" fmla="*/ 94626 w 176552"/>
              <a:gd name="connsiteY12" fmla="*/ 0 h 241830"/>
              <a:gd name="connsiteX13" fmla="*/ 68199 w 176552"/>
              <a:gd name="connsiteY13" fmla="*/ 2643 h 241830"/>
              <a:gd name="connsiteX14" fmla="*/ 65556 w 176552"/>
              <a:gd name="connsiteY14" fmla="*/ 10571 h 241830"/>
              <a:gd name="connsiteX15" fmla="*/ 52342 w 176552"/>
              <a:gd name="connsiteY15" fmla="*/ 34356 h 241830"/>
              <a:gd name="connsiteX16" fmla="*/ 47056 w 176552"/>
              <a:gd name="connsiteY16" fmla="*/ 66069 h 241830"/>
              <a:gd name="connsiteX17" fmla="*/ 41771 w 176552"/>
              <a:gd name="connsiteY17" fmla="*/ 81926 h 241830"/>
              <a:gd name="connsiteX18" fmla="*/ 39128 w 176552"/>
              <a:gd name="connsiteY18" fmla="*/ 89854 h 241830"/>
              <a:gd name="connsiteX19" fmla="*/ 33843 w 176552"/>
              <a:gd name="connsiteY19" fmla="*/ 108354 h 241830"/>
              <a:gd name="connsiteX20" fmla="*/ 28557 w 176552"/>
              <a:gd name="connsiteY20" fmla="*/ 116282 h 241830"/>
              <a:gd name="connsiteX21" fmla="*/ 23271 w 176552"/>
              <a:gd name="connsiteY21" fmla="*/ 134782 h 241830"/>
              <a:gd name="connsiteX22" fmla="*/ 20629 w 176552"/>
              <a:gd name="connsiteY22" fmla="*/ 142710 h 241830"/>
              <a:gd name="connsiteX23" fmla="*/ 12700 w 176552"/>
              <a:gd name="connsiteY23" fmla="*/ 150638 h 241830"/>
              <a:gd name="connsiteX24" fmla="*/ 10058 w 176552"/>
              <a:gd name="connsiteY24" fmla="*/ 158567 h 241830"/>
              <a:gd name="connsiteX25" fmla="*/ 7415 w 176552"/>
              <a:gd name="connsiteY25" fmla="*/ 195565 h 241830"/>
              <a:gd name="connsiteX26" fmla="*/ 23271 w 176552"/>
              <a:gd name="connsiteY26" fmla="*/ 198208 h 241830"/>
              <a:gd name="connsiteX27" fmla="*/ 31200 w 176552"/>
              <a:gd name="connsiteY27" fmla="*/ 200851 h 241830"/>
              <a:gd name="connsiteX28" fmla="*/ 52342 w 176552"/>
              <a:gd name="connsiteY28" fmla="*/ 203494 h 241830"/>
              <a:gd name="connsiteX29" fmla="*/ 62913 w 176552"/>
              <a:gd name="connsiteY29" fmla="*/ 208779 h 241830"/>
              <a:gd name="connsiteX30" fmla="*/ 81412 w 176552"/>
              <a:gd name="connsiteY30" fmla="*/ 214065 h 241830"/>
              <a:gd name="connsiteX31" fmla="*/ 99912 w 176552"/>
              <a:gd name="connsiteY31" fmla="*/ 221993 h 241830"/>
              <a:gd name="connsiteX32" fmla="*/ 107840 w 176552"/>
              <a:gd name="connsiteY32" fmla="*/ 229921 h 241830"/>
              <a:gd name="connsiteX33" fmla="*/ 115769 w 176552"/>
              <a:gd name="connsiteY33" fmla="*/ 232564 h 241830"/>
              <a:gd name="connsiteX34" fmla="*/ 142196 w 176552"/>
              <a:gd name="connsiteY34" fmla="*/ 240493 h 24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76552" h="241830">
                <a:moveTo>
                  <a:pt x="142196" y="240493"/>
                </a:moveTo>
                <a:cubicBezTo>
                  <a:pt x="147041" y="238291"/>
                  <a:pt x="142412" y="226025"/>
                  <a:pt x="144839" y="219350"/>
                </a:cubicBezTo>
                <a:cubicBezTo>
                  <a:pt x="146116" y="215838"/>
                  <a:pt x="151379" y="214892"/>
                  <a:pt x="152767" y="211422"/>
                </a:cubicBezTo>
                <a:cubicBezTo>
                  <a:pt x="169773" y="168908"/>
                  <a:pt x="144859" y="208749"/>
                  <a:pt x="160696" y="184994"/>
                </a:cubicBezTo>
                <a:cubicBezTo>
                  <a:pt x="161577" y="181470"/>
                  <a:pt x="161536" y="177576"/>
                  <a:pt x="163338" y="174423"/>
                </a:cubicBezTo>
                <a:cubicBezTo>
                  <a:pt x="165192" y="171178"/>
                  <a:pt x="168874" y="169366"/>
                  <a:pt x="171267" y="166495"/>
                </a:cubicBezTo>
                <a:cubicBezTo>
                  <a:pt x="173300" y="164055"/>
                  <a:pt x="174790" y="161210"/>
                  <a:pt x="176552" y="158567"/>
                </a:cubicBezTo>
                <a:cubicBezTo>
                  <a:pt x="174790" y="122449"/>
                  <a:pt x="176264" y="86027"/>
                  <a:pt x="171267" y="50213"/>
                </a:cubicBezTo>
                <a:cubicBezTo>
                  <a:pt x="170723" y="46311"/>
                  <a:pt x="163482" y="47713"/>
                  <a:pt x="160696" y="44927"/>
                </a:cubicBezTo>
                <a:cubicBezTo>
                  <a:pt x="139493" y="23724"/>
                  <a:pt x="160136" y="32408"/>
                  <a:pt x="142196" y="26428"/>
                </a:cubicBezTo>
                <a:cubicBezTo>
                  <a:pt x="124638" y="8868"/>
                  <a:pt x="146329" y="27489"/>
                  <a:pt x="118411" y="15857"/>
                </a:cubicBezTo>
                <a:cubicBezTo>
                  <a:pt x="112547" y="13414"/>
                  <a:pt x="107840" y="8810"/>
                  <a:pt x="102555" y="5286"/>
                </a:cubicBezTo>
                <a:lnTo>
                  <a:pt x="94626" y="0"/>
                </a:lnTo>
                <a:cubicBezTo>
                  <a:pt x="85817" y="881"/>
                  <a:pt x="76519" y="-382"/>
                  <a:pt x="68199" y="2643"/>
                </a:cubicBezTo>
                <a:cubicBezTo>
                  <a:pt x="65581" y="3595"/>
                  <a:pt x="66909" y="8136"/>
                  <a:pt x="65556" y="10571"/>
                </a:cubicBezTo>
                <a:cubicBezTo>
                  <a:pt x="50411" y="37833"/>
                  <a:pt x="58322" y="16417"/>
                  <a:pt x="52342" y="34356"/>
                </a:cubicBezTo>
                <a:cubicBezTo>
                  <a:pt x="50580" y="44927"/>
                  <a:pt x="50445" y="55902"/>
                  <a:pt x="47056" y="66069"/>
                </a:cubicBezTo>
                <a:lnTo>
                  <a:pt x="41771" y="81926"/>
                </a:lnTo>
                <a:cubicBezTo>
                  <a:pt x="40890" y="84569"/>
                  <a:pt x="39804" y="87152"/>
                  <a:pt x="39128" y="89854"/>
                </a:cubicBezTo>
                <a:cubicBezTo>
                  <a:pt x="38283" y="93233"/>
                  <a:pt x="35736" y="104568"/>
                  <a:pt x="33843" y="108354"/>
                </a:cubicBezTo>
                <a:cubicBezTo>
                  <a:pt x="32423" y="111195"/>
                  <a:pt x="29978" y="113441"/>
                  <a:pt x="28557" y="116282"/>
                </a:cubicBezTo>
                <a:cubicBezTo>
                  <a:pt x="26444" y="120507"/>
                  <a:pt x="24400" y="130830"/>
                  <a:pt x="23271" y="134782"/>
                </a:cubicBezTo>
                <a:cubicBezTo>
                  <a:pt x="22506" y="137460"/>
                  <a:pt x="22174" y="140392"/>
                  <a:pt x="20629" y="142710"/>
                </a:cubicBezTo>
                <a:cubicBezTo>
                  <a:pt x="18556" y="145820"/>
                  <a:pt x="15343" y="147995"/>
                  <a:pt x="12700" y="150638"/>
                </a:cubicBezTo>
                <a:cubicBezTo>
                  <a:pt x="11819" y="153281"/>
                  <a:pt x="11304" y="156075"/>
                  <a:pt x="10058" y="158567"/>
                </a:cubicBezTo>
                <a:cubicBezTo>
                  <a:pt x="3205" y="172275"/>
                  <a:pt x="-7249" y="170426"/>
                  <a:pt x="7415" y="195565"/>
                </a:cubicBezTo>
                <a:cubicBezTo>
                  <a:pt x="10115" y="200193"/>
                  <a:pt x="18040" y="197046"/>
                  <a:pt x="23271" y="198208"/>
                </a:cubicBezTo>
                <a:cubicBezTo>
                  <a:pt x="25991" y="198812"/>
                  <a:pt x="28459" y="200353"/>
                  <a:pt x="31200" y="200851"/>
                </a:cubicBezTo>
                <a:cubicBezTo>
                  <a:pt x="38188" y="202122"/>
                  <a:pt x="45295" y="202613"/>
                  <a:pt x="52342" y="203494"/>
                </a:cubicBezTo>
                <a:cubicBezTo>
                  <a:pt x="55866" y="205256"/>
                  <a:pt x="59224" y="207396"/>
                  <a:pt x="62913" y="208779"/>
                </a:cubicBezTo>
                <a:cubicBezTo>
                  <a:pt x="69691" y="211321"/>
                  <a:pt x="75020" y="210869"/>
                  <a:pt x="81412" y="214065"/>
                </a:cubicBezTo>
                <a:cubicBezTo>
                  <a:pt x="99662" y="223189"/>
                  <a:pt x="77914" y="216493"/>
                  <a:pt x="99912" y="221993"/>
                </a:cubicBezTo>
                <a:cubicBezTo>
                  <a:pt x="102555" y="224636"/>
                  <a:pt x="104730" y="227848"/>
                  <a:pt x="107840" y="229921"/>
                </a:cubicBezTo>
                <a:cubicBezTo>
                  <a:pt x="110158" y="231466"/>
                  <a:pt x="113594" y="230824"/>
                  <a:pt x="115769" y="232564"/>
                </a:cubicBezTo>
                <a:cubicBezTo>
                  <a:pt x="129344" y="243425"/>
                  <a:pt x="137351" y="242695"/>
                  <a:pt x="142196" y="240493"/>
                </a:cubicBezTo>
                <a:close/>
              </a:path>
            </a:pathLst>
          </a:custGeom>
          <a:solidFill>
            <a:srgbClr val="FF330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2849770" y="4780779"/>
            <a:ext cx="761496" cy="459893"/>
          </a:xfrm>
          <a:custGeom>
            <a:avLst/>
            <a:gdLst>
              <a:gd name="connsiteX0" fmla="*/ 642195 w 761496"/>
              <a:gd name="connsiteY0" fmla="*/ 459843 h 459893"/>
              <a:gd name="connsiteX1" fmla="*/ 652766 w 761496"/>
              <a:gd name="connsiteY1" fmla="*/ 443986 h 459893"/>
              <a:gd name="connsiteX2" fmla="*/ 658051 w 761496"/>
              <a:gd name="connsiteY2" fmla="*/ 417559 h 459893"/>
              <a:gd name="connsiteX3" fmla="*/ 660694 w 761496"/>
              <a:gd name="connsiteY3" fmla="*/ 409630 h 459893"/>
              <a:gd name="connsiteX4" fmla="*/ 668622 w 761496"/>
              <a:gd name="connsiteY4" fmla="*/ 404345 h 459893"/>
              <a:gd name="connsiteX5" fmla="*/ 705621 w 761496"/>
              <a:gd name="connsiteY5" fmla="*/ 401702 h 459893"/>
              <a:gd name="connsiteX6" fmla="*/ 716192 w 761496"/>
              <a:gd name="connsiteY6" fmla="*/ 399059 h 459893"/>
              <a:gd name="connsiteX7" fmla="*/ 734692 w 761496"/>
              <a:gd name="connsiteY7" fmla="*/ 396416 h 459893"/>
              <a:gd name="connsiteX8" fmla="*/ 742620 w 761496"/>
              <a:gd name="connsiteY8" fmla="*/ 388488 h 459893"/>
              <a:gd name="connsiteX9" fmla="*/ 745263 w 761496"/>
              <a:gd name="connsiteY9" fmla="*/ 380560 h 459893"/>
              <a:gd name="connsiteX10" fmla="*/ 750548 w 761496"/>
              <a:gd name="connsiteY10" fmla="*/ 372631 h 459893"/>
              <a:gd name="connsiteX11" fmla="*/ 753191 w 761496"/>
              <a:gd name="connsiteY11" fmla="*/ 359418 h 459893"/>
              <a:gd name="connsiteX12" fmla="*/ 755834 w 761496"/>
              <a:gd name="connsiteY12" fmla="*/ 351489 h 459893"/>
              <a:gd name="connsiteX13" fmla="*/ 758477 w 761496"/>
              <a:gd name="connsiteY13" fmla="*/ 293348 h 459893"/>
              <a:gd name="connsiteX14" fmla="*/ 758477 w 761496"/>
              <a:gd name="connsiteY14" fmla="*/ 277492 h 459893"/>
              <a:gd name="connsiteX15" fmla="*/ 750548 w 761496"/>
              <a:gd name="connsiteY15" fmla="*/ 274849 h 459893"/>
              <a:gd name="connsiteX16" fmla="*/ 734692 w 761496"/>
              <a:gd name="connsiteY16" fmla="*/ 264278 h 459893"/>
              <a:gd name="connsiteX17" fmla="*/ 718835 w 761496"/>
              <a:gd name="connsiteY17" fmla="*/ 258992 h 459893"/>
              <a:gd name="connsiteX18" fmla="*/ 689765 w 761496"/>
              <a:gd name="connsiteY18" fmla="*/ 261635 h 459893"/>
              <a:gd name="connsiteX19" fmla="*/ 679194 w 761496"/>
              <a:gd name="connsiteY19" fmla="*/ 277492 h 459893"/>
              <a:gd name="connsiteX20" fmla="*/ 671265 w 761496"/>
              <a:gd name="connsiteY20" fmla="*/ 285420 h 459893"/>
              <a:gd name="connsiteX21" fmla="*/ 660694 w 761496"/>
              <a:gd name="connsiteY21" fmla="*/ 301276 h 459893"/>
              <a:gd name="connsiteX22" fmla="*/ 655409 w 761496"/>
              <a:gd name="connsiteY22" fmla="*/ 309205 h 459893"/>
              <a:gd name="connsiteX23" fmla="*/ 639552 w 761496"/>
              <a:gd name="connsiteY23" fmla="*/ 317133 h 459893"/>
              <a:gd name="connsiteX24" fmla="*/ 591982 w 761496"/>
              <a:gd name="connsiteY24" fmla="*/ 306562 h 459893"/>
              <a:gd name="connsiteX25" fmla="*/ 586696 w 761496"/>
              <a:gd name="connsiteY25" fmla="*/ 298634 h 459893"/>
              <a:gd name="connsiteX26" fmla="*/ 589339 w 761496"/>
              <a:gd name="connsiteY26" fmla="*/ 288063 h 459893"/>
              <a:gd name="connsiteX27" fmla="*/ 594625 w 761496"/>
              <a:gd name="connsiteY27" fmla="*/ 272206 h 459893"/>
              <a:gd name="connsiteX28" fmla="*/ 557626 w 761496"/>
              <a:gd name="connsiteY28" fmla="*/ 261635 h 459893"/>
              <a:gd name="connsiteX29" fmla="*/ 541769 w 761496"/>
              <a:gd name="connsiteY29" fmla="*/ 256349 h 459893"/>
              <a:gd name="connsiteX30" fmla="*/ 525913 w 761496"/>
              <a:gd name="connsiteY30" fmla="*/ 251064 h 459893"/>
              <a:gd name="connsiteX31" fmla="*/ 517984 w 761496"/>
              <a:gd name="connsiteY31" fmla="*/ 248421 h 459893"/>
              <a:gd name="connsiteX32" fmla="*/ 502128 w 761496"/>
              <a:gd name="connsiteY32" fmla="*/ 245778 h 459893"/>
              <a:gd name="connsiteX33" fmla="*/ 494199 w 761496"/>
              <a:gd name="connsiteY33" fmla="*/ 243135 h 459893"/>
              <a:gd name="connsiteX34" fmla="*/ 475700 w 761496"/>
              <a:gd name="connsiteY34" fmla="*/ 240493 h 459893"/>
              <a:gd name="connsiteX35" fmla="*/ 467772 w 761496"/>
              <a:gd name="connsiteY35" fmla="*/ 237850 h 459893"/>
              <a:gd name="connsiteX36" fmla="*/ 417559 w 761496"/>
              <a:gd name="connsiteY36" fmla="*/ 235207 h 459893"/>
              <a:gd name="connsiteX37" fmla="*/ 414916 w 761496"/>
              <a:gd name="connsiteY37" fmla="*/ 227279 h 459893"/>
              <a:gd name="connsiteX38" fmla="*/ 406988 w 761496"/>
              <a:gd name="connsiteY38" fmla="*/ 224636 h 459893"/>
              <a:gd name="connsiteX39" fmla="*/ 396417 w 761496"/>
              <a:gd name="connsiteY39" fmla="*/ 219350 h 459893"/>
              <a:gd name="connsiteX40" fmla="*/ 311848 w 761496"/>
              <a:gd name="connsiteY40" fmla="*/ 224636 h 459893"/>
              <a:gd name="connsiteX41" fmla="*/ 303920 w 761496"/>
              <a:gd name="connsiteY41" fmla="*/ 227279 h 459893"/>
              <a:gd name="connsiteX42" fmla="*/ 293348 w 761496"/>
              <a:gd name="connsiteY42" fmla="*/ 232564 h 459893"/>
              <a:gd name="connsiteX43" fmla="*/ 264278 w 761496"/>
              <a:gd name="connsiteY43" fmla="*/ 229922 h 459893"/>
              <a:gd name="connsiteX44" fmla="*/ 253707 w 761496"/>
              <a:gd name="connsiteY44" fmla="*/ 163852 h 459893"/>
              <a:gd name="connsiteX45" fmla="*/ 245778 w 761496"/>
              <a:gd name="connsiteY45" fmla="*/ 129496 h 459893"/>
              <a:gd name="connsiteX46" fmla="*/ 243136 w 761496"/>
              <a:gd name="connsiteY46" fmla="*/ 121568 h 459893"/>
              <a:gd name="connsiteX47" fmla="*/ 229922 w 761496"/>
              <a:gd name="connsiteY47" fmla="*/ 95140 h 459893"/>
              <a:gd name="connsiteX48" fmla="*/ 221994 w 761496"/>
              <a:gd name="connsiteY48" fmla="*/ 87212 h 459893"/>
              <a:gd name="connsiteX49" fmla="*/ 216708 w 761496"/>
              <a:gd name="connsiteY49" fmla="*/ 79283 h 459893"/>
              <a:gd name="connsiteX50" fmla="*/ 200851 w 761496"/>
              <a:gd name="connsiteY50" fmla="*/ 68712 h 459893"/>
              <a:gd name="connsiteX51" fmla="*/ 192923 w 761496"/>
              <a:gd name="connsiteY51" fmla="*/ 63427 h 459893"/>
              <a:gd name="connsiteX52" fmla="*/ 187637 w 761496"/>
              <a:gd name="connsiteY52" fmla="*/ 55498 h 459893"/>
              <a:gd name="connsiteX53" fmla="*/ 182352 w 761496"/>
              <a:gd name="connsiteY53" fmla="*/ 31713 h 459893"/>
              <a:gd name="connsiteX54" fmla="*/ 174424 w 761496"/>
              <a:gd name="connsiteY54" fmla="*/ 21142 h 459893"/>
              <a:gd name="connsiteX55" fmla="*/ 166495 w 761496"/>
              <a:gd name="connsiteY55" fmla="*/ 13214 h 459893"/>
              <a:gd name="connsiteX56" fmla="*/ 161210 w 761496"/>
              <a:gd name="connsiteY56" fmla="*/ 5286 h 459893"/>
              <a:gd name="connsiteX57" fmla="*/ 145353 w 761496"/>
              <a:gd name="connsiteY57" fmla="*/ 0 h 459893"/>
              <a:gd name="connsiteX58" fmla="*/ 118925 w 761496"/>
              <a:gd name="connsiteY58" fmla="*/ 2643 h 459893"/>
              <a:gd name="connsiteX59" fmla="*/ 113640 w 761496"/>
              <a:gd name="connsiteY59" fmla="*/ 10571 h 459893"/>
              <a:gd name="connsiteX60" fmla="*/ 110997 w 761496"/>
              <a:gd name="connsiteY60" fmla="*/ 31713 h 459893"/>
              <a:gd name="connsiteX61" fmla="*/ 108354 w 761496"/>
              <a:gd name="connsiteY61" fmla="*/ 42285 h 459893"/>
              <a:gd name="connsiteX62" fmla="*/ 110997 w 761496"/>
              <a:gd name="connsiteY62" fmla="*/ 126853 h 459893"/>
              <a:gd name="connsiteX63" fmla="*/ 121568 w 761496"/>
              <a:gd name="connsiteY63" fmla="*/ 155924 h 459893"/>
              <a:gd name="connsiteX64" fmla="*/ 132139 w 761496"/>
              <a:gd name="connsiteY64" fmla="*/ 171781 h 459893"/>
              <a:gd name="connsiteX65" fmla="*/ 137425 w 761496"/>
              <a:gd name="connsiteY65" fmla="*/ 179709 h 459893"/>
              <a:gd name="connsiteX66" fmla="*/ 140068 w 761496"/>
              <a:gd name="connsiteY66" fmla="*/ 195566 h 459893"/>
              <a:gd name="connsiteX67" fmla="*/ 142710 w 761496"/>
              <a:gd name="connsiteY67" fmla="*/ 203494 h 459893"/>
              <a:gd name="connsiteX68" fmla="*/ 140068 w 761496"/>
              <a:gd name="connsiteY68" fmla="*/ 264278 h 459893"/>
              <a:gd name="connsiteX69" fmla="*/ 126854 w 761496"/>
              <a:gd name="connsiteY69" fmla="*/ 280134 h 459893"/>
              <a:gd name="connsiteX70" fmla="*/ 121568 w 761496"/>
              <a:gd name="connsiteY70" fmla="*/ 298634 h 459893"/>
              <a:gd name="connsiteX71" fmla="*/ 118925 w 761496"/>
              <a:gd name="connsiteY71" fmla="*/ 309205 h 459893"/>
              <a:gd name="connsiteX72" fmla="*/ 110997 w 761496"/>
              <a:gd name="connsiteY72" fmla="*/ 314490 h 459893"/>
              <a:gd name="connsiteX73" fmla="*/ 13214 w 761496"/>
              <a:gd name="connsiteY73" fmla="*/ 319776 h 459893"/>
              <a:gd name="connsiteX74" fmla="*/ 5286 w 761496"/>
              <a:gd name="connsiteY74" fmla="*/ 327704 h 459893"/>
              <a:gd name="connsiteX75" fmla="*/ 0 w 761496"/>
              <a:gd name="connsiteY75" fmla="*/ 348846 h 459893"/>
              <a:gd name="connsiteX76" fmla="*/ 2643 w 761496"/>
              <a:gd name="connsiteY76" fmla="*/ 443986 h 459893"/>
              <a:gd name="connsiteX77" fmla="*/ 10572 w 761496"/>
              <a:gd name="connsiteY77" fmla="*/ 446629 h 459893"/>
              <a:gd name="connsiteX78" fmla="*/ 31714 w 761496"/>
              <a:gd name="connsiteY78" fmla="*/ 443986 h 459893"/>
              <a:gd name="connsiteX79" fmla="*/ 50213 w 761496"/>
              <a:gd name="connsiteY79" fmla="*/ 438701 h 459893"/>
              <a:gd name="connsiteX80" fmla="*/ 55499 w 761496"/>
              <a:gd name="connsiteY80" fmla="*/ 430772 h 459893"/>
              <a:gd name="connsiteX81" fmla="*/ 79284 w 761496"/>
              <a:gd name="connsiteY81" fmla="*/ 417559 h 459893"/>
              <a:gd name="connsiteX82" fmla="*/ 97783 w 761496"/>
              <a:gd name="connsiteY82" fmla="*/ 409630 h 459893"/>
              <a:gd name="connsiteX83" fmla="*/ 121568 w 761496"/>
              <a:gd name="connsiteY83" fmla="*/ 391131 h 459893"/>
              <a:gd name="connsiteX84" fmla="*/ 129496 w 761496"/>
              <a:gd name="connsiteY84" fmla="*/ 377917 h 459893"/>
              <a:gd name="connsiteX85" fmla="*/ 132139 w 761496"/>
              <a:gd name="connsiteY85" fmla="*/ 417559 h 459893"/>
              <a:gd name="connsiteX86" fmla="*/ 192923 w 761496"/>
              <a:gd name="connsiteY86" fmla="*/ 409630 h 459893"/>
              <a:gd name="connsiteX87" fmla="*/ 200851 w 761496"/>
              <a:gd name="connsiteY87" fmla="*/ 404345 h 459893"/>
              <a:gd name="connsiteX88" fmla="*/ 206137 w 761496"/>
              <a:gd name="connsiteY88" fmla="*/ 354132 h 459893"/>
              <a:gd name="connsiteX89" fmla="*/ 211422 w 761496"/>
              <a:gd name="connsiteY89" fmla="*/ 346204 h 459893"/>
              <a:gd name="connsiteX90" fmla="*/ 221994 w 761496"/>
              <a:gd name="connsiteY90" fmla="*/ 327704 h 459893"/>
              <a:gd name="connsiteX91" fmla="*/ 229922 w 761496"/>
              <a:gd name="connsiteY91" fmla="*/ 319776 h 459893"/>
              <a:gd name="connsiteX92" fmla="*/ 245778 w 761496"/>
              <a:gd name="connsiteY92" fmla="*/ 314490 h 459893"/>
              <a:gd name="connsiteX93" fmla="*/ 274849 w 761496"/>
              <a:gd name="connsiteY93" fmla="*/ 377917 h 459893"/>
              <a:gd name="connsiteX94" fmla="*/ 325062 w 761496"/>
              <a:gd name="connsiteY94" fmla="*/ 375274 h 459893"/>
              <a:gd name="connsiteX95" fmla="*/ 332990 w 761496"/>
              <a:gd name="connsiteY95" fmla="*/ 367346 h 459893"/>
              <a:gd name="connsiteX96" fmla="*/ 343561 w 761496"/>
              <a:gd name="connsiteY96" fmla="*/ 351489 h 459893"/>
              <a:gd name="connsiteX97" fmla="*/ 348847 w 761496"/>
              <a:gd name="connsiteY97" fmla="*/ 343561 h 459893"/>
              <a:gd name="connsiteX98" fmla="*/ 364703 w 761496"/>
              <a:gd name="connsiteY98" fmla="*/ 330347 h 459893"/>
              <a:gd name="connsiteX99" fmla="*/ 380560 w 761496"/>
              <a:gd name="connsiteY99" fmla="*/ 319776 h 459893"/>
              <a:gd name="connsiteX100" fmla="*/ 385846 w 761496"/>
              <a:gd name="connsiteY100" fmla="*/ 327704 h 459893"/>
              <a:gd name="connsiteX101" fmla="*/ 388488 w 761496"/>
              <a:gd name="connsiteY101" fmla="*/ 338275 h 459893"/>
              <a:gd name="connsiteX102" fmla="*/ 393774 w 761496"/>
              <a:gd name="connsiteY102" fmla="*/ 354132 h 459893"/>
              <a:gd name="connsiteX103" fmla="*/ 396417 w 761496"/>
              <a:gd name="connsiteY103" fmla="*/ 362060 h 459893"/>
              <a:gd name="connsiteX104" fmla="*/ 412273 w 761496"/>
              <a:gd name="connsiteY104" fmla="*/ 372631 h 459893"/>
              <a:gd name="connsiteX105" fmla="*/ 523270 w 761496"/>
              <a:gd name="connsiteY105" fmla="*/ 375274 h 459893"/>
              <a:gd name="connsiteX106" fmla="*/ 531198 w 761496"/>
              <a:gd name="connsiteY106" fmla="*/ 377917 h 459893"/>
              <a:gd name="connsiteX107" fmla="*/ 547055 w 761496"/>
              <a:gd name="connsiteY107" fmla="*/ 388488 h 459893"/>
              <a:gd name="connsiteX108" fmla="*/ 557626 w 761496"/>
              <a:gd name="connsiteY108" fmla="*/ 404345 h 459893"/>
              <a:gd name="connsiteX109" fmla="*/ 565554 w 761496"/>
              <a:gd name="connsiteY109" fmla="*/ 406987 h 459893"/>
              <a:gd name="connsiteX110" fmla="*/ 605196 w 761496"/>
              <a:gd name="connsiteY110" fmla="*/ 414916 h 459893"/>
              <a:gd name="connsiteX111" fmla="*/ 613124 w 761496"/>
              <a:gd name="connsiteY111" fmla="*/ 422844 h 459893"/>
              <a:gd name="connsiteX112" fmla="*/ 626338 w 761496"/>
              <a:gd name="connsiteY112" fmla="*/ 425487 h 459893"/>
              <a:gd name="connsiteX113" fmla="*/ 634266 w 761496"/>
              <a:gd name="connsiteY113" fmla="*/ 428130 h 459893"/>
              <a:gd name="connsiteX114" fmla="*/ 636909 w 761496"/>
              <a:gd name="connsiteY114" fmla="*/ 436058 h 459893"/>
              <a:gd name="connsiteX115" fmla="*/ 644837 w 761496"/>
              <a:gd name="connsiteY115" fmla="*/ 438701 h 459893"/>
              <a:gd name="connsiteX116" fmla="*/ 642195 w 761496"/>
              <a:gd name="connsiteY116" fmla="*/ 459843 h 45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761496" h="459893">
                <a:moveTo>
                  <a:pt x="642195" y="459843"/>
                </a:moveTo>
                <a:cubicBezTo>
                  <a:pt x="643516" y="460724"/>
                  <a:pt x="650536" y="449934"/>
                  <a:pt x="652766" y="443986"/>
                </a:cubicBezTo>
                <a:cubicBezTo>
                  <a:pt x="655920" y="435575"/>
                  <a:pt x="655210" y="426081"/>
                  <a:pt x="658051" y="417559"/>
                </a:cubicBezTo>
                <a:cubicBezTo>
                  <a:pt x="658932" y="414916"/>
                  <a:pt x="658954" y="411805"/>
                  <a:pt x="660694" y="409630"/>
                </a:cubicBezTo>
                <a:cubicBezTo>
                  <a:pt x="662678" y="407150"/>
                  <a:pt x="665494" y="404897"/>
                  <a:pt x="668622" y="404345"/>
                </a:cubicBezTo>
                <a:cubicBezTo>
                  <a:pt x="680798" y="402196"/>
                  <a:pt x="693288" y="402583"/>
                  <a:pt x="705621" y="401702"/>
                </a:cubicBezTo>
                <a:cubicBezTo>
                  <a:pt x="709145" y="400821"/>
                  <a:pt x="712618" y="399709"/>
                  <a:pt x="716192" y="399059"/>
                </a:cubicBezTo>
                <a:cubicBezTo>
                  <a:pt x="722321" y="397945"/>
                  <a:pt x="728908" y="398729"/>
                  <a:pt x="734692" y="396416"/>
                </a:cubicBezTo>
                <a:cubicBezTo>
                  <a:pt x="738162" y="395028"/>
                  <a:pt x="739977" y="391131"/>
                  <a:pt x="742620" y="388488"/>
                </a:cubicBezTo>
                <a:cubicBezTo>
                  <a:pt x="743501" y="385845"/>
                  <a:pt x="744017" y="383052"/>
                  <a:pt x="745263" y="380560"/>
                </a:cubicBezTo>
                <a:cubicBezTo>
                  <a:pt x="746683" y="377719"/>
                  <a:pt x="749433" y="375605"/>
                  <a:pt x="750548" y="372631"/>
                </a:cubicBezTo>
                <a:cubicBezTo>
                  <a:pt x="752125" y="368425"/>
                  <a:pt x="752102" y="363775"/>
                  <a:pt x="753191" y="359418"/>
                </a:cubicBezTo>
                <a:cubicBezTo>
                  <a:pt x="753867" y="356715"/>
                  <a:pt x="754953" y="354132"/>
                  <a:pt x="755834" y="351489"/>
                </a:cubicBezTo>
                <a:cubicBezTo>
                  <a:pt x="756715" y="332109"/>
                  <a:pt x="756930" y="312687"/>
                  <a:pt x="758477" y="293348"/>
                </a:cubicBezTo>
                <a:cubicBezTo>
                  <a:pt x="758999" y="286823"/>
                  <a:pt x="765003" y="284017"/>
                  <a:pt x="758477" y="277492"/>
                </a:cubicBezTo>
                <a:cubicBezTo>
                  <a:pt x="756507" y="275522"/>
                  <a:pt x="753191" y="275730"/>
                  <a:pt x="750548" y="274849"/>
                </a:cubicBezTo>
                <a:cubicBezTo>
                  <a:pt x="745263" y="271325"/>
                  <a:pt x="740718" y="266287"/>
                  <a:pt x="734692" y="264278"/>
                </a:cubicBezTo>
                <a:lnTo>
                  <a:pt x="718835" y="258992"/>
                </a:lnTo>
                <a:cubicBezTo>
                  <a:pt x="709145" y="259873"/>
                  <a:pt x="699121" y="258962"/>
                  <a:pt x="689765" y="261635"/>
                </a:cubicBezTo>
                <a:cubicBezTo>
                  <a:pt x="679347" y="264612"/>
                  <a:pt x="683405" y="271176"/>
                  <a:pt x="679194" y="277492"/>
                </a:cubicBezTo>
                <a:cubicBezTo>
                  <a:pt x="677121" y="280602"/>
                  <a:pt x="673560" y="282470"/>
                  <a:pt x="671265" y="285420"/>
                </a:cubicBezTo>
                <a:cubicBezTo>
                  <a:pt x="667365" y="290434"/>
                  <a:pt x="664217" y="295991"/>
                  <a:pt x="660694" y="301276"/>
                </a:cubicBezTo>
                <a:cubicBezTo>
                  <a:pt x="658932" y="303919"/>
                  <a:pt x="658422" y="308201"/>
                  <a:pt x="655409" y="309205"/>
                </a:cubicBezTo>
                <a:cubicBezTo>
                  <a:pt x="644467" y="312852"/>
                  <a:pt x="649798" y="310303"/>
                  <a:pt x="639552" y="317133"/>
                </a:cubicBezTo>
                <a:cubicBezTo>
                  <a:pt x="606992" y="314962"/>
                  <a:pt x="606224" y="323651"/>
                  <a:pt x="591982" y="306562"/>
                </a:cubicBezTo>
                <a:cubicBezTo>
                  <a:pt x="589949" y="304122"/>
                  <a:pt x="588458" y="301277"/>
                  <a:pt x="586696" y="298634"/>
                </a:cubicBezTo>
                <a:cubicBezTo>
                  <a:pt x="587577" y="295110"/>
                  <a:pt x="588295" y="291542"/>
                  <a:pt x="589339" y="288063"/>
                </a:cubicBezTo>
                <a:cubicBezTo>
                  <a:pt x="590940" y="282726"/>
                  <a:pt x="594625" y="272206"/>
                  <a:pt x="594625" y="272206"/>
                </a:cubicBezTo>
                <a:cubicBezTo>
                  <a:pt x="574587" y="257178"/>
                  <a:pt x="593230" y="268311"/>
                  <a:pt x="557626" y="261635"/>
                </a:cubicBezTo>
                <a:cubicBezTo>
                  <a:pt x="552150" y="260608"/>
                  <a:pt x="547055" y="258111"/>
                  <a:pt x="541769" y="256349"/>
                </a:cubicBezTo>
                <a:lnTo>
                  <a:pt x="525913" y="251064"/>
                </a:lnTo>
                <a:cubicBezTo>
                  <a:pt x="523270" y="250183"/>
                  <a:pt x="520732" y="248879"/>
                  <a:pt x="517984" y="248421"/>
                </a:cubicBezTo>
                <a:cubicBezTo>
                  <a:pt x="512699" y="247540"/>
                  <a:pt x="507359" y="246940"/>
                  <a:pt x="502128" y="245778"/>
                </a:cubicBezTo>
                <a:cubicBezTo>
                  <a:pt x="499408" y="245174"/>
                  <a:pt x="496931" y="243681"/>
                  <a:pt x="494199" y="243135"/>
                </a:cubicBezTo>
                <a:cubicBezTo>
                  <a:pt x="488091" y="241914"/>
                  <a:pt x="481866" y="241374"/>
                  <a:pt x="475700" y="240493"/>
                </a:cubicBezTo>
                <a:cubicBezTo>
                  <a:pt x="473057" y="239612"/>
                  <a:pt x="470546" y="238102"/>
                  <a:pt x="467772" y="237850"/>
                </a:cubicBezTo>
                <a:cubicBezTo>
                  <a:pt x="451080" y="236332"/>
                  <a:pt x="433994" y="238494"/>
                  <a:pt x="417559" y="235207"/>
                </a:cubicBezTo>
                <a:cubicBezTo>
                  <a:pt x="414827" y="234661"/>
                  <a:pt x="416886" y="229249"/>
                  <a:pt x="414916" y="227279"/>
                </a:cubicBezTo>
                <a:cubicBezTo>
                  <a:pt x="412946" y="225309"/>
                  <a:pt x="409548" y="225733"/>
                  <a:pt x="406988" y="224636"/>
                </a:cubicBezTo>
                <a:cubicBezTo>
                  <a:pt x="403367" y="223084"/>
                  <a:pt x="399941" y="221112"/>
                  <a:pt x="396417" y="219350"/>
                </a:cubicBezTo>
                <a:cubicBezTo>
                  <a:pt x="366050" y="220475"/>
                  <a:pt x="339818" y="217643"/>
                  <a:pt x="311848" y="224636"/>
                </a:cubicBezTo>
                <a:cubicBezTo>
                  <a:pt x="309146" y="225312"/>
                  <a:pt x="306480" y="226182"/>
                  <a:pt x="303920" y="227279"/>
                </a:cubicBezTo>
                <a:cubicBezTo>
                  <a:pt x="300299" y="228831"/>
                  <a:pt x="296872" y="230802"/>
                  <a:pt x="293348" y="232564"/>
                </a:cubicBezTo>
                <a:cubicBezTo>
                  <a:pt x="283658" y="231683"/>
                  <a:pt x="268629" y="238625"/>
                  <a:pt x="264278" y="229922"/>
                </a:cubicBezTo>
                <a:cubicBezTo>
                  <a:pt x="217698" y="136762"/>
                  <a:pt x="285368" y="184962"/>
                  <a:pt x="253707" y="163852"/>
                </a:cubicBezTo>
                <a:cubicBezTo>
                  <a:pt x="242767" y="147444"/>
                  <a:pt x="250807" y="162189"/>
                  <a:pt x="245778" y="129496"/>
                </a:cubicBezTo>
                <a:cubicBezTo>
                  <a:pt x="245354" y="126743"/>
                  <a:pt x="243901" y="124246"/>
                  <a:pt x="243136" y="121568"/>
                </a:cubicBezTo>
                <a:cubicBezTo>
                  <a:pt x="239556" y="109036"/>
                  <a:pt x="241452" y="106670"/>
                  <a:pt x="229922" y="95140"/>
                </a:cubicBezTo>
                <a:cubicBezTo>
                  <a:pt x="227279" y="92497"/>
                  <a:pt x="224387" y="90083"/>
                  <a:pt x="221994" y="87212"/>
                </a:cubicBezTo>
                <a:cubicBezTo>
                  <a:pt x="219960" y="84772"/>
                  <a:pt x="219099" y="81375"/>
                  <a:pt x="216708" y="79283"/>
                </a:cubicBezTo>
                <a:cubicBezTo>
                  <a:pt x="211927" y="75100"/>
                  <a:pt x="206137" y="72236"/>
                  <a:pt x="200851" y="68712"/>
                </a:cubicBezTo>
                <a:lnTo>
                  <a:pt x="192923" y="63427"/>
                </a:lnTo>
                <a:cubicBezTo>
                  <a:pt x="191161" y="60784"/>
                  <a:pt x="188641" y="58511"/>
                  <a:pt x="187637" y="55498"/>
                </a:cubicBezTo>
                <a:cubicBezTo>
                  <a:pt x="185435" y="48893"/>
                  <a:pt x="186222" y="38486"/>
                  <a:pt x="182352" y="31713"/>
                </a:cubicBezTo>
                <a:cubicBezTo>
                  <a:pt x="180167" y="27889"/>
                  <a:pt x="177291" y="24486"/>
                  <a:pt x="174424" y="21142"/>
                </a:cubicBezTo>
                <a:cubicBezTo>
                  <a:pt x="171992" y="18304"/>
                  <a:pt x="168888" y="16085"/>
                  <a:pt x="166495" y="13214"/>
                </a:cubicBezTo>
                <a:cubicBezTo>
                  <a:pt x="164462" y="10774"/>
                  <a:pt x="163903" y="6969"/>
                  <a:pt x="161210" y="5286"/>
                </a:cubicBezTo>
                <a:cubicBezTo>
                  <a:pt x="156485" y="2333"/>
                  <a:pt x="145353" y="0"/>
                  <a:pt x="145353" y="0"/>
                </a:cubicBezTo>
                <a:cubicBezTo>
                  <a:pt x="136544" y="881"/>
                  <a:pt x="127324" y="-157"/>
                  <a:pt x="118925" y="2643"/>
                </a:cubicBezTo>
                <a:cubicBezTo>
                  <a:pt x="115912" y="3647"/>
                  <a:pt x="114476" y="7507"/>
                  <a:pt x="113640" y="10571"/>
                </a:cubicBezTo>
                <a:cubicBezTo>
                  <a:pt x="111771" y="17423"/>
                  <a:pt x="112165" y="24707"/>
                  <a:pt x="110997" y="31713"/>
                </a:cubicBezTo>
                <a:cubicBezTo>
                  <a:pt x="110400" y="35296"/>
                  <a:pt x="109235" y="38761"/>
                  <a:pt x="108354" y="42285"/>
                </a:cubicBezTo>
                <a:cubicBezTo>
                  <a:pt x="109235" y="70474"/>
                  <a:pt x="108777" y="98737"/>
                  <a:pt x="110997" y="126853"/>
                </a:cubicBezTo>
                <a:cubicBezTo>
                  <a:pt x="111196" y="129373"/>
                  <a:pt x="119823" y="152724"/>
                  <a:pt x="121568" y="155924"/>
                </a:cubicBezTo>
                <a:cubicBezTo>
                  <a:pt x="124610" y="161501"/>
                  <a:pt x="128615" y="166495"/>
                  <a:pt x="132139" y="171781"/>
                </a:cubicBezTo>
                <a:lnTo>
                  <a:pt x="137425" y="179709"/>
                </a:lnTo>
                <a:cubicBezTo>
                  <a:pt x="138306" y="184995"/>
                  <a:pt x="138906" y="190335"/>
                  <a:pt x="140068" y="195566"/>
                </a:cubicBezTo>
                <a:cubicBezTo>
                  <a:pt x="140672" y="198285"/>
                  <a:pt x="142710" y="200708"/>
                  <a:pt x="142710" y="203494"/>
                </a:cubicBezTo>
                <a:cubicBezTo>
                  <a:pt x="142710" y="223774"/>
                  <a:pt x="142393" y="244131"/>
                  <a:pt x="140068" y="264278"/>
                </a:cubicBezTo>
                <a:cubicBezTo>
                  <a:pt x="139588" y="268436"/>
                  <a:pt x="128933" y="278055"/>
                  <a:pt x="126854" y="280134"/>
                </a:cubicBezTo>
                <a:cubicBezTo>
                  <a:pt x="118592" y="313179"/>
                  <a:pt x="129151" y="272094"/>
                  <a:pt x="121568" y="298634"/>
                </a:cubicBezTo>
                <a:cubicBezTo>
                  <a:pt x="120570" y="302126"/>
                  <a:pt x="120940" y="306183"/>
                  <a:pt x="118925" y="309205"/>
                </a:cubicBezTo>
                <a:cubicBezTo>
                  <a:pt x="117163" y="311848"/>
                  <a:pt x="114157" y="314174"/>
                  <a:pt x="110997" y="314490"/>
                </a:cubicBezTo>
                <a:cubicBezTo>
                  <a:pt x="78517" y="317738"/>
                  <a:pt x="45808" y="318014"/>
                  <a:pt x="13214" y="319776"/>
                </a:cubicBezTo>
                <a:cubicBezTo>
                  <a:pt x="10571" y="322419"/>
                  <a:pt x="7359" y="324594"/>
                  <a:pt x="5286" y="327704"/>
                </a:cubicBezTo>
                <a:cubicBezTo>
                  <a:pt x="2964" y="331186"/>
                  <a:pt x="381" y="346940"/>
                  <a:pt x="0" y="348846"/>
                </a:cubicBezTo>
                <a:cubicBezTo>
                  <a:pt x="881" y="380559"/>
                  <a:pt x="-767" y="412444"/>
                  <a:pt x="2643" y="443986"/>
                </a:cubicBezTo>
                <a:cubicBezTo>
                  <a:pt x="2942" y="446756"/>
                  <a:pt x="7786" y="446629"/>
                  <a:pt x="10572" y="446629"/>
                </a:cubicBezTo>
                <a:cubicBezTo>
                  <a:pt x="17674" y="446629"/>
                  <a:pt x="24708" y="445153"/>
                  <a:pt x="31714" y="443986"/>
                </a:cubicBezTo>
                <a:cubicBezTo>
                  <a:pt x="38357" y="442879"/>
                  <a:pt x="43924" y="440797"/>
                  <a:pt x="50213" y="438701"/>
                </a:cubicBezTo>
                <a:cubicBezTo>
                  <a:pt x="51975" y="436058"/>
                  <a:pt x="53108" y="432864"/>
                  <a:pt x="55499" y="430772"/>
                </a:cubicBezTo>
                <a:cubicBezTo>
                  <a:pt x="71987" y="416345"/>
                  <a:pt x="66068" y="423223"/>
                  <a:pt x="79284" y="417559"/>
                </a:cubicBezTo>
                <a:cubicBezTo>
                  <a:pt x="102162" y="407755"/>
                  <a:pt x="79177" y="415833"/>
                  <a:pt x="97783" y="409630"/>
                </a:cubicBezTo>
                <a:cubicBezTo>
                  <a:pt x="115610" y="391804"/>
                  <a:pt x="106549" y="396138"/>
                  <a:pt x="121568" y="391131"/>
                </a:cubicBezTo>
                <a:cubicBezTo>
                  <a:pt x="127530" y="367287"/>
                  <a:pt x="124557" y="363097"/>
                  <a:pt x="129496" y="377917"/>
                </a:cubicBezTo>
                <a:cubicBezTo>
                  <a:pt x="130377" y="391131"/>
                  <a:pt x="121477" y="409703"/>
                  <a:pt x="132139" y="417559"/>
                </a:cubicBezTo>
                <a:cubicBezTo>
                  <a:pt x="143370" y="425834"/>
                  <a:pt x="177234" y="417474"/>
                  <a:pt x="192923" y="409630"/>
                </a:cubicBezTo>
                <a:cubicBezTo>
                  <a:pt x="195764" y="408210"/>
                  <a:pt x="198208" y="406107"/>
                  <a:pt x="200851" y="404345"/>
                </a:cubicBezTo>
                <a:cubicBezTo>
                  <a:pt x="209571" y="378185"/>
                  <a:pt x="195153" y="423697"/>
                  <a:pt x="206137" y="354132"/>
                </a:cubicBezTo>
                <a:cubicBezTo>
                  <a:pt x="206632" y="350995"/>
                  <a:pt x="209660" y="348847"/>
                  <a:pt x="211422" y="346204"/>
                </a:cubicBezTo>
                <a:cubicBezTo>
                  <a:pt x="215348" y="326576"/>
                  <a:pt x="209861" y="337815"/>
                  <a:pt x="221994" y="327704"/>
                </a:cubicBezTo>
                <a:cubicBezTo>
                  <a:pt x="224865" y="325311"/>
                  <a:pt x="226655" y="321591"/>
                  <a:pt x="229922" y="319776"/>
                </a:cubicBezTo>
                <a:cubicBezTo>
                  <a:pt x="234792" y="317070"/>
                  <a:pt x="245778" y="314490"/>
                  <a:pt x="245778" y="314490"/>
                </a:cubicBezTo>
                <a:cubicBezTo>
                  <a:pt x="315858" y="332011"/>
                  <a:pt x="185269" y="292410"/>
                  <a:pt x="274849" y="377917"/>
                </a:cubicBezTo>
                <a:cubicBezTo>
                  <a:pt x="286973" y="389490"/>
                  <a:pt x="308324" y="376155"/>
                  <a:pt x="325062" y="375274"/>
                </a:cubicBezTo>
                <a:cubicBezTo>
                  <a:pt x="327705" y="372631"/>
                  <a:pt x="330696" y="370296"/>
                  <a:pt x="332990" y="367346"/>
                </a:cubicBezTo>
                <a:cubicBezTo>
                  <a:pt x="336890" y="362332"/>
                  <a:pt x="340037" y="356775"/>
                  <a:pt x="343561" y="351489"/>
                </a:cubicBezTo>
                <a:cubicBezTo>
                  <a:pt x="345323" y="348846"/>
                  <a:pt x="346601" y="345807"/>
                  <a:pt x="348847" y="343561"/>
                </a:cubicBezTo>
                <a:cubicBezTo>
                  <a:pt x="372000" y="320408"/>
                  <a:pt x="342635" y="348737"/>
                  <a:pt x="364703" y="330347"/>
                </a:cubicBezTo>
                <a:cubicBezTo>
                  <a:pt x="377900" y="319350"/>
                  <a:pt x="366628" y="324420"/>
                  <a:pt x="380560" y="319776"/>
                </a:cubicBezTo>
                <a:cubicBezTo>
                  <a:pt x="382322" y="322419"/>
                  <a:pt x="384595" y="324785"/>
                  <a:pt x="385846" y="327704"/>
                </a:cubicBezTo>
                <a:cubicBezTo>
                  <a:pt x="387277" y="331042"/>
                  <a:pt x="387444" y="334796"/>
                  <a:pt x="388488" y="338275"/>
                </a:cubicBezTo>
                <a:cubicBezTo>
                  <a:pt x="390089" y="343612"/>
                  <a:pt x="392012" y="348846"/>
                  <a:pt x="393774" y="354132"/>
                </a:cubicBezTo>
                <a:cubicBezTo>
                  <a:pt x="394655" y="356775"/>
                  <a:pt x="394447" y="360090"/>
                  <a:pt x="396417" y="362060"/>
                </a:cubicBezTo>
                <a:cubicBezTo>
                  <a:pt x="401662" y="367306"/>
                  <a:pt x="404267" y="372275"/>
                  <a:pt x="412273" y="372631"/>
                </a:cubicBezTo>
                <a:cubicBezTo>
                  <a:pt x="449246" y="374274"/>
                  <a:pt x="486271" y="374393"/>
                  <a:pt x="523270" y="375274"/>
                </a:cubicBezTo>
                <a:cubicBezTo>
                  <a:pt x="525913" y="376155"/>
                  <a:pt x="528763" y="376564"/>
                  <a:pt x="531198" y="377917"/>
                </a:cubicBezTo>
                <a:cubicBezTo>
                  <a:pt x="536751" y="381002"/>
                  <a:pt x="547055" y="388488"/>
                  <a:pt x="547055" y="388488"/>
                </a:cubicBezTo>
                <a:cubicBezTo>
                  <a:pt x="549826" y="396799"/>
                  <a:pt x="549143" y="398689"/>
                  <a:pt x="557626" y="404345"/>
                </a:cubicBezTo>
                <a:cubicBezTo>
                  <a:pt x="559944" y="405890"/>
                  <a:pt x="562911" y="406106"/>
                  <a:pt x="565554" y="406987"/>
                </a:cubicBezTo>
                <a:cubicBezTo>
                  <a:pt x="587096" y="421348"/>
                  <a:pt x="554332" y="401352"/>
                  <a:pt x="605196" y="414916"/>
                </a:cubicBezTo>
                <a:cubicBezTo>
                  <a:pt x="608807" y="415879"/>
                  <a:pt x="609781" y="421173"/>
                  <a:pt x="613124" y="422844"/>
                </a:cubicBezTo>
                <a:cubicBezTo>
                  <a:pt x="617142" y="424853"/>
                  <a:pt x="621980" y="424397"/>
                  <a:pt x="626338" y="425487"/>
                </a:cubicBezTo>
                <a:cubicBezTo>
                  <a:pt x="629040" y="426163"/>
                  <a:pt x="631623" y="427249"/>
                  <a:pt x="634266" y="428130"/>
                </a:cubicBezTo>
                <a:cubicBezTo>
                  <a:pt x="635147" y="430773"/>
                  <a:pt x="634939" y="434088"/>
                  <a:pt x="636909" y="436058"/>
                </a:cubicBezTo>
                <a:cubicBezTo>
                  <a:pt x="638879" y="438028"/>
                  <a:pt x="642345" y="437455"/>
                  <a:pt x="644837" y="438701"/>
                </a:cubicBezTo>
                <a:cubicBezTo>
                  <a:pt x="645951" y="439258"/>
                  <a:pt x="640874" y="458962"/>
                  <a:pt x="642195" y="459843"/>
                </a:cubicBez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3322717" y="4311200"/>
            <a:ext cx="101542" cy="143359"/>
          </a:xfrm>
          <a:custGeom>
            <a:avLst/>
            <a:gdLst>
              <a:gd name="connsiteX0" fmla="*/ 110 w 101542"/>
              <a:gd name="connsiteY0" fmla="*/ 81091 h 143359"/>
              <a:gd name="connsiteX1" fmla="*/ 13324 w 101542"/>
              <a:gd name="connsiteY1" fmla="*/ 91662 h 143359"/>
              <a:gd name="connsiteX2" fmla="*/ 15967 w 101542"/>
              <a:gd name="connsiteY2" fmla="*/ 99591 h 143359"/>
              <a:gd name="connsiteX3" fmla="*/ 18610 w 101542"/>
              <a:gd name="connsiteY3" fmla="*/ 110162 h 143359"/>
              <a:gd name="connsiteX4" fmla="*/ 34466 w 101542"/>
              <a:gd name="connsiteY4" fmla="*/ 120733 h 143359"/>
              <a:gd name="connsiteX5" fmla="*/ 42394 w 101542"/>
              <a:gd name="connsiteY5" fmla="*/ 126018 h 143359"/>
              <a:gd name="connsiteX6" fmla="*/ 45037 w 101542"/>
              <a:gd name="connsiteY6" fmla="*/ 133947 h 143359"/>
              <a:gd name="connsiteX7" fmla="*/ 52966 w 101542"/>
              <a:gd name="connsiteY7" fmla="*/ 136590 h 143359"/>
              <a:gd name="connsiteX8" fmla="*/ 60894 w 101542"/>
              <a:gd name="connsiteY8" fmla="*/ 141875 h 143359"/>
              <a:gd name="connsiteX9" fmla="*/ 97893 w 101542"/>
              <a:gd name="connsiteY9" fmla="*/ 139232 h 143359"/>
              <a:gd name="connsiteX10" fmla="*/ 84679 w 101542"/>
              <a:gd name="connsiteY10" fmla="*/ 96948 h 143359"/>
              <a:gd name="connsiteX11" fmla="*/ 79393 w 101542"/>
              <a:gd name="connsiteY11" fmla="*/ 89020 h 143359"/>
              <a:gd name="connsiteX12" fmla="*/ 84679 w 101542"/>
              <a:gd name="connsiteY12" fmla="*/ 62592 h 143359"/>
              <a:gd name="connsiteX13" fmla="*/ 92607 w 101542"/>
              <a:gd name="connsiteY13" fmla="*/ 46735 h 143359"/>
              <a:gd name="connsiteX14" fmla="*/ 82036 w 101542"/>
              <a:gd name="connsiteY14" fmla="*/ 9736 h 143359"/>
              <a:gd name="connsiteX15" fmla="*/ 74108 w 101542"/>
              <a:gd name="connsiteY15" fmla="*/ 7094 h 143359"/>
              <a:gd name="connsiteX16" fmla="*/ 45037 w 101542"/>
              <a:gd name="connsiteY16" fmla="*/ 4451 h 143359"/>
              <a:gd name="connsiteX17" fmla="*/ 42394 w 101542"/>
              <a:gd name="connsiteY17" fmla="*/ 12379 h 143359"/>
              <a:gd name="connsiteX18" fmla="*/ 34466 w 101542"/>
              <a:gd name="connsiteY18" fmla="*/ 17665 h 143359"/>
              <a:gd name="connsiteX19" fmla="*/ 26538 w 101542"/>
              <a:gd name="connsiteY19" fmla="*/ 81091 h 143359"/>
              <a:gd name="connsiteX20" fmla="*/ 21252 w 101542"/>
              <a:gd name="connsiteY20" fmla="*/ 89020 h 143359"/>
              <a:gd name="connsiteX21" fmla="*/ 110 w 101542"/>
              <a:gd name="connsiteY21" fmla="*/ 81091 h 143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1542" h="143359">
                <a:moveTo>
                  <a:pt x="110" y="81091"/>
                </a:moveTo>
                <a:cubicBezTo>
                  <a:pt x="-1211" y="81531"/>
                  <a:pt x="9653" y="87379"/>
                  <a:pt x="13324" y="91662"/>
                </a:cubicBezTo>
                <a:cubicBezTo>
                  <a:pt x="15137" y="93777"/>
                  <a:pt x="15202" y="96912"/>
                  <a:pt x="15967" y="99591"/>
                </a:cubicBezTo>
                <a:cubicBezTo>
                  <a:pt x="16965" y="103083"/>
                  <a:pt x="16218" y="107429"/>
                  <a:pt x="18610" y="110162"/>
                </a:cubicBezTo>
                <a:cubicBezTo>
                  <a:pt x="22793" y="114943"/>
                  <a:pt x="29181" y="117209"/>
                  <a:pt x="34466" y="120733"/>
                </a:cubicBezTo>
                <a:lnTo>
                  <a:pt x="42394" y="126018"/>
                </a:lnTo>
                <a:cubicBezTo>
                  <a:pt x="43275" y="128661"/>
                  <a:pt x="43067" y="131977"/>
                  <a:pt x="45037" y="133947"/>
                </a:cubicBezTo>
                <a:cubicBezTo>
                  <a:pt x="47007" y="135917"/>
                  <a:pt x="50474" y="135344"/>
                  <a:pt x="52966" y="136590"/>
                </a:cubicBezTo>
                <a:cubicBezTo>
                  <a:pt x="55807" y="138010"/>
                  <a:pt x="58251" y="140113"/>
                  <a:pt x="60894" y="141875"/>
                </a:cubicBezTo>
                <a:cubicBezTo>
                  <a:pt x="73227" y="140994"/>
                  <a:pt x="88454" y="147219"/>
                  <a:pt x="97893" y="139232"/>
                </a:cubicBezTo>
                <a:cubicBezTo>
                  <a:pt x="109757" y="129194"/>
                  <a:pt x="89298" y="103876"/>
                  <a:pt x="84679" y="96948"/>
                </a:cubicBezTo>
                <a:lnTo>
                  <a:pt x="79393" y="89020"/>
                </a:lnTo>
                <a:cubicBezTo>
                  <a:pt x="80367" y="82199"/>
                  <a:pt x="80988" y="69974"/>
                  <a:pt x="84679" y="62592"/>
                </a:cubicBezTo>
                <a:cubicBezTo>
                  <a:pt x="94924" y="42102"/>
                  <a:pt x="85964" y="66663"/>
                  <a:pt x="92607" y="46735"/>
                </a:cubicBezTo>
                <a:cubicBezTo>
                  <a:pt x="90512" y="21593"/>
                  <a:pt x="98547" y="17991"/>
                  <a:pt x="82036" y="9736"/>
                </a:cubicBezTo>
                <a:cubicBezTo>
                  <a:pt x="79545" y="8490"/>
                  <a:pt x="76751" y="7975"/>
                  <a:pt x="74108" y="7094"/>
                </a:cubicBezTo>
                <a:cubicBezTo>
                  <a:pt x="63393" y="-49"/>
                  <a:pt x="62347" y="-3242"/>
                  <a:pt x="45037" y="4451"/>
                </a:cubicBezTo>
                <a:cubicBezTo>
                  <a:pt x="42491" y="5582"/>
                  <a:pt x="44134" y="10204"/>
                  <a:pt x="42394" y="12379"/>
                </a:cubicBezTo>
                <a:cubicBezTo>
                  <a:pt x="40410" y="14859"/>
                  <a:pt x="37109" y="15903"/>
                  <a:pt x="34466" y="17665"/>
                </a:cubicBezTo>
                <a:cubicBezTo>
                  <a:pt x="17950" y="42441"/>
                  <a:pt x="34920" y="14038"/>
                  <a:pt x="26538" y="81091"/>
                </a:cubicBezTo>
                <a:cubicBezTo>
                  <a:pt x="26144" y="84243"/>
                  <a:pt x="23014" y="86377"/>
                  <a:pt x="21252" y="89020"/>
                </a:cubicBezTo>
                <a:cubicBezTo>
                  <a:pt x="18216" y="98130"/>
                  <a:pt x="1431" y="80651"/>
                  <a:pt x="110" y="81091"/>
                </a:cubicBez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2905269" y="4252922"/>
            <a:ext cx="180045" cy="205439"/>
          </a:xfrm>
          <a:custGeom>
            <a:avLst/>
            <a:gdLst>
              <a:gd name="connsiteX0" fmla="*/ 134781 w 180045"/>
              <a:gd name="connsiteY0" fmla="*/ 194868 h 205439"/>
              <a:gd name="connsiteX1" fmla="*/ 150638 w 180045"/>
              <a:gd name="connsiteY1" fmla="*/ 165797 h 205439"/>
              <a:gd name="connsiteX2" fmla="*/ 155923 w 180045"/>
              <a:gd name="connsiteY2" fmla="*/ 157869 h 205439"/>
              <a:gd name="connsiteX3" fmla="*/ 171780 w 180045"/>
              <a:gd name="connsiteY3" fmla="*/ 144655 h 205439"/>
              <a:gd name="connsiteX4" fmla="*/ 174423 w 180045"/>
              <a:gd name="connsiteY4" fmla="*/ 134084 h 205439"/>
              <a:gd name="connsiteX5" fmla="*/ 179708 w 180045"/>
              <a:gd name="connsiteY5" fmla="*/ 126155 h 205439"/>
              <a:gd name="connsiteX6" fmla="*/ 171780 w 180045"/>
              <a:gd name="connsiteY6" fmla="*/ 97085 h 205439"/>
              <a:gd name="connsiteX7" fmla="*/ 163852 w 180045"/>
              <a:gd name="connsiteY7" fmla="*/ 89157 h 205439"/>
              <a:gd name="connsiteX8" fmla="*/ 161209 w 180045"/>
              <a:gd name="connsiteY8" fmla="*/ 81228 h 205439"/>
              <a:gd name="connsiteX9" fmla="*/ 150638 w 180045"/>
              <a:gd name="connsiteY9" fmla="*/ 65372 h 205439"/>
              <a:gd name="connsiteX10" fmla="*/ 147995 w 180045"/>
              <a:gd name="connsiteY10" fmla="*/ 54801 h 205439"/>
              <a:gd name="connsiteX11" fmla="*/ 145352 w 180045"/>
              <a:gd name="connsiteY11" fmla="*/ 36301 h 205439"/>
              <a:gd name="connsiteX12" fmla="*/ 134781 w 180045"/>
              <a:gd name="connsiteY12" fmla="*/ 25730 h 205439"/>
              <a:gd name="connsiteX13" fmla="*/ 110996 w 180045"/>
              <a:gd name="connsiteY13" fmla="*/ 12516 h 205439"/>
              <a:gd name="connsiteX14" fmla="*/ 103068 w 180045"/>
              <a:gd name="connsiteY14" fmla="*/ 7231 h 205439"/>
              <a:gd name="connsiteX15" fmla="*/ 63426 w 180045"/>
              <a:gd name="connsiteY15" fmla="*/ 4588 h 205439"/>
              <a:gd name="connsiteX16" fmla="*/ 29070 w 180045"/>
              <a:gd name="connsiteY16" fmla="*/ 4588 h 205439"/>
              <a:gd name="connsiteX17" fmla="*/ 23785 w 180045"/>
              <a:gd name="connsiteY17" fmla="*/ 20444 h 205439"/>
              <a:gd name="connsiteX18" fmla="*/ 21142 w 180045"/>
              <a:gd name="connsiteY18" fmla="*/ 28373 h 205439"/>
              <a:gd name="connsiteX19" fmla="*/ 15856 w 180045"/>
              <a:gd name="connsiteY19" fmla="*/ 68014 h 205439"/>
              <a:gd name="connsiteX20" fmla="*/ 10571 w 180045"/>
              <a:gd name="connsiteY20" fmla="*/ 78586 h 205439"/>
              <a:gd name="connsiteX21" fmla="*/ 5285 w 180045"/>
              <a:gd name="connsiteY21" fmla="*/ 99728 h 205439"/>
              <a:gd name="connsiteX22" fmla="*/ 0 w 180045"/>
              <a:gd name="connsiteY22" fmla="*/ 107656 h 205439"/>
              <a:gd name="connsiteX23" fmla="*/ 2642 w 180045"/>
              <a:gd name="connsiteY23" fmla="*/ 142012 h 205439"/>
              <a:gd name="connsiteX24" fmla="*/ 10571 w 180045"/>
              <a:gd name="connsiteY24" fmla="*/ 144655 h 205439"/>
              <a:gd name="connsiteX25" fmla="*/ 31713 w 180045"/>
              <a:gd name="connsiteY25" fmla="*/ 155226 h 205439"/>
              <a:gd name="connsiteX26" fmla="*/ 39641 w 180045"/>
              <a:gd name="connsiteY26" fmla="*/ 160512 h 205439"/>
              <a:gd name="connsiteX27" fmla="*/ 58141 w 180045"/>
              <a:gd name="connsiteY27" fmla="*/ 168440 h 205439"/>
              <a:gd name="connsiteX28" fmla="*/ 73997 w 180045"/>
              <a:gd name="connsiteY28" fmla="*/ 184296 h 205439"/>
              <a:gd name="connsiteX29" fmla="*/ 81926 w 180045"/>
              <a:gd name="connsiteY29" fmla="*/ 192225 h 205439"/>
              <a:gd name="connsiteX30" fmla="*/ 97782 w 180045"/>
              <a:gd name="connsiteY30" fmla="*/ 200153 h 205439"/>
              <a:gd name="connsiteX31" fmla="*/ 105711 w 180045"/>
              <a:gd name="connsiteY31" fmla="*/ 205439 h 205439"/>
              <a:gd name="connsiteX32" fmla="*/ 134781 w 180045"/>
              <a:gd name="connsiteY32" fmla="*/ 194868 h 205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80045" h="205439">
                <a:moveTo>
                  <a:pt x="134781" y="194868"/>
                </a:moveTo>
                <a:cubicBezTo>
                  <a:pt x="142427" y="175756"/>
                  <a:pt x="137435" y="185602"/>
                  <a:pt x="150638" y="165797"/>
                </a:cubicBezTo>
                <a:cubicBezTo>
                  <a:pt x="152400" y="163154"/>
                  <a:pt x="153280" y="159631"/>
                  <a:pt x="155923" y="157869"/>
                </a:cubicBezTo>
                <a:cubicBezTo>
                  <a:pt x="166962" y="150510"/>
                  <a:pt x="161606" y="154829"/>
                  <a:pt x="171780" y="144655"/>
                </a:cubicBezTo>
                <a:cubicBezTo>
                  <a:pt x="172661" y="141131"/>
                  <a:pt x="172992" y="137422"/>
                  <a:pt x="174423" y="134084"/>
                </a:cubicBezTo>
                <a:cubicBezTo>
                  <a:pt x="175674" y="131164"/>
                  <a:pt x="179420" y="129318"/>
                  <a:pt x="179708" y="126155"/>
                </a:cubicBezTo>
                <a:cubicBezTo>
                  <a:pt x="180894" y="113113"/>
                  <a:pt x="179118" y="105890"/>
                  <a:pt x="171780" y="97085"/>
                </a:cubicBezTo>
                <a:cubicBezTo>
                  <a:pt x="169387" y="94214"/>
                  <a:pt x="166495" y="91800"/>
                  <a:pt x="163852" y="89157"/>
                </a:cubicBezTo>
                <a:cubicBezTo>
                  <a:pt x="162971" y="86514"/>
                  <a:pt x="162562" y="83663"/>
                  <a:pt x="161209" y="81228"/>
                </a:cubicBezTo>
                <a:cubicBezTo>
                  <a:pt x="158124" y="75675"/>
                  <a:pt x="150638" y="65372"/>
                  <a:pt x="150638" y="65372"/>
                </a:cubicBezTo>
                <a:cubicBezTo>
                  <a:pt x="149757" y="61848"/>
                  <a:pt x="148645" y="58375"/>
                  <a:pt x="147995" y="54801"/>
                </a:cubicBezTo>
                <a:cubicBezTo>
                  <a:pt x="146881" y="48672"/>
                  <a:pt x="147930" y="41972"/>
                  <a:pt x="145352" y="36301"/>
                </a:cubicBezTo>
                <a:cubicBezTo>
                  <a:pt x="143290" y="31764"/>
                  <a:pt x="138672" y="28843"/>
                  <a:pt x="134781" y="25730"/>
                </a:cubicBezTo>
                <a:cubicBezTo>
                  <a:pt x="107011" y="3514"/>
                  <a:pt x="129160" y="21597"/>
                  <a:pt x="110996" y="12516"/>
                </a:cubicBezTo>
                <a:cubicBezTo>
                  <a:pt x="108155" y="11096"/>
                  <a:pt x="106201" y="7753"/>
                  <a:pt x="103068" y="7231"/>
                </a:cubicBezTo>
                <a:cubicBezTo>
                  <a:pt x="90005" y="5054"/>
                  <a:pt x="76640" y="5469"/>
                  <a:pt x="63426" y="4588"/>
                </a:cubicBezTo>
                <a:cubicBezTo>
                  <a:pt x="51943" y="760"/>
                  <a:pt x="42875" y="-3465"/>
                  <a:pt x="29070" y="4588"/>
                </a:cubicBezTo>
                <a:cubicBezTo>
                  <a:pt x="24258" y="7395"/>
                  <a:pt x="25547" y="15159"/>
                  <a:pt x="23785" y="20444"/>
                </a:cubicBezTo>
                <a:lnTo>
                  <a:pt x="21142" y="28373"/>
                </a:lnTo>
                <a:cubicBezTo>
                  <a:pt x="19842" y="43975"/>
                  <a:pt x="21440" y="54983"/>
                  <a:pt x="15856" y="68014"/>
                </a:cubicBezTo>
                <a:cubicBezTo>
                  <a:pt x="14304" y="71635"/>
                  <a:pt x="12333" y="75062"/>
                  <a:pt x="10571" y="78586"/>
                </a:cubicBezTo>
                <a:cubicBezTo>
                  <a:pt x="9566" y="83612"/>
                  <a:pt x="7994" y="94310"/>
                  <a:pt x="5285" y="99728"/>
                </a:cubicBezTo>
                <a:cubicBezTo>
                  <a:pt x="3865" y="102569"/>
                  <a:pt x="1762" y="105013"/>
                  <a:pt x="0" y="107656"/>
                </a:cubicBezTo>
                <a:cubicBezTo>
                  <a:pt x="881" y="119108"/>
                  <a:pt x="-513" y="130968"/>
                  <a:pt x="2642" y="142012"/>
                </a:cubicBezTo>
                <a:cubicBezTo>
                  <a:pt x="3407" y="144691"/>
                  <a:pt x="8253" y="143110"/>
                  <a:pt x="10571" y="144655"/>
                </a:cubicBezTo>
                <a:cubicBezTo>
                  <a:pt x="29608" y="157346"/>
                  <a:pt x="5300" y="149943"/>
                  <a:pt x="31713" y="155226"/>
                </a:cubicBezTo>
                <a:cubicBezTo>
                  <a:pt x="34356" y="156988"/>
                  <a:pt x="36800" y="159092"/>
                  <a:pt x="39641" y="160512"/>
                </a:cubicBezTo>
                <a:cubicBezTo>
                  <a:pt x="48557" y="164970"/>
                  <a:pt x="48968" y="161101"/>
                  <a:pt x="58141" y="168440"/>
                </a:cubicBezTo>
                <a:cubicBezTo>
                  <a:pt x="63978" y="173109"/>
                  <a:pt x="68712" y="179011"/>
                  <a:pt x="73997" y="184296"/>
                </a:cubicBezTo>
                <a:cubicBezTo>
                  <a:pt x="76640" y="186939"/>
                  <a:pt x="78816" y="190152"/>
                  <a:pt x="81926" y="192225"/>
                </a:cubicBezTo>
                <a:cubicBezTo>
                  <a:pt x="104651" y="207374"/>
                  <a:pt x="75896" y="189209"/>
                  <a:pt x="97782" y="200153"/>
                </a:cubicBezTo>
                <a:cubicBezTo>
                  <a:pt x="100623" y="201574"/>
                  <a:pt x="103068" y="203677"/>
                  <a:pt x="105711" y="205439"/>
                </a:cubicBezTo>
                <a:lnTo>
                  <a:pt x="134781" y="194868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3000409" y="4550858"/>
            <a:ext cx="688642" cy="388483"/>
          </a:xfrm>
          <a:custGeom>
            <a:avLst/>
            <a:gdLst>
              <a:gd name="connsiteX0" fmla="*/ 31713 w 688642"/>
              <a:gd name="connsiteY0" fmla="*/ 0 h 388483"/>
              <a:gd name="connsiteX1" fmla="*/ 71355 w 688642"/>
              <a:gd name="connsiteY1" fmla="*/ 5285 h 388483"/>
              <a:gd name="connsiteX2" fmla="*/ 87211 w 688642"/>
              <a:gd name="connsiteY2" fmla="*/ 10571 h 388483"/>
              <a:gd name="connsiteX3" fmla="*/ 110996 w 688642"/>
              <a:gd name="connsiteY3" fmla="*/ 29070 h 388483"/>
              <a:gd name="connsiteX4" fmla="*/ 116282 w 688642"/>
              <a:gd name="connsiteY4" fmla="*/ 36999 h 388483"/>
              <a:gd name="connsiteX5" fmla="*/ 132138 w 688642"/>
              <a:gd name="connsiteY5" fmla="*/ 47570 h 388483"/>
              <a:gd name="connsiteX6" fmla="*/ 150638 w 688642"/>
              <a:gd name="connsiteY6" fmla="*/ 52855 h 388483"/>
              <a:gd name="connsiteX7" fmla="*/ 158566 w 688642"/>
              <a:gd name="connsiteY7" fmla="*/ 58141 h 388483"/>
              <a:gd name="connsiteX8" fmla="*/ 187637 w 688642"/>
              <a:gd name="connsiteY8" fmla="*/ 66069 h 388483"/>
              <a:gd name="connsiteX9" fmla="*/ 200850 w 688642"/>
              <a:gd name="connsiteY9" fmla="*/ 76640 h 388483"/>
              <a:gd name="connsiteX10" fmla="*/ 208779 w 688642"/>
              <a:gd name="connsiteY10" fmla="*/ 81926 h 388483"/>
              <a:gd name="connsiteX11" fmla="*/ 219350 w 688642"/>
              <a:gd name="connsiteY11" fmla="*/ 84569 h 388483"/>
              <a:gd name="connsiteX12" fmla="*/ 282776 w 688642"/>
              <a:gd name="connsiteY12" fmla="*/ 89854 h 388483"/>
              <a:gd name="connsiteX13" fmla="*/ 298633 w 688642"/>
              <a:gd name="connsiteY13" fmla="*/ 100425 h 388483"/>
              <a:gd name="connsiteX14" fmla="*/ 306561 w 688642"/>
              <a:gd name="connsiteY14" fmla="*/ 103068 h 388483"/>
              <a:gd name="connsiteX15" fmla="*/ 317133 w 688642"/>
              <a:gd name="connsiteY15" fmla="*/ 108354 h 388483"/>
              <a:gd name="connsiteX16" fmla="*/ 325061 w 688642"/>
              <a:gd name="connsiteY16" fmla="*/ 116282 h 388483"/>
              <a:gd name="connsiteX17" fmla="*/ 332989 w 688642"/>
              <a:gd name="connsiteY17" fmla="*/ 118925 h 388483"/>
              <a:gd name="connsiteX18" fmla="*/ 343560 w 688642"/>
              <a:gd name="connsiteY18" fmla="*/ 124210 h 388483"/>
              <a:gd name="connsiteX19" fmla="*/ 351489 w 688642"/>
              <a:gd name="connsiteY19" fmla="*/ 132139 h 388483"/>
              <a:gd name="connsiteX20" fmla="*/ 362060 w 688642"/>
              <a:gd name="connsiteY20" fmla="*/ 134781 h 388483"/>
              <a:gd name="connsiteX21" fmla="*/ 428129 w 688642"/>
              <a:gd name="connsiteY21" fmla="*/ 140067 h 388483"/>
              <a:gd name="connsiteX22" fmla="*/ 446629 w 688642"/>
              <a:gd name="connsiteY22" fmla="*/ 147995 h 388483"/>
              <a:gd name="connsiteX23" fmla="*/ 462485 w 688642"/>
              <a:gd name="connsiteY23" fmla="*/ 150638 h 388483"/>
              <a:gd name="connsiteX24" fmla="*/ 478342 w 688642"/>
              <a:gd name="connsiteY24" fmla="*/ 161209 h 388483"/>
              <a:gd name="connsiteX25" fmla="*/ 486270 w 688642"/>
              <a:gd name="connsiteY25" fmla="*/ 166495 h 388483"/>
              <a:gd name="connsiteX26" fmla="*/ 517983 w 688642"/>
              <a:gd name="connsiteY26" fmla="*/ 198208 h 388483"/>
              <a:gd name="connsiteX27" fmla="*/ 525912 w 688642"/>
              <a:gd name="connsiteY27" fmla="*/ 206136 h 388483"/>
              <a:gd name="connsiteX28" fmla="*/ 533840 w 688642"/>
              <a:gd name="connsiteY28" fmla="*/ 214065 h 388483"/>
              <a:gd name="connsiteX29" fmla="*/ 541768 w 688642"/>
              <a:gd name="connsiteY29" fmla="*/ 219350 h 388483"/>
              <a:gd name="connsiteX30" fmla="*/ 549697 w 688642"/>
              <a:gd name="connsiteY30" fmla="*/ 227278 h 388483"/>
              <a:gd name="connsiteX31" fmla="*/ 554982 w 688642"/>
              <a:gd name="connsiteY31" fmla="*/ 235207 h 388483"/>
              <a:gd name="connsiteX32" fmla="*/ 570839 w 688642"/>
              <a:gd name="connsiteY32" fmla="*/ 245778 h 388483"/>
              <a:gd name="connsiteX33" fmla="*/ 586696 w 688642"/>
              <a:gd name="connsiteY33" fmla="*/ 261634 h 388483"/>
              <a:gd name="connsiteX34" fmla="*/ 602552 w 688642"/>
              <a:gd name="connsiteY34" fmla="*/ 272206 h 388483"/>
              <a:gd name="connsiteX35" fmla="*/ 618409 w 688642"/>
              <a:gd name="connsiteY35" fmla="*/ 282777 h 388483"/>
              <a:gd name="connsiteX36" fmla="*/ 626337 w 688642"/>
              <a:gd name="connsiteY36" fmla="*/ 288062 h 388483"/>
              <a:gd name="connsiteX37" fmla="*/ 642194 w 688642"/>
              <a:gd name="connsiteY37" fmla="*/ 293348 h 388483"/>
              <a:gd name="connsiteX38" fmla="*/ 652765 w 688642"/>
              <a:gd name="connsiteY38" fmla="*/ 301276 h 388483"/>
              <a:gd name="connsiteX39" fmla="*/ 660693 w 688642"/>
              <a:gd name="connsiteY39" fmla="*/ 309204 h 388483"/>
              <a:gd name="connsiteX40" fmla="*/ 668622 w 688642"/>
              <a:gd name="connsiteY40" fmla="*/ 311847 h 388483"/>
              <a:gd name="connsiteX41" fmla="*/ 687121 w 688642"/>
              <a:gd name="connsiteY41" fmla="*/ 354132 h 388483"/>
              <a:gd name="connsiteX42" fmla="*/ 684478 w 688642"/>
              <a:gd name="connsiteY42" fmla="*/ 380559 h 388483"/>
              <a:gd name="connsiteX43" fmla="*/ 626337 w 688642"/>
              <a:gd name="connsiteY43" fmla="*/ 372631 h 388483"/>
              <a:gd name="connsiteX44" fmla="*/ 607838 w 688642"/>
              <a:gd name="connsiteY44" fmla="*/ 364703 h 388483"/>
              <a:gd name="connsiteX45" fmla="*/ 591981 w 688642"/>
              <a:gd name="connsiteY45" fmla="*/ 354132 h 388483"/>
              <a:gd name="connsiteX46" fmla="*/ 584053 w 688642"/>
              <a:gd name="connsiteY46" fmla="*/ 351489 h 388483"/>
              <a:gd name="connsiteX47" fmla="*/ 576124 w 688642"/>
              <a:gd name="connsiteY47" fmla="*/ 346203 h 388483"/>
              <a:gd name="connsiteX48" fmla="*/ 560268 w 688642"/>
              <a:gd name="connsiteY48" fmla="*/ 340918 h 388483"/>
              <a:gd name="connsiteX49" fmla="*/ 552339 w 688642"/>
              <a:gd name="connsiteY49" fmla="*/ 335632 h 388483"/>
              <a:gd name="connsiteX50" fmla="*/ 533840 w 688642"/>
              <a:gd name="connsiteY50" fmla="*/ 325061 h 388483"/>
              <a:gd name="connsiteX51" fmla="*/ 523269 w 688642"/>
              <a:gd name="connsiteY51" fmla="*/ 314490 h 388483"/>
              <a:gd name="connsiteX52" fmla="*/ 502127 w 688642"/>
              <a:gd name="connsiteY52" fmla="*/ 306562 h 388483"/>
              <a:gd name="connsiteX53" fmla="*/ 494198 w 688642"/>
              <a:gd name="connsiteY53" fmla="*/ 303919 h 388483"/>
              <a:gd name="connsiteX54" fmla="*/ 483627 w 688642"/>
              <a:gd name="connsiteY54" fmla="*/ 301276 h 388483"/>
              <a:gd name="connsiteX55" fmla="*/ 475699 w 688642"/>
              <a:gd name="connsiteY55" fmla="*/ 298633 h 388483"/>
              <a:gd name="connsiteX56" fmla="*/ 409630 w 688642"/>
              <a:gd name="connsiteY56" fmla="*/ 295991 h 388483"/>
              <a:gd name="connsiteX57" fmla="*/ 399059 w 688642"/>
              <a:gd name="connsiteY57" fmla="*/ 293348 h 388483"/>
              <a:gd name="connsiteX58" fmla="*/ 385845 w 688642"/>
              <a:gd name="connsiteY58" fmla="*/ 290705 h 388483"/>
              <a:gd name="connsiteX59" fmla="*/ 377916 w 688642"/>
              <a:gd name="connsiteY59" fmla="*/ 288062 h 388483"/>
              <a:gd name="connsiteX60" fmla="*/ 367345 w 688642"/>
              <a:gd name="connsiteY60" fmla="*/ 285419 h 388483"/>
              <a:gd name="connsiteX61" fmla="*/ 346203 w 688642"/>
              <a:gd name="connsiteY61" fmla="*/ 274848 h 388483"/>
              <a:gd name="connsiteX62" fmla="*/ 322418 w 688642"/>
              <a:gd name="connsiteY62" fmla="*/ 269563 h 388483"/>
              <a:gd name="connsiteX63" fmla="*/ 306561 w 688642"/>
              <a:gd name="connsiteY63" fmla="*/ 264277 h 388483"/>
              <a:gd name="connsiteX64" fmla="*/ 295990 w 688642"/>
              <a:gd name="connsiteY64" fmla="*/ 261634 h 388483"/>
              <a:gd name="connsiteX65" fmla="*/ 288062 w 688642"/>
              <a:gd name="connsiteY65" fmla="*/ 258992 h 388483"/>
              <a:gd name="connsiteX66" fmla="*/ 195565 w 688642"/>
              <a:gd name="connsiteY66" fmla="*/ 256349 h 388483"/>
              <a:gd name="connsiteX67" fmla="*/ 177066 w 688642"/>
              <a:gd name="connsiteY67" fmla="*/ 251063 h 388483"/>
              <a:gd name="connsiteX68" fmla="*/ 161209 w 688642"/>
              <a:gd name="connsiteY68" fmla="*/ 245778 h 388483"/>
              <a:gd name="connsiteX69" fmla="*/ 153281 w 688642"/>
              <a:gd name="connsiteY69" fmla="*/ 243135 h 388483"/>
              <a:gd name="connsiteX70" fmla="*/ 145352 w 688642"/>
              <a:gd name="connsiteY70" fmla="*/ 240492 h 388483"/>
              <a:gd name="connsiteX71" fmla="*/ 108353 w 688642"/>
              <a:gd name="connsiteY71" fmla="*/ 227278 h 388483"/>
              <a:gd name="connsiteX72" fmla="*/ 100425 w 688642"/>
              <a:gd name="connsiteY72" fmla="*/ 221993 h 388483"/>
              <a:gd name="connsiteX73" fmla="*/ 81926 w 688642"/>
              <a:gd name="connsiteY73" fmla="*/ 216707 h 388483"/>
              <a:gd name="connsiteX74" fmla="*/ 50212 w 688642"/>
              <a:gd name="connsiteY74" fmla="*/ 211422 h 388483"/>
              <a:gd name="connsiteX75" fmla="*/ 34356 w 688642"/>
              <a:gd name="connsiteY75" fmla="*/ 206136 h 388483"/>
              <a:gd name="connsiteX76" fmla="*/ 26427 w 688642"/>
              <a:gd name="connsiteY76" fmla="*/ 203493 h 388483"/>
              <a:gd name="connsiteX77" fmla="*/ 15856 w 688642"/>
              <a:gd name="connsiteY77" fmla="*/ 198208 h 388483"/>
              <a:gd name="connsiteX78" fmla="*/ 0 w 688642"/>
              <a:gd name="connsiteY78" fmla="*/ 190280 h 388483"/>
              <a:gd name="connsiteX79" fmla="*/ 2642 w 688642"/>
              <a:gd name="connsiteY79" fmla="*/ 50213 h 388483"/>
              <a:gd name="connsiteX80" fmla="*/ 13213 w 688642"/>
              <a:gd name="connsiteY80" fmla="*/ 23785 h 388483"/>
              <a:gd name="connsiteX81" fmla="*/ 31713 w 688642"/>
              <a:gd name="connsiteY81" fmla="*/ 0 h 38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88642" h="388483">
                <a:moveTo>
                  <a:pt x="31713" y="0"/>
                </a:moveTo>
                <a:cubicBezTo>
                  <a:pt x="51560" y="1804"/>
                  <a:pt x="56137" y="720"/>
                  <a:pt x="71355" y="5285"/>
                </a:cubicBezTo>
                <a:cubicBezTo>
                  <a:pt x="76691" y="6886"/>
                  <a:pt x="82575" y="7481"/>
                  <a:pt x="87211" y="10571"/>
                </a:cubicBezTo>
                <a:cubicBezTo>
                  <a:pt x="98261" y="17937"/>
                  <a:pt x="103234" y="19755"/>
                  <a:pt x="110996" y="29070"/>
                </a:cubicBezTo>
                <a:cubicBezTo>
                  <a:pt x="113030" y="31510"/>
                  <a:pt x="113891" y="34907"/>
                  <a:pt x="116282" y="36999"/>
                </a:cubicBezTo>
                <a:cubicBezTo>
                  <a:pt x="121062" y="41182"/>
                  <a:pt x="125975" y="46029"/>
                  <a:pt x="132138" y="47570"/>
                </a:cubicBezTo>
                <a:cubicBezTo>
                  <a:pt x="145412" y="50889"/>
                  <a:pt x="139263" y="49065"/>
                  <a:pt x="150638" y="52855"/>
                </a:cubicBezTo>
                <a:cubicBezTo>
                  <a:pt x="153281" y="54617"/>
                  <a:pt x="155502" y="57305"/>
                  <a:pt x="158566" y="58141"/>
                </a:cubicBezTo>
                <a:cubicBezTo>
                  <a:pt x="191975" y="67253"/>
                  <a:pt x="169722" y="54128"/>
                  <a:pt x="187637" y="66069"/>
                </a:cubicBezTo>
                <a:cubicBezTo>
                  <a:pt x="196546" y="79433"/>
                  <a:pt x="188086" y="70257"/>
                  <a:pt x="200850" y="76640"/>
                </a:cubicBezTo>
                <a:cubicBezTo>
                  <a:pt x="203691" y="78061"/>
                  <a:pt x="205859" y="80675"/>
                  <a:pt x="208779" y="81926"/>
                </a:cubicBezTo>
                <a:cubicBezTo>
                  <a:pt x="212117" y="83357"/>
                  <a:pt x="215858" y="83571"/>
                  <a:pt x="219350" y="84569"/>
                </a:cubicBezTo>
                <a:cubicBezTo>
                  <a:pt x="249942" y="93309"/>
                  <a:pt x="190629" y="85466"/>
                  <a:pt x="282776" y="89854"/>
                </a:cubicBezTo>
                <a:cubicBezTo>
                  <a:pt x="301628" y="96138"/>
                  <a:pt x="278838" y="87228"/>
                  <a:pt x="298633" y="100425"/>
                </a:cubicBezTo>
                <a:cubicBezTo>
                  <a:pt x="300951" y="101970"/>
                  <a:pt x="304001" y="101971"/>
                  <a:pt x="306561" y="103068"/>
                </a:cubicBezTo>
                <a:cubicBezTo>
                  <a:pt x="310182" y="104620"/>
                  <a:pt x="313927" y="106064"/>
                  <a:pt x="317133" y="108354"/>
                </a:cubicBezTo>
                <a:cubicBezTo>
                  <a:pt x="320174" y="110526"/>
                  <a:pt x="321951" y="114209"/>
                  <a:pt x="325061" y="116282"/>
                </a:cubicBezTo>
                <a:cubicBezTo>
                  <a:pt x="327379" y="117827"/>
                  <a:pt x="330429" y="117828"/>
                  <a:pt x="332989" y="118925"/>
                </a:cubicBezTo>
                <a:cubicBezTo>
                  <a:pt x="336610" y="120477"/>
                  <a:pt x="340036" y="122448"/>
                  <a:pt x="343560" y="124210"/>
                </a:cubicBezTo>
                <a:cubicBezTo>
                  <a:pt x="346203" y="126853"/>
                  <a:pt x="348244" y="130285"/>
                  <a:pt x="351489" y="132139"/>
                </a:cubicBezTo>
                <a:cubicBezTo>
                  <a:pt x="354643" y="133941"/>
                  <a:pt x="358568" y="133783"/>
                  <a:pt x="362060" y="134781"/>
                </a:cubicBezTo>
                <a:cubicBezTo>
                  <a:pt x="393619" y="143797"/>
                  <a:pt x="330804" y="135643"/>
                  <a:pt x="428129" y="140067"/>
                </a:cubicBezTo>
                <a:cubicBezTo>
                  <a:pt x="434593" y="143299"/>
                  <a:pt x="439630" y="146439"/>
                  <a:pt x="446629" y="147995"/>
                </a:cubicBezTo>
                <a:cubicBezTo>
                  <a:pt x="451860" y="149157"/>
                  <a:pt x="457200" y="149757"/>
                  <a:pt x="462485" y="150638"/>
                </a:cubicBezTo>
                <a:lnTo>
                  <a:pt x="478342" y="161209"/>
                </a:lnTo>
                <a:cubicBezTo>
                  <a:pt x="480985" y="162971"/>
                  <a:pt x="484024" y="164249"/>
                  <a:pt x="486270" y="166495"/>
                </a:cubicBezTo>
                <a:lnTo>
                  <a:pt x="517983" y="198208"/>
                </a:lnTo>
                <a:lnTo>
                  <a:pt x="525912" y="206136"/>
                </a:lnTo>
                <a:cubicBezTo>
                  <a:pt x="528555" y="208779"/>
                  <a:pt x="530730" y="211992"/>
                  <a:pt x="533840" y="214065"/>
                </a:cubicBezTo>
                <a:cubicBezTo>
                  <a:pt x="536483" y="215827"/>
                  <a:pt x="539328" y="217317"/>
                  <a:pt x="541768" y="219350"/>
                </a:cubicBezTo>
                <a:cubicBezTo>
                  <a:pt x="544639" y="221743"/>
                  <a:pt x="547304" y="224407"/>
                  <a:pt x="549697" y="227278"/>
                </a:cubicBezTo>
                <a:cubicBezTo>
                  <a:pt x="551730" y="229718"/>
                  <a:pt x="552592" y="233115"/>
                  <a:pt x="554982" y="235207"/>
                </a:cubicBezTo>
                <a:cubicBezTo>
                  <a:pt x="559763" y="239390"/>
                  <a:pt x="566347" y="241286"/>
                  <a:pt x="570839" y="245778"/>
                </a:cubicBezTo>
                <a:lnTo>
                  <a:pt x="586696" y="261634"/>
                </a:lnTo>
                <a:cubicBezTo>
                  <a:pt x="604292" y="279230"/>
                  <a:pt x="585340" y="262644"/>
                  <a:pt x="602552" y="272206"/>
                </a:cubicBezTo>
                <a:cubicBezTo>
                  <a:pt x="608105" y="275291"/>
                  <a:pt x="613123" y="279253"/>
                  <a:pt x="618409" y="282777"/>
                </a:cubicBezTo>
                <a:cubicBezTo>
                  <a:pt x="621052" y="284539"/>
                  <a:pt x="623324" y="287058"/>
                  <a:pt x="626337" y="288062"/>
                </a:cubicBezTo>
                <a:lnTo>
                  <a:pt x="642194" y="293348"/>
                </a:lnTo>
                <a:cubicBezTo>
                  <a:pt x="645718" y="295991"/>
                  <a:pt x="649421" y="298410"/>
                  <a:pt x="652765" y="301276"/>
                </a:cubicBezTo>
                <a:cubicBezTo>
                  <a:pt x="655603" y="303708"/>
                  <a:pt x="657583" y="307131"/>
                  <a:pt x="660693" y="309204"/>
                </a:cubicBezTo>
                <a:cubicBezTo>
                  <a:pt x="663011" y="310749"/>
                  <a:pt x="665979" y="310966"/>
                  <a:pt x="668622" y="311847"/>
                </a:cubicBezTo>
                <a:cubicBezTo>
                  <a:pt x="693304" y="328302"/>
                  <a:pt x="683950" y="316088"/>
                  <a:pt x="687121" y="354132"/>
                </a:cubicBezTo>
                <a:cubicBezTo>
                  <a:pt x="686240" y="362941"/>
                  <a:pt x="692551" y="376926"/>
                  <a:pt x="684478" y="380559"/>
                </a:cubicBezTo>
                <a:cubicBezTo>
                  <a:pt x="646604" y="397602"/>
                  <a:pt x="645272" y="383452"/>
                  <a:pt x="626337" y="372631"/>
                </a:cubicBezTo>
                <a:cubicBezTo>
                  <a:pt x="617191" y="367404"/>
                  <a:pt x="616735" y="367668"/>
                  <a:pt x="607838" y="364703"/>
                </a:cubicBezTo>
                <a:cubicBezTo>
                  <a:pt x="602552" y="361179"/>
                  <a:pt x="598007" y="356141"/>
                  <a:pt x="591981" y="354132"/>
                </a:cubicBezTo>
                <a:cubicBezTo>
                  <a:pt x="589338" y="353251"/>
                  <a:pt x="586545" y="352735"/>
                  <a:pt x="584053" y="351489"/>
                </a:cubicBezTo>
                <a:cubicBezTo>
                  <a:pt x="581212" y="350068"/>
                  <a:pt x="579027" y="347493"/>
                  <a:pt x="576124" y="346203"/>
                </a:cubicBezTo>
                <a:cubicBezTo>
                  <a:pt x="571033" y="343940"/>
                  <a:pt x="560268" y="340918"/>
                  <a:pt x="560268" y="340918"/>
                </a:cubicBezTo>
                <a:cubicBezTo>
                  <a:pt x="557625" y="339156"/>
                  <a:pt x="555097" y="337208"/>
                  <a:pt x="552339" y="335632"/>
                </a:cubicBezTo>
                <a:cubicBezTo>
                  <a:pt x="544835" y="331344"/>
                  <a:pt x="540282" y="330583"/>
                  <a:pt x="533840" y="325061"/>
                </a:cubicBezTo>
                <a:cubicBezTo>
                  <a:pt x="530057" y="321818"/>
                  <a:pt x="527256" y="317480"/>
                  <a:pt x="523269" y="314490"/>
                </a:cubicBezTo>
                <a:cubicBezTo>
                  <a:pt x="515687" y="308803"/>
                  <a:pt x="510769" y="309031"/>
                  <a:pt x="502127" y="306562"/>
                </a:cubicBezTo>
                <a:cubicBezTo>
                  <a:pt x="499448" y="305797"/>
                  <a:pt x="496877" y="304684"/>
                  <a:pt x="494198" y="303919"/>
                </a:cubicBezTo>
                <a:cubicBezTo>
                  <a:pt x="490706" y="302921"/>
                  <a:pt x="487119" y="302274"/>
                  <a:pt x="483627" y="301276"/>
                </a:cubicBezTo>
                <a:cubicBezTo>
                  <a:pt x="480949" y="300511"/>
                  <a:pt x="478478" y="298831"/>
                  <a:pt x="475699" y="298633"/>
                </a:cubicBezTo>
                <a:cubicBezTo>
                  <a:pt x="453714" y="297063"/>
                  <a:pt x="431653" y="296872"/>
                  <a:pt x="409630" y="295991"/>
                </a:cubicBezTo>
                <a:cubicBezTo>
                  <a:pt x="406106" y="295110"/>
                  <a:pt x="402605" y="294136"/>
                  <a:pt x="399059" y="293348"/>
                </a:cubicBezTo>
                <a:cubicBezTo>
                  <a:pt x="394674" y="292373"/>
                  <a:pt x="390203" y="291794"/>
                  <a:pt x="385845" y="290705"/>
                </a:cubicBezTo>
                <a:cubicBezTo>
                  <a:pt x="383142" y="290029"/>
                  <a:pt x="380595" y="288827"/>
                  <a:pt x="377916" y="288062"/>
                </a:cubicBezTo>
                <a:cubicBezTo>
                  <a:pt x="374424" y="287064"/>
                  <a:pt x="370698" y="286816"/>
                  <a:pt x="367345" y="285419"/>
                </a:cubicBezTo>
                <a:cubicBezTo>
                  <a:pt x="360072" y="282389"/>
                  <a:pt x="353929" y="276393"/>
                  <a:pt x="346203" y="274848"/>
                </a:cubicBezTo>
                <a:cubicBezTo>
                  <a:pt x="338651" y="273338"/>
                  <a:pt x="329889" y="271804"/>
                  <a:pt x="322418" y="269563"/>
                </a:cubicBezTo>
                <a:cubicBezTo>
                  <a:pt x="317081" y="267962"/>
                  <a:pt x="311898" y="265878"/>
                  <a:pt x="306561" y="264277"/>
                </a:cubicBezTo>
                <a:cubicBezTo>
                  <a:pt x="303082" y="263233"/>
                  <a:pt x="299482" y="262632"/>
                  <a:pt x="295990" y="261634"/>
                </a:cubicBezTo>
                <a:cubicBezTo>
                  <a:pt x="293312" y="260869"/>
                  <a:pt x="290844" y="259138"/>
                  <a:pt x="288062" y="258992"/>
                </a:cubicBezTo>
                <a:cubicBezTo>
                  <a:pt x="257260" y="257371"/>
                  <a:pt x="226397" y="257230"/>
                  <a:pt x="195565" y="256349"/>
                </a:cubicBezTo>
                <a:cubicBezTo>
                  <a:pt x="168959" y="247479"/>
                  <a:pt x="210200" y="261003"/>
                  <a:pt x="177066" y="251063"/>
                </a:cubicBezTo>
                <a:cubicBezTo>
                  <a:pt x="171729" y="249462"/>
                  <a:pt x="166495" y="247540"/>
                  <a:pt x="161209" y="245778"/>
                </a:cubicBezTo>
                <a:lnTo>
                  <a:pt x="153281" y="243135"/>
                </a:lnTo>
                <a:cubicBezTo>
                  <a:pt x="150638" y="242254"/>
                  <a:pt x="147670" y="242037"/>
                  <a:pt x="145352" y="240492"/>
                </a:cubicBezTo>
                <a:cubicBezTo>
                  <a:pt x="123586" y="225981"/>
                  <a:pt x="135799" y="230709"/>
                  <a:pt x="108353" y="227278"/>
                </a:cubicBezTo>
                <a:cubicBezTo>
                  <a:pt x="105710" y="225516"/>
                  <a:pt x="103266" y="223413"/>
                  <a:pt x="100425" y="221993"/>
                </a:cubicBezTo>
                <a:cubicBezTo>
                  <a:pt x="96200" y="219881"/>
                  <a:pt x="85878" y="217836"/>
                  <a:pt x="81926" y="216707"/>
                </a:cubicBezTo>
                <a:cubicBezTo>
                  <a:pt x="62209" y="211074"/>
                  <a:pt x="88849" y="215715"/>
                  <a:pt x="50212" y="211422"/>
                </a:cubicBezTo>
                <a:lnTo>
                  <a:pt x="34356" y="206136"/>
                </a:lnTo>
                <a:cubicBezTo>
                  <a:pt x="31713" y="205255"/>
                  <a:pt x="28919" y="204739"/>
                  <a:pt x="26427" y="203493"/>
                </a:cubicBezTo>
                <a:cubicBezTo>
                  <a:pt x="22903" y="201731"/>
                  <a:pt x="19477" y="199760"/>
                  <a:pt x="15856" y="198208"/>
                </a:cubicBezTo>
                <a:cubicBezTo>
                  <a:pt x="540" y="191644"/>
                  <a:pt x="15234" y="200435"/>
                  <a:pt x="0" y="190280"/>
                </a:cubicBezTo>
                <a:cubicBezTo>
                  <a:pt x="881" y="143591"/>
                  <a:pt x="1137" y="96886"/>
                  <a:pt x="2642" y="50213"/>
                </a:cubicBezTo>
                <a:cubicBezTo>
                  <a:pt x="3476" y="24365"/>
                  <a:pt x="-1543" y="28704"/>
                  <a:pt x="13213" y="23785"/>
                </a:cubicBezTo>
                <a:lnTo>
                  <a:pt x="31713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3077974" y="4434576"/>
            <a:ext cx="469934" cy="249409"/>
          </a:xfrm>
          <a:custGeom>
            <a:avLst/>
            <a:gdLst>
              <a:gd name="connsiteX0" fmla="*/ 4361 w 469934"/>
              <a:gd name="connsiteY0" fmla="*/ 103068 h 249409"/>
              <a:gd name="connsiteX1" fmla="*/ 57216 w 469934"/>
              <a:gd name="connsiteY1" fmla="*/ 100425 h 249409"/>
              <a:gd name="connsiteX2" fmla="*/ 65144 w 469934"/>
              <a:gd name="connsiteY2" fmla="*/ 95140 h 249409"/>
              <a:gd name="connsiteX3" fmla="*/ 88929 w 469934"/>
              <a:gd name="connsiteY3" fmla="*/ 73997 h 249409"/>
              <a:gd name="connsiteX4" fmla="*/ 107429 w 469934"/>
              <a:gd name="connsiteY4" fmla="*/ 81926 h 249409"/>
              <a:gd name="connsiteX5" fmla="*/ 110072 w 469934"/>
              <a:gd name="connsiteY5" fmla="*/ 92497 h 249409"/>
              <a:gd name="connsiteX6" fmla="*/ 118000 w 469934"/>
              <a:gd name="connsiteY6" fmla="*/ 100425 h 249409"/>
              <a:gd name="connsiteX7" fmla="*/ 128571 w 469934"/>
              <a:gd name="connsiteY7" fmla="*/ 116282 h 249409"/>
              <a:gd name="connsiteX8" fmla="*/ 139142 w 469934"/>
              <a:gd name="connsiteY8" fmla="*/ 132138 h 249409"/>
              <a:gd name="connsiteX9" fmla="*/ 149713 w 469934"/>
              <a:gd name="connsiteY9" fmla="*/ 140067 h 249409"/>
              <a:gd name="connsiteX10" fmla="*/ 173498 w 469934"/>
              <a:gd name="connsiteY10" fmla="*/ 145352 h 249409"/>
              <a:gd name="connsiteX11" fmla="*/ 181427 w 469934"/>
              <a:gd name="connsiteY11" fmla="*/ 147995 h 249409"/>
              <a:gd name="connsiteX12" fmla="*/ 213140 w 469934"/>
              <a:gd name="connsiteY12" fmla="*/ 153281 h 249409"/>
              <a:gd name="connsiteX13" fmla="*/ 228996 w 469934"/>
              <a:gd name="connsiteY13" fmla="*/ 163852 h 249409"/>
              <a:gd name="connsiteX14" fmla="*/ 236925 w 469934"/>
              <a:gd name="connsiteY14" fmla="*/ 169137 h 249409"/>
              <a:gd name="connsiteX15" fmla="*/ 252781 w 469934"/>
              <a:gd name="connsiteY15" fmla="*/ 182351 h 249409"/>
              <a:gd name="connsiteX16" fmla="*/ 260710 w 469934"/>
              <a:gd name="connsiteY16" fmla="*/ 184994 h 249409"/>
              <a:gd name="connsiteX17" fmla="*/ 273924 w 469934"/>
              <a:gd name="connsiteY17" fmla="*/ 200851 h 249409"/>
              <a:gd name="connsiteX18" fmla="*/ 289780 w 469934"/>
              <a:gd name="connsiteY18" fmla="*/ 211422 h 249409"/>
              <a:gd name="connsiteX19" fmla="*/ 321494 w 469934"/>
              <a:gd name="connsiteY19" fmla="*/ 219350 h 249409"/>
              <a:gd name="connsiteX20" fmla="*/ 329422 w 469934"/>
              <a:gd name="connsiteY20" fmla="*/ 221993 h 249409"/>
              <a:gd name="connsiteX21" fmla="*/ 347921 w 469934"/>
              <a:gd name="connsiteY21" fmla="*/ 227278 h 249409"/>
              <a:gd name="connsiteX22" fmla="*/ 355850 w 469934"/>
              <a:gd name="connsiteY22" fmla="*/ 232564 h 249409"/>
              <a:gd name="connsiteX23" fmla="*/ 387563 w 469934"/>
              <a:gd name="connsiteY23" fmla="*/ 237849 h 249409"/>
              <a:gd name="connsiteX24" fmla="*/ 403420 w 469934"/>
              <a:gd name="connsiteY24" fmla="*/ 243135 h 249409"/>
              <a:gd name="connsiteX25" fmla="*/ 411348 w 469934"/>
              <a:gd name="connsiteY25" fmla="*/ 245778 h 249409"/>
              <a:gd name="connsiteX26" fmla="*/ 466846 w 469934"/>
              <a:gd name="connsiteY26" fmla="*/ 229921 h 249409"/>
              <a:gd name="connsiteX27" fmla="*/ 458918 w 469934"/>
              <a:gd name="connsiteY27" fmla="*/ 221993 h 249409"/>
              <a:gd name="connsiteX28" fmla="*/ 450990 w 469934"/>
              <a:gd name="connsiteY28" fmla="*/ 200851 h 249409"/>
              <a:gd name="connsiteX29" fmla="*/ 443061 w 469934"/>
              <a:gd name="connsiteY29" fmla="*/ 195565 h 249409"/>
              <a:gd name="connsiteX30" fmla="*/ 432490 w 469934"/>
              <a:gd name="connsiteY30" fmla="*/ 179708 h 249409"/>
              <a:gd name="connsiteX31" fmla="*/ 427205 w 469934"/>
              <a:gd name="connsiteY31" fmla="*/ 163852 h 249409"/>
              <a:gd name="connsiteX32" fmla="*/ 416633 w 469934"/>
              <a:gd name="connsiteY32" fmla="*/ 147995 h 249409"/>
              <a:gd name="connsiteX33" fmla="*/ 411348 w 469934"/>
              <a:gd name="connsiteY33" fmla="*/ 140067 h 249409"/>
              <a:gd name="connsiteX34" fmla="*/ 408705 w 469934"/>
              <a:gd name="connsiteY34" fmla="*/ 132138 h 249409"/>
              <a:gd name="connsiteX35" fmla="*/ 400777 w 469934"/>
              <a:gd name="connsiteY35" fmla="*/ 126853 h 249409"/>
              <a:gd name="connsiteX36" fmla="*/ 392848 w 469934"/>
              <a:gd name="connsiteY36" fmla="*/ 118925 h 249409"/>
              <a:gd name="connsiteX37" fmla="*/ 390206 w 469934"/>
              <a:gd name="connsiteY37" fmla="*/ 110996 h 249409"/>
              <a:gd name="connsiteX38" fmla="*/ 382277 w 469934"/>
              <a:gd name="connsiteY38" fmla="*/ 95140 h 249409"/>
              <a:gd name="connsiteX39" fmla="*/ 379635 w 469934"/>
              <a:gd name="connsiteY39" fmla="*/ 84569 h 249409"/>
              <a:gd name="connsiteX40" fmla="*/ 371706 w 469934"/>
              <a:gd name="connsiteY40" fmla="*/ 81926 h 249409"/>
              <a:gd name="connsiteX41" fmla="*/ 363778 w 469934"/>
              <a:gd name="connsiteY41" fmla="*/ 76640 h 249409"/>
              <a:gd name="connsiteX42" fmla="*/ 355850 w 469934"/>
              <a:gd name="connsiteY42" fmla="*/ 68712 h 249409"/>
              <a:gd name="connsiteX43" fmla="*/ 337350 w 469934"/>
              <a:gd name="connsiteY43" fmla="*/ 63426 h 249409"/>
              <a:gd name="connsiteX44" fmla="*/ 308280 w 469934"/>
              <a:gd name="connsiteY44" fmla="*/ 58141 h 249409"/>
              <a:gd name="connsiteX45" fmla="*/ 300351 w 469934"/>
              <a:gd name="connsiteY45" fmla="*/ 55498 h 249409"/>
              <a:gd name="connsiteX46" fmla="*/ 271281 w 469934"/>
              <a:gd name="connsiteY46" fmla="*/ 47570 h 249409"/>
              <a:gd name="connsiteX47" fmla="*/ 260710 w 469934"/>
              <a:gd name="connsiteY47" fmla="*/ 42284 h 249409"/>
              <a:gd name="connsiteX48" fmla="*/ 244853 w 469934"/>
              <a:gd name="connsiteY48" fmla="*/ 31713 h 249409"/>
              <a:gd name="connsiteX49" fmla="*/ 226354 w 469934"/>
              <a:gd name="connsiteY49" fmla="*/ 23785 h 249409"/>
              <a:gd name="connsiteX50" fmla="*/ 218425 w 469934"/>
              <a:gd name="connsiteY50" fmla="*/ 18499 h 249409"/>
              <a:gd name="connsiteX51" fmla="*/ 210497 w 469934"/>
              <a:gd name="connsiteY51" fmla="*/ 15856 h 249409"/>
              <a:gd name="connsiteX52" fmla="*/ 199926 w 469934"/>
              <a:gd name="connsiteY52" fmla="*/ 10571 h 249409"/>
              <a:gd name="connsiteX53" fmla="*/ 191998 w 469934"/>
              <a:gd name="connsiteY53" fmla="*/ 5285 h 249409"/>
              <a:gd name="connsiteX54" fmla="*/ 176141 w 469934"/>
              <a:gd name="connsiteY54" fmla="*/ 2642 h 249409"/>
              <a:gd name="connsiteX55" fmla="*/ 168213 w 469934"/>
              <a:gd name="connsiteY55" fmla="*/ 0 h 249409"/>
              <a:gd name="connsiteX56" fmla="*/ 107429 w 469934"/>
              <a:gd name="connsiteY56" fmla="*/ 2642 h 249409"/>
              <a:gd name="connsiteX57" fmla="*/ 96858 w 469934"/>
              <a:gd name="connsiteY57" fmla="*/ 15856 h 249409"/>
              <a:gd name="connsiteX58" fmla="*/ 88929 w 469934"/>
              <a:gd name="connsiteY58" fmla="*/ 18499 h 249409"/>
              <a:gd name="connsiteX59" fmla="*/ 75716 w 469934"/>
              <a:gd name="connsiteY59" fmla="*/ 34356 h 249409"/>
              <a:gd name="connsiteX60" fmla="*/ 62502 w 469934"/>
              <a:gd name="connsiteY60" fmla="*/ 36999 h 249409"/>
              <a:gd name="connsiteX61" fmla="*/ 28146 w 469934"/>
              <a:gd name="connsiteY61" fmla="*/ 39641 h 249409"/>
              <a:gd name="connsiteX62" fmla="*/ 25503 w 469934"/>
              <a:gd name="connsiteY62" fmla="*/ 63426 h 249409"/>
              <a:gd name="connsiteX63" fmla="*/ 14932 w 469934"/>
              <a:gd name="connsiteY63" fmla="*/ 79283 h 249409"/>
              <a:gd name="connsiteX64" fmla="*/ 12289 w 469934"/>
              <a:gd name="connsiteY64" fmla="*/ 87211 h 249409"/>
              <a:gd name="connsiteX65" fmla="*/ 4361 w 469934"/>
              <a:gd name="connsiteY65" fmla="*/ 92497 h 249409"/>
              <a:gd name="connsiteX66" fmla="*/ 4361 w 469934"/>
              <a:gd name="connsiteY66" fmla="*/ 103068 h 24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69934" h="249409">
                <a:moveTo>
                  <a:pt x="4361" y="103068"/>
                </a:moveTo>
                <a:cubicBezTo>
                  <a:pt x="13170" y="104389"/>
                  <a:pt x="39724" y="102707"/>
                  <a:pt x="57216" y="100425"/>
                </a:cubicBezTo>
                <a:cubicBezTo>
                  <a:pt x="60365" y="100014"/>
                  <a:pt x="62770" y="97250"/>
                  <a:pt x="65144" y="95140"/>
                </a:cubicBezTo>
                <a:cubicBezTo>
                  <a:pt x="92303" y="70999"/>
                  <a:pt x="70934" y="85995"/>
                  <a:pt x="88929" y="73997"/>
                </a:cubicBezTo>
                <a:cubicBezTo>
                  <a:pt x="94234" y="75323"/>
                  <a:pt x="103778" y="76450"/>
                  <a:pt x="107429" y="81926"/>
                </a:cubicBezTo>
                <a:cubicBezTo>
                  <a:pt x="109444" y="84948"/>
                  <a:pt x="108270" y="89343"/>
                  <a:pt x="110072" y="92497"/>
                </a:cubicBezTo>
                <a:cubicBezTo>
                  <a:pt x="111926" y="95742"/>
                  <a:pt x="115706" y="97475"/>
                  <a:pt x="118000" y="100425"/>
                </a:cubicBezTo>
                <a:cubicBezTo>
                  <a:pt x="121900" y="105439"/>
                  <a:pt x="125047" y="110996"/>
                  <a:pt x="128571" y="116282"/>
                </a:cubicBezTo>
                <a:cubicBezTo>
                  <a:pt x="132095" y="121567"/>
                  <a:pt x="134060" y="128326"/>
                  <a:pt x="139142" y="132138"/>
                </a:cubicBezTo>
                <a:cubicBezTo>
                  <a:pt x="142666" y="134781"/>
                  <a:pt x="145889" y="137882"/>
                  <a:pt x="149713" y="140067"/>
                </a:cubicBezTo>
                <a:cubicBezTo>
                  <a:pt x="155071" y="143129"/>
                  <a:pt x="169614" y="144705"/>
                  <a:pt x="173498" y="145352"/>
                </a:cubicBezTo>
                <a:cubicBezTo>
                  <a:pt x="176141" y="146233"/>
                  <a:pt x="178679" y="147537"/>
                  <a:pt x="181427" y="147995"/>
                </a:cubicBezTo>
                <a:cubicBezTo>
                  <a:pt x="186418" y="148827"/>
                  <a:pt x="205174" y="148856"/>
                  <a:pt x="213140" y="153281"/>
                </a:cubicBezTo>
                <a:cubicBezTo>
                  <a:pt x="218693" y="156366"/>
                  <a:pt x="223711" y="160329"/>
                  <a:pt x="228996" y="163852"/>
                </a:cubicBezTo>
                <a:cubicBezTo>
                  <a:pt x="231639" y="165614"/>
                  <a:pt x="234679" y="166891"/>
                  <a:pt x="236925" y="169137"/>
                </a:cubicBezTo>
                <a:cubicBezTo>
                  <a:pt x="242771" y="174983"/>
                  <a:pt x="245421" y="178671"/>
                  <a:pt x="252781" y="182351"/>
                </a:cubicBezTo>
                <a:cubicBezTo>
                  <a:pt x="255273" y="183597"/>
                  <a:pt x="258067" y="184113"/>
                  <a:pt x="260710" y="184994"/>
                </a:cubicBezTo>
                <a:cubicBezTo>
                  <a:pt x="265409" y="192042"/>
                  <a:pt x="266879" y="195372"/>
                  <a:pt x="273924" y="200851"/>
                </a:cubicBezTo>
                <a:cubicBezTo>
                  <a:pt x="278938" y="204751"/>
                  <a:pt x="283754" y="209413"/>
                  <a:pt x="289780" y="211422"/>
                </a:cubicBezTo>
                <a:cubicBezTo>
                  <a:pt x="310721" y="218401"/>
                  <a:pt x="300141" y="215791"/>
                  <a:pt x="321494" y="219350"/>
                </a:cubicBezTo>
                <a:cubicBezTo>
                  <a:pt x="324137" y="220231"/>
                  <a:pt x="326744" y="221228"/>
                  <a:pt x="329422" y="221993"/>
                </a:cubicBezTo>
                <a:cubicBezTo>
                  <a:pt x="352676" y="228638"/>
                  <a:pt x="328892" y="220937"/>
                  <a:pt x="347921" y="227278"/>
                </a:cubicBezTo>
                <a:cubicBezTo>
                  <a:pt x="350564" y="229040"/>
                  <a:pt x="352930" y="231313"/>
                  <a:pt x="355850" y="232564"/>
                </a:cubicBezTo>
                <a:cubicBezTo>
                  <a:pt x="363042" y="235646"/>
                  <a:pt x="382897" y="237266"/>
                  <a:pt x="387563" y="237849"/>
                </a:cubicBezTo>
                <a:lnTo>
                  <a:pt x="403420" y="243135"/>
                </a:lnTo>
                <a:lnTo>
                  <a:pt x="411348" y="245778"/>
                </a:lnTo>
                <a:cubicBezTo>
                  <a:pt x="433137" y="244788"/>
                  <a:pt x="482750" y="261729"/>
                  <a:pt x="466846" y="229921"/>
                </a:cubicBezTo>
                <a:cubicBezTo>
                  <a:pt x="465175" y="226578"/>
                  <a:pt x="461561" y="224636"/>
                  <a:pt x="458918" y="221993"/>
                </a:cubicBezTo>
                <a:cubicBezTo>
                  <a:pt x="457140" y="214882"/>
                  <a:pt x="455924" y="206772"/>
                  <a:pt x="450990" y="200851"/>
                </a:cubicBezTo>
                <a:cubicBezTo>
                  <a:pt x="448956" y="198411"/>
                  <a:pt x="445704" y="197327"/>
                  <a:pt x="443061" y="195565"/>
                </a:cubicBezTo>
                <a:cubicBezTo>
                  <a:pt x="439537" y="190279"/>
                  <a:pt x="434499" y="185735"/>
                  <a:pt x="432490" y="179708"/>
                </a:cubicBezTo>
                <a:cubicBezTo>
                  <a:pt x="430728" y="174423"/>
                  <a:pt x="430295" y="168487"/>
                  <a:pt x="427205" y="163852"/>
                </a:cubicBezTo>
                <a:lnTo>
                  <a:pt x="416633" y="147995"/>
                </a:lnTo>
                <a:cubicBezTo>
                  <a:pt x="414871" y="145352"/>
                  <a:pt x="412352" y="143080"/>
                  <a:pt x="411348" y="140067"/>
                </a:cubicBezTo>
                <a:cubicBezTo>
                  <a:pt x="410467" y="137424"/>
                  <a:pt x="410445" y="134313"/>
                  <a:pt x="408705" y="132138"/>
                </a:cubicBezTo>
                <a:cubicBezTo>
                  <a:pt x="406721" y="129658"/>
                  <a:pt x="403217" y="128886"/>
                  <a:pt x="400777" y="126853"/>
                </a:cubicBezTo>
                <a:cubicBezTo>
                  <a:pt x="397906" y="124460"/>
                  <a:pt x="395491" y="121568"/>
                  <a:pt x="392848" y="118925"/>
                </a:cubicBezTo>
                <a:cubicBezTo>
                  <a:pt x="391967" y="116282"/>
                  <a:pt x="391452" y="113488"/>
                  <a:pt x="390206" y="110996"/>
                </a:cubicBezTo>
                <a:cubicBezTo>
                  <a:pt x="382484" y="95552"/>
                  <a:pt x="386705" y="110640"/>
                  <a:pt x="382277" y="95140"/>
                </a:cubicBezTo>
                <a:cubicBezTo>
                  <a:pt x="381279" y="91648"/>
                  <a:pt x="381904" y="87405"/>
                  <a:pt x="379635" y="84569"/>
                </a:cubicBezTo>
                <a:cubicBezTo>
                  <a:pt x="377895" y="82394"/>
                  <a:pt x="374349" y="82807"/>
                  <a:pt x="371706" y="81926"/>
                </a:cubicBezTo>
                <a:cubicBezTo>
                  <a:pt x="369063" y="80164"/>
                  <a:pt x="366218" y="78673"/>
                  <a:pt x="363778" y="76640"/>
                </a:cubicBezTo>
                <a:cubicBezTo>
                  <a:pt x="360907" y="74247"/>
                  <a:pt x="358960" y="70785"/>
                  <a:pt x="355850" y="68712"/>
                </a:cubicBezTo>
                <a:cubicBezTo>
                  <a:pt x="353474" y="67128"/>
                  <a:pt x="338892" y="63866"/>
                  <a:pt x="337350" y="63426"/>
                </a:cubicBezTo>
                <a:cubicBezTo>
                  <a:pt x="318343" y="57996"/>
                  <a:pt x="343254" y="62513"/>
                  <a:pt x="308280" y="58141"/>
                </a:cubicBezTo>
                <a:cubicBezTo>
                  <a:pt x="305637" y="57260"/>
                  <a:pt x="303054" y="56174"/>
                  <a:pt x="300351" y="55498"/>
                </a:cubicBezTo>
                <a:cubicBezTo>
                  <a:pt x="288756" y="52599"/>
                  <a:pt x="282615" y="53238"/>
                  <a:pt x="271281" y="47570"/>
                </a:cubicBezTo>
                <a:cubicBezTo>
                  <a:pt x="267757" y="45808"/>
                  <a:pt x="264088" y="44311"/>
                  <a:pt x="260710" y="42284"/>
                </a:cubicBezTo>
                <a:cubicBezTo>
                  <a:pt x="255263" y="39016"/>
                  <a:pt x="250535" y="34554"/>
                  <a:pt x="244853" y="31713"/>
                </a:cubicBezTo>
                <a:cubicBezTo>
                  <a:pt x="231791" y="25181"/>
                  <a:pt x="238020" y="27673"/>
                  <a:pt x="226354" y="23785"/>
                </a:cubicBezTo>
                <a:cubicBezTo>
                  <a:pt x="223711" y="22023"/>
                  <a:pt x="221266" y="19920"/>
                  <a:pt x="218425" y="18499"/>
                </a:cubicBezTo>
                <a:cubicBezTo>
                  <a:pt x="215933" y="17253"/>
                  <a:pt x="213057" y="16953"/>
                  <a:pt x="210497" y="15856"/>
                </a:cubicBezTo>
                <a:cubicBezTo>
                  <a:pt x="206876" y="14304"/>
                  <a:pt x="203346" y="12526"/>
                  <a:pt x="199926" y="10571"/>
                </a:cubicBezTo>
                <a:cubicBezTo>
                  <a:pt x="197168" y="8995"/>
                  <a:pt x="195011" y="6289"/>
                  <a:pt x="191998" y="5285"/>
                </a:cubicBezTo>
                <a:cubicBezTo>
                  <a:pt x="186914" y="3590"/>
                  <a:pt x="181372" y="3804"/>
                  <a:pt x="176141" y="2642"/>
                </a:cubicBezTo>
                <a:cubicBezTo>
                  <a:pt x="173422" y="2038"/>
                  <a:pt x="170856" y="881"/>
                  <a:pt x="168213" y="0"/>
                </a:cubicBezTo>
                <a:cubicBezTo>
                  <a:pt x="147952" y="881"/>
                  <a:pt x="127576" y="317"/>
                  <a:pt x="107429" y="2642"/>
                </a:cubicBezTo>
                <a:cubicBezTo>
                  <a:pt x="94168" y="4172"/>
                  <a:pt x="103150" y="9564"/>
                  <a:pt x="96858" y="15856"/>
                </a:cubicBezTo>
                <a:cubicBezTo>
                  <a:pt x="94888" y="17826"/>
                  <a:pt x="91572" y="17618"/>
                  <a:pt x="88929" y="18499"/>
                </a:cubicBezTo>
                <a:cubicBezTo>
                  <a:pt x="85894" y="23052"/>
                  <a:pt x="80802" y="31813"/>
                  <a:pt x="75716" y="34356"/>
                </a:cubicBezTo>
                <a:cubicBezTo>
                  <a:pt x="71698" y="36365"/>
                  <a:pt x="66966" y="36503"/>
                  <a:pt x="62502" y="36999"/>
                </a:cubicBezTo>
                <a:cubicBezTo>
                  <a:pt x="51086" y="38267"/>
                  <a:pt x="39598" y="38760"/>
                  <a:pt x="28146" y="39641"/>
                </a:cubicBezTo>
                <a:cubicBezTo>
                  <a:pt x="27265" y="47569"/>
                  <a:pt x="28026" y="55858"/>
                  <a:pt x="25503" y="63426"/>
                </a:cubicBezTo>
                <a:cubicBezTo>
                  <a:pt x="23494" y="69453"/>
                  <a:pt x="16941" y="73257"/>
                  <a:pt x="14932" y="79283"/>
                </a:cubicBezTo>
                <a:cubicBezTo>
                  <a:pt x="14051" y="81926"/>
                  <a:pt x="14029" y="85036"/>
                  <a:pt x="12289" y="87211"/>
                </a:cubicBezTo>
                <a:cubicBezTo>
                  <a:pt x="10305" y="89691"/>
                  <a:pt x="5476" y="89523"/>
                  <a:pt x="4361" y="92497"/>
                </a:cubicBezTo>
                <a:cubicBezTo>
                  <a:pt x="2505" y="97446"/>
                  <a:pt x="-4448" y="101747"/>
                  <a:pt x="4361" y="10306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3424482" y="3937443"/>
            <a:ext cx="310618" cy="499986"/>
          </a:xfrm>
          <a:custGeom>
            <a:avLst/>
            <a:gdLst>
              <a:gd name="connsiteX0" fmla="*/ 178479 w 310618"/>
              <a:gd name="connsiteY0" fmla="*/ 346495 h 499986"/>
              <a:gd name="connsiteX1" fmla="*/ 170551 w 310618"/>
              <a:gd name="connsiteY1" fmla="*/ 320067 h 499986"/>
              <a:gd name="connsiteX2" fmla="*/ 165265 w 310618"/>
              <a:gd name="connsiteY2" fmla="*/ 304210 h 499986"/>
              <a:gd name="connsiteX3" fmla="*/ 162623 w 310618"/>
              <a:gd name="connsiteY3" fmla="*/ 296282 h 499986"/>
              <a:gd name="connsiteX4" fmla="*/ 159980 w 310618"/>
              <a:gd name="connsiteY4" fmla="*/ 283068 h 499986"/>
              <a:gd name="connsiteX5" fmla="*/ 152051 w 310618"/>
              <a:gd name="connsiteY5" fmla="*/ 275140 h 499986"/>
              <a:gd name="connsiteX6" fmla="*/ 133552 w 310618"/>
              <a:gd name="connsiteY6" fmla="*/ 253997 h 499986"/>
              <a:gd name="connsiteX7" fmla="*/ 130909 w 310618"/>
              <a:gd name="connsiteY7" fmla="*/ 246069 h 499986"/>
              <a:gd name="connsiteX8" fmla="*/ 128266 w 310618"/>
              <a:gd name="connsiteY8" fmla="*/ 235498 h 499986"/>
              <a:gd name="connsiteX9" fmla="*/ 117695 w 310618"/>
              <a:gd name="connsiteY9" fmla="*/ 216999 h 499986"/>
              <a:gd name="connsiteX10" fmla="*/ 115053 w 310618"/>
              <a:gd name="connsiteY10" fmla="*/ 209070 h 499986"/>
              <a:gd name="connsiteX11" fmla="*/ 109767 w 310618"/>
              <a:gd name="connsiteY11" fmla="*/ 180000 h 499986"/>
              <a:gd name="connsiteX12" fmla="*/ 101839 w 310618"/>
              <a:gd name="connsiteY12" fmla="*/ 172071 h 499986"/>
              <a:gd name="connsiteX13" fmla="*/ 99196 w 310618"/>
              <a:gd name="connsiteY13" fmla="*/ 164143 h 499986"/>
              <a:gd name="connsiteX14" fmla="*/ 88625 w 310618"/>
              <a:gd name="connsiteY14" fmla="*/ 148286 h 499986"/>
              <a:gd name="connsiteX15" fmla="*/ 85982 w 310618"/>
              <a:gd name="connsiteY15" fmla="*/ 129787 h 499986"/>
              <a:gd name="connsiteX16" fmla="*/ 80697 w 310618"/>
              <a:gd name="connsiteY16" fmla="*/ 121859 h 499986"/>
              <a:gd name="connsiteX17" fmla="*/ 78054 w 310618"/>
              <a:gd name="connsiteY17" fmla="*/ 111288 h 499986"/>
              <a:gd name="connsiteX18" fmla="*/ 70125 w 310618"/>
              <a:gd name="connsiteY18" fmla="*/ 103359 h 499986"/>
              <a:gd name="connsiteX19" fmla="*/ 54269 w 310618"/>
              <a:gd name="connsiteY19" fmla="*/ 84860 h 499986"/>
              <a:gd name="connsiteX20" fmla="*/ 46340 w 310618"/>
              <a:gd name="connsiteY20" fmla="*/ 79574 h 499986"/>
              <a:gd name="connsiteX21" fmla="*/ 38412 w 310618"/>
              <a:gd name="connsiteY21" fmla="*/ 71646 h 499986"/>
              <a:gd name="connsiteX22" fmla="*/ 22556 w 310618"/>
              <a:gd name="connsiteY22" fmla="*/ 66360 h 499986"/>
              <a:gd name="connsiteX23" fmla="*/ 6699 w 310618"/>
              <a:gd name="connsiteY23" fmla="*/ 50504 h 499986"/>
              <a:gd name="connsiteX24" fmla="*/ 1413 w 310618"/>
              <a:gd name="connsiteY24" fmla="*/ 29362 h 499986"/>
              <a:gd name="connsiteX25" fmla="*/ 4056 w 310618"/>
              <a:gd name="connsiteY25" fmla="*/ 2934 h 499986"/>
              <a:gd name="connsiteX26" fmla="*/ 46340 w 310618"/>
              <a:gd name="connsiteY26" fmla="*/ 5577 h 499986"/>
              <a:gd name="connsiteX27" fmla="*/ 51626 w 310618"/>
              <a:gd name="connsiteY27" fmla="*/ 13505 h 499986"/>
              <a:gd name="connsiteX28" fmla="*/ 67483 w 310618"/>
              <a:gd name="connsiteY28" fmla="*/ 16148 h 499986"/>
              <a:gd name="connsiteX29" fmla="*/ 83339 w 310618"/>
              <a:gd name="connsiteY29" fmla="*/ 47861 h 499986"/>
              <a:gd name="connsiteX30" fmla="*/ 88625 w 310618"/>
              <a:gd name="connsiteY30" fmla="*/ 55789 h 499986"/>
              <a:gd name="connsiteX31" fmla="*/ 93910 w 310618"/>
              <a:gd name="connsiteY31" fmla="*/ 63718 h 499986"/>
              <a:gd name="connsiteX32" fmla="*/ 96553 w 310618"/>
              <a:gd name="connsiteY32" fmla="*/ 98074 h 499986"/>
              <a:gd name="connsiteX33" fmla="*/ 99196 w 310618"/>
              <a:gd name="connsiteY33" fmla="*/ 106002 h 499986"/>
              <a:gd name="connsiteX34" fmla="*/ 101839 w 310618"/>
              <a:gd name="connsiteY34" fmla="*/ 127144 h 499986"/>
              <a:gd name="connsiteX35" fmla="*/ 109767 w 310618"/>
              <a:gd name="connsiteY35" fmla="*/ 143001 h 499986"/>
              <a:gd name="connsiteX36" fmla="*/ 112410 w 310618"/>
              <a:gd name="connsiteY36" fmla="*/ 150929 h 499986"/>
              <a:gd name="connsiteX37" fmla="*/ 125624 w 310618"/>
              <a:gd name="connsiteY37" fmla="*/ 166786 h 499986"/>
              <a:gd name="connsiteX38" fmla="*/ 130909 w 310618"/>
              <a:gd name="connsiteY38" fmla="*/ 174714 h 499986"/>
              <a:gd name="connsiteX39" fmla="*/ 144123 w 310618"/>
              <a:gd name="connsiteY39" fmla="*/ 190571 h 499986"/>
              <a:gd name="connsiteX40" fmla="*/ 149409 w 310618"/>
              <a:gd name="connsiteY40" fmla="*/ 206428 h 499986"/>
              <a:gd name="connsiteX41" fmla="*/ 152051 w 310618"/>
              <a:gd name="connsiteY41" fmla="*/ 214356 h 499986"/>
              <a:gd name="connsiteX42" fmla="*/ 154694 w 310618"/>
              <a:gd name="connsiteY42" fmla="*/ 224927 h 499986"/>
              <a:gd name="connsiteX43" fmla="*/ 165265 w 310618"/>
              <a:gd name="connsiteY43" fmla="*/ 243426 h 499986"/>
              <a:gd name="connsiteX44" fmla="*/ 183765 w 310618"/>
              <a:gd name="connsiteY44" fmla="*/ 261926 h 499986"/>
              <a:gd name="connsiteX45" fmla="*/ 191693 w 310618"/>
              <a:gd name="connsiteY45" fmla="*/ 269854 h 499986"/>
              <a:gd name="connsiteX46" fmla="*/ 199621 w 310618"/>
              <a:gd name="connsiteY46" fmla="*/ 277782 h 499986"/>
              <a:gd name="connsiteX47" fmla="*/ 210193 w 310618"/>
              <a:gd name="connsiteY47" fmla="*/ 296282 h 499986"/>
              <a:gd name="connsiteX48" fmla="*/ 218121 w 310618"/>
              <a:gd name="connsiteY48" fmla="*/ 309496 h 499986"/>
              <a:gd name="connsiteX49" fmla="*/ 223406 w 310618"/>
              <a:gd name="connsiteY49" fmla="*/ 351780 h 499986"/>
              <a:gd name="connsiteX50" fmla="*/ 228692 w 310618"/>
              <a:gd name="connsiteY50" fmla="*/ 370280 h 499986"/>
              <a:gd name="connsiteX51" fmla="*/ 233977 w 310618"/>
              <a:gd name="connsiteY51" fmla="*/ 380851 h 499986"/>
              <a:gd name="connsiteX52" fmla="*/ 257762 w 310618"/>
              <a:gd name="connsiteY52" fmla="*/ 401993 h 499986"/>
              <a:gd name="connsiteX53" fmla="*/ 268334 w 310618"/>
              <a:gd name="connsiteY53" fmla="*/ 420492 h 499986"/>
              <a:gd name="connsiteX54" fmla="*/ 284190 w 310618"/>
              <a:gd name="connsiteY54" fmla="*/ 436349 h 499986"/>
              <a:gd name="connsiteX55" fmla="*/ 292119 w 310618"/>
              <a:gd name="connsiteY55" fmla="*/ 444277 h 499986"/>
              <a:gd name="connsiteX56" fmla="*/ 310618 w 310618"/>
              <a:gd name="connsiteY56" fmla="*/ 454848 h 499986"/>
              <a:gd name="connsiteX57" fmla="*/ 307975 w 310618"/>
              <a:gd name="connsiteY57" fmla="*/ 473348 h 499986"/>
              <a:gd name="connsiteX58" fmla="*/ 300047 w 310618"/>
              <a:gd name="connsiteY58" fmla="*/ 478633 h 499986"/>
              <a:gd name="connsiteX59" fmla="*/ 292119 w 310618"/>
              <a:gd name="connsiteY59" fmla="*/ 486562 h 499986"/>
              <a:gd name="connsiteX60" fmla="*/ 257762 w 310618"/>
              <a:gd name="connsiteY60" fmla="*/ 494490 h 499986"/>
              <a:gd name="connsiteX61" fmla="*/ 170551 w 310618"/>
              <a:gd name="connsiteY61" fmla="*/ 494490 h 499986"/>
              <a:gd name="connsiteX62" fmla="*/ 162623 w 310618"/>
              <a:gd name="connsiteY62" fmla="*/ 489204 h 499986"/>
              <a:gd name="connsiteX63" fmla="*/ 154694 w 310618"/>
              <a:gd name="connsiteY63" fmla="*/ 486562 h 499986"/>
              <a:gd name="connsiteX64" fmla="*/ 138838 w 310618"/>
              <a:gd name="connsiteY64" fmla="*/ 473348 h 499986"/>
              <a:gd name="connsiteX65" fmla="*/ 136195 w 310618"/>
              <a:gd name="connsiteY65" fmla="*/ 465419 h 499986"/>
              <a:gd name="connsiteX66" fmla="*/ 138838 w 310618"/>
              <a:gd name="connsiteY66" fmla="*/ 449563 h 499986"/>
              <a:gd name="connsiteX67" fmla="*/ 154694 w 310618"/>
              <a:gd name="connsiteY67" fmla="*/ 444277 h 499986"/>
              <a:gd name="connsiteX68" fmla="*/ 189050 w 310618"/>
              <a:gd name="connsiteY68" fmla="*/ 441634 h 499986"/>
              <a:gd name="connsiteX69" fmla="*/ 212835 w 310618"/>
              <a:gd name="connsiteY69" fmla="*/ 423135 h 499986"/>
              <a:gd name="connsiteX70" fmla="*/ 223406 w 310618"/>
              <a:gd name="connsiteY70" fmla="*/ 407278 h 499986"/>
              <a:gd name="connsiteX71" fmla="*/ 228692 w 310618"/>
              <a:gd name="connsiteY71" fmla="*/ 391422 h 499986"/>
              <a:gd name="connsiteX72" fmla="*/ 226049 w 310618"/>
              <a:gd name="connsiteY72" fmla="*/ 375565 h 499986"/>
              <a:gd name="connsiteX73" fmla="*/ 173194 w 310618"/>
              <a:gd name="connsiteY73" fmla="*/ 378208 h 499986"/>
              <a:gd name="connsiteX74" fmla="*/ 165265 w 310618"/>
              <a:gd name="connsiteY74" fmla="*/ 380851 h 499986"/>
              <a:gd name="connsiteX75" fmla="*/ 157337 w 310618"/>
              <a:gd name="connsiteY75" fmla="*/ 386136 h 499986"/>
              <a:gd name="connsiteX76" fmla="*/ 146766 w 310618"/>
              <a:gd name="connsiteY76" fmla="*/ 388779 h 499986"/>
              <a:gd name="connsiteX77" fmla="*/ 138838 w 310618"/>
              <a:gd name="connsiteY77" fmla="*/ 391422 h 499986"/>
              <a:gd name="connsiteX78" fmla="*/ 78054 w 310618"/>
              <a:gd name="connsiteY78" fmla="*/ 388779 h 499986"/>
              <a:gd name="connsiteX79" fmla="*/ 88625 w 310618"/>
              <a:gd name="connsiteY79" fmla="*/ 359708 h 499986"/>
              <a:gd name="connsiteX80" fmla="*/ 93910 w 310618"/>
              <a:gd name="connsiteY80" fmla="*/ 351780 h 499986"/>
              <a:gd name="connsiteX81" fmla="*/ 178479 w 310618"/>
              <a:gd name="connsiteY81" fmla="*/ 346495 h 49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0618" h="499986">
                <a:moveTo>
                  <a:pt x="178479" y="346495"/>
                </a:moveTo>
                <a:cubicBezTo>
                  <a:pt x="191253" y="341209"/>
                  <a:pt x="179329" y="342013"/>
                  <a:pt x="170551" y="320067"/>
                </a:cubicBezTo>
                <a:cubicBezTo>
                  <a:pt x="168482" y="314894"/>
                  <a:pt x="167027" y="309496"/>
                  <a:pt x="165265" y="304210"/>
                </a:cubicBezTo>
                <a:cubicBezTo>
                  <a:pt x="164384" y="301567"/>
                  <a:pt x="163169" y="299013"/>
                  <a:pt x="162623" y="296282"/>
                </a:cubicBezTo>
                <a:cubicBezTo>
                  <a:pt x="161742" y="291877"/>
                  <a:pt x="161989" y="287086"/>
                  <a:pt x="159980" y="283068"/>
                </a:cubicBezTo>
                <a:cubicBezTo>
                  <a:pt x="158308" y="279725"/>
                  <a:pt x="154346" y="278090"/>
                  <a:pt x="152051" y="275140"/>
                </a:cubicBezTo>
                <a:cubicBezTo>
                  <a:pt x="135447" y="253792"/>
                  <a:pt x="148901" y="264231"/>
                  <a:pt x="133552" y="253997"/>
                </a:cubicBezTo>
                <a:cubicBezTo>
                  <a:pt x="132671" y="251354"/>
                  <a:pt x="131674" y="248747"/>
                  <a:pt x="130909" y="246069"/>
                </a:cubicBezTo>
                <a:cubicBezTo>
                  <a:pt x="129911" y="242577"/>
                  <a:pt x="129541" y="238899"/>
                  <a:pt x="128266" y="235498"/>
                </a:cubicBezTo>
                <a:cubicBezTo>
                  <a:pt x="125391" y="227831"/>
                  <a:pt x="122078" y="223573"/>
                  <a:pt x="117695" y="216999"/>
                </a:cubicBezTo>
                <a:cubicBezTo>
                  <a:pt x="116814" y="214356"/>
                  <a:pt x="115551" y="211811"/>
                  <a:pt x="115053" y="209070"/>
                </a:cubicBezTo>
                <a:cubicBezTo>
                  <a:pt x="114870" y="208065"/>
                  <a:pt x="113556" y="185683"/>
                  <a:pt x="109767" y="180000"/>
                </a:cubicBezTo>
                <a:cubicBezTo>
                  <a:pt x="107694" y="176890"/>
                  <a:pt x="104482" y="174714"/>
                  <a:pt x="101839" y="172071"/>
                </a:cubicBezTo>
                <a:cubicBezTo>
                  <a:pt x="100958" y="169428"/>
                  <a:pt x="100549" y="166578"/>
                  <a:pt x="99196" y="164143"/>
                </a:cubicBezTo>
                <a:cubicBezTo>
                  <a:pt x="96111" y="158590"/>
                  <a:pt x="88625" y="148286"/>
                  <a:pt x="88625" y="148286"/>
                </a:cubicBezTo>
                <a:cubicBezTo>
                  <a:pt x="87744" y="142120"/>
                  <a:pt x="87772" y="135753"/>
                  <a:pt x="85982" y="129787"/>
                </a:cubicBezTo>
                <a:cubicBezTo>
                  <a:pt x="85069" y="126745"/>
                  <a:pt x="81948" y="124778"/>
                  <a:pt x="80697" y="121859"/>
                </a:cubicBezTo>
                <a:cubicBezTo>
                  <a:pt x="79266" y="118521"/>
                  <a:pt x="79856" y="114442"/>
                  <a:pt x="78054" y="111288"/>
                </a:cubicBezTo>
                <a:cubicBezTo>
                  <a:pt x="76199" y="108043"/>
                  <a:pt x="72557" y="106197"/>
                  <a:pt x="70125" y="103359"/>
                </a:cubicBezTo>
                <a:cubicBezTo>
                  <a:pt x="61376" y="93152"/>
                  <a:pt x="64106" y="93057"/>
                  <a:pt x="54269" y="84860"/>
                </a:cubicBezTo>
                <a:cubicBezTo>
                  <a:pt x="51829" y="82826"/>
                  <a:pt x="48780" y="81608"/>
                  <a:pt x="46340" y="79574"/>
                </a:cubicBezTo>
                <a:cubicBezTo>
                  <a:pt x="43469" y="77181"/>
                  <a:pt x="41679" y="73461"/>
                  <a:pt x="38412" y="71646"/>
                </a:cubicBezTo>
                <a:cubicBezTo>
                  <a:pt x="33542" y="68940"/>
                  <a:pt x="22556" y="66360"/>
                  <a:pt x="22556" y="66360"/>
                </a:cubicBezTo>
                <a:cubicBezTo>
                  <a:pt x="17270" y="61075"/>
                  <a:pt x="8512" y="57756"/>
                  <a:pt x="6699" y="50504"/>
                </a:cubicBezTo>
                <a:lnTo>
                  <a:pt x="1413" y="29362"/>
                </a:lnTo>
                <a:cubicBezTo>
                  <a:pt x="2294" y="20553"/>
                  <a:pt x="-3768" y="7076"/>
                  <a:pt x="4056" y="2934"/>
                </a:cubicBezTo>
                <a:cubicBezTo>
                  <a:pt x="16537" y="-3674"/>
                  <a:pt x="32554" y="2514"/>
                  <a:pt x="46340" y="5577"/>
                </a:cubicBezTo>
                <a:cubicBezTo>
                  <a:pt x="49441" y="6266"/>
                  <a:pt x="48785" y="12085"/>
                  <a:pt x="51626" y="13505"/>
                </a:cubicBezTo>
                <a:cubicBezTo>
                  <a:pt x="56419" y="15901"/>
                  <a:pt x="62197" y="15267"/>
                  <a:pt x="67483" y="16148"/>
                </a:cubicBezTo>
                <a:cubicBezTo>
                  <a:pt x="74776" y="38029"/>
                  <a:pt x="69678" y="27371"/>
                  <a:pt x="83339" y="47861"/>
                </a:cubicBezTo>
                <a:lnTo>
                  <a:pt x="88625" y="55789"/>
                </a:lnTo>
                <a:lnTo>
                  <a:pt x="93910" y="63718"/>
                </a:lnTo>
                <a:cubicBezTo>
                  <a:pt x="94791" y="75170"/>
                  <a:pt x="95128" y="86677"/>
                  <a:pt x="96553" y="98074"/>
                </a:cubicBezTo>
                <a:cubicBezTo>
                  <a:pt x="96899" y="100838"/>
                  <a:pt x="98698" y="103261"/>
                  <a:pt x="99196" y="106002"/>
                </a:cubicBezTo>
                <a:cubicBezTo>
                  <a:pt x="100467" y="112990"/>
                  <a:pt x="100568" y="120156"/>
                  <a:pt x="101839" y="127144"/>
                </a:cubicBezTo>
                <a:cubicBezTo>
                  <a:pt x="103737" y="137583"/>
                  <a:pt x="104931" y="133329"/>
                  <a:pt x="109767" y="143001"/>
                </a:cubicBezTo>
                <a:cubicBezTo>
                  <a:pt x="111013" y="145493"/>
                  <a:pt x="111164" y="148437"/>
                  <a:pt x="112410" y="150929"/>
                </a:cubicBezTo>
                <a:cubicBezTo>
                  <a:pt x="117334" y="160777"/>
                  <a:pt x="118313" y="158013"/>
                  <a:pt x="125624" y="166786"/>
                </a:cubicBezTo>
                <a:cubicBezTo>
                  <a:pt x="127657" y="169226"/>
                  <a:pt x="128876" y="172274"/>
                  <a:pt x="130909" y="174714"/>
                </a:cubicBezTo>
                <a:cubicBezTo>
                  <a:pt x="136837" y="181828"/>
                  <a:pt x="140373" y="182134"/>
                  <a:pt x="144123" y="190571"/>
                </a:cubicBezTo>
                <a:cubicBezTo>
                  <a:pt x="146386" y="195662"/>
                  <a:pt x="147647" y="201142"/>
                  <a:pt x="149409" y="206428"/>
                </a:cubicBezTo>
                <a:cubicBezTo>
                  <a:pt x="150290" y="209071"/>
                  <a:pt x="151375" y="211654"/>
                  <a:pt x="152051" y="214356"/>
                </a:cubicBezTo>
                <a:cubicBezTo>
                  <a:pt x="152932" y="217880"/>
                  <a:pt x="153419" y="221526"/>
                  <a:pt x="154694" y="224927"/>
                </a:cubicBezTo>
                <a:cubicBezTo>
                  <a:pt x="156209" y="228965"/>
                  <a:pt x="161980" y="239776"/>
                  <a:pt x="165265" y="243426"/>
                </a:cubicBezTo>
                <a:cubicBezTo>
                  <a:pt x="171099" y="249908"/>
                  <a:pt x="177598" y="255759"/>
                  <a:pt x="183765" y="261926"/>
                </a:cubicBezTo>
                <a:lnTo>
                  <a:pt x="191693" y="269854"/>
                </a:lnTo>
                <a:cubicBezTo>
                  <a:pt x="194336" y="272497"/>
                  <a:pt x="197548" y="274672"/>
                  <a:pt x="199621" y="277782"/>
                </a:cubicBezTo>
                <a:cubicBezTo>
                  <a:pt x="210694" y="294392"/>
                  <a:pt x="199019" y="276169"/>
                  <a:pt x="210193" y="296282"/>
                </a:cubicBezTo>
                <a:cubicBezTo>
                  <a:pt x="212688" y="300772"/>
                  <a:pt x="215478" y="305091"/>
                  <a:pt x="218121" y="309496"/>
                </a:cubicBezTo>
                <a:cubicBezTo>
                  <a:pt x="219941" y="327697"/>
                  <a:pt x="220130" y="335397"/>
                  <a:pt x="223406" y="351780"/>
                </a:cubicBezTo>
                <a:cubicBezTo>
                  <a:pt x="224244" y="355970"/>
                  <a:pt x="226803" y="365873"/>
                  <a:pt x="228692" y="370280"/>
                </a:cubicBezTo>
                <a:cubicBezTo>
                  <a:pt x="230244" y="373901"/>
                  <a:pt x="231455" y="377825"/>
                  <a:pt x="233977" y="380851"/>
                </a:cubicBezTo>
                <a:cubicBezTo>
                  <a:pt x="247947" y="397614"/>
                  <a:pt x="240081" y="366635"/>
                  <a:pt x="257762" y="401993"/>
                </a:cubicBezTo>
                <a:cubicBezTo>
                  <a:pt x="260498" y="407465"/>
                  <a:pt x="264064" y="415688"/>
                  <a:pt x="268334" y="420492"/>
                </a:cubicBezTo>
                <a:cubicBezTo>
                  <a:pt x="273300" y="426079"/>
                  <a:pt x="278904" y="431063"/>
                  <a:pt x="284190" y="436349"/>
                </a:cubicBezTo>
                <a:cubicBezTo>
                  <a:pt x="286833" y="438992"/>
                  <a:pt x="288776" y="442605"/>
                  <a:pt x="292119" y="444277"/>
                </a:cubicBezTo>
                <a:cubicBezTo>
                  <a:pt x="305531" y="450983"/>
                  <a:pt x="299412" y="447378"/>
                  <a:pt x="310618" y="454848"/>
                </a:cubicBezTo>
                <a:cubicBezTo>
                  <a:pt x="309737" y="461015"/>
                  <a:pt x="310505" y="467656"/>
                  <a:pt x="307975" y="473348"/>
                </a:cubicBezTo>
                <a:cubicBezTo>
                  <a:pt x="306685" y="476250"/>
                  <a:pt x="302487" y="476600"/>
                  <a:pt x="300047" y="478633"/>
                </a:cubicBezTo>
                <a:cubicBezTo>
                  <a:pt x="297176" y="481026"/>
                  <a:pt x="294990" y="484169"/>
                  <a:pt x="292119" y="486562"/>
                </a:cubicBezTo>
                <a:cubicBezTo>
                  <a:pt x="280302" y="496409"/>
                  <a:pt x="277654" y="492501"/>
                  <a:pt x="257762" y="494490"/>
                </a:cubicBezTo>
                <a:cubicBezTo>
                  <a:pt x="224359" y="502842"/>
                  <a:pt x="236981" y="500718"/>
                  <a:pt x="170551" y="494490"/>
                </a:cubicBezTo>
                <a:cubicBezTo>
                  <a:pt x="167389" y="494194"/>
                  <a:pt x="165464" y="490624"/>
                  <a:pt x="162623" y="489204"/>
                </a:cubicBezTo>
                <a:cubicBezTo>
                  <a:pt x="160131" y="487958"/>
                  <a:pt x="157337" y="487443"/>
                  <a:pt x="154694" y="486562"/>
                </a:cubicBezTo>
                <a:cubicBezTo>
                  <a:pt x="148845" y="482662"/>
                  <a:pt x="142907" y="479451"/>
                  <a:pt x="138838" y="473348"/>
                </a:cubicBezTo>
                <a:cubicBezTo>
                  <a:pt x="137293" y="471030"/>
                  <a:pt x="137076" y="468062"/>
                  <a:pt x="136195" y="465419"/>
                </a:cubicBezTo>
                <a:cubicBezTo>
                  <a:pt x="137076" y="460134"/>
                  <a:pt x="135310" y="453596"/>
                  <a:pt x="138838" y="449563"/>
                </a:cubicBezTo>
                <a:cubicBezTo>
                  <a:pt x="142507" y="445370"/>
                  <a:pt x="149139" y="444704"/>
                  <a:pt x="154694" y="444277"/>
                </a:cubicBezTo>
                <a:lnTo>
                  <a:pt x="189050" y="441634"/>
                </a:lnTo>
                <a:cubicBezTo>
                  <a:pt x="198273" y="435486"/>
                  <a:pt x="206147" y="431733"/>
                  <a:pt x="212835" y="423135"/>
                </a:cubicBezTo>
                <a:cubicBezTo>
                  <a:pt x="216735" y="418121"/>
                  <a:pt x="221397" y="413304"/>
                  <a:pt x="223406" y="407278"/>
                </a:cubicBezTo>
                <a:lnTo>
                  <a:pt x="228692" y="391422"/>
                </a:lnTo>
                <a:cubicBezTo>
                  <a:pt x="227811" y="386136"/>
                  <a:pt x="231262" y="376806"/>
                  <a:pt x="226049" y="375565"/>
                </a:cubicBezTo>
                <a:cubicBezTo>
                  <a:pt x="208888" y="371479"/>
                  <a:pt x="190768" y="376680"/>
                  <a:pt x="173194" y="378208"/>
                </a:cubicBezTo>
                <a:cubicBezTo>
                  <a:pt x="170419" y="378449"/>
                  <a:pt x="167757" y="379605"/>
                  <a:pt x="165265" y="380851"/>
                </a:cubicBezTo>
                <a:cubicBezTo>
                  <a:pt x="162424" y="382271"/>
                  <a:pt x="160256" y="384885"/>
                  <a:pt x="157337" y="386136"/>
                </a:cubicBezTo>
                <a:cubicBezTo>
                  <a:pt x="153999" y="387567"/>
                  <a:pt x="150258" y="387781"/>
                  <a:pt x="146766" y="388779"/>
                </a:cubicBezTo>
                <a:cubicBezTo>
                  <a:pt x="144088" y="389544"/>
                  <a:pt x="141481" y="390541"/>
                  <a:pt x="138838" y="391422"/>
                </a:cubicBezTo>
                <a:cubicBezTo>
                  <a:pt x="118577" y="390541"/>
                  <a:pt x="96825" y="396458"/>
                  <a:pt x="78054" y="388779"/>
                </a:cubicBezTo>
                <a:cubicBezTo>
                  <a:pt x="61870" y="382158"/>
                  <a:pt x="85827" y="363066"/>
                  <a:pt x="88625" y="359708"/>
                </a:cubicBezTo>
                <a:cubicBezTo>
                  <a:pt x="90658" y="357268"/>
                  <a:pt x="90746" y="352059"/>
                  <a:pt x="93910" y="351780"/>
                </a:cubicBezTo>
                <a:cubicBezTo>
                  <a:pt x="121991" y="349302"/>
                  <a:pt x="165705" y="351781"/>
                  <a:pt x="178479" y="34649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3275257" y="3847880"/>
            <a:ext cx="308914" cy="428120"/>
          </a:xfrm>
          <a:custGeom>
            <a:avLst/>
            <a:gdLst>
              <a:gd name="connsiteX0" fmla="*/ 240493 w 308914"/>
              <a:gd name="connsiteY0" fmla="*/ 422844 h 428120"/>
              <a:gd name="connsiteX1" fmla="*/ 303919 w 308914"/>
              <a:gd name="connsiteY1" fmla="*/ 422844 h 428120"/>
              <a:gd name="connsiteX2" fmla="*/ 301276 w 308914"/>
              <a:gd name="connsiteY2" fmla="*/ 367345 h 428120"/>
              <a:gd name="connsiteX3" fmla="*/ 295991 w 308914"/>
              <a:gd name="connsiteY3" fmla="*/ 351489 h 428120"/>
              <a:gd name="connsiteX4" fmla="*/ 288063 w 308914"/>
              <a:gd name="connsiteY4" fmla="*/ 348846 h 428120"/>
              <a:gd name="connsiteX5" fmla="*/ 280134 w 308914"/>
              <a:gd name="connsiteY5" fmla="*/ 325061 h 428120"/>
              <a:gd name="connsiteX6" fmla="*/ 264278 w 308914"/>
              <a:gd name="connsiteY6" fmla="*/ 309204 h 428120"/>
              <a:gd name="connsiteX7" fmla="*/ 261635 w 308914"/>
              <a:gd name="connsiteY7" fmla="*/ 285419 h 428120"/>
              <a:gd name="connsiteX8" fmla="*/ 256349 w 308914"/>
              <a:gd name="connsiteY8" fmla="*/ 277491 h 428120"/>
              <a:gd name="connsiteX9" fmla="*/ 245778 w 308914"/>
              <a:gd name="connsiteY9" fmla="*/ 256349 h 428120"/>
              <a:gd name="connsiteX10" fmla="*/ 240493 w 308914"/>
              <a:gd name="connsiteY10" fmla="*/ 248421 h 428120"/>
              <a:gd name="connsiteX11" fmla="*/ 224636 w 308914"/>
              <a:gd name="connsiteY11" fmla="*/ 232564 h 428120"/>
              <a:gd name="connsiteX12" fmla="*/ 219350 w 308914"/>
              <a:gd name="connsiteY12" fmla="*/ 208779 h 428120"/>
              <a:gd name="connsiteX13" fmla="*/ 214065 w 308914"/>
              <a:gd name="connsiteY13" fmla="*/ 200851 h 428120"/>
              <a:gd name="connsiteX14" fmla="*/ 203494 w 308914"/>
              <a:gd name="connsiteY14" fmla="*/ 182351 h 428120"/>
              <a:gd name="connsiteX15" fmla="*/ 187637 w 308914"/>
              <a:gd name="connsiteY15" fmla="*/ 169137 h 428120"/>
              <a:gd name="connsiteX16" fmla="*/ 179709 w 308914"/>
              <a:gd name="connsiteY16" fmla="*/ 161209 h 428120"/>
              <a:gd name="connsiteX17" fmla="*/ 169138 w 308914"/>
              <a:gd name="connsiteY17" fmla="*/ 158566 h 428120"/>
              <a:gd name="connsiteX18" fmla="*/ 153281 w 308914"/>
              <a:gd name="connsiteY18" fmla="*/ 150638 h 428120"/>
              <a:gd name="connsiteX19" fmla="*/ 147996 w 308914"/>
              <a:gd name="connsiteY19" fmla="*/ 142710 h 428120"/>
              <a:gd name="connsiteX20" fmla="*/ 145353 w 308914"/>
              <a:gd name="connsiteY20" fmla="*/ 132138 h 428120"/>
              <a:gd name="connsiteX21" fmla="*/ 142710 w 308914"/>
              <a:gd name="connsiteY21" fmla="*/ 124210 h 428120"/>
              <a:gd name="connsiteX22" fmla="*/ 150638 w 308914"/>
              <a:gd name="connsiteY22" fmla="*/ 60784 h 428120"/>
              <a:gd name="connsiteX23" fmla="*/ 158567 w 308914"/>
              <a:gd name="connsiteY23" fmla="*/ 52855 h 428120"/>
              <a:gd name="connsiteX24" fmla="*/ 158567 w 308914"/>
              <a:gd name="connsiteY24" fmla="*/ 23785 h 428120"/>
              <a:gd name="connsiteX25" fmla="*/ 150638 w 308914"/>
              <a:gd name="connsiteY25" fmla="*/ 21142 h 428120"/>
              <a:gd name="connsiteX26" fmla="*/ 126853 w 308914"/>
              <a:gd name="connsiteY26" fmla="*/ 0 h 428120"/>
              <a:gd name="connsiteX27" fmla="*/ 23785 w 308914"/>
              <a:gd name="connsiteY27" fmla="*/ 2643 h 428120"/>
              <a:gd name="connsiteX28" fmla="*/ 5286 w 308914"/>
              <a:gd name="connsiteY28" fmla="*/ 21142 h 428120"/>
              <a:gd name="connsiteX29" fmla="*/ 0 w 308914"/>
              <a:gd name="connsiteY29" fmla="*/ 29070 h 428120"/>
              <a:gd name="connsiteX30" fmla="*/ 5286 w 308914"/>
              <a:gd name="connsiteY30" fmla="*/ 76640 h 428120"/>
              <a:gd name="connsiteX31" fmla="*/ 10571 w 308914"/>
              <a:gd name="connsiteY31" fmla="*/ 84569 h 428120"/>
              <a:gd name="connsiteX32" fmla="*/ 18500 w 308914"/>
              <a:gd name="connsiteY32" fmla="*/ 89854 h 428120"/>
              <a:gd name="connsiteX33" fmla="*/ 29071 w 308914"/>
              <a:gd name="connsiteY33" fmla="*/ 97782 h 428120"/>
              <a:gd name="connsiteX34" fmla="*/ 39642 w 308914"/>
              <a:gd name="connsiteY34" fmla="*/ 100425 h 428120"/>
              <a:gd name="connsiteX35" fmla="*/ 47570 w 308914"/>
              <a:gd name="connsiteY35" fmla="*/ 108354 h 428120"/>
              <a:gd name="connsiteX36" fmla="*/ 55498 w 308914"/>
              <a:gd name="connsiteY36" fmla="*/ 110996 h 428120"/>
              <a:gd name="connsiteX37" fmla="*/ 60784 w 308914"/>
              <a:gd name="connsiteY37" fmla="*/ 118925 h 428120"/>
              <a:gd name="connsiteX38" fmla="*/ 66070 w 308914"/>
              <a:gd name="connsiteY38" fmla="*/ 137424 h 428120"/>
              <a:gd name="connsiteX39" fmla="*/ 71355 w 308914"/>
              <a:gd name="connsiteY39" fmla="*/ 145352 h 428120"/>
              <a:gd name="connsiteX40" fmla="*/ 73998 w 308914"/>
              <a:gd name="connsiteY40" fmla="*/ 174423 h 428120"/>
              <a:gd name="connsiteX41" fmla="*/ 76641 w 308914"/>
              <a:gd name="connsiteY41" fmla="*/ 187637 h 428120"/>
              <a:gd name="connsiteX42" fmla="*/ 84569 w 308914"/>
              <a:gd name="connsiteY42" fmla="*/ 192922 h 428120"/>
              <a:gd name="connsiteX43" fmla="*/ 110997 w 308914"/>
              <a:gd name="connsiteY43" fmla="*/ 224636 h 428120"/>
              <a:gd name="connsiteX44" fmla="*/ 118925 w 308914"/>
              <a:gd name="connsiteY44" fmla="*/ 232564 h 428120"/>
              <a:gd name="connsiteX45" fmla="*/ 126853 w 308914"/>
              <a:gd name="connsiteY45" fmla="*/ 240492 h 428120"/>
              <a:gd name="connsiteX46" fmla="*/ 132139 w 308914"/>
              <a:gd name="connsiteY46" fmla="*/ 248421 h 428120"/>
              <a:gd name="connsiteX47" fmla="*/ 134782 w 308914"/>
              <a:gd name="connsiteY47" fmla="*/ 256349 h 428120"/>
              <a:gd name="connsiteX48" fmla="*/ 147996 w 308914"/>
              <a:gd name="connsiteY48" fmla="*/ 272206 h 428120"/>
              <a:gd name="connsiteX49" fmla="*/ 155924 w 308914"/>
              <a:gd name="connsiteY49" fmla="*/ 274848 h 428120"/>
              <a:gd name="connsiteX50" fmla="*/ 174423 w 308914"/>
              <a:gd name="connsiteY50" fmla="*/ 295991 h 428120"/>
              <a:gd name="connsiteX51" fmla="*/ 187637 w 308914"/>
              <a:gd name="connsiteY51" fmla="*/ 314490 h 428120"/>
              <a:gd name="connsiteX52" fmla="*/ 198208 w 308914"/>
              <a:gd name="connsiteY52" fmla="*/ 332989 h 428120"/>
              <a:gd name="connsiteX53" fmla="*/ 208779 w 308914"/>
              <a:gd name="connsiteY53" fmla="*/ 354132 h 428120"/>
              <a:gd name="connsiteX54" fmla="*/ 211422 w 308914"/>
              <a:gd name="connsiteY54" fmla="*/ 364703 h 428120"/>
              <a:gd name="connsiteX55" fmla="*/ 227279 w 308914"/>
              <a:gd name="connsiteY55" fmla="*/ 377917 h 428120"/>
              <a:gd name="connsiteX56" fmla="*/ 232564 w 308914"/>
              <a:gd name="connsiteY56" fmla="*/ 393773 h 428120"/>
              <a:gd name="connsiteX57" fmla="*/ 240493 w 308914"/>
              <a:gd name="connsiteY57" fmla="*/ 422844 h 428120"/>
              <a:gd name="connsiteX58" fmla="*/ 240493 w 308914"/>
              <a:gd name="connsiteY58" fmla="*/ 422844 h 42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08914" h="428120">
                <a:moveTo>
                  <a:pt x="240493" y="422844"/>
                </a:moveTo>
                <a:cubicBezTo>
                  <a:pt x="251064" y="422844"/>
                  <a:pt x="294206" y="434716"/>
                  <a:pt x="303919" y="422844"/>
                </a:cubicBezTo>
                <a:cubicBezTo>
                  <a:pt x="315647" y="408510"/>
                  <a:pt x="303321" y="385752"/>
                  <a:pt x="301276" y="367345"/>
                </a:cubicBezTo>
                <a:cubicBezTo>
                  <a:pt x="300661" y="361808"/>
                  <a:pt x="301276" y="353251"/>
                  <a:pt x="295991" y="351489"/>
                </a:cubicBezTo>
                <a:lnTo>
                  <a:pt x="288063" y="348846"/>
                </a:lnTo>
                <a:cubicBezTo>
                  <a:pt x="286311" y="340084"/>
                  <a:pt x="285970" y="332356"/>
                  <a:pt x="280134" y="325061"/>
                </a:cubicBezTo>
                <a:cubicBezTo>
                  <a:pt x="275465" y="319224"/>
                  <a:pt x="264278" y="309204"/>
                  <a:pt x="264278" y="309204"/>
                </a:cubicBezTo>
                <a:cubicBezTo>
                  <a:pt x="263397" y="301276"/>
                  <a:pt x="263570" y="293158"/>
                  <a:pt x="261635" y="285419"/>
                </a:cubicBezTo>
                <a:cubicBezTo>
                  <a:pt x="260865" y="282338"/>
                  <a:pt x="257870" y="280279"/>
                  <a:pt x="256349" y="277491"/>
                </a:cubicBezTo>
                <a:cubicBezTo>
                  <a:pt x="252576" y="270574"/>
                  <a:pt x="250148" y="262905"/>
                  <a:pt x="245778" y="256349"/>
                </a:cubicBezTo>
                <a:cubicBezTo>
                  <a:pt x="244016" y="253706"/>
                  <a:pt x="242603" y="250795"/>
                  <a:pt x="240493" y="248421"/>
                </a:cubicBezTo>
                <a:cubicBezTo>
                  <a:pt x="235527" y="242834"/>
                  <a:pt x="224636" y="232564"/>
                  <a:pt x="224636" y="232564"/>
                </a:cubicBezTo>
                <a:cubicBezTo>
                  <a:pt x="223620" y="226471"/>
                  <a:pt x="222604" y="215286"/>
                  <a:pt x="219350" y="208779"/>
                </a:cubicBezTo>
                <a:cubicBezTo>
                  <a:pt x="217930" y="205938"/>
                  <a:pt x="215485" y="203692"/>
                  <a:pt x="214065" y="200851"/>
                </a:cubicBezTo>
                <a:cubicBezTo>
                  <a:pt x="206403" y="185525"/>
                  <a:pt x="218827" y="200239"/>
                  <a:pt x="203494" y="182351"/>
                </a:cubicBezTo>
                <a:cubicBezTo>
                  <a:pt x="191916" y="168844"/>
                  <a:pt x="199867" y="179329"/>
                  <a:pt x="187637" y="169137"/>
                </a:cubicBezTo>
                <a:cubicBezTo>
                  <a:pt x="184766" y="166744"/>
                  <a:pt x="182954" y="163063"/>
                  <a:pt x="179709" y="161209"/>
                </a:cubicBezTo>
                <a:cubicBezTo>
                  <a:pt x="176555" y="159407"/>
                  <a:pt x="172630" y="159564"/>
                  <a:pt x="169138" y="158566"/>
                </a:cubicBezTo>
                <a:cubicBezTo>
                  <a:pt x="159563" y="155830"/>
                  <a:pt x="161968" y="156429"/>
                  <a:pt x="153281" y="150638"/>
                </a:cubicBezTo>
                <a:cubicBezTo>
                  <a:pt x="151519" y="147995"/>
                  <a:pt x="149247" y="145629"/>
                  <a:pt x="147996" y="142710"/>
                </a:cubicBezTo>
                <a:cubicBezTo>
                  <a:pt x="146565" y="139371"/>
                  <a:pt x="146351" y="135631"/>
                  <a:pt x="145353" y="132138"/>
                </a:cubicBezTo>
                <a:cubicBezTo>
                  <a:pt x="144588" y="129460"/>
                  <a:pt x="143591" y="126853"/>
                  <a:pt x="142710" y="124210"/>
                </a:cubicBezTo>
                <a:cubicBezTo>
                  <a:pt x="144129" y="94413"/>
                  <a:pt x="135316" y="79171"/>
                  <a:pt x="150638" y="60784"/>
                </a:cubicBezTo>
                <a:cubicBezTo>
                  <a:pt x="153031" y="57913"/>
                  <a:pt x="155924" y="55498"/>
                  <a:pt x="158567" y="52855"/>
                </a:cubicBezTo>
                <a:cubicBezTo>
                  <a:pt x="162171" y="42041"/>
                  <a:pt x="164827" y="37870"/>
                  <a:pt x="158567" y="23785"/>
                </a:cubicBezTo>
                <a:cubicBezTo>
                  <a:pt x="157436" y="21239"/>
                  <a:pt x="153281" y="22023"/>
                  <a:pt x="150638" y="21142"/>
                </a:cubicBezTo>
                <a:cubicBezTo>
                  <a:pt x="132536" y="3039"/>
                  <a:pt x="141002" y="9431"/>
                  <a:pt x="126853" y="0"/>
                </a:cubicBezTo>
                <a:cubicBezTo>
                  <a:pt x="92497" y="881"/>
                  <a:pt x="58113" y="1008"/>
                  <a:pt x="23785" y="2643"/>
                </a:cubicBezTo>
                <a:cubicBezTo>
                  <a:pt x="12575" y="3177"/>
                  <a:pt x="11144" y="12355"/>
                  <a:pt x="5286" y="21142"/>
                </a:cubicBezTo>
                <a:lnTo>
                  <a:pt x="0" y="29070"/>
                </a:lnTo>
                <a:cubicBezTo>
                  <a:pt x="331" y="34036"/>
                  <a:pt x="-1020" y="64027"/>
                  <a:pt x="5286" y="76640"/>
                </a:cubicBezTo>
                <a:cubicBezTo>
                  <a:pt x="6706" y="79481"/>
                  <a:pt x="8325" y="82323"/>
                  <a:pt x="10571" y="84569"/>
                </a:cubicBezTo>
                <a:cubicBezTo>
                  <a:pt x="12817" y="86815"/>
                  <a:pt x="15915" y="88008"/>
                  <a:pt x="18500" y="89854"/>
                </a:cubicBezTo>
                <a:cubicBezTo>
                  <a:pt x="22084" y="92414"/>
                  <a:pt x="25131" y="95812"/>
                  <a:pt x="29071" y="97782"/>
                </a:cubicBezTo>
                <a:cubicBezTo>
                  <a:pt x="32320" y="99406"/>
                  <a:pt x="36118" y="99544"/>
                  <a:pt x="39642" y="100425"/>
                </a:cubicBezTo>
                <a:cubicBezTo>
                  <a:pt x="42285" y="103068"/>
                  <a:pt x="44460" y="106281"/>
                  <a:pt x="47570" y="108354"/>
                </a:cubicBezTo>
                <a:cubicBezTo>
                  <a:pt x="49888" y="109899"/>
                  <a:pt x="53323" y="109256"/>
                  <a:pt x="55498" y="110996"/>
                </a:cubicBezTo>
                <a:cubicBezTo>
                  <a:pt x="57978" y="112980"/>
                  <a:pt x="59363" y="116084"/>
                  <a:pt x="60784" y="118925"/>
                </a:cubicBezTo>
                <a:cubicBezTo>
                  <a:pt x="65926" y="129208"/>
                  <a:pt x="60991" y="125573"/>
                  <a:pt x="66070" y="137424"/>
                </a:cubicBezTo>
                <a:cubicBezTo>
                  <a:pt x="67321" y="140343"/>
                  <a:pt x="69593" y="142709"/>
                  <a:pt x="71355" y="145352"/>
                </a:cubicBezTo>
                <a:cubicBezTo>
                  <a:pt x="72236" y="155042"/>
                  <a:pt x="72791" y="164768"/>
                  <a:pt x="73998" y="174423"/>
                </a:cubicBezTo>
                <a:cubicBezTo>
                  <a:pt x="74555" y="178880"/>
                  <a:pt x="74412" y="183737"/>
                  <a:pt x="76641" y="187637"/>
                </a:cubicBezTo>
                <a:cubicBezTo>
                  <a:pt x="78217" y="190395"/>
                  <a:pt x="81926" y="191160"/>
                  <a:pt x="84569" y="192922"/>
                </a:cubicBezTo>
                <a:cubicBezTo>
                  <a:pt x="99286" y="214999"/>
                  <a:pt x="90648" y="204287"/>
                  <a:pt x="110997" y="224636"/>
                </a:cubicBezTo>
                <a:lnTo>
                  <a:pt x="118925" y="232564"/>
                </a:lnTo>
                <a:cubicBezTo>
                  <a:pt x="121568" y="235207"/>
                  <a:pt x="124780" y="237382"/>
                  <a:pt x="126853" y="240492"/>
                </a:cubicBezTo>
                <a:cubicBezTo>
                  <a:pt x="128615" y="243135"/>
                  <a:pt x="130718" y="245580"/>
                  <a:pt x="132139" y="248421"/>
                </a:cubicBezTo>
                <a:cubicBezTo>
                  <a:pt x="133385" y="250913"/>
                  <a:pt x="133536" y="253857"/>
                  <a:pt x="134782" y="256349"/>
                </a:cubicBezTo>
                <a:cubicBezTo>
                  <a:pt x="137220" y="261225"/>
                  <a:pt x="143612" y="269283"/>
                  <a:pt x="147996" y="272206"/>
                </a:cubicBezTo>
                <a:cubicBezTo>
                  <a:pt x="150314" y="273751"/>
                  <a:pt x="153281" y="273967"/>
                  <a:pt x="155924" y="274848"/>
                </a:cubicBezTo>
                <a:cubicBezTo>
                  <a:pt x="170681" y="284687"/>
                  <a:pt x="159003" y="275433"/>
                  <a:pt x="174423" y="295991"/>
                </a:cubicBezTo>
                <a:cubicBezTo>
                  <a:pt x="177832" y="300535"/>
                  <a:pt x="184542" y="309075"/>
                  <a:pt x="187637" y="314490"/>
                </a:cubicBezTo>
                <a:cubicBezTo>
                  <a:pt x="201049" y="337960"/>
                  <a:pt x="185332" y="313674"/>
                  <a:pt x="198208" y="332989"/>
                </a:cubicBezTo>
                <a:cubicBezTo>
                  <a:pt x="204664" y="365266"/>
                  <a:pt x="195112" y="330214"/>
                  <a:pt x="208779" y="354132"/>
                </a:cubicBezTo>
                <a:cubicBezTo>
                  <a:pt x="210581" y="357286"/>
                  <a:pt x="209620" y="361549"/>
                  <a:pt x="211422" y="364703"/>
                </a:cubicBezTo>
                <a:cubicBezTo>
                  <a:pt x="214553" y="370181"/>
                  <a:pt x="222227" y="374549"/>
                  <a:pt x="227279" y="377917"/>
                </a:cubicBezTo>
                <a:cubicBezTo>
                  <a:pt x="229041" y="383202"/>
                  <a:pt x="231873" y="388245"/>
                  <a:pt x="232564" y="393773"/>
                </a:cubicBezTo>
                <a:cubicBezTo>
                  <a:pt x="235085" y="413942"/>
                  <a:pt x="231498" y="410850"/>
                  <a:pt x="240493" y="422844"/>
                </a:cubicBezTo>
                <a:lnTo>
                  <a:pt x="240493" y="422844"/>
                </a:ln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4261929" y="3763311"/>
            <a:ext cx="289818" cy="531477"/>
          </a:xfrm>
          <a:custGeom>
            <a:avLst/>
            <a:gdLst>
              <a:gd name="connsiteX0" fmla="*/ 210505 w 289818"/>
              <a:gd name="connsiteY0" fmla="*/ 531198 h 531477"/>
              <a:gd name="connsiteX1" fmla="*/ 192006 w 289818"/>
              <a:gd name="connsiteY1" fmla="*/ 528555 h 531477"/>
              <a:gd name="connsiteX2" fmla="*/ 176149 w 289818"/>
              <a:gd name="connsiteY2" fmla="*/ 517984 h 531477"/>
              <a:gd name="connsiteX3" fmla="*/ 168221 w 289818"/>
              <a:gd name="connsiteY3" fmla="*/ 512698 h 531477"/>
              <a:gd name="connsiteX4" fmla="*/ 160292 w 289818"/>
              <a:gd name="connsiteY4" fmla="*/ 510055 h 531477"/>
              <a:gd name="connsiteX5" fmla="*/ 147078 w 289818"/>
              <a:gd name="connsiteY5" fmla="*/ 494199 h 531477"/>
              <a:gd name="connsiteX6" fmla="*/ 141793 w 289818"/>
              <a:gd name="connsiteY6" fmla="*/ 433415 h 531477"/>
              <a:gd name="connsiteX7" fmla="*/ 144436 w 289818"/>
              <a:gd name="connsiteY7" fmla="*/ 396416 h 531477"/>
              <a:gd name="connsiteX8" fmla="*/ 147078 w 289818"/>
              <a:gd name="connsiteY8" fmla="*/ 385845 h 531477"/>
              <a:gd name="connsiteX9" fmla="*/ 141793 w 289818"/>
              <a:gd name="connsiteY9" fmla="*/ 367346 h 531477"/>
              <a:gd name="connsiteX10" fmla="*/ 123293 w 289818"/>
              <a:gd name="connsiteY10" fmla="*/ 369988 h 531477"/>
              <a:gd name="connsiteX11" fmla="*/ 120651 w 289818"/>
              <a:gd name="connsiteY11" fmla="*/ 380560 h 531477"/>
              <a:gd name="connsiteX12" fmla="*/ 118008 w 289818"/>
              <a:gd name="connsiteY12" fmla="*/ 388488 h 531477"/>
              <a:gd name="connsiteX13" fmla="*/ 115365 w 289818"/>
              <a:gd name="connsiteY13" fmla="*/ 433415 h 531477"/>
              <a:gd name="connsiteX14" fmla="*/ 91580 w 289818"/>
              <a:gd name="connsiteY14" fmla="*/ 454557 h 531477"/>
              <a:gd name="connsiteX15" fmla="*/ 54581 w 289818"/>
              <a:gd name="connsiteY15" fmla="*/ 451914 h 531477"/>
              <a:gd name="connsiteX16" fmla="*/ 49296 w 289818"/>
              <a:gd name="connsiteY16" fmla="*/ 443986 h 531477"/>
              <a:gd name="connsiteX17" fmla="*/ 36082 w 289818"/>
              <a:gd name="connsiteY17" fmla="*/ 428129 h 531477"/>
              <a:gd name="connsiteX18" fmla="*/ 38725 w 289818"/>
              <a:gd name="connsiteY18" fmla="*/ 340918 h 531477"/>
              <a:gd name="connsiteX19" fmla="*/ 44010 w 289818"/>
              <a:gd name="connsiteY19" fmla="*/ 303919 h 531477"/>
              <a:gd name="connsiteX20" fmla="*/ 46653 w 289818"/>
              <a:gd name="connsiteY20" fmla="*/ 256349 h 531477"/>
              <a:gd name="connsiteX21" fmla="*/ 46653 w 289818"/>
              <a:gd name="connsiteY21" fmla="*/ 240492 h 531477"/>
              <a:gd name="connsiteX22" fmla="*/ 30796 w 289818"/>
              <a:gd name="connsiteY22" fmla="*/ 232564 h 531477"/>
              <a:gd name="connsiteX23" fmla="*/ 12297 w 289818"/>
              <a:gd name="connsiteY23" fmla="*/ 224636 h 531477"/>
              <a:gd name="connsiteX24" fmla="*/ 9654 w 289818"/>
              <a:gd name="connsiteY24" fmla="*/ 134781 h 531477"/>
              <a:gd name="connsiteX25" fmla="*/ 17582 w 289818"/>
              <a:gd name="connsiteY25" fmla="*/ 132139 h 531477"/>
              <a:gd name="connsiteX26" fmla="*/ 46653 w 289818"/>
              <a:gd name="connsiteY26" fmla="*/ 134781 h 531477"/>
              <a:gd name="connsiteX27" fmla="*/ 51939 w 289818"/>
              <a:gd name="connsiteY27" fmla="*/ 150638 h 531477"/>
              <a:gd name="connsiteX28" fmla="*/ 67795 w 289818"/>
              <a:gd name="connsiteY28" fmla="*/ 161209 h 531477"/>
              <a:gd name="connsiteX29" fmla="*/ 78366 w 289818"/>
              <a:gd name="connsiteY29" fmla="*/ 87212 h 531477"/>
              <a:gd name="connsiteX30" fmla="*/ 88937 w 289818"/>
              <a:gd name="connsiteY30" fmla="*/ 71355 h 531477"/>
              <a:gd name="connsiteX31" fmla="*/ 104794 w 289818"/>
              <a:gd name="connsiteY31" fmla="*/ 58141 h 531477"/>
              <a:gd name="connsiteX32" fmla="*/ 112722 w 289818"/>
              <a:gd name="connsiteY32" fmla="*/ 50213 h 531477"/>
              <a:gd name="connsiteX33" fmla="*/ 128579 w 289818"/>
              <a:gd name="connsiteY33" fmla="*/ 39642 h 531477"/>
              <a:gd name="connsiteX34" fmla="*/ 155007 w 289818"/>
              <a:gd name="connsiteY34" fmla="*/ 21142 h 531477"/>
              <a:gd name="connsiteX35" fmla="*/ 162935 w 289818"/>
              <a:gd name="connsiteY35" fmla="*/ 13214 h 531477"/>
              <a:gd name="connsiteX36" fmla="*/ 178792 w 289818"/>
              <a:gd name="connsiteY36" fmla="*/ 0 h 531477"/>
              <a:gd name="connsiteX37" fmla="*/ 194648 w 289818"/>
              <a:gd name="connsiteY37" fmla="*/ 2643 h 531477"/>
              <a:gd name="connsiteX38" fmla="*/ 197291 w 289818"/>
              <a:gd name="connsiteY38" fmla="*/ 10571 h 531477"/>
              <a:gd name="connsiteX39" fmla="*/ 205219 w 289818"/>
              <a:gd name="connsiteY39" fmla="*/ 15857 h 531477"/>
              <a:gd name="connsiteX40" fmla="*/ 213148 w 289818"/>
              <a:gd name="connsiteY40" fmla="*/ 34356 h 531477"/>
              <a:gd name="connsiteX41" fmla="*/ 215791 w 289818"/>
              <a:gd name="connsiteY41" fmla="*/ 42284 h 531477"/>
              <a:gd name="connsiteX42" fmla="*/ 223719 w 289818"/>
              <a:gd name="connsiteY42" fmla="*/ 50213 h 531477"/>
              <a:gd name="connsiteX43" fmla="*/ 231647 w 289818"/>
              <a:gd name="connsiteY43" fmla="*/ 66069 h 531477"/>
              <a:gd name="connsiteX44" fmla="*/ 234290 w 289818"/>
              <a:gd name="connsiteY44" fmla="*/ 73998 h 531477"/>
              <a:gd name="connsiteX45" fmla="*/ 239576 w 289818"/>
              <a:gd name="connsiteY45" fmla="*/ 108354 h 531477"/>
              <a:gd name="connsiteX46" fmla="*/ 242218 w 289818"/>
              <a:gd name="connsiteY46" fmla="*/ 116282 h 531477"/>
              <a:gd name="connsiteX47" fmla="*/ 252789 w 289818"/>
              <a:gd name="connsiteY47" fmla="*/ 132139 h 531477"/>
              <a:gd name="connsiteX48" fmla="*/ 258075 w 289818"/>
              <a:gd name="connsiteY48" fmla="*/ 174423 h 531477"/>
              <a:gd name="connsiteX49" fmla="*/ 263361 w 289818"/>
              <a:gd name="connsiteY49" fmla="*/ 182351 h 531477"/>
              <a:gd name="connsiteX50" fmla="*/ 268646 w 289818"/>
              <a:gd name="connsiteY50" fmla="*/ 200851 h 531477"/>
              <a:gd name="connsiteX51" fmla="*/ 271289 w 289818"/>
              <a:gd name="connsiteY51" fmla="*/ 208779 h 531477"/>
              <a:gd name="connsiteX52" fmla="*/ 273932 w 289818"/>
              <a:gd name="connsiteY52" fmla="*/ 224636 h 531477"/>
              <a:gd name="connsiteX53" fmla="*/ 279217 w 289818"/>
              <a:gd name="connsiteY53" fmla="*/ 232564 h 531477"/>
              <a:gd name="connsiteX54" fmla="*/ 287146 w 289818"/>
              <a:gd name="connsiteY54" fmla="*/ 248421 h 531477"/>
              <a:gd name="connsiteX55" fmla="*/ 289788 w 289818"/>
              <a:gd name="connsiteY55" fmla="*/ 256349 h 531477"/>
              <a:gd name="connsiteX56" fmla="*/ 276574 w 289818"/>
              <a:gd name="connsiteY56" fmla="*/ 277491 h 531477"/>
              <a:gd name="connsiteX57" fmla="*/ 268646 w 289818"/>
              <a:gd name="connsiteY57" fmla="*/ 285420 h 531477"/>
              <a:gd name="connsiteX58" fmla="*/ 260718 w 289818"/>
              <a:gd name="connsiteY58" fmla="*/ 301276 h 531477"/>
              <a:gd name="connsiteX59" fmla="*/ 244861 w 289818"/>
              <a:gd name="connsiteY59" fmla="*/ 311847 h 531477"/>
              <a:gd name="connsiteX60" fmla="*/ 234290 w 289818"/>
              <a:gd name="connsiteY60" fmla="*/ 327704 h 531477"/>
              <a:gd name="connsiteX61" fmla="*/ 229004 w 289818"/>
              <a:gd name="connsiteY61" fmla="*/ 346203 h 531477"/>
              <a:gd name="connsiteX62" fmla="*/ 223719 w 289818"/>
              <a:gd name="connsiteY62" fmla="*/ 375274 h 531477"/>
              <a:gd name="connsiteX63" fmla="*/ 218433 w 289818"/>
              <a:gd name="connsiteY63" fmla="*/ 383202 h 531477"/>
              <a:gd name="connsiteX64" fmla="*/ 215791 w 289818"/>
              <a:gd name="connsiteY64" fmla="*/ 396416 h 531477"/>
              <a:gd name="connsiteX65" fmla="*/ 213148 w 289818"/>
              <a:gd name="connsiteY65" fmla="*/ 404344 h 531477"/>
              <a:gd name="connsiteX66" fmla="*/ 210505 w 289818"/>
              <a:gd name="connsiteY66" fmla="*/ 420201 h 531477"/>
              <a:gd name="connsiteX67" fmla="*/ 199934 w 289818"/>
              <a:gd name="connsiteY67" fmla="*/ 436058 h 531477"/>
              <a:gd name="connsiteX68" fmla="*/ 197291 w 289818"/>
              <a:gd name="connsiteY68" fmla="*/ 515341 h 531477"/>
              <a:gd name="connsiteX69" fmla="*/ 194648 w 289818"/>
              <a:gd name="connsiteY69" fmla="*/ 523269 h 531477"/>
              <a:gd name="connsiteX70" fmla="*/ 210505 w 289818"/>
              <a:gd name="connsiteY70" fmla="*/ 531198 h 53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89818" h="531477">
                <a:moveTo>
                  <a:pt x="210505" y="531198"/>
                </a:moveTo>
                <a:cubicBezTo>
                  <a:pt x="210065" y="532079"/>
                  <a:pt x="197820" y="530791"/>
                  <a:pt x="192006" y="528555"/>
                </a:cubicBezTo>
                <a:cubicBezTo>
                  <a:pt x="186077" y="526275"/>
                  <a:pt x="181435" y="521508"/>
                  <a:pt x="176149" y="517984"/>
                </a:cubicBezTo>
                <a:cubicBezTo>
                  <a:pt x="173506" y="516222"/>
                  <a:pt x="171234" y="513702"/>
                  <a:pt x="168221" y="512698"/>
                </a:cubicBezTo>
                <a:lnTo>
                  <a:pt x="160292" y="510055"/>
                </a:lnTo>
                <a:cubicBezTo>
                  <a:pt x="158128" y="507891"/>
                  <a:pt x="147630" y="498429"/>
                  <a:pt x="147078" y="494199"/>
                </a:cubicBezTo>
                <a:cubicBezTo>
                  <a:pt x="136945" y="416507"/>
                  <a:pt x="151176" y="461561"/>
                  <a:pt x="141793" y="433415"/>
                </a:cubicBezTo>
                <a:cubicBezTo>
                  <a:pt x="142674" y="421082"/>
                  <a:pt x="143071" y="408705"/>
                  <a:pt x="144436" y="396416"/>
                </a:cubicBezTo>
                <a:cubicBezTo>
                  <a:pt x="144837" y="392806"/>
                  <a:pt x="147407" y="389462"/>
                  <a:pt x="147078" y="385845"/>
                </a:cubicBezTo>
                <a:cubicBezTo>
                  <a:pt x="146497" y="379458"/>
                  <a:pt x="143555" y="373512"/>
                  <a:pt x="141793" y="367346"/>
                </a:cubicBezTo>
                <a:cubicBezTo>
                  <a:pt x="135626" y="368227"/>
                  <a:pt x="128575" y="366686"/>
                  <a:pt x="123293" y="369988"/>
                </a:cubicBezTo>
                <a:cubicBezTo>
                  <a:pt x="120213" y="371913"/>
                  <a:pt x="121649" y="377067"/>
                  <a:pt x="120651" y="380560"/>
                </a:cubicBezTo>
                <a:cubicBezTo>
                  <a:pt x="119886" y="383238"/>
                  <a:pt x="118889" y="385845"/>
                  <a:pt x="118008" y="388488"/>
                </a:cubicBezTo>
                <a:cubicBezTo>
                  <a:pt x="117127" y="403464"/>
                  <a:pt x="119733" y="419063"/>
                  <a:pt x="115365" y="433415"/>
                </a:cubicBezTo>
                <a:cubicBezTo>
                  <a:pt x="113060" y="440989"/>
                  <a:pt x="99016" y="449601"/>
                  <a:pt x="91580" y="454557"/>
                </a:cubicBezTo>
                <a:cubicBezTo>
                  <a:pt x="79247" y="453676"/>
                  <a:pt x="66576" y="454913"/>
                  <a:pt x="54581" y="451914"/>
                </a:cubicBezTo>
                <a:cubicBezTo>
                  <a:pt x="51500" y="451144"/>
                  <a:pt x="51329" y="446426"/>
                  <a:pt x="49296" y="443986"/>
                </a:cubicBezTo>
                <a:cubicBezTo>
                  <a:pt x="32343" y="423643"/>
                  <a:pt x="49200" y="447810"/>
                  <a:pt x="36082" y="428129"/>
                </a:cubicBezTo>
                <a:cubicBezTo>
                  <a:pt x="36963" y="399059"/>
                  <a:pt x="37405" y="369972"/>
                  <a:pt x="38725" y="340918"/>
                </a:cubicBezTo>
                <a:cubicBezTo>
                  <a:pt x="39944" y="314098"/>
                  <a:pt x="38769" y="319639"/>
                  <a:pt x="44010" y="303919"/>
                </a:cubicBezTo>
                <a:cubicBezTo>
                  <a:pt x="44891" y="288062"/>
                  <a:pt x="45147" y="272159"/>
                  <a:pt x="46653" y="256349"/>
                </a:cubicBezTo>
                <a:cubicBezTo>
                  <a:pt x="47403" y="248476"/>
                  <a:pt x="52951" y="248365"/>
                  <a:pt x="46653" y="240492"/>
                </a:cubicBezTo>
                <a:cubicBezTo>
                  <a:pt x="42238" y="234973"/>
                  <a:pt x="36623" y="235061"/>
                  <a:pt x="30796" y="232564"/>
                </a:cubicBezTo>
                <a:cubicBezTo>
                  <a:pt x="7931" y="222765"/>
                  <a:pt x="30894" y="230836"/>
                  <a:pt x="12297" y="224636"/>
                </a:cubicBezTo>
                <a:cubicBezTo>
                  <a:pt x="-7372" y="195132"/>
                  <a:pt x="263" y="209913"/>
                  <a:pt x="9654" y="134781"/>
                </a:cubicBezTo>
                <a:cubicBezTo>
                  <a:pt x="10000" y="132017"/>
                  <a:pt x="14939" y="133020"/>
                  <a:pt x="17582" y="132139"/>
                </a:cubicBezTo>
                <a:lnTo>
                  <a:pt x="46653" y="134781"/>
                </a:lnTo>
                <a:cubicBezTo>
                  <a:pt x="51559" y="137422"/>
                  <a:pt x="47303" y="147547"/>
                  <a:pt x="51939" y="150638"/>
                </a:cubicBezTo>
                <a:lnTo>
                  <a:pt x="67795" y="161209"/>
                </a:lnTo>
                <a:cubicBezTo>
                  <a:pt x="96106" y="142338"/>
                  <a:pt x="66150" y="165398"/>
                  <a:pt x="78366" y="87212"/>
                </a:cubicBezTo>
                <a:cubicBezTo>
                  <a:pt x="79347" y="80936"/>
                  <a:pt x="84445" y="75847"/>
                  <a:pt x="88937" y="71355"/>
                </a:cubicBezTo>
                <a:cubicBezTo>
                  <a:pt x="112110" y="48185"/>
                  <a:pt x="82710" y="76545"/>
                  <a:pt x="104794" y="58141"/>
                </a:cubicBezTo>
                <a:cubicBezTo>
                  <a:pt x="107665" y="55748"/>
                  <a:pt x="109772" y="52507"/>
                  <a:pt x="112722" y="50213"/>
                </a:cubicBezTo>
                <a:cubicBezTo>
                  <a:pt x="117736" y="46313"/>
                  <a:pt x="124087" y="44134"/>
                  <a:pt x="128579" y="39642"/>
                </a:cubicBezTo>
                <a:cubicBezTo>
                  <a:pt x="147004" y="21217"/>
                  <a:pt x="137184" y="25598"/>
                  <a:pt x="155007" y="21142"/>
                </a:cubicBezTo>
                <a:cubicBezTo>
                  <a:pt x="157650" y="18499"/>
                  <a:pt x="160064" y="15607"/>
                  <a:pt x="162935" y="13214"/>
                </a:cubicBezTo>
                <a:cubicBezTo>
                  <a:pt x="185019" y="-5190"/>
                  <a:pt x="155619" y="23170"/>
                  <a:pt x="178792" y="0"/>
                </a:cubicBezTo>
                <a:cubicBezTo>
                  <a:pt x="184077" y="881"/>
                  <a:pt x="189996" y="-15"/>
                  <a:pt x="194648" y="2643"/>
                </a:cubicBezTo>
                <a:cubicBezTo>
                  <a:pt x="197067" y="4025"/>
                  <a:pt x="195551" y="8396"/>
                  <a:pt x="197291" y="10571"/>
                </a:cubicBezTo>
                <a:cubicBezTo>
                  <a:pt x="199275" y="13051"/>
                  <a:pt x="202576" y="14095"/>
                  <a:pt x="205219" y="15857"/>
                </a:cubicBezTo>
                <a:cubicBezTo>
                  <a:pt x="210720" y="37857"/>
                  <a:pt x="204022" y="16106"/>
                  <a:pt x="213148" y="34356"/>
                </a:cubicBezTo>
                <a:cubicBezTo>
                  <a:pt x="214394" y="36847"/>
                  <a:pt x="214246" y="39966"/>
                  <a:pt x="215791" y="42284"/>
                </a:cubicBezTo>
                <a:cubicBezTo>
                  <a:pt x="217864" y="45394"/>
                  <a:pt x="221076" y="47570"/>
                  <a:pt x="223719" y="50213"/>
                </a:cubicBezTo>
                <a:cubicBezTo>
                  <a:pt x="230363" y="70144"/>
                  <a:pt x="221400" y="45573"/>
                  <a:pt x="231647" y="66069"/>
                </a:cubicBezTo>
                <a:cubicBezTo>
                  <a:pt x="232893" y="68561"/>
                  <a:pt x="233409" y="71355"/>
                  <a:pt x="234290" y="73998"/>
                </a:cubicBezTo>
                <a:cubicBezTo>
                  <a:pt x="235896" y="86842"/>
                  <a:pt x="236549" y="96243"/>
                  <a:pt x="239576" y="108354"/>
                </a:cubicBezTo>
                <a:cubicBezTo>
                  <a:pt x="240252" y="111056"/>
                  <a:pt x="240865" y="113847"/>
                  <a:pt x="242218" y="116282"/>
                </a:cubicBezTo>
                <a:cubicBezTo>
                  <a:pt x="245303" y="121835"/>
                  <a:pt x="252789" y="132139"/>
                  <a:pt x="252789" y="132139"/>
                </a:cubicBezTo>
                <a:cubicBezTo>
                  <a:pt x="253293" y="138696"/>
                  <a:pt x="252370" y="163014"/>
                  <a:pt x="258075" y="174423"/>
                </a:cubicBezTo>
                <a:cubicBezTo>
                  <a:pt x="259496" y="177264"/>
                  <a:pt x="261599" y="179708"/>
                  <a:pt x="263361" y="182351"/>
                </a:cubicBezTo>
                <a:cubicBezTo>
                  <a:pt x="269704" y="201388"/>
                  <a:pt x="261998" y="177587"/>
                  <a:pt x="268646" y="200851"/>
                </a:cubicBezTo>
                <a:cubicBezTo>
                  <a:pt x="269411" y="203529"/>
                  <a:pt x="270408" y="206136"/>
                  <a:pt x="271289" y="208779"/>
                </a:cubicBezTo>
                <a:cubicBezTo>
                  <a:pt x="272170" y="214065"/>
                  <a:pt x="272238" y="219552"/>
                  <a:pt x="273932" y="224636"/>
                </a:cubicBezTo>
                <a:cubicBezTo>
                  <a:pt x="274936" y="227649"/>
                  <a:pt x="277797" y="229723"/>
                  <a:pt x="279217" y="232564"/>
                </a:cubicBezTo>
                <a:cubicBezTo>
                  <a:pt x="290157" y="254444"/>
                  <a:pt x="271999" y="225701"/>
                  <a:pt x="287146" y="248421"/>
                </a:cubicBezTo>
                <a:cubicBezTo>
                  <a:pt x="288027" y="251064"/>
                  <a:pt x="290096" y="253580"/>
                  <a:pt x="289788" y="256349"/>
                </a:cubicBezTo>
                <a:cubicBezTo>
                  <a:pt x="287669" y="275420"/>
                  <a:pt x="286762" y="269001"/>
                  <a:pt x="276574" y="277491"/>
                </a:cubicBezTo>
                <a:cubicBezTo>
                  <a:pt x="273703" y="279884"/>
                  <a:pt x="271289" y="282777"/>
                  <a:pt x="268646" y="285420"/>
                </a:cubicBezTo>
                <a:cubicBezTo>
                  <a:pt x="266761" y="291074"/>
                  <a:pt x="265539" y="297058"/>
                  <a:pt x="260718" y="301276"/>
                </a:cubicBezTo>
                <a:cubicBezTo>
                  <a:pt x="255937" y="305459"/>
                  <a:pt x="244861" y="311847"/>
                  <a:pt x="244861" y="311847"/>
                </a:cubicBezTo>
                <a:cubicBezTo>
                  <a:pt x="241337" y="317133"/>
                  <a:pt x="235831" y="321541"/>
                  <a:pt x="234290" y="327704"/>
                </a:cubicBezTo>
                <a:cubicBezTo>
                  <a:pt x="230971" y="340977"/>
                  <a:pt x="232796" y="334829"/>
                  <a:pt x="229004" y="346203"/>
                </a:cubicBezTo>
                <a:cubicBezTo>
                  <a:pt x="228093" y="353493"/>
                  <a:pt x="227794" y="367125"/>
                  <a:pt x="223719" y="375274"/>
                </a:cubicBezTo>
                <a:cubicBezTo>
                  <a:pt x="222298" y="378115"/>
                  <a:pt x="220195" y="380559"/>
                  <a:pt x="218433" y="383202"/>
                </a:cubicBezTo>
                <a:cubicBezTo>
                  <a:pt x="217552" y="387607"/>
                  <a:pt x="216880" y="392058"/>
                  <a:pt x="215791" y="396416"/>
                </a:cubicBezTo>
                <a:cubicBezTo>
                  <a:pt x="215115" y="399118"/>
                  <a:pt x="213752" y="401625"/>
                  <a:pt x="213148" y="404344"/>
                </a:cubicBezTo>
                <a:cubicBezTo>
                  <a:pt x="211985" y="409575"/>
                  <a:pt x="212566" y="415255"/>
                  <a:pt x="210505" y="420201"/>
                </a:cubicBezTo>
                <a:cubicBezTo>
                  <a:pt x="208062" y="426065"/>
                  <a:pt x="199934" y="436058"/>
                  <a:pt x="199934" y="436058"/>
                </a:cubicBezTo>
                <a:cubicBezTo>
                  <a:pt x="199053" y="462486"/>
                  <a:pt x="198891" y="488947"/>
                  <a:pt x="197291" y="515341"/>
                </a:cubicBezTo>
                <a:cubicBezTo>
                  <a:pt x="197122" y="518122"/>
                  <a:pt x="194994" y="520505"/>
                  <a:pt x="194648" y="523269"/>
                </a:cubicBezTo>
                <a:cubicBezTo>
                  <a:pt x="194102" y="527640"/>
                  <a:pt x="210945" y="530317"/>
                  <a:pt x="210505" y="53119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47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4501505" y="4040802"/>
            <a:ext cx="92636" cy="261635"/>
          </a:xfrm>
          <a:custGeom>
            <a:avLst/>
            <a:gdLst>
              <a:gd name="connsiteX0" fmla="*/ 5285 w 92636"/>
              <a:gd name="connsiteY0" fmla="*/ 256349 h 261635"/>
              <a:gd name="connsiteX1" fmla="*/ 2642 w 92636"/>
              <a:gd name="connsiteY1" fmla="*/ 240493 h 261635"/>
              <a:gd name="connsiteX2" fmla="*/ 0 w 92636"/>
              <a:gd name="connsiteY2" fmla="*/ 232564 h 261635"/>
              <a:gd name="connsiteX3" fmla="*/ 2642 w 92636"/>
              <a:gd name="connsiteY3" fmla="*/ 169138 h 261635"/>
              <a:gd name="connsiteX4" fmla="*/ 7928 w 92636"/>
              <a:gd name="connsiteY4" fmla="*/ 161210 h 261635"/>
              <a:gd name="connsiteX5" fmla="*/ 10571 w 92636"/>
              <a:gd name="connsiteY5" fmla="*/ 153281 h 261635"/>
              <a:gd name="connsiteX6" fmla="*/ 15856 w 92636"/>
              <a:gd name="connsiteY6" fmla="*/ 145353 h 261635"/>
              <a:gd name="connsiteX7" fmla="*/ 26427 w 92636"/>
              <a:gd name="connsiteY7" fmla="*/ 105711 h 261635"/>
              <a:gd name="connsiteX8" fmla="*/ 29070 w 92636"/>
              <a:gd name="connsiteY8" fmla="*/ 84569 h 261635"/>
              <a:gd name="connsiteX9" fmla="*/ 34356 w 92636"/>
              <a:gd name="connsiteY9" fmla="*/ 66070 h 261635"/>
              <a:gd name="connsiteX10" fmla="*/ 36998 w 92636"/>
              <a:gd name="connsiteY10" fmla="*/ 34356 h 261635"/>
              <a:gd name="connsiteX11" fmla="*/ 39641 w 92636"/>
              <a:gd name="connsiteY11" fmla="*/ 26428 h 261635"/>
              <a:gd name="connsiteX12" fmla="*/ 47570 w 92636"/>
              <a:gd name="connsiteY12" fmla="*/ 5286 h 261635"/>
              <a:gd name="connsiteX13" fmla="*/ 55498 w 92636"/>
              <a:gd name="connsiteY13" fmla="*/ 0 h 261635"/>
              <a:gd name="connsiteX14" fmla="*/ 87211 w 92636"/>
              <a:gd name="connsiteY14" fmla="*/ 2643 h 261635"/>
              <a:gd name="connsiteX15" fmla="*/ 92497 w 92636"/>
              <a:gd name="connsiteY15" fmla="*/ 10571 h 261635"/>
              <a:gd name="connsiteX16" fmla="*/ 89854 w 92636"/>
              <a:gd name="connsiteY16" fmla="*/ 39642 h 261635"/>
              <a:gd name="connsiteX17" fmla="*/ 76640 w 92636"/>
              <a:gd name="connsiteY17" fmla="*/ 66070 h 261635"/>
              <a:gd name="connsiteX18" fmla="*/ 63426 w 92636"/>
              <a:gd name="connsiteY18" fmla="*/ 81926 h 261635"/>
              <a:gd name="connsiteX19" fmla="*/ 58141 w 92636"/>
              <a:gd name="connsiteY19" fmla="*/ 103069 h 261635"/>
              <a:gd name="connsiteX20" fmla="*/ 52855 w 92636"/>
              <a:gd name="connsiteY20" fmla="*/ 121568 h 261635"/>
              <a:gd name="connsiteX21" fmla="*/ 50212 w 92636"/>
              <a:gd name="connsiteY21" fmla="*/ 132139 h 261635"/>
              <a:gd name="connsiteX22" fmla="*/ 47570 w 92636"/>
              <a:gd name="connsiteY22" fmla="*/ 243136 h 261635"/>
              <a:gd name="connsiteX23" fmla="*/ 39641 w 92636"/>
              <a:gd name="connsiteY23" fmla="*/ 258992 h 261635"/>
              <a:gd name="connsiteX24" fmla="*/ 31713 w 92636"/>
              <a:gd name="connsiteY24" fmla="*/ 261635 h 261635"/>
              <a:gd name="connsiteX25" fmla="*/ 5285 w 92636"/>
              <a:gd name="connsiteY25" fmla="*/ 256349 h 26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2636" h="261635">
                <a:moveTo>
                  <a:pt x="5285" y="256349"/>
                </a:moveTo>
                <a:cubicBezTo>
                  <a:pt x="4404" y="251064"/>
                  <a:pt x="3804" y="245724"/>
                  <a:pt x="2642" y="240493"/>
                </a:cubicBezTo>
                <a:cubicBezTo>
                  <a:pt x="2038" y="237773"/>
                  <a:pt x="0" y="235350"/>
                  <a:pt x="0" y="232564"/>
                </a:cubicBezTo>
                <a:cubicBezTo>
                  <a:pt x="0" y="211404"/>
                  <a:pt x="305" y="190169"/>
                  <a:pt x="2642" y="169138"/>
                </a:cubicBezTo>
                <a:cubicBezTo>
                  <a:pt x="2993" y="165981"/>
                  <a:pt x="6166" y="163853"/>
                  <a:pt x="7928" y="161210"/>
                </a:cubicBezTo>
                <a:cubicBezTo>
                  <a:pt x="8809" y="158567"/>
                  <a:pt x="9325" y="155773"/>
                  <a:pt x="10571" y="153281"/>
                </a:cubicBezTo>
                <a:cubicBezTo>
                  <a:pt x="11991" y="150440"/>
                  <a:pt x="15233" y="148467"/>
                  <a:pt x="15856" y="145353"/>
                </a:cubicBezTo>
                <a:cubicBezTo>
                  <a:pt x="23977" y="104747"/>
                  <a:pt x="9178" y="122962"/>
                  <a:pt x="26427" y="105711"/>
                </a:cubicBezTo>
                <a:cubicBezTo>
                  <a:pt x="27308" y="98664"/>
                  <a:pt x="27902" y="91575"/>
                  <a:pt x="29070" y="84569"/>
                </a:cubicBezTo>
                <a:cubicBezTo>
                  <a:pt x="30176" y="77932"/>
                  <a:pt x="32261" y="72354"/>
                  <a:pt x="34356" y="66070"/>
                </a:cubicBezTo>
                <a:cubicBezTo>
                  <a:pt x="35237" y="55499"/>
                  <a:pt x="35596" y="44871"/>
                  <a:pt x="36998" y="34356"/>
                </a:cubicBezTo>
                <a:cubicBezTo>
                  <a:pt x="37366" y="31595"/>
                  <a:pt x="38965" y="29130"/>
                  <a:pt x="39641" y="26428"/>
                </a:cubicBezTo>
                <a:cubicBezTo>
                  <a:pt x="42163" y="16341"/>
                  <a:pt x="40318" y="12538"/>
                  <a:pt x="47570" y="5286"/>
                </a:cubicBezTo>
                <a:cubicBezTo>
                  <a:pt x="49816" y="3040"/>
                  <a:pt x="52855" y="1762"/>
                  <a:pt x="55498" y="0"/>
                </a:cubicBezTo>
                <a:cubicBezTo>
                  <a:pt x="66069" y="881"/>
                  <a:pt x="77011" y="-271"/>
                  <a:pt x="87211" y="2643"/>
                </a:cubicBezTo>
                <a:cubicBezTo>
                  <a:pt x="90265" y="3516"/>
                  <a:pt x="92271" y="7403"/>
                  <a:pt x="92497" y="10571"/>
                </a:cubicBezTo>
                <a:cubicBezTo>
                  <a:pt x="93190" y="20277"/>
                  <a:pt x="91140" y="29997"/>
                  <a:pt x="89854" y="39642"/>
                </a:cubicBezTo>
                <a:cubicBezTo>
                  <a:pt x="88111" y="52714"/>
                  <a:pt x="84957" y="53595"/>
                  <a:pt x="76640" y="66070"/>
                </a:cubicBezTo>
                <a:cubicBezTo>
                  <a:pt x="69283" y="77105"/>
                  <a:pt x="73597" y="71755"/>
                  <a:pt x="63426" y="81926"/>
                </a:cubicBezTo>
                <a:cubicBezTo>
                  <a:pt x="58702" y="96097"/>
                  <a:pt x="62394" y="83929"/>
                  <a:pt x="58141" y="103069"/>
                </a:cubicBezTo>
                <a:cubicBezTo>
                  <a:pt x="54013" y="121646"/>
                  <a:pt x="57267" y="106127"/>
                  <a:pt x="52855" y="121568"/>
                </a:cubicBezTo>
                <a:cubicBezTo>
                  <a:pt x="51857" y="125060"/>
                  <a:pt x="51093" y="128615"/>
                  <a:pt x="50212" y="132139"/>
                </a:cubicBezTo>
                <a:cubicBezTo>
                  <a:pt x="49331" y="169138"/>
                  <a:pt x="49213" y="206163"/>
                  <a:pt x="47570" y="243136"/>
                </a:cubicBezTo>
                <a:cubicBezTo>
                  <a:pt x="47394" y="247108"/>
                  <a:pt x="42515" y="256693"/>
                  <a:pt x="39641" y="258992"/>
                </a:cubicBezTo>
                <a:cubicBezTo>
                  <a:pt x="37466" y="260732"/>
                  <a:pt x="34356" y="260754"/>
                  <a:pt x="31713" y="261635"/>
                </a:cubicBezTo>
                <a:lnTo>
                  <a:pt x="5285" y="256349"/>
                </a:lnTo>
                <a:close/>
              </a:path>
            </a:pathLst>
          </a:custGeom>
          <a:solidFill>
            <a:srgbClr val="00B0F0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3703387" y="3469963"/>
            <a:ext cx="269563" cy="452593"/>
          </a:xfrm>
          <a:custGeom>
            <a:avLst/>
            <a:gdLst>
              <a:gd name="connsiteX0" fmla="*/ 258992 w 269563"/>
              <a:gd name="connsiteY0" fmla="*/ 446629 h 452593"/>
              <a:gd name="connsiteX1" fmla="*/ 261634 w 269563"/>
              <a:gd name="connsiteY1" fmla="*/ 348846 h 452593"/>
              <a:gd name="connsiteX2" fmla="*/ 264277 w 269563"/>
              <a:gd name="connsiteY2" fmla="*/ 340918 h 452593"/>
              <a:gd name="connsiteX3" fmla="*/ 269563 w 269563"/>
              <a:gd name="connsiteY3" fmla="*/ 301276 h 452593"/>
              <a:gd name="connsiteX4" fmla="*/ 266920 w 269563"/>
              <a:gd name="connsiteY4" fmla="*/ 192923 h 452593"/>
              <a:gd name="connsiteX5" fmla="*/ 258992 w 269563"/>
              <a:gd name="connsiteY5" fmla="*/ 187637 h 452593"/>
              <a:gd name="connsiteX6" fmla="*/ 251063 w 269563"/>
              <a:gd name="connsiteY6" fmla="*/ 179709 h 452593"/>
              <a:gd name="connsiteX7" fmla="*/ 240492 w 269563"/>
              <a:gd name="connsiteY7" fmla="*/ 177066 h 452593"/>
              <a:gd name="connsiteX8" fmla="*/ 235207 w 269563"/>
              <a:gd name="connsiteY8" fmla="*/ 169138 h 452593"/>
              <a:gd name="connsiteX9" fmla="*/ 219350 w 269563"/>
              <a:gd name="connsiteY9" fmla="*/ 153281 h 452593"/>
              <a:gd name="connsiteX10" fmla="*/ 208779 w 269563"/>
              <a:gd name="connsiteY10" fmla="*/ 142710 h 452593"/>
              <a:gd name="connsiteX11" fmla="*/ 203493 w 269563"/>
              <a:gd name="connsiteY11" fmla="*/ 134782 h 452593"/>
              <a:gd name="connsiteX12" fmla="*/ 200851 w 269563"/>
              <a:gd name="connsiteY12" fmla="*/ 126853 h 452593"/>
              <a:gd name="connsiteX13" fmla="*/ 198208 w 269563"/>
              <a:gd name="connsiteY13" fmla="*/ 116282 h 452593"/>
              <a:gd name="connsiteX14" fmla="*/ 190279 w 269563"/>
              <a:gd name="connsiteY14" fmla="*/ 105711 h 452593"/>
              <a:gd name="connsiteX15" fmla="*/ 179708 w 269563"/>
              <a:gd name="connsiteY15" fmla="*/ 76640 h 452593"/>
              <a:gd name="connsiteX16" fmla="*/ 174423 w 269563"/>
              <a:gd name="connsiteY16" fmla="*/ 60784 h 452593"/>
              <a:gd name="connsiteX17" fmla="*/ 153281 w 269563"/>
              <a:gd name="connsiteY17" fmla="*/ 36999 h 452593"/>
              <a:gd name="connsiteX18" fmla="*/ 129496 w 269563"/>
              <a:gd name="connsiteY18" fmla="*/ 18499 h 452593"/>
              <a:gd name="connsiteX19" fmla="*/ 121567 w 269563"/>
              <a:gd name="connsiteY19" fmla="*/ 15857 h 452593"/>
              <a:gd name="connsiteX20" fmla="*/ 105711 w 269563"/>
              <a:gd name="connsiteY20" fmla="*/ 5286 h 452593"/>
              <a:gd name="connsiteX21" fmla="*/ 87211 w 269563"/>
              <a:gd name="connsiteY21" fmla="*/ 0 h 452593"/>
              <a:gd name="connsiteX22" fmla="*/ 73997 w 269563"/>
              <a:gd name="connsiteY22" fmla="*/ 2643 h 452593"/>
              <a:gd name="connsiteX23" fmla="*/ 68712 w 269563"/>
              <a:gd name="connsiteY23" fmla="*/ 10571 h 452593"/>
              <a:gd name="connsiteX24" fmla="*/ 60783 w 269563"/>
              <a:gd name="connsiteY24" fmla="*/ 15857 h 452593"/>
              <a:gd name="connsiteX25" fmla="*/ 58141 w 269563"/>
              <a:gd name="connsiteY25" fmla="*/ 23785 h 452593"/>
              <a:gd name="connsiteX26" fmla="*/ 55498 w 269563"/>
              <a:gd name="connsiteY26" fmla="*/ 34356 h 452593"/>
              <a:gd name="connsiteX27" fmla="*/ 47570 w 269563"/>
              <a:gd name="connsiteY27" fmla="*/ 42284 h 452593"/>
              <a:gd name="connsiteX28" fmla="*/ 42284 w 269563"/>
              <a:gd name="connsiteY28" fmla="*/ 60784 h 452593"/>
              <a:gd name="connsiteX29" fmla="*/ 36998 w 269563"/>
              <a:gd name="connsiteY29" fmla="*/ 68712 h 452593"/>
              <a:gd name="connsiteX30" fmla="*/ 23785 w 269563"/>
              <a:gd name="connsiteY30" fmla="*/ 92497 h 452593"/>
              <a:gd name="connsiteX31" fmla="*/ 15856 w 269563"/>
              <a:gd name="connsiteY31" fmla="*/ 97783 h 452593"/>
              <a:gd name="connsiteX32" fmla="*/ 5285 w 269563"/>
              <a:gd name="connsiteY32" fmla="*/ 113639 h 452593"/>
              <a:gd name="connsiteX33" fmla="*/ 0 w 269563"/>
              <a:gd name="connsiteY33" fmla="*/ 129496 h 452593"/>
              <a:gd name="connsiteX34" fmla="*/ 7928 w 269563"/>
              <a:gd name="connsiteY34" fmla="*/ 174423 h 452593"/>
              <a:gd name="connsiteX35" fmla="*/ 7928 w 269563"/>
              <a:gd name="connsiteY35" fmla="*/ 174423 h 452593"/>
              <a:gd name="connsiteX36" fmla="*/ 10571 w 269563"/>
              <a:gd name="connsiteY36" fmla="*/ 187637 h 452593"/>
              <a:gd name="connsiteX37" fmla="*/ 15856 w 269563"/>
              <a:gd name="connsiteY37" fmla="*/ 195565 h 452593"/>
              <a:gd name="connsiteX38" fmla="*/ 23785 w 269563"/>
              <a:gd name="connsiteY38" fmla="*/ 214065 h 452593"/>
              <a:gd name="connsiteX39" fmla="*/ 31713 w 269563"/>
              <a:gd name="connsiteY39" fmla="*/ 219350 h 452593"/>
              <a:gd name="connsiteX40" fmla="*/ 34356 w 269563"/>
              <a:gd name="connsiteY40" fmla="*/ 227279 h 452593"/>
              <a:gd name="connsiteX41" fmla="*/ 50212 w 269563"/>
              <a:gd name="connsiteY41" fmla="*/ 245778 h 452593"/>
              <a:gd name="connsiteX42" fmla="*/ 58141 w 269563"/>
              <a:gd name="connsiteY42" fmla="*/ 251064 h 452593"/>
              <a:gd name="connsiteX43" fmla="*/ 73997 w 269563"/>
              <a:gd name="connsiteY43" fmla="*/ 277491 h 452593"/>
              <a:gd name="connsiteX44" fmla="*/ 79283 w 269563"/>
              <a:gd name="connsiteY44" fmla="*/ 285420 h 452593"/>
              <a:gd name="connsiteX45" fmla="*/ 87211 w 269563"/>
              <a:gd name="connsiteY45" fmla="*/ 303919 h 452593"/>
              <a:gd name="connsiteX46" fmla="*/ 95140 w 269563"/>
              <a:gd name="connsiteY46" fmla="*/ 319776 h 452593"/>
              <a:gd name="connsiteX47" fmla="*/ 121567 w 269563"/>
              <a:gd name="connsiteY47" fmla="*/ 343561 h 452593"/>
              <a:gd name="connsiteX48" fmla="*/ 129496 w 269563"/>
              <a:gd name="connsiteY48" fmla="*/ 351489 h 452593"/>
              <a:gd name="connsiteX49" fmla="*/ 137424 w 269563"/>
              <a:gd name="connsiteY49" fmla="*/ 356775 h 452593"/>
              <a:gd name="connsiteX50" fmla="*/ 145352 w 269563"/>
              <a:gd name="connsiteY50" fmla="*/ 364703 h 452593"/>
              <a:gd name="connsiteX51" fmla="*/ 155923 w 269563"/>
              <a:gd name="connsiteY51" fmla="*/ 367346 h 452593"/>
              <a:gd name="connsiteX52" fmla="*/ 179708 w 269563"/>
              <a:gd name="connsiteY52" fmla="*/ 380560 h 452593"/>
              <a:gd name="connsiteX53" fmla="*/ 195565 w 269563"/>
              <a:gd name="connsiteY53" fmla="*/ 393773 h 452593"/>
              <a:gd name="connsiteX54" fmla="*/ 211422 w 269563"/>
              <a:gd name="connsiteY54" fmla="*/ 404345 h 452593"/>
              <a:gd name="connsiteX55" fmla="*/ 216707 w 269563"/>
              <a:gd name="connsiteY55" fmla="*/ 412273 h 452593"/>
              <a:gd name="connsiteX56" fmla="*/ 232564 w 269563"/>
              <a:gd name="connsiteY56" fmla="*/ 425487 h 452593"/>
              <a:gd name="connsiteX57" fmla="*/ 245778 w 269563"/>
              <a:gd name="connsiteY57" fmla="*/ 441343 h 452593"/>
              <a:gd name="connsiteX58" fmla="*/ 258992 w 269563"/>
              <a:gd name="connsiteY58" fmla="*/ 446629 h 4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69563" h="452593">
                <a:moveTo>
                  <a:pt x="258992" y="446629"/>
                </a:moveTo>
                <a:cubicBezTo>
                  <a:pt x="261635" y="431213"/>
                  <a:pt x="260006" y="381412"/>
                  <a:pt x="261634" y="348846"/>
                </a:cubicBezTo>
                <a:cubicBezTo>
                  <a:pt x="261773" y="346064"/>
                  <a:pt x="263909" y="343679"/>
                  <a:pt x="264277" y="340918"/>
                </a:cubicBezTo>
                <a:cubicBezTo>
                  <a:pt x="270026" y="297805"/>
                  <a:pt x="262811" y="321533"/>
                  <a:pt x="269563" y="301276"/>
                </a:cubicBezTo>
                <a:cubicBezTo>
                  <a:pt x="268682" y="265158"/>
                  <a:pt x="270266" y="228896"/>
                  <a:pt x="266920" y="192923"/>
                </a:cubicBezTo>
                <a:cubicBezTo>
                  <a:pt x="266626" y="189760"/>
                  <a:pt x="261432" y="189670"/>
                  <a:pt x="258992" y="187637"/>
                </a:cubicBezTo>
                <a:cubicBezTo>
                  <a:pt x="256121" y="185244"/>
                  <a:pt x="254308" y="181563"/>
                  <a:pt x="251063" y="179709"/>
                </a:cubicBezTo>
                <a:cubicBezTo>
                  <a:pt x="247909" y="177907"/>
                  <a:pt x="244016" y="177947"/>
                  <a:pt x="240492" y="177066"/>
                </a:cubicBezTo>
                <a:cubicBezTo>
                  <a:pt x="238730" y="174423"/>
                  <a:pt x="237317" y="171512"/>
                  <a:pt x="235207" y="169138"/>
                </a:cubicBezTo>
                <a:cubicBezTo>
                  <a:pt x="230241" y="163551"/>
                  <a:pt x="224636" y="158567"/>
                  <a:pt x="219350" y="153281"/>
                </a:cubicBezTo>
                <a:cubicBezTo>
                  <a:pt x="215826" y="149757"/>
                  <a:pt x="211543" y="146856"/>
                  <a:pt x="208779" y="142710"/>
                </a:cubicBezTo>
                <a:lnTo>
                  <a:pt x="203493" y="134782"/>
                </a:lnTo>
                <a:cubicBezTo>
                  <a:pt x="202612" y="132139"/>
                  <a:pt x="201616" y="129532"/>
                  <a:pt x="200851" y="126853"/>
                </a:cubicBezTo>
                <a:cubicBezTo>
                  <a:pt x="199853" y="123361"/>
                  <a:pt x="199832" y="119531"/>
                  <a:pt x="198208" y="116282"/>
                </a:cubicBezTo>
                <a:cubicBezTo>
                  <a:pt x="196238" y="112342"/>
                  <a:pt x="192922" y="109235"/>
                  <a:pt x="190279" y="105711"/>
                </a:cubicBezTo>
                <a:cubicBezTo>
                  <a:pt x="184224" y="81487"/>
                  <a:pt x="189023" y="90613"/>
                  <a:pt x="179708" y="76640"/>
                </a:cubicBezTo>
                <a:cubicBezTo>
                  <a:pt x="177946" y="71355"/>
                  <a:pt x="177513" y="65420"/>
                  <a:pt x="174423" y="60784"/>
                </a:cubicBezTo>
                <a:cubicBezTo>
                  <a:pt x="164991" y="46637"/>
                  <a:pt x="171382" y="55099"/>
                  <a:pt x="153281" y="36999"/>
                </a:cubicBezTo>
                <a:cubicBezTo>
                  <a:pt x="146444" y="30162"/>
                  <a:pt x="138971" y="21656"/>
                  <a:pt x="129496" y="18499"/>
                </a:cubicBezTo>
                <a:lnTo>
                  <a:pt x="121567" y="15857"/>
                </a:lnTo>
                <a:cubicBezTo>
                  <a:pt x="116282" y="12333"/>
                  <a:pt x="111874" y="6827"/>
                  <a:pt x="105711" y="5286"/>
                </a:cubicBezTo>
                <a:cubicBezTo>
                  <a:pt x="92437" y="1967"/>
                  <a:pt x="98586" y="3792"/>
                  <a:pt x="87211" y="0"/>
                </a:cubicBezTo>
                <a:cubicBezTo>
                  <a:pt x="82806" y="881"/>
                  <a:pt x="77897" y="414"/>
                  <a:pt x="73997" y="2643"/>
                </a:cubicBezTo>
                <a:cubicBezTo>
                  <a:pt x="71239" y="4219"/>
                  <a:pt x="70958" y="8325"/>
                  <a:pt x="68712" y="10571"/>
                </a:cubicBezTo>
                <a:cubicBezTo>
                  <a:pt x="66466" y="12817"/>
                  <a:pt x="63426" y="14095"/>
                  <a:pt x="60783" y="15857"/>
                </a:cubicBezTo>
                <a:cubicBezTo>
                  <a:pt x="59902" y="18500"/>
                  <a:pt x="58906" y="21107"/>
                  <a:pt x="58141" y="23785"/>
                </a:cubicBezTo>
                <a:cubicBezTo>
                  <a:pt x="57143" y="27277"/>
                  <a:pt x="57300" y="31202"/>
                  <a:pt x="55498" y="34356"/>
                </a:cubicBezTo>
                <a:cubicBezTo>
                  <a:pt x="53644" y="37601"/>
                  <a:pt x="50213" y="39641"/>
                  <a:pt x="47570" y="42284"/>
                </a:cubicBezTo>
                <a:cubicBezTo>
                  <a:pt x="46723" y="45670"/>
                  <a:pt x="44179" y="56994"/>
                  <a:pt x="42284" y="60784"/>
                </a:cubicBezTo>
                <a:cubicBezTo>
                  <a:pt x="40863" y="63625"/>
                  <a:pt x="38760" y="66069"/>
                  <a:pt x="36998" y="68712"/>
                </a:cubicBezTo>
                <a:cubicBezTo>
                  <a:pt x="34245" y="76974"/>
                  <a:pt x="31575" y="87304"/>
                  <a:pt x="23785" y="92497"/>
                </a:cubicBezTo>
                <a:lnTo>
                  <a:pt x="15856" y="97783"/>
                </a:lnTo>
                <a:cubicBezTo>
                  <a:pt x="12332" y="103068"/>
                  <a:pt x="7294" y="107613"/>
                  <a:pt x="5285" y="113639"/>
                </a:cubicBezTo>
                <a:lnTo>
                  <a:pt x="0" y="129496"/>
                </a:lnTo>
                <a:cubicBezTo>
                  <a:pt x="3146" y="164115"/>
                  <a:pt x="-435" y="149335"/>
                  <a:pt x="7928" y="174423"/>
                </a:cubicBezTo>
                <a:lnTo>
                  <a:pt x="7928" y="174423"/>
                </a:lnTo>
                <a:cubicBezTo>
                  <a:pt x="8809" y="178828"/>
                  <a:pt x="8994" y="183431"/>
                  <a:pt x="10571" y="187637"/>
                </a:cubicBezTo>
                <a:cubicBezTo>
                  <a:pt x="11686" y="190611"/>
                  <a:pt x="14436" y="192724"/>
                  <a:pt x="15856" y="195565"/>
                </a:cubicBezTo>
                <a:cubicBezTo>
                  <a:pt x="19987" y="203827"/>
                  <a:pt x="16911" y="205816"/>
                  <a:pt x="23785" y="214065"/>
                </a:cubicBezTo>
                <a:cubicBezTo>
                  <a:pt x="25818" y="216505"/>
                  <a:pt x="29070" y="217588"/>
                  <a:pt x="31713" y="219350"/>
                </a:cubicBezTo>
                <a:cubicBezTo>
                  <a:pt x="32594" y="221993"/>
                  <a:pt x="32974" y="224860"/>
                  <a:pt x="34356" y="227279"/>
                </a:cubicBezTo>
                <a:cubicBezTo>
                  <a:pt x="37537" y="232847"/>
                  <a:pt x="45100" y="241518"/>
                  <a:pt x="50212" y="245778"/>
                </a:cubicBezTo>
                <a:cubicBezTo>
                  <a:pt x="52652" y="247812"/>
                  <a:pt x="55498" y="249302"/>
                  <a:pt x="58141" y="251064"/>
                </a:cubicBezTo>
                <a:cubicBezTo>
                  <a:pt x="66267" y="267317"/>
                  <a:pt x="61240" y="258356"/>
                  <a:pt x="73997" y="277491"/>
                </a:cubicBezTo>
                <a:lnTo>
                  <a:pt x="79283" y="285420"/>
                </a:lnTo>
                <a:cubicBezTo>
                  <a:pt x="84783" y="307419"/>
                  <a:pt x="78086" y="285670"/>
                  <a:pt x="87211" y="303919"/>
                </a:cubicBezTo>
                <a:cubicBezTo>
                  <a:pt x="92340" y="314177"/>
                  <a:pt x="86620" y="310309"/>
                  <a:pt x="95140" y="319776"/>
                </a:cubicBezTo>
                <a:cubicBezTo>
                  <a:pt x="132583" y="361380"/>
                  <a:pt x="100301" y="325840"/>
                  <a:pt x="121567" y="343561"/>
                </a:cubicBezTo>
                <a:cubicBezTo>
                  <a:pt x="124438" y="345954"/>
                  <a:pt x="126625" y="349096"/>
                  <a:pt x="129496" y="351489"/>
                </a:cubicBezTo>
                <a:cubicBezTo>
                  <a:pt x="131936" y="353522"/>
                  <a:pt x="134984" y="354742"/>
                  <a:pt x="137424" y="356775"/>
                </a:cubicBezTo>
                <a:cubicBezTo>
                  <a:pt x="140295" y="359168"/>
                  <a:pt x="142107" y="362849"/>
                  <a:pt x="145352" y="364703"/>
                </a:cubicBezTo>
                <a:cubicBezTo>
                  <a:pt x="148506" y="366505"/>
                  <a:pt x="152399" y="366465"/>
                  <a:pt x="155923" y="367346"/>
                </a:cubicBezTo>
                <a:cubicBezTo>
                  <a:pt x="174098" y="379462"/>
                  <a:pt x="165754" y="375908"/>
                  <a:pt x="179708" y="380560"/>
                </a:cubicBezTo>
                <a:cubicBezTo>
                  <a:pt x="202892" y="403741"/>
                  <a:pt x="173473" y="375362"/>
                  <a:pt x="195565" y="393773"/>
                </a:cubicBezTo>
                <a:cubicBezTo>
                  <a:pt x="208764" y="404772"/>
                  <a:pt x="197487" y="399700"/>
                  <a:pt x="211422" y="404345"/>
                </a:cubicBezTo>
                <a:cubicBezTo>
                  <a:pt x="213184" y="406988"/>
                  <a:pt x="214674" y="409833"/>
                  <a:pt x="216707" y="412273"/>
                </a:cubicBezTo>
                <a:cubicBezTo>
                  <a:pt x="223065" y="419903"/>
                  <a:pt x="224768" y="420290"/>
                  <a:pt x="232564" y="425487"/>
                </a:cubicBezTo>
                <a:cubicBezTo>
                  <a:pt x="236465" y="431339"/>
                  <a:pt x="239671" y="437272"/>
                  <a:pt x="245778" y="441343"/>
                </a:cubicBezTo>
                <a:cubicBezTo>
                  <a:pt x="248096" y="442888"/>
                  <a:pt x="256349" y="462045"/>
                  <a:pt x="258992" y="446629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>
            <a:off x="3982357" y="3472606"/>
            <a:ext cx="357993" cy="609339"/>
          </a:xfrm>
          <a:custGeom>
            <a:avLst/>
            <a:gdLst>
              <a:gd name="connsiteX0" fmla="*/ 180872 w 357993"/>
              <a:gd name="connsiteY0" fmla="*/ 607838 h 609339"/>
              <a:gd name="connsiteX1" fmla="*/ 180872 w 357993"/>
              <a:gd name="connsiteY1" fmla="*/ 536483 h 609339"/>
              <a:gd name="connsiteX2" fmla="*/ 186158 w 357993"/>
              <a:gd name="connsiteY2" fmla="*/ 528555 h 609339"/>
              <a:gd name="connsiteX3" fmla="*/ 207300 w 357993"/>
              <a:gd name="connsiteY3" fmla="*/ 496841 h 609339"/>
              <a:gd name="connsiteX4" fmla="*/ 217871 w 357993"/>
              <a:gd name="connsiteY4" fmla="*/ 475699 h 609339"/>
              <a:gd name="connsiteX5" fmla="*/ 231085 w 357993"/>
              <a:gd name="connsiteY5" fmla="*/ 459843 h 609339"/>
              <a:gd name="connsiteX6" fmla="*/ 233728 w 357993"/>
              <a:gd name="connsiteY6" fmla="*/ 449271 h 609339"/>
              <a:gd name="connsiteX7" fmla="*/ 233728 w 357993"/>
              <a:gd name="connsiteY7" fmla="*/ 330347 h 609339"/>
              <a:gd name="connsiteX8" fmla="*/ 244299 w 357993"/>
              <a:gd name="connsiteY8" fmla="*/ 314490 h 609339"/>
              <a:gd name="connsiteX9" fmla="*/ 252227 w 357993"/>
              <a:gd name="connsiteY9" fmla="*/ 301276 h 609339"/>
              <a:gd name="connsiteX10" fmla="*/ 262798 w 357993"/>
              <a:gd name="connsiteY10" fmla="*/ 285419 h 609339"/>
              <a:gd name="connsiteX11" fmla="*/ 265441 w 357993"/>
              <a:gd name="connsiteY11" fmla="*/ 256349 h 609339"/>
              <a:gd name="connsiteX12" fmla="*/ 268084 w 357993"/>
              <a:gd name="connsiteY12" fmla="*/ 248421 h 609339"/>
              <a:gd name="connsiteX13" fmla="*/ 270727 w 357993"/>
              <a:gd name="connsiteY13" fmla="*/ 232564 h 609339"/>
              <a:gd name="connsiteX14" fmla="*/ 278655 w 357993"/>
              <a:gd name="connsiteY14" fmla="*/ 229921 h 609339"/>
              <a:gd name="connsiteX15" fmla="*/ 289226 w 357993"/>
              <a:gd name="connsiteY15" fmla="*/ 227278 h 609339"/>
              <a:gd name="connsiteX16" fmla="*/ 307726 w 357993"/>
              <a:gd name="connsiteY16" fmla="*/ 219350 h 609339"/>
              <a:gd name="connsiteX17" fmla="*/ 328868 w 357993"/>
              <a:gd name="connsiteY17" fmla="*/ 216707 h 609339"/>
              <a:gd name="connsiteX18" fmla="*/ 334153 w 357993"/>
              <a:gd name="connsiteY18" fmla="*/ 206136 h 609339"/>
              <a:gd name="connsiteX19" fmla="*/ 344724 w 357993"/>
              <a:gd name="connsiteY19" fmla="*/ 190280 h 609339"/>
              <a:gd name="connsiteX20" fmla="*/ 355296 w 357993"/>
              <a:gd name="connsiteY20" fmla="*/ 174423 h 609339"/>
              <a:gd name="connsiteX21" fmla="*/ 352653 w 357993"/>
              <a:gd name="connsiteY21" fmla="*/ 126853 h 609339"/>
              <a:gd name="connsiteX22" fmla="*/ 336796 w 357993"/>
              <a:gd name="connsiteY22" fmla="*/ 121567 h 609339"/>
              <a:gd name="connsiteX23" fmla="*/ 328868 w 357993"/>
              <a:gd name="connsiteY23" fmla="*/ 118925 h 609339"/>
              <a:gd name="connsiteX24" fmla="*/ 315654 w 357993"/>
              <a:gd name="connsiteY24" fmla="*/ 100425 h 609339"/>
              <a:gd name="connsiteX25" fmla="*/ 305083 w 357993"/>
              <a:gd name="connsiteY25" fmla="*/ 89854 h 609339"/>
              <a:gd name="connsiteX26" fmla="*/ 302440 w 357993"/>
              <a:gd name="connsiteY26" fmla="*/ 81926 h 609339"/>
              <a:gd name="connsiteX27" fmla="*/ 297154 w 357993"/>
              <a:gd name="connsiteY27" fmla="*/ 71355 h 609339"/>
              <a:gd name="connsiteX28" fmla="*/ 294512 w 357993"/>
              <a:gd name="connsiteY28" fmla="*/ 60784 h 609339"/>
              <a:gd name="connsiteX29" fmla="*/ 291869 w 357993"/>
              <a:gd name="connsiteY29" fmla="*/ 52855 h 609339"/>
              <a:gd name="connsiteX30" fmla="*/ 286583 w 357993"/>
              <a:gd name="connsiteY30" fmla="*/ 34356 h 609339"/>
              <a:gd name="connsiteX31" fmla="*/ 281298 w 357993"/>
              <a:gd name="connsiteY31" fmla="*/ 26428 h 609339"/>
              <a:gd name="connsiteX32" fmla="*/ 278655 w 357993"/>
              <a:gd name="connsiteY32" fmla="*/ 15856 h 609339"/>
              <a:gd name="connsiteX33" fmla="*/ 273370 w 357993"/>
              <a:gd name="connsiteY33" fmla="*/ 0 h 609339"/>
              <a:gd name="connsiteX34" fmla="*/ 254870 w 357993"/>
              <a:gd name="connsiteY34" fmla="*/ 2643 h 609339"/>
              <a:gd name="connsiteX35" fmla="*/ 246942 w 357993"/>
              <a:gd name="connsiteY35" fmla="*/ 5285 h 609339"/>
              <a:gd name="connsiteX36" fmla="*/ 231085 w 357993"/>
              <a:gd name="connsiteY36" fmla="*/ 7928 h 609339"/>
              <a:gd name="connsiteX37" fmla="*/ 215228 w 357993"/>
              <a:gd name="connsiteY37" fmla="*/ 15856 h 609339"/>
              <a:gd name="connsiteX38" fmla="*/ 196729 w 357993"/>
              <a:gd name="connsiteY38" fmla="*/ 21142 h 609339"/>
              <a:gd name="connsiteX39" fmla="*/ 178230 w 357993"/>
              <a:gd name="connsiteY39" fmla="*/ 31713 h 609339"/>
              <a:gd name="connsiteX40" fmla="*/ 170301 w 357993"/>
              <a:gd name="connsiteY40" fmla="*/ 39641 h 609339"/>
              <a:gd name="connsiteX41" fmla="*/ 159730 w 357993"/>
              <a:gd name="connsiteY41" fmla="*/ 55498 h 609339"/>
              <a:gd name="connsiteX42" fmla="*/ 151802 w 357993"/>
              <a:gd name="connsiteY42" fmla="*/ 60784 h 609339"/>
              <a:gd name="connsiteX43" fmla="*/ 146516 w 357993"/>
              <a:gd name="connsiteY43" fmla="*/ 68712 h 609339"/>
              <a:gd name="connsiteX44" fmla="*/ 141231 w 357993"/>
              <a:gd name="connsiteY44" fmla="*/ 81926 h 609339"/>
              <a:gd name="connsiteX45" fmla="*/ 125374 w 357993"/>
              <a:gd name="connsiteY45" fmla="*/ 97782 h 609339"/>
              <a:gd name="connsiteX46" fmla="*/ 120089 w 357993"/>
              <a:gd name="connsiteY46" fmla="*/ 105711 h 609339"/>
              <a:gd name="connsiteX47" fmla="*/ 96304 w 357993"/>
              <a:gd name="connsiteY47" fmla="*/ 126853 h 609339"/>
              <a:gd name="connsiteX48" fmla="*/ 72519 w 357993"/>
              <a:gd name="connsiteY48" fmla="*/ 137424 h 609339"/>
              <a:gd name="connsiteX49" fmla="*/ 61948 w 357993"/>
              <a:gd name="connsiteY49" fmla="*/ 145352 h 609339"/>
              <a:gd name="connsiteX50" fmla="*/ 46091 w 357993"/>
              <a:gd name="connsiteY50" fmla="*/ 153281 h 609339"/>
              <a:gd name="connsiteX51" fmla="*/ 38163 w 357993"/>
              <a:gd name="connsiteY51" fmla="*/ 158566 h 609339"/>
              <a:gd name="connsiteX52" fmla="*/ 30234 w 357993"/>
              <a:gd name="connsiteY52" fmla="*/ 179708 h 609339"/>
              <a:gd name="connsiteX53" fmla="*/ 24949 w 357993"/>
              <a:gd name="connsiteY53" fmla="*/ 195565 h 609339"/>
              <a:gd name="connsiteX54" fmla="*/ 14378 w 357993"/>
              <a:gd name="connsiteY54" fmla="*/ 214065 h 609339"/>
              <a:gd name="connsiteX55" fmla="*/ 6449 w 357993"/>
              <a:gd name="connsiteY55" fmla="*/ 216707 h 609339"/>
              <a:gd name="connsiteX56" fmla="*/ 3807 w 357993"/>
              <a:gd name="connsiteY56" fmla="*/ 261634 h 609339"/>
              <a:gd name="connsiteX57" fmla="*/ 11735 w 357993"/>
              <a:gd name="connsiteY57" fmla="*/ 269563 h 609339"/>
              <a:gd name="connsiteX58" fmla="*/ 17020 w 357993"/>
              <a:gd name="connsiteY58" fmla="*/ 290705 h 609339"/>
              <a:gd name="connsiteX59" fmla="*/ 19663 w 357993"/>
              <a:gd name="connsiteY59" fmla="*/ 298633 h 609339"/>
              <a:gd name="connsiteX60" fmla="*/ 22306 w 357993"/>
              <a:gd name="connsiteY60" fmla="*/ 433415 h 609339"/>
              <a:gd name="connsiteX61" fmla="*/ 27591 w 357993"/>
              <a:gd name="connsiteY61" fmla="*/ 441343 h 609339"/>
              <a:gd name="connsiteX62" fmla="*/ 43448 w 357993"/>
              <a:gd name="connsiteY62" fmla="*/ 457200 h 609339"/>
              <a:gd name="connsiteX63" fmla="*/ 48734 w 357993"/>
              <a:gd name="connsiteY63" fmla="*/ 475699 h 609339"/>
              <a:gd name="connsiteX64" fmla="*/ 51376 w 357993"/>
              <a:gd name="connsiteY64" fmla="*/ 528555 h 609339"/>
              <a:gd name="connsiteX65" fmla="*/ 67233 w 357993"/>
              <a:gd name="connsiteY65" fmla="*/ 541769 h 609339"/>
              <a:gd name="connsiteX66" fmla="*/ 85733 w 357993"/>
              <a:gd name="connsiteY66" fmla="*/ 552340 h 609339"/>
              <a:gd name="connsiteX67" fmla="*/ 109518 w 357993"/>
              <a:gd name="connsiteY67" fmla="*/ 557625 h 609339"/>
              <a:gd name="connsiteX68" fmla="*/ 120089 w 357993"/>
              <a:gd name="connsiteY68" fmla="*/ 562911 h 609339"/>
              <a:gd name="connsiteX69" fmla="*/ 125374 w 357993"/>
              <a:gd name="connsiteY69" fmla="*/ 570839 h 609339"/>
              <a:gd name="connsiteX70" fmla="*/ 138588 w 357993"/>
              <a:gd name="connsiteY70" fmla="*/ 573482 h 609339"/>
              <a:gd name="connsiteX71" fmla="*/ 146516 w 357993"/>
              <a:gd name="connsiteY71" fmla="*/ 576125 h 609339"/>
              <a:gd name="connsiteX72" fmla="*/ 165016 w 357993"/>
              <a:gd name="connsiteY72" fmla="*/ 586696 h 609339"/>
              <a:gd name="connsiteX73" fmla="*/ 180872 w 357993"/>
              <a:gd name="connsiteY73" fmla="*/ 607838 h 60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57993" h="609339">
                <a:moveTo>
                  <a:pt x="180872" y="607838"/>
                </a:moveTo>
                <a:cubicBezTo>
                  <a:pt x="183515" y="599469"/>
                  <a:pt x="175108" y="584517"/>
                  <a:pt x="180872" y="536483"/>
                </a:cubicBezTo>
                <a:cubicBezTo>
                  <a:pt x="181250" y="533329"/>
                  <a:pt x="184396" y="531198"/>
                  <a:pt x="186158" y="528555"/>
                </a:cubicBezTo>
                <a:cubicBezTo>
                  <a:pt x="198724" y="490860"/>
                  <a:pt x="180909" y="536422"/>
                  <a:pt x="207300" y="496841"/>
                </a:cubicBezTo>
                <a:cubicBezTo>
                  <a:pt x="219547" y="478473"/>
                  <a:pt x="204941" y="501559"/>
                  <a:pt x="217871" y="475699"/>
                </a:cubicBezTo>
                <a:cubicBezTo>
                  <a:pt x="221549" y="468343"/>
                  <a:pt x="225242" y="465686"/>
                  <a:pt x="231085" y="459843"/>
                </a:cubicBezTo>
                <a:cubicBezTo>
                  <a:pt x="231966" y="456319"/>
                  <a:pt x="233728" y="452903"/>
                  <a:pt x="233728" y="449271"/>
                </a:cubicBezTo>
                <a:cubicBezTo>
                  <a:pt x="233728" y="429142"/>
                  <a:pt x="227704" y="358059"/>
                  <a:pt x="233728" y="330347"/>
                </a:cubicBezTo>
                <a:cubicBezTo>
                  <a:pt x="235077" y="324139"/>
                  <a:pt x="241031" y="319937"/>
                  <a:pt x="244299" y="314490"/>
                </a:cubicBezTo>
                <a:cubicBezTo>
                  <a:pt x="246942" y="310085"/>
                  <a:pt x="249469" y="305610"/>
                  <a:pt x="252227" y="301276"/>
                </a:cubicBezTo>
                <a:cubicBezTo>
                  <a:pt x="255637" y="295917"/>
                  <a:pt x="262798" y="285419"/>
                  <a:pt x="262798" y="285419"/>
                </a:cubicBezTo>
                <a:cubicBezTo>
                  <a:pt x="263679" y="275729"/>
                  <a:pt x="264065" y="265981"/>
                  <a:pt x="265441" y="256349"/>
                </a:cubicBezTo>
                <a:cubicBezTo>
                  <a:pt x="265835" y="253591"/>
                  <a:pt x="267480" y="251140"/>
                  <a:pt x="268084" y="248421"/>
                </a:cubicBezTo>
                <a:cubicBezTo>
                  <a:pt x="269247" y="243190"/>
                  <a:pt x="268068" y="237217"/>
                  <a:pt x="270727" y="232564"/>
                </a:cubicBezTo>
                <a:cubicBezTo>
                  <a:pt x="272109" y="230145"/>
                  <a:pt x="275977" y="230686"/>
                  <a:pt x="278655" y="229921"/>
                </a:cubicBezTo>
                <a:cubicBezTo>
                  <a:pt x="282147" y="228923"/>
                  <a:pt x="285825" y="228553"/>
                  <a:pt x="289226" y="227278"/>
                </a:cubicBezTo>
                <a:cubicBezTo>
                  <a:pt x="297801" y="224063"/>
                  <a:pt x="299234" y="220894"/>
                  <a:pt x="307726" y="219350"/>
                </a:cubicBezTo>
                <a:cubicBezTo>
                  <a:pt x="314714" y="218079"/>
                  <a:pt x="321821" y="217588"/>
                  <a:pt x="328868" y="216707"/>
                </a:cubicBezTo>
                <a:cubicBezTo>
                  <a:pt x="330630" y="213183"/>
                  <a:pt x="332126" y="209514"/>
                  <a:pt x="334153" y="206136"/>
                </a:cubicBezTo>
                <a:cubicBezTo>
                  <a:pt x="337421" y="200689"/>
                  <a:pt x="342715" y="196306"/>
                  <a:pt x="344724" y="190280"/>
                </a:cubicBezTo>
                <a:cubicBezTo>
                  <a:pt x="348549" y="178805"/>
                  <a:pt x="345397" y="184321"/>
                  <a:pt x="355296" y="174423"/>
                </a:cubicBezTo>
                <a:cubicBezTo>
                  <a:pt x="356759" y="161248"/>
                  <a:pt x="361781" y="139404"/>
                  <a:pt x="352653" y="126853"/>
                </a:cubicBezTo>
                <a:cubicBezTo>
                  <a:pt x="349376" y="122347"/>
                  <a:pt x="342082" y="123329"/>
                  <a:pt x="336796" y="121567"/>
                </a:cubicBezTo>
                <a:lnTo>
                  <a:pt x="328868" y="118925"/>
                </a:lnTo>
                <a:cubicBezTo>
                  <a:pt x="324922" y="113006"/>
                  <a:pt x="320242" y="105669"/>
                  <a:pt x="315654" y="100425"/>
                </a:cubicBezTo>
                <a:cubicBezTo>
                  <a:pt x="312373" y="96675"/>
                  <a:pt x="308607" y="93378"/>
                  <a:pt x="305083" y="89854"/>
                </a:cubicBezTo>
                <a:cubicBezTo>
                  <a:pt x="304202" y="87211"/>
                  <a:pt x="303537" y="84486"/>
                  <a:pt x="302440" y="81926"/>
                </a:cubicBezTo>
                <a:cubicBezTo>
                  <a:pt x="300888" y="78305"/>
                  <a:pt x="298537" y="75044"/>
                  <a:pt x="297154" y="71355"/>
                </a:cubicBezTo>
                <a:cubicBezTo>
                  <a:pt x="295879" y="67954"/>
                  <a:pt x="295510" y="64276"/>
                  <a:pt x="294512" y="60784"/>
                </a:cubicBezTo>
                <a:cubicBezTo>
                  <a:pt x="293747" y="58105"/>
                  <a:pt x="292670" y="55523"/>
                  <a:pt x="291869" y="52855"/>
                </a:cubicBezTo>
                <a:cubicBezTo>
                  <a:pt x="290026" y="46712"/>
                  <a:pt x="288965" y="40310"/>
                  <a:pt x="286583" y="34356"/>
                </a:cubicBezTo>
                <a:cubicBezTo>
                  <a:pt x="285403" y="31407"/>
                  <a:pt x="283060" y="29071"/>
                  <a:pt x="281298" y="26428"/>
                </a:cubicBezTo>
                <a:cubicBezTo>
                  <a:pt x="280417" y="22904"/>
                  <a:pt x="279699" y="19335"/>
                  <a:pt x="278655" y="15856"/>
                </a:cubicBezTo>
                <a:cubicBezTo>
                  <a:pt x="277054" y="10520"/>
                  <a:pt x="273370" y="0"/>
                  <a:pt x="273370" y="0"/>
                </a:cubicBezTo>
                <a:cubicBezTo>
                  <a:pt x="267203" y="881"/>
                  <a:pt x="260978" y="1421"/>
                  <a:pt x="254870" y="2643"/>
                </a:cubicBezTo>
                <a:cubicBezTo>
                  <a:pt x="252139" y="3189"/>
                  <a:pt x="249661" y="4681"/>
                  <a:pt x="246942" y="5285"/>
                </a:cubicBezTo>
                <a:cubicBezTo>
                  <a:pt x="241711" y="6447"/>
                  <a:pt x="236371" y="7047"/>
                  <a:pt x="231085" y="7928"/>
                </a:cubicBezTo>
                <a:cubicBezTo>
                  <a:pt x="211158" y="14571"/>
                  <a:pt x="235721" y="5610"/>
                  <a:pt x="215228" y="15856"/>
                </a:cubicBezTo>
                <a:cubicBezTo>
                  <a:pt x="208834" y="19053"/>
                  <a:pt x="203509" y="18599"/>
                  <a:pt x="196729" y="21142"/>
                </a:cubicBezTo>
                <a:cubicBezTo>
                  <a:pt x="192031" y="22904"/>
                  <a:pt x="182411" y="28229"/>
                  <a:pt x="178230" y="31713"/>
                </a:cubicBezTo>
                <a:cubicBezTo>
                  <a:pt x="175359" y="34106"/>
                  <a:pt x="172596" y="36691"/>
                  <a:pt x="170301" y="39641"/>
                </a:cubicBezTo>
                <a:cubicBezTo>
                  <a:pt x="166401" y="44655"/>
                  <a:pt x="165015" y="51974"/>
                  <a:pt x="159730" y="55498"/>
                </a:cubicBezTo>
                <a:lnTo>
                  <a:pt x="151802" y="60784"/>
                </a:lnTo>
                <a:cubicBezTo>
                  <a:pt x="150040" y="63427"/>
                  <a:pt x="147936" y="65871"/>
                  <a:pt x="146516" y="68712"/>
                </a:cubicBezTo>
                <a:cubicBezTo>
                  <a:pt x="144394" y="72955"/>
                  <a:pt x="144021" y="78089"/>
                  <a:pt x="141231" y="81926"/>
                </a:cubicBezTo>
                <a:cubicBezTo>
                  <a:pt x="136834" y="87971"/>
                  <a:pt x="129520" y="91562"/>
                  <a:pt x="125374" y="97782"/>
                </a:cubicBezTo>
                <a:cubicBezTo>
                  <a:pt x="123612" y="100425"/>
                  <a:pt x="122199" y="103337"/>
                  <a:pt x="120089" y="105711"/>
                </a:cubicBezTo>
                <a:cubicBezTo>
                  <a:pt x="106927" y="120518"/>
                  <a:pt x="108352" y="118820"/>
                  <a:pt x="96304" y="126853"/>
                </a:cubicBezTo>
                <a:cubicBezTo>
                  <a:pt x="85418" y="143180"/>
                  <a:pt x="98368" y="128024"/>
                  <a:pt x="72519" y="137424"/>
                </a:cubicBezTo>
                <a:cubicBezTo>
                  <a:pt x="68380" y="138929"/>
                  <a:pt x="65532" y="142792"/>
                  <a:pt x="61948" y="145352"/>
                </a:cubicBezTo>
                <a:cubicBezTo>
                  <a:pt x="44275" y="157975"/>
                  <a:pt x="63545" y="144554"/>
                  <a:pt x="46091" y="153281"/>
                </a:cubicBezTo>
                <a:cubicBezTo>
                  <a:pt x="43250" y="154701"/>
                  <a:pt x="40806" y="156804"/>
                  <a:pt x="38163" y="158566"/>
                </a:cubicBezTo>
                <a:cubicBezTo>
                  <a:pt x="31896" y="189899"/>
                  <a:pt x="40134" y="157433"/>
                  <a:pt x="30234" y="179708"/>
                </a:cubicBezTo>
                <a:cubicBezTo>
                  <a:pt x="27971" y="184799"/>
                  <a:pt x="26550" y="190228"/>
                  <a:pt x="24949" y="195565"/>
                </a:cubicBezTo>
                <a:cubicBezTo>
                  <a:pt x="21788" y="206101"/>
                  <a:pt x="24474" y="207335"/>
                  <a:pt x="14378" y="214065"/>
                </a:cubicBezTo>
                <a:cubicBezTo>
                  <a:pt x="12060" y="215610"/>
                  <a:pt x="9092" y="215826"/>
                  <a:pt x="6449" y="216707"/>
                </a:cubicBezTo>
                <a:cubicBezTo>
                  <a:pt x="167" y="235557"/>
                  <a:pt x="-2971" y="237909"/>
                  <a:pt x="3807" y="261634"/>
                </a:cubicBezTo>
                <a:cubicBezTo>
                  <a:pt x="4834" y="265228"/>
                  <a:pt x="9092" y="266920"/>
                  <a:pt x="11735" y="269563"/>
                </a:cubicBezTo>
                <a:cubicBezTo>
                  <a:pt x="17777" y="287685"/>
                  <a:pt x="10642" y="265193"/>
                  <a:pt x="17020" y="290705"/>
                </a:cubicBezTo>
                <a:cubicBezTo>
                  <a:pt x="17696" y="293407"/>
                  <a:pt x="18782" y="295990"/>
                  <a:pt x="19663" y="298633"/>
                </a:cubicBezTo>
                <a:cubicBezTo>
                  <a:pt x="20544" y="343560"/>
                  <a:pt x="19814" y="388548"/>
                  <a:pt x="22306" y="433415"/>
                </a:cubicBezTo>
                <a:cubicBezTo>
                  <a:pt x="22482" y="436586"/>
                  <a:pt x="25481" y="438969"/>
                  <a:pt x="27591" y="441343"/>
                </a:cubicBezTo>
                <a:cubicBezTo>
                  <a:pt x="32557" y="446930"/>
                  <a:pt x="43448" y="457200"/>
                  <a:pt x="43448" y="457200"/>
                </a:cubicBezTo>
                <a:cubicBezTo>
                  <a:pt x="44977" y="461787"/>
                  <a:pt x="48365" y="471274"/>
                  <a:pt x="48734" y="475699"/>
                </a:cubicBezTo>
                <a:cubicBezTo>
                  <a:pt x="50199" y="493279"/>
                  <a:pt x="49094" y="511062"/>
                  <a:pt x="51376" y="528555"/>
                </a:cubicBezTo>
                <a:cubicBezTo>
                  <a:pt x="52462" y="536884"/>
                  <a:pt x="61741" y="538631"/>
                  <a:pt x="67233" y="541769"/>
                </a:cubicBezTo>
                <a:cubicBezTo>
                  <a:pt x="80497" y="549349"/>
                  <a:pt x="69767" y="545498"/>
                  <a:pt x="85733" y="552340"/>
                </a:cubicBezTo>
                <a:cubicBezTo>
                  <a:pt x="94010" y="555887"/>
                  <a:pt x="100022" y="556042"/>
                  <a:pt x="109518" y="557625"/>
                </a:cubicBezTo>
                <a:cubicBezTo>
                  <a:pt x="113042" y="559387"/>
                  <a:pt x="117063" y="560389"/>
                  <a:pt x="120089" y="562911"/>
                </a:cubicBezTo>
                <a:cubicBezTo>
                  <a:pt x="122529" y="564944"/>
                  <a:pt x="122616" y="569263"/>
                  <a:pt x="125374" y="570839"/>
                </a:cubicBezTo>
                <a:cubicBezTo>
                  <a:pt x="129274" y="573068"/>
                  <a:pt x="134230" y="572392"/>
                  <a:pt x="138588" y="573482"/>
                </a:cubicBezTo>
                <a:cubicBezTo>
                  <a:pt x="141290" y="574158"/>
                  <a:pt x="143873" y="575244"/>
                  <a:pt x="146516" y="576125"/>
                </a:cubicBezTo>
                <a:cubicBezTo>
                  <a:pt x="156100" y="585708"/>
                  <a:pt x="151707" y="584034"/>
                  <a:pt x="165016" y="586696"/>
                </a:cubicBezTo>
                <a:cubicBezTo>
                  <a:pt x="165880" y="586869"/>
                  <a:pt x="178229" y="616207"/>
                  <a:pt x="180872" y="607838"/>
                </a:cubicBezTo>
                <a:close/>
              </a:path>
            </a:pathLst>
          </a:custGeom>
          <a:solidFill>
            <a:srgbClr val="FF3300">
              <a:alpha val="46667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4549075" y="3974404"/>
            <a:ext cx="362060" cy="457359"/>
          </a:xfrm>
          <a:custGeom>
            <a:avLst/>
            <a:gdLst>
              <a:gd name="connsiteX0" fmla="*/ 174423 w 362060"/>
              <a:gd name="connsiteY0" fmla="*/ 454886 h 457359"/>
              <a:gd name="connsiteX1" fmla="*/ 158566 w 362060"/>
              <a:gd name="connsiteY1" fmla="*/ 446958 h 457359"/>
              <a:gd name="connsiteX2" fmla="*/ 137424 w 362060"/>
              <a:gd name="connsiteY2" fmla="*/ 441672 h 457359"/>
              <a:gd name="connsiteX3" fmla="*/ 121567 w 362060"/>
              <a:gd name="connsiteY3" fmla="*/ 431101 h 457359"/>
              <a:gd name="connsiteX4" fmla="*/ 105710 w 362060"/>
              <a:gd name="connsiteY4" fmla="*/ 423173 h 457359"/>
              <a:gd name="connsiteX5" fmla="*/ 97782 w 362060"/>
              <a:gd name="connsiteY5" fmla="*/ 322747 h 457359"/>
              <a:gd name="connsiteX6" fmla="*/ 89854 w 362060"/>
              <a:gd name="connsiteY6" fmla="*/ 314819 h 457359"/>
              <a:gd name="connsiteX7" fmla="*/ 79283 w 362060"/>
              <a:gd name="connsiteY7" fmla="*/ 288391 h 457359"/>
              <a:gd name="connsiteX8" fmla="*/ 71354 w 362060"/>
              <a:gd name="connsiteY8" fmla="*/ 277820 h 457359"/>
              <a:gd name="connsiteX9" fmla="*/ 68712 w 362060"/>
              <a:gd name="connsiteY9" fmla="*/ 269892 h 457359"/>
              <a:gd name="connsiteX10" fmla="*/ 63426 w 362060"/>
              <a:gd name="connsiteY10" fmla="*/ 261964 h 457359"/>
              <a:gd name="connsiteX11" fmla="*/ 66069 w 362060"/>
              <a:gd name="connsiteY11" fmla="*/ 224965 h 457359"/>
              <a:gd name="connsiteX12" fmla="*/ 79283 w 362060"/>
              <a:gd name="connsiteY12" fmla="*/ 222322 h 457359"/>
              <a:gd name="connsiteX13" fmla="*/ 92497 w 362060"/>
              <a:gd name="connsiteY13" fmla="*/ 211751 h 457359"/>
              <a:gd name="connsiteX14" fmla="*/ 100425 w 362060"/>
              <a:gd name="connsiteY14" fmla="*/ 206465 h 457359"/>
              <a:gd name="connsiteX15" fmla="*/ 108353 w 362060"/>
              <a:gd name="connsiteY15" fmla="*/ 203823 h 457359"/>
              <a:gd name="connsiteX16" fmla="*/ 110996 w 362060"/>
              <a:gd name="connsiteY16" fmla="*/ 193251 h 457359"/>
              <a:gd name="connsiteX17" fmla="*/ 116282 w 362060"/>
              <a:gd name="connsiteY17" fmla="*/ 185323 h 457359"/>
              <a:gd name="connsiteX18" fmla="*/ 113639 w 362060"/>
              <a:gd name="connsiteY18" fmla="*/ 164181 h 457359"/>
              <a:gd name="connsiteX19" fmla="*/ 105710 w 362060"/>
              <a:gd name="connsiteY19" fmla="*/ 158895 h 457359"/>
              <a:gd name="connsiteX20" fmla="*/ 81926 w 362060"/>
              <a:gd name="connsiteY20" fmla="*/ 150967 h 457359"/>
              <a:gd name="connsiteX21" fmla="*/ 68712 w 362060"/>
              <a:gd name="connsiteY21" fmla="*/ 132468 h 457359"/>
              <a:gd name="connsiteX22" fmla="*/ 63426 w 362060"/>
              <a:gd name="connsiteY22" fmla="*/ 124539 h 457359"/>
              <a:gd name="connsiteX23" fmla="*/ 60783 w 362060"/>
              <a:gd name="connsiteY23" fmla="*/ 87541 h 457359"/>
              <a:gd name="connsiteX24" fmla="*/ 52855 w 362060"/>
              <a:gd name="connsiteY24" fmla="*/ 79612 h 457359"/>
              <a:gd name="connsiteX25" fmla="*/ 47569 w 362060"/>
              <a:gd name="connsiteY25" fmla="*/ 63756 h 457359"/>
              <a:gd name="connsiteX26" fmla="*/ 44927 w 362060"/>
              <a:gd name="connsiteY26" fmla="*/ 42613 h 457359"/>
              <a:gd name="connsiteX27" fmla="*/ 36998 w 362060"/>
              <a:gd name="connsiteY27" fmla="*/ 37328 h 457359"/>
              <a:gd name="connsiteX28" fmla="*/ 0 w 362060"/>
              <a:gd name="connsiteY28" fmla="*/ 32042 h 457359"/>
              <a:gd name="connsiteX29" fmla="*/ 5285 w 362060"/>
              <a:gd name="connsiteY29" fmla="*/ 13543 h 457359"/>
              <a:gd name="connsiteX30" fmla="*/ 21142 w 362060"/>
              <a:gd name="connsiteY30" fmla="*/ 329 h 457359"/>
              <a:gd name="connsiteX31" fmla="*/ 68712 w 362060"/>
              <a:gd name="connsiteY31" fmla="*/ 2972 h 457359"/>
              <a:gd name="connsiteX32" fmla="*/ 73997 w 362060"/>
              <a:gd name="connsiteY32" fmla="*/ 18828 h 457359"/>
              <a:gd name="connsiteX33" fmla="*/ 76640 w 362060"/>
              <a:gd name="connsiteY33" fmla="*/ 53184 h 457359"/>
              <a:gd name="connsiteX34" fmla="*/ 79283 w 362060"/>
              <a:gd name="connsiteY34" fmla="*/ 71684 h 457359"/>
              <a:gd name="connsiteX35" fmla="*/ 95139 w 362060"/>
              <a:gd name="connsiteY35" fmla="*/ 79612 h 457359"/>
              <a:gd name="connsiteX36" fmla="*/ 103068 w 362060"/>
              <a:gd name="connsiteY36" fmla="*/ 87541 h 457359"/>
              <a:gd name="connsiteX37" fmla="*/ 110996 w 362060"/>
              <a:gd name="connsiteY37" fmla="*/ 92826 h 457359"/>
              <a:gd name="connsiteX38" fmla="*/ 116282 w 362060"/>
              <a:gd name="connsiteY38" fmla="*/ 100754 h 457359"/>
              <a:gd name="connsiteX39" fmla="*/ 118924 w 362060"/>
              <a:gd name="connsiteY39" fmla="*/ 129825 h 457359"/>
              <a:gd name="connsiteX40" fmla="*/ 124210 w 362060"/>
              <a:gd name="connsiteY40" fmla="*/ 145682 h 457359"/>
              <a:gd name="connsiteX41" fmla="*/ 140067 w 362060"/>
              <a:gd name="connsiteY41" fmla="*/ 161538 h 457359"/>
              <a:gd name="connsiteX42" fmla="*/ 150638 w 362060"/>
              <a:gd name="connsiteY42" fmla="*/ 187966 h 457359"/>
              <a:gd name="connsiteX43" fmla="*/ 155923 w 362060"/>
              <a:gd name="connsiteY43" fmla="*/ 195894 h 457359"/>
              <a:gd name="connsiteX44" fmla="*/ 166494 w 362060"/>
              <a:gd name="connsiteY44" fmla="*/ 209108 h 457359"/>
              <a:gd name="connsiteX45" fmla="*/ 169137 w 362060"/>
              <a:gd name="connsiteY45" fmla="*/ 227608 h 457359"/>
              <a:gd name="connsiteX46" fmla="*/ 174423 w 362060"/>
              <a:gd name="connsiteY46" fmla="*/ 235536 h 457359"/>
              <a:gd name="connsiteX47" fmla="*/ 198208 w 362060"/>
              <a:gd name="connsiteY47" fmla="*/ 256678 h 457359"/>
              <a:gd name="connsiteX48" fmla="*/ 206136 w 362060"/>
              <a:gd name="connsiteY48" fmla="*/ 264606 h 457359"/>
              <a:gd name="connsiteX49" fmla="*/ 266920 w 362060"/>
              <a:gd name="connsiteY49" fmla="*/ 267249 h 457359"/>
              <a:gd name="connsiteX50" fmla="*/ 285419 w 362060"/>
              <a:gd name="connsiteY50" fmla="*/ 275178 h 457359"/>
              <a:gd name="connsiteX51" fmla="*/ 301276 w 362060"/>
              <a:gd name="connsiteY51" fmla="*/ 285749 h 457359"/>
              <a:gd name="connsiteX52" fmla="*/ 309204 w 362060"/>
              <a:gd name="connsiteY52" fmla="*/ 293677 h 457359"/>
              <a:gd name="connsiteX53" fmla="*/ 325061 w 362060"/>
              <a:gd name="connsiteY53" fmla="*/ 298962 h 457359"/>
              <a:gd name="connsiteX54" fmla="*/ 330346 w 362060"/>
              <a:gd name="connsiteY54" fmla="*/ 335961 h 457359"/>
              <a:gd name="connsiteX55" fmla="*/ 335632 w 362060"/>
              <a:gd name="connsiteY55" fmla="*/ 351818 h 457359"/>
              <a:gd name="connsiteX56" fmla="*/ 338275 w 362060"/>
              <a:gd name="connsiteY56" fmla="*/ 359746 h 457359"/>
              <a:gd name="connsiteX57" fmla="*/ 343560 w 362060"/>
              <a:gd name="connsiteY57" fmla="*/ 383531 h 457359"/>
              <a:gd name="connsiteX58" fmla="*/ 348846 w 362060"/>
              <a:gd name="connsiteY58" fmla="*/ 391460 h 457359"/>
              <a:gd name="connsiteX59" fmla="*/ 351489 w 362060"/>
              <a:gd name="connsiteY59" fmla="*/ 404673 h 457359"/>
              <a:gd name="connsiteX60" fmla="*/ 354131 w 362060"/>
              <a:gd name="connsiteY60" fmla="*/ 412602 h 457359"/>
              <a:gd name="connsiteX61" fmla="*/ 356774 w 362060"/>
              <a:gd name="connsiteY61" fmla="*/ 423173 h 457359"/>
              <a:gd name="connsiteX62" fmla="*/ 362060 w 362060"/>
              <a:gd name="connsiteY62" fmla="*/ 444315 h 457359"/>
              <a:gd name="connsiteX63" fmla="*/ 359417 w 362060"/>
              <a:gd name="connsiteY63" fmla="*/ 452243 h 457359"/>
              <a:gd name="connsiteX64" fmla="*/ 340917 w 362060"/>
              <a:gd name="connsiteY64" fmla="*/ 446958 h 457359"/>
              <a:gd name="connsiteX65" fmla="*/ 332989 w 362060"/>
              <a:gd name="connsiteY65" fmla="*/ 441672 h 457359"/>
              <a:gd name="connsiteX66" fmla="*/ 317132 w 362060"/>
              <a:gd name="connsiteY66" fmla="*/ 423173 h 457359"/>
              <a:gd name="connsiteX67" fmla="*/ 314490 w 362060"/>
              <a:gd name="connsiteY67" fmla="*/ 409959 h 457359"/>
              <a:gd name="connsiteX68" fmla="*/ 306561 w 362060"/>
              <a:gd name="connsiteY68" fmla="*/ 402031 h 457359"/>
              <a:gd name="connsiteX69" fmla="*/ 301276 w 362060"/>
              <a:gd name="connsiteY69" fmla="*/ 394102 h 457359"/>
              <a:gd name="connsiteX70" fmla="*/ 285419 w 362060"/>
              <a:gd name="connsiteY70" fmla="*/ 380888 h 457359"/>
              <a:gd name="connsiteX71" fmla="*/ 277491 w 362060"/>
              <a:gd name="connsiteY71" fmla="*/ 378246 h 457359"/>
              <a:gd name="connsiteX72" fmla="*/ 274848 w 362060"/>
              <a:gd name="connsiteY72" fmla="*/ 394102 h 457359"/>
              <a:gd name="connsiteX73" fmla="*/ 264277 w 362060"/>
              <a:gd name="connsiteY73" fmla="*/ 415245 h 457359"/>
              <a:gd name="connsiteX74" fmla="*/ 261634 w 362060"/>
              <a:gd name="connsiteY74" fmla="*/ 433744 h 457359"/>
              <a:gd name="connsiteX75" fmla="*/ 256349 w 362060"/>
              <a:gd name="connsiteY75" fmla="*/ 449601 h 457359"/>
              <a:gd name="connsiteX76" fmla="*/ 206136 w 362060"/>
              <a:gd name="connsiteY76" fmla="*/ 446958 h 457359"/>
              <a:gd name="connsiteX77" fmla="*/ 208779 w 362060"/>
              <a:gd name="connsiteY77" fmla="*/ 338604 h 457359"/>
              <a:gd name="connsiteX78" fmla="*/ 219350 w 362060"/>
              <a:gd name="connsiteY78" fmla="*/ 322747 h 457359"/>
              <a:gd name="connsiteX79" fmla="*/ 216707 w 362060"/>
              <a:gd name="connsiteY79" fmla="*/ 296320 h 457359"/>
              <a:gd name="connsiteX80" fmla="*/ 200850 w 362060"/>
              <a:gd name="connsiteY80" fmla="*/ 291034 h 457359"/>
              <a:gd name="connsiteX81" fmla="*/ 192922 w 362060"/>
              <a:gd name="connsiteY81" fmla="*/ 293677 h 457359"/>
              <a:gd name="connsiteX82" fmla="*/ 190279 w 362060"/>
              <a:gd name="connsiteY82" fmla="*/ 301605 h 457359"/>
              <a:gd name="connsiteX83" fmla="*/ 187636 w 362060"/>
              <a:gd name="connsiteY83" fmla="*/ 317462 h 457359"/>
              <a:gd name="connsiteX84" fmla="*/ 182351 w 362060"/>
              <a:gd name="connsiteY84" fmla="*/ 325390 h 457359"/>
              <a:gd name="connsiteX85" fmla="*/ 177065 w 362060"/>
              <a:gd name="connsiteY85" fmla="*/ 343890 h 457359"/>
              <a:gd name="connsiteX86" fmla="*/ 171780 w 362060"/>
              <a:gd name="connsiteY86" fmla="*/ 351818 h 457359"/>
              <a:gd name="connsiteX87" fmla="*/ 166494 w 362060"/>
              <a:gd name="connsiteY87" fmla="*/ 370317 h 457359"/>
              <a:gd name="connsiteX88" fmla="*/ 161209 w 362060"/>
              <a:gd name="connsiteY88" fmla="*/ 378246 h 457359"/>
              <a:gd name="connsiteX89" fmla="*/ 158566 w 362060"/>
              <a:gd name="connsiteY89" fmla="*/ 391460 h 457359"/>
              <a:gd name="connsiteX90" fmla="*/ 155923 w 362060"/>
              <a:gd name="connsiteY90" fmla="*/ 399388 h 457359"/>
              <a:gd name="connsiteX91" fmla="*/ 174423 w 362060"/>
              <a:gd name="connsiteY91" fmla="*/ 454886 h 457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62060" h="457359">
                <a:moveTo>
                  <a:pt x="174423" y="454886"/>
                </a:moveTo>
                <a:cubicBezTo>
                  <a:pt x="174863" y="462814"/>
                  <a:pt x="163966" y="449358"/>
                  <a:pt x="158566" y="446958"/>
                </a:cubicBezTo>
                <a:cubicBezTo>
                  <a:pt x="151915" y="444002"/>
                  <a:pt x="144438" y="443075"/>
                  <a:pt x="137424" y="441672"/>
                </a:cubicBezTo>
                <a:cubicBezTo>
                  <a:pt x="132138" y="438148"/>
                  <a:pt x="127593" y="433110"/>
                  <a:pt x="121567" y="431101"/>
                </a:cubicBezTo>
                <a:cubicBezTo>
                  <a:pt x="110626" y="427453"/>
                  <a:pt x="115957" y="430003"/>
                  <a:pt x="105710" y="423173"/>
                </a:cubicBezTo>
                <a:cubicBezTo>
                  <a:pt x="82419" y="388234"/>
                  <a:pt x="109228" y="431490"/>
                  <a:pt x="97782" y="322747"/>
                </a:cubicBezTo>
                <a:cubicBezTo>
                  <a:pt x="97391" y="319030"/>
                  <a:pt x="92497" y="317462"/>
                  <a:pt x="89854" y="314819"/>
                </a:cubicBezTo>
                <a:cubicBezTo>
                  <a:pt x="86330" y="306010"/>
                  <a:pt x="83526" y="296877"/>
                  <a:pt x="79283" y="288391"/>
                </a:cubicBezTo>
                <a:cubicBezTo>
                  <a:pt x="77313" y="284451"/>
                  <a:pt x="73539" y="281644"/>
                  <a:pt x="71354" y="277820"/>
                </a:cubicBezTo>
                <a:cubicBezTo>
                  <a:pt x="69972" y="275401"/>
                  <a:pt x="69958" y="272383"/>
                  <a:pt x="68712" y="269892"/>
                </a:cubicBezTo>
                <a:cubicBezTo>
                  <a:pt x="67292" y="267051"/>
                  <a:pt x="65188" y="264607"/>
                  <a:pt x="63426" y="261964"/>
                </a:cubicBezTo>
                <a:cubicBezTo>
                  <a:pt x="64307" y="249631"/>
                  <a:pt x="61477" y="236445"/>
                  <a:pt x="66069" y="224965"/>
                </a:cubicBezTo>
                <a:cubicBezTo>
                  <a:pt x="67737" y="220794"/>
                  <a:pt x="75383" y="224551"/>
                  <a:pt x="79283" y="222322"/>
                </a:cubicBezTo>
                <a:cubicBezTo>
                  <a:pt x="112753" y="203196"/>
                  <a:pt x="58187" y="223188"/>
                  <a:pt x="92497" y="211751"/>
                </a:cubicBezTo>
                <a:cubicBezTo>
                  <a:pt x="95140" y="209989"/>
                  <a:pt x="97584" y="207885"/>
                  <a:pt x="100425" y="206465"/>
                </a:cubicBezTo>
                <a:cubicBezTo>
                  <a:pt x="102916" y="205219"/>
                  <a:pt x="106613" y="205998"/>
                  <a:pt x="108353" y="203823"/>
                </a:cubicBezTo>
                <a:cubicBezTo>
                  <a:pt x="110622" y="200987"/>
                  <a:pt x="109565" y="196590"/>
                  <a:pt x="110996" y="193251"/>
                </a:cubicBezTo>
                <a:cubicBezTo>
                  <a:pt x="112247" y="190332"/>
                  <a:pt x="114520" y="187966"/>
                  <a:pt x="116282" y="185323"/>
                </a:cubicBezTo>
                <a:cubicBezTo>
                  <a:pt x="115401" y="178276"/>
                  <a:pt x="116277" y="170775"/>
                  <a:pt x="113639" y="164181"/>
                </a:cubicBezTo>
                <a:cubicBezTo>
                  <a:pt x="112459" y="161232"/>
                  <a:pt x="108468" y="160471"/>
                  <a:pt x="105710" y="158895"/>
                </a:cubicBezTo>
                <a:cubicBezTo>
                  <a:pt x="93928" y="152163"/>
                  <a:pt x="95802" y="153743"/>
                  <a:pt x="81926" y="150967"/>
                </a:cubicBezTo>
                <a:cubicBezTo>
                  <a:pt x="69459" y="132270"/>
                  <a:pt x="85115" y="155432"/>
                  <a:pt x="68712" y="132468"/>
                </a:cubicBezTo>
                <a:cubicBezTo>
                  <a:pt x="66866" y="129883"/>
                  <a:pt x="65188" y="127182"/>
                  <a:pt x="63426" y="124539"/>
                </a:cubicBezTo>
                <a:cubicBezTo>
                  <a:pt x="62545" y="112206"/>
                  <a:pt x="63615" y="99576"/>
                  <a:pt x="60783" y="87541"/>
                </a:cubicBezTo>
                <a:cubicBezTo>
                  <a:pt x="59927" y="83903"/>
                  <a:pt x="54670" y="82879"/>
                  <a:pt x="52855" y="79612"/>
                </a:cubicBezTo>
                <a:cubicBezTo>
                  <a:pt x="50149" y="74742"/>
                  <a:pt x="47569" y="63756"/>
                  <a:pt x="47569" y="63756"/>
                </a:cubicBezTo>
                <a:cubicBezTo>
                  <a:pt x="46688" y="56708"/>
                  <a:pt x="47565" y="49208"/>
                  <a:pt x="44927" y="42613"/>
                </a:cubicBezTo>
                <a:cubicBezTo>
                  <a:pt x="43747" y="39664"/>
                  <a:pt x="39839" y="38748"/>
                  <a:pt x="36998" y="37328"/>
                </a:cubicBezTo>
                <a:cubicBezTo>
                  <a:pt x="26828" y="32243"/>
                  <a:pt x="7435" y="32718"/>
                  <a:pt x="0" y="32042"/>
                </a:cubicBezTo>
                <a:cubicBezTo>
                  <a:pt x="353" y="30628"/>
                  <a:pt x="3767" y="15821"/>
                  <a:pt x="5285" y="13543"/>
                </a:cubicBezTo>
                <a:cubicBezTo>
                  <a:pt x="9357" y="7435"/>
                  <a:pt x="15289" y="4230"/>
                  <a:pt x="21142" y="329"/>
                </a:cubicBezTo>
                <a:cubicBezTo>
                  <a:pt x="36999" y="1210"/>
                  <a:pt x="53722" y="-2274"/>
                  <a:pt x="68712" y="2972"/>
                </a:cubicBezTo>
                <a:cubicBezTo>
                  <a:pt x="73970" y="4812"/>
                  <a:pt x="73997" y="18828"/>
                  <a:pt x="73997" y="18828"/>
                </a:cubicBezTo>
                <a:cubicBezTo>
                  <a:pt x="74878" y="30280"/>
                  <a:pt x="75497" y="41755"/>
                  <a:pt x="76640" y="53184"/>
                </a:cubicBezTo>
                <a:cubicBezTo>
                  <a:pt x="77260" y="59382"/>
                  <a:pt x="76753" y="65992"/>
                  <a:pt x="79283" y="71684"/>
                </a:cubicBezTo>
                <a:cubicBezTo>
                  <a:pt x="81064" y="75692"/>
                  <a:pt x="91622" y="78440"/>
                  <a:pt x="95139" y="79612"/>
                </a:cubicBezTo>
                <a:cubicBezTo>
                  <a:pt x="97782" y="82255"/>
                  <a:pt x="100197" y="85148"/>
                  <a:pt x="103068" y="87541"/>
                </a:cubicBezTo>
                <a:cubicBezTo>
                  <a:pt x="105508" y="89574"/>
                  <a:pt x="108750" y="90580"/>
                  <a:pt x="110996" y="92826"/>
                </a:cubicBezTo>
                <a:cubicBezTo>
                  <a:pt x="113242" y="95072"/>
                  <a:pt x="114520" y="98111"/>
                  <a:pt x="116282" y="100754"/>
                </a:cubicBezTo>
                <a:cubicBezTo>
                  <a:pt x="117163" y="110444"/>
                  <a:pt x="117233" y="120243"/>
                  <a:pt x="118924" y="129825"/>
                </a:cubicBezTo>
                <a:cubicBezTo>
                  <a:pt x="119892" y="135312"/>
                  <a:pt x="119574" y="142592"/>
                  <a:pt x="124210" y="145682"/>
                </a:cubicBezTo>
                <a:cubicBezTo>
                  <a:pt x="135803" y="153410"/>
                  <a:pt x="130232" y="148426"/>
                  <a:pt x="140067" y="161538"/>
                </a:cubicBezTo>
                <a:cubicBezTo>
                  <a:pt x="144400" y="174538"/>
                  <a:pt x="144414" y="177074"/>
                  <a:pt x="150638" y="187966"/>
                </a:cubicBezTo>
                <a:cubicBezTo>
                  <a:pt x="152214" y="190724"/>
                  <a:pt x="154503" y="193053"/>
                  <a:pt x="155923" y="195894"/>
                </a:cubicBezTo>
                <a:cubicBezTo>
                  <a:pt x="162305" y="208659"/>
                  <a:pt x="153130" y="200199"/>
                  <a:pt x="166494" y="209108"/>
                </a:cubicBezTo>
                <a:cubicBezTo>
                  <a:pt x="167375" y="215275"/>
                  <a:pt x="167347" y="221641"/>
                  <a:pt x="169137" y="227608"/>
                </a:cubicBezTo>
                <a:cubicBezTo>
                  <a:pt x="170050" y="230650"/>
                  <a:pt x="172313" y="233162"/>
                  <a:pt x="174423" y="235536"/>
                </a:cubicBezTo>
                <a:cubicBezTo>
                  <a:pt x="203799" y="268585"/>
                  <a:pt x="179268" y="240896"/>
                  <a:pt x="198208" y="256678"/>
                </a:cubicBezTo>
                <a:cubicBezTo>
                  <a:pt x="201079" y="259070"/>
                  <a:pt x="202442" y="264038"/>
                  <a:pt x="206136" y="264606"/>
                </a:cubicBezTo>
                <a:cubicBezTo>
                  <a:pt x="226181" y="267690"/>
                  <a:pt x="246659" y="266368"/>
                  <a:pt x="266920" y="267249"/>
                </a:cubicBezTo>
                <a:cubicBezTo>
                  <a:pt x="275123" y="269984"/>
                  <a:pt x="277254" y="270279"/>
                  <a:pt x="285419" y="275178"/>
                </a:cubicBezTo>
                <a:cubicBezTo>
                  <a:pt x="290866" y="278446"/>
                  <a:pt x="296784" y="281257"/>
                  <a:pt x="301276" y="285749"/>
                </a:cubicBezTo>
                <a:cubicBezTo>
                  <a:pt x="303919" y="288392"/>
                  <a:pt x="305937" y="291862"/>
                  <a:pt x="309204" y="293677"/>
                </a:cubicBezTo>
                <a:cubicBezTo>
                  <a:pt x="314074" y="296383"/>
                  <a:pt x="325061" y="298962"/>
                  <a:pt x="325061" y="298962"/>
                </a:cubicBezTo>
                <a:cubicBezTo>
                  <a:pt x="332439" y="321096"/>
                  <a:pt x="321661" y="286744"/>
                  <a:pt x="330346" y="335961"/>
                </a:cubicBezTo>
                <a:cubicBezTo>
                  <a:pt x="331314" y="341448"/>
                  <a:pt x="333870" y="346532"/>
                  <a:pt x="335632" y="351818"/>
                </a:cubicBezTo>
                <a:lnTo>
                  <a:pt x="338275" y="359746"/>
                </a:lnTo>
                <a:cubicBezTo>
                  <a:pt x="339290" y="365840"/>
                  <a:pt x="340306" y="377023"/>
                  <a:pt x="343560" y="383531"/>
                </a:cubicBezTo>
                <a:cubicBezTo>
                  <a:pt x="344981" y="386372"/>
                  <a:pt x="347084" y="388817"/>
                  <a:pt x="348846" y="391460"/>
                </a:cubicBezTo>
                <a:cubicBezTo>
                  <a:pt x="349727" y="395864"/>
                  <a:pt x="350400" y="400316"/>
                  <a:pt x="351489" y="404673"/>
                </a:cubicBezTo>
                <a:cubicBezTo>
                  <a:pt x="352165" y="407376"/>
                  <a:pt x="353366" y="409923"/>
                  <a:pt x="354131" y="412602"/>
                </a:cubicBezTo>
                <a:cubicBezTo>
                  <a:pt x="355129" y="416094"/>
                  <a:pt x="355986" y="419627"/>
                  <a:pt x="356774" y="423173"/>
                </a:cubicBezTo>
                <a:cubicBezTo>
                  <a:pt x="361026" y="442307"/>
                  <a:pt x="357337" y="430148"/>
                  <a:pt x="362060" y="444315"/>
                </a:cubicBezTo>
                <a:cubicBezTo>
                  <a:pt x="361179" y="446958"/>
                  <a:pt x="362003" y="451208"/>
                  <a:pt x="359417" y="452243"/>
                </a:cubicBezTo>
                <a:cubicBezTo>
                  <a:pt x="357907" y="452847"/>
                  <a:pt x="343268" y="447742"/>
                  <a:pt x="340917" y="446958"/>
                </a:cubicBezTo>
                <a:cubicBezTo>
                  <a:pt x="338274" y="445196"/>
                  <a:pt x="335429" y="443705"/>
                  <a:pt x="332989" y="441672"/>
                </a:cubicBezTo>
                <a:cubicBezTo>
                  <a:pt x="325628" y="435537"/>
                  <a:pt x="322965" y="430949"/>
                  <a:pt x="317132" y="423173"/>
                </a:cubicBezTo>
                <a:cubicBezTo>
                  <a:pt x="316251" y="418768"/>
                  <a:pt x="316499" y="413977"/>
                  <a:pt x="314490" y="409959"/>
                </a:cubicBezTo>
                <a:cubicBezTo>
                  <a:pt x="312819" y="406616"/>
                  <a:pt x="308954" y="404902"/>
                  <a:pt x="306561" y="402031"/>
                </a:cubicBezTo>
                <a:cubicBezTo>
                  <a:pt x="304528" y="399591"/>
                  <a:pt x="303309" y="396542"/>
                  <a:pt x="301276" y="394102"/>
                </a:cubicBezTo>
                <a:cubicBezTo>
                  <a:pt x="297104" y="389096"/>
                  <a:pt x="291355" y="383856"/>
                  <a:pt x="285419" y="380888"/>
                </a:cubicBezTo>
                <a:cubicBezTo>
                  <a:pt x="282928" y="379642"/>
                  <a:pt x="280134" y="379127"/>
                  <a:pt x="277491" y="378246"/>
                </a:cubicBezTo>
                <a:cubicBezTo>
                  <a:pt x="276610" y="383531"/>
                  <a:pt x="276838" y="389127"/>
                  <a:pt x="274848" y="394102"/>
                </a:cubicBezTo>
                <a:cubicBezTo>
                  <a:pt x="263059" y="423573"/>
                  <a:pt x="269375" y="387210"/>
                  <a:pt x="264277" y="415245"/>
                </a:cubicBezTo>
                <a:cubicBezTo>
                  <a:pt x="263163" y="421373"/>
                  <a:pt x="263035" y="427675"/>
                  <a:pt x="261634" y="433744"/>
                </a:cubicBezTo>
                <a:cubicBezTo>
                  <a:pt x="260381" y="439173"/>
                  <a:pt x="256349" y="449601"/>
                  <a:pt x="256349" y="449601"/>
                </a:cubicBezTo>
                <a:cubicBezTo>
                  <a:pt x="239611" y="448720"/>
                  <a:pt x="212738" y="462364"/>
                  <a:pt x="206136" y="446958"/>
                </a:cubicBezTo>
                <a:cubicBezTo>
                  <a:pt x="191904" y="413750"/>
                  <a:pt x="207175" y="374697"/>
                  <a:pt x="208779" y="338604"/>
                </a:cubicBezTo>
                <a:cubicBezTo>
                  <a:pt x="209300" y="326879"/>
                  <a:pt x="210927" y="328362"/>
                  <a:pt x="219350" y="322747"/>
                </a:cubicBezTo>
                <a:cubicBezTo>
                  <a:pt x="218469" y="313938"/>
                  <a:pt x="221168" y="303967"/>
                  <a:pt x="216707" y="296320"/>
                </a:cubicBezTo>
                <a:cubicBezTo>
                  <a:pt x="213900" y="291507"/>
                  <a:pt x="200850" y="291034"/>
                  <a:pt x="200850" y="291034"/>
                </a:cubicBezTo>
                <a:cubicBezTo>
                  <a:pt x="198207" y="291915"/>
                  <a:pt x="194892" y="291707"/>
                  <a:pt x="192922" y="293677"/>
                </a:cubicBezTo>
                <a:cubicBezTo>
                  <a:pt x="190952" y="295647"/>
                  <a:pt x="190883" y="298886"/>
                  <a:pt x="190279" y="301605"/>
                </a:cubicBezTo>
                <a:cubicBezTo>
                  <a:pt x="189116" y="306836"/>
                  <a:pt x="189330" y="312378"/>
                  <a:pt x="187636" y="317462"/>
                </a:cubicBezTo>
                <a:cubicBezTo>
                  <a:pt x="186632" y="320475"/>
                  <a:pt x="184113" y="322747"/>
                  <a:pt x="182351" y="325390"/>
                </a:cubicBezTo>
                <a:cubicBezTo>
                  <a:pt x="181504" y="328777"/>
                  <a:pt x="178961" y="340099"/>
                  <a:pt x="177065" y="343890"/>
                </a:cubicBezTo>
                <a:cubicBezTo>
                  <a:pt x="175645" y="346731"/>
                  <a:pt x="173200" y="348977"/>
                  <a:pt x="171780" y="351818"/>
                </a:cubicBezTo>
                <a:cubicBezTo>
                  <a:pt x="166638" y="362103"/>
                  <a:pt x="171574" y="358464"/>
                  <a:pt x="166494" y="370317"/>
                </a:cubicBezTo>
                <a:cubicBezTo>
                  <a:pt x="165243" y="373237"/>
                  <a:pt x="162971" y="375603"/>
                  <a:pt x="161209" y="378246"/>
                </a:cubicBezTo>
                <a:cubicBezTo>
                  <a:pt x="160328" y="382651"/>
                  <a:pt x="159656" y="387102"/>
                  <a:pt x="158566" y="391460"/>
                </a:cubicBezTo>
                <a:cubicBezTo>
                  <a:pt x="157890" y="394162"/>
                  <a:pt x="156347" y="396635"/>
                  <a:pt x="155923" y="399388"/>
                </a:cubicBezTo>
                <a:cubicBezTo>
                  <a:pt x="152403" y="422263"/>
                  <a:pt x="173983" y="446958"/>
                  <a:pt x="174423" y="454886"/>
                </a:cubicBezTo>
                <a:close/>
              </a:path>
            </a:pathLst>
          </a:custGeom>
          <a:solidFill>
            <a:srgbClr val="66FF33">
              <a:alpha val="47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06324" y="3909427"/>
            <a:ext cx="228600" cy="138498"/>
          </a:xfrm>
          <a:prstGeom prst="rect">
            <a:avLst/>
          </a:prstGeom>
          <a:solidFill>
            <a:srgbClr val="66FF33">
              <a:alpha val="76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306426" y="3729811"/>
            <a:ext cx="228600" cy="138498"/>
          </a:xfrm>
          <a:prstGeom prst="rect">
            <a:avLst/>
          </a:prstGeom>
          <a:solidFill>
            <a:srgbClr val="FFFFCC">
              <a:alpha val="76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06324" y="4099408"/>
            <a:ext cx="228600" cy="138498"/>
          </a:xfrm>
          <a:prstGeom prst="rect">
            <a:avLst/>
          </a:prstGeom>
          <a:solidFill>
            <a:schemeClr val="accent3">
              <a:lumMod val="75000"/>
              <a:alpha val="76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09134" y="4642679"/>
            <a:ext cx="228600" cy="138498"/>
          </a:xfrm>
          <a:prstGeom prst="rect">
            <a:avLst/>
          </a:prstGeom>
          <a:solidFill>
            <a:schemeClr val="accent4">
              <a:lumMod val="60000"/>
              <a:lumOff val="40000"/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304649" y="4457409"/>
            <a:ext cx="228600" cy="138498"/>
          </a:xfrm>
          <a:prstGeom prst="rect">
            <a:avLst/>
          </a:prstGeom>
          <a:solidFill>
            <a:srgbClr val="00B0F0">
              <a:alpha val="75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306324" y="4277215"/>
            <a:ext cx="228600" cy="138498"/>
          </a:xfrm>
          <a:prstGeom prst="rect">
            <a:avLst/>
          </a:prstGeom>
          <a:solidFill>
            <a:schemeClr val="accent1"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11318" y="5014611"/>
            <a:ext cx="228600" cy="138498"/>
          </a:xfrm>
          <a:prstGeom prst="rect">
            <a:avLst/>
          </a:prstGeom>
          <a:solidFill>
            <a:schemeClr val="bg1">
              <a:lumMod val="65000"/>
              <a:alpha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10760" y="4828645"/>
            <a:ext cx="228600" cy="138498"/>
          </a:xfrm>
          <a:prstGeom prst="rect">
            <a:avLst/>
          </a:prstGeom>
          <a:solidFill>
            <a:srgbClr val="FF3300">
              <a:alpha val="75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506115" y="3655874"/>
            <a:ext cx="12770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 smtClean="0"/>
              <a:t>Eucalipto</a:t>
            </a:r>
          </a:p>
          <a:p>
            <a:r>
              <a:rPr lang="es-PE" sz="1200" b="1" dirty="0" smtClean="0"/>
              <a:t>Aliso</a:t>
            </a:r>
          </a:p>
          <a:p>
            <a:r>
              <a:rPr lang="es-PE" sz="1200" b="1" dirty="0" smtClean="0"/>
              <a:t>Otro Bosque</a:t>
            </a:r>
          </a:p>
          <a:p>
            <a:r>
              <a:rPr lang="es-PE" sz="1200" b="1" dirty="0" smtClean="0"/>
              <a:t>Cultivo 1</a:t>
            </a:r>
          </a:p>
          <a:p>
            <a:r>
              <a:rPr lang="es-PE" sz="1200" b="1" dirty="0" smtClean="0"/>
              <a:t>Cultivo 2</a:t>
            </a:r>
          </a:p>
          <a:p>
            <a:r>
              <a:rPr lang="es-PE" sz="1200" b="1" dirty="0" smtClean="0"/>
              <a:t>Pastura regada</a:t>
            </a:r>
          </a:p>
          <a:p>
            <a:r>
              <a:rPr lang="es-PE" sz="1200" b="1" dirty="0" smtClean="0"/>
              <a:t>Descanso</a:t>
            </a:r>
          </a:p>
          <a:p>
            <a:r>
              <a:rPr lang="es-PE" sz="1200" b="1" dirty="0" smtClean="0"/>
              <a:t>Abandonado</a:t>
            </a:r>
          </a:p>
          <a:p>
            <a:endParaRPr lang="en-US" sz="1200" b="1" dirty="0"/>
          </a:p>
        </p:txBody>
      </p:sp>
      <p:sp>
        <p:nvSpPr>
          <p:cNvPr id="73" name="Rectangle 72"/>
          <p:cNvSpPr/>
          <p:nvPr/>
        </p:nvSpPr>
        <p:spPr>
          <a:xfrm>
            <a:off x="228600" y="3349823"/>
            <a:ext cx="1447800" cy="19186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257716" y="3388425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400" b="1" dirty="0" smtClean="0"/>
              <a:t>Usos Principales</a:t>
            </a:r>
            <a:endParaRPr lang="es-PE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254001" y="4992787"/>
            <a:ext cx="1219200" cy="19810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>
            <a:off x="7301882" y="5975668"/>
            <a:ext cx="1462739" cy="629809"/>
          </a:xfrm>
          <a:custGeom>
            <a:avLst/>
            <a:gdLst>
              <a:gd name="connsiteX0" fmla="*/ 139778 w 1462739"/>
              <a:gd name="connsiteY0" fmla="*/ 668006 h 708041"/>
              <a:gd name="connsiteX1" fmla="*/ 125186 w 1462739"/>
              <a:gd name="connsiteY1" fmla="*/ 604776 h 708041"/>
              <a:gd name="connsiteX2" fmla="*/ 96003 w 1462739"/>
              <a:gd name="connsiteY2" fmla="*/ 556138 h 708041"/>
              <a:gd name="connsiteX3" fmla="*/ 66820 w 1462739"/>
              <a:gd name="connsiteY3" fmla="*/ 512363 h 708041"/>
              <a:gd name="connsiteX4" fmla="*/ 57092 w 1462739"/>
              <a:gd name="connsiteY4" fmla="*/ 497772 h 708041"/>
              <a:gd name="connsiteX5" fmla="*/ 52229 w 1462739"/>
              <a:gd name="connsiteY5" fmla="*/ 483180 h 708041"/>
              <a:gd name="connsiteX6" fmla="*/ 32773 w 1462739"/>
              <a:gd name="connsiteY6" fmla="*/ 453998 h 708041"/>
              <a:gd name="connsiteX7" fmla="*/ 23046 w 1462739"/>
              <a:gd name="connsiteY7" fmla="*/ 439406 h 708041"/>
              <a:gd name="connsiteX8" fmla="*/ 8454 w 1462739"/>
              <a:gd name="connsiteY8" fmla="*/ 424815 h 708041"/>
              <a:gd name="connsiteX9" fmla="*/ 8454 w 1462739"/>
              <a:gd name="connsiteY9" fmla="*/ 327538 h 708041"/>
              <a:gd name="connsiteX10" fmla="*/ 18182 w 1462739"/>
              <a:gd name="connsiteY10" fmla="*/ 298355 h 708041"/>
              <a:gd name="connsiteX11" fmla="*/ 32773 w 1462739"/>
              <a:gd name="connsiteY11" fmla="*/ 283763 h 708041"/>
              <a:gd name="connsiteX12" fmla="*/ 57092 w 1462739"/>
              <a:gd name="connsiteY12" fmla="*/ 254580 h 708041"/>
              <a:gd name="connsiteX13" fmla="*/ 100867 w 1462739"/>
              <a:gd name="connsiteY13" fmla="*/ 230261 h 708041"/>
              <a:gd name="connsiteX14" fmla="*/ 130050 w 1462739"/>
              <a:gd name="connsiteY14" fmla="*/ 215670 h 708041"/>
              <a:gd name="connsiteX15" fmla="*/ 159233 w 1462739"/>
              <a:gd name="connsiteY15" fmla="*/ 186487 h 708041"/>
              <a:gd name="connsiteX16" fmla="*/ 173824 w 1462739"/>
              <a:gd name="connsiteY16" fmla="*/ 176759 h 708041"/>
              <a:gd name="connsiteX17" fmla="*/ 188416 w 1462739"/>
              <a:gd name="connsiteY17" fmla="*/ 162168 h 708041"/>
              <a:gd name="connsiteX18" fmla="*/ 203007 w 1462739"/>
              <a:gd name="connsiteY18" fmla="*/ 157304 h 708041"/>
              <a:gd name="connsiteX19" fmla="*/ 232190 w 1462739"/>
              <a:gd name="connsiteY19" fmla="*/ 137849 h 708041"/>
              <a:gd name="connsiteX20" fmla="*/ 246782 w 1462739"/>
              <a:gd name="connsiteY20" fmla="*/ 128121 h 708041"/>
              <a:gd name="connsiteX21" fmla="*/ 271101 w 1462739"/>
              <a:gd name="connsiteY21" fmla="*/ 123257 h 708041"/>
              <a:gd name="connsiteX22" fmla="*/ 373241 w 1462739"/>
              <a:gd name="connsiteY22" fmla="*/ 103802 h 708041"/>
              <a:gd name="connsiteX23" fmla="*/ 431607 w 1462739"/>
              <a:gd name="connsiteY23" fmla="*/ 98938 h 708041"/>
              <a:gd name="connsiteX24" fmla="*/ 460790 w 1462739"/>
              <a:gd name="connsiteY24" fmla="*/ 89210 h 708041"/>
              <a:gd name="connsiteX25" fmla="*/ 475382 w 1462739"/>
              <a:gd name="connsiteY25" fmla="*/ 84346 h 708041"/>
              <a:gd name="connsiteX26" fmla="*/ 489973 w 1462739"/>
              <a:gd name="connsiteY26" fmla="*/ 74619 h 708041"/>
              <a:gd name="connsiteX27" fmla="*/ 548339 w 1462739"/>
              <a:gd name="connsiteY27" fmla="*/ 69755 h 708041"/>
              <a:gd name="connsiteX28" fmla="*/ 1224412 w 1462739"/>
              <a:gd name="connsiteY28" fmla="*/ 79483 h 708041"/>
              <a:gd name="connsiteX29" fmla="*/ 1234139 w 1462739"/>
              <a:gd name="connsiteY29" fmla="*/ 94074 h 708041"/>
              <a:gd name="connsiteX30" fmla="*/ 1273050 w 1462739"/>
              <a:gd name="connsiteY30" fmla="*/ 103802 h 708041"/>
              <a:gd name="connsiteX31" fmla="*/ 1287641 w 1462739"/>
              <a:gd name="connsiteY31" fmla="*/ 108666 h 708041"/>
              <a:gd name="connsiteX32" fmla="*/ 1302233 w 1462739"/>
              <a:gd name="connsiteY32" fmla="*/ 118393 h 708041"/>
              <a:gd name="connsiteX33" fmla="*/ 1462739 w 1462739"/>
              <a:gd name="connsiteY33" fmla="*/ 123257 h 708041"/>
              <a:gd name="connsiteX34" fmla="*/ 1457875 w 1462739"/>
              <a:gd name="connsiteY34" fmla="*/ 254580 h 708041"/>
              <a:gd name="connsiteX35" fmla="*/ 1453012 w 1462739"/>
              <a:gd name="connsiteY35" fmla="*/ 269172 h 708041"/>
              <a:gd name="connsiteX36" fmla="*/ 1448148 w 1462739"/>
              <a:gd name="connsiteY36" fmla="*/ 288627 h 708041"/>
              <a:gd name="connsiteX37" fmla="*/ 1428692 w 1462739"/>
              <a:gd name="connsiteY37" fmla="*/ 317810 h 708041"/>
              <a:gd name="connsiteX38" fmla="*/ 1409237 w 1462739"/>
              <a:gd name="connsiteY38" fmla="*/ 346993 h 708041"/>
              <a:gd name="connsiteX39" fmla="*/ 1399509 w 1462739"/>
              <a:gd name="connsiteY39" fmla="*/ 361585 h 708041"/>
              <a:gd name="connsiteX40" fmla="*/ 1375190 w 1462739"/>
              <a:gd name="connsiteY40" fmla="*/ 405359 h 708041"/>
              <a:gd name="connsiteX41" fmla="*/ 1360599 w 1462739"/>
              <a:gd name="connsiteY41" fmla="*/ 415087 h 708041"/>
              <a:gd name="connsiteX42" fmla="*/ 1346007 w 1462739"/>
              <a:gd name="connsiteY42" fmla="*/ 429678 h 708041"/>
              <a:gd name="connsiteX43" fmla="*/ 1316824 w 1462739"/>
              <a:gd name="connsiteY43" fmla="*/ 439406 h 708041"/>
              <a:gd name="connsiteX44" fmla="*/ 1302233 w 1462739"/>
              <a:gd name="connsiteY44" fmla="*/ 444270 h 708041"/>
              <a:gd name="connsiteX45" fmla="*/ 1287641 w 1462739"/>
              <a:gd name="connsiteY45" fmla="*/ 449134 h 708041"/>
              <a:gd name="connsiteX46" fmla="*/ 1263322 w 1462739"/>
              <a:gd name="connsiteY46" fmla="*/ 473453 h 708041"/>
              <a:gd name="connsiteX47" fmla="*/ 1234139 w 1462739"/>
              <a:gd name="connsiteY47" fmla="*/ 502636 h 708041"/>
              <a:gd name="connsiteX48" fmla="*/ 1204956 w 1462739"/>
              <a:gd name="connsiteY48" fmla="*/ 531819 h 708041"/>
              <a:gd name="connsiteX49" fmla="*/ 1190365 w 1462739"/>
              <a:gd name="connsiteY49" fmla="*/ 546410 h 708041"/>
              <a:gd name="connsiteX50" fmla="*/ 1180637 w 1462739"/>
              <a:gd name="connsiteY50" fmla="*/ 561002 h 708041"/>
              <a:gd name="connsiteX51" fmla="*/ 1136863 w 1462739"/>
              <a:gd name="connsiteY51" fmla="*/ 599912 h 708041"/>
              <a:gd name="connsiteX52" fmla="*/ 1112544 w 1462739"/>
              <a:gd name="connsiteY52" fmla="*/ 624232 h 708041"/>
              <a:gd name="connsiteX53" fmla="*/ 1083361 w 1462739"/>
              <a:gd name="connsiteY53" fmla="*/ 653415 h 708041"/>
              <a:gd name="connsiteX54" fmla="*/ 1068769 w 1462739"/>
              <a:gd name="connsiteY54" fmla="*/ 668006 h 708041"/>
              <a:gd name="connsiteX55" fmla="*/ 1044450 w 1462739"/>
              <a:gd name="connsiteY55" fmla="*/ 702053 h 708041"/>
              <a:gd name="connsiteX56" fmla="*/ 1024995 w 1462739"/>
              <a:gd name="connsiteY56" fmla="*/ 706917 h 708041"/>
              <a:gd name="connsiteX57" fmla="*/ 966629 w 1462739"/>
              <a:gd name="connsiteY57" fmla="*/ 697189 h 708041"/>
              <a:gd name="connsiteX58" fmla="*/ 952037 w 1462739"/>
              <a:gd name="connsiteY58" fmla="*/ 687461 h 708041"/>
              <a:gd name="connsiteX59" fmla="*/ 402424 w 1462739"/>
              <a:gd name="connsiteY59" fmla="*/ 692325 h 708041"/>
              <a:gd name="connsiteX60" fmla="*/ 387833 w 1462739"/>
              <a:gd name="connsiteY60" fmla="*/ 697189 h 708041"/>
              <a:gd name="connsiteX61" fmla="*/ 314875 w 1462739"/>
              <a:gd name="connsiteY61" fmla="*/ 702053 h 708041"/>
              <a:gd name="connsiteX62" fmla="*/ 139778 w 1462739"/>
              <a:gd name="connsiteY62" fmla="*/ 668006 h 70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462739" h="708041">
                <a:moveTo>
                  <a:pt x="139778" y="668006"/>
                </a:moveTo>
                <a:cubicBezTo>
                  <a:pt x="108163" y="651793"/>
                  <a:pt x="146992" y="691995"/>
                  <a:pt x="125186" y="604776"/>
                </a:cubicBezTo>
                <a:cubicBezTo>
                  <a:pt x="122195" y="592813"/>
                  <a:pt x="100185" y="562412"/>
                  <a:pt x="96003" y="556138"/>
                </a:cubicBezTo>
                <a:lnTo>
                  <a:pt x="66820" y="512363"/>
                </a:lnTo>
                <a:lnTo>
                  <a:pt x="57092" y="497772"/>
                </a:lnTo>
                <a:cubicBezTo>
                  <a:pt x="55471" y="492908"/>
                  <a:pt x="54719" y="487662"/>
                  <a:pt x="52229" y="483180"/>
                </a:cubicBezTo>
                <a:cubicBezTo>
                  <a:pt x="46551" y="472960"/>
                  <a:pt x="39258" y="463726"/>
                  <a:pt x="32773" y="453998"/>
                </a:cubicBezTo>
                <a:cubicBezTo>
                  <a:pt x="29530" y="449134"/>
                  <a:pt x="27180" y="443539"/>
                  <a:pt x="23046" y="439406"/>
                </a:cubicBezTo>
                <a:lnTo>
                  <a:pt x="8454" y="424815"/>
                </a:lnTo>
                <a:cubicBezTo>
                  <a:pt x="-4302" y="386548"/>
                  <a:pt x="-1230" y="401783"/>
                  <a:pt x="8454" y="327538"/>
                </a:cubicBezTo>
                <a:cubicBezTo>
                  <a:pt x="9780" y="317370"/>
                  <a:pt x="10932" y="305606"/>
                  <a:pt x="18182" y="298355"/>
                </a:cubicBezTo>
                <a:cubicBezTo>
                  <a:pt x="23046" y="293491"/>
                  <a:pt x="28370" y="289047"/>
                  <a:pt x="32773" y="283763"/>
                </a:cubicBezTo>
                <a:cubicBezTo>
                  <a:pt x="47559" y="266019"/>
                  <a:pt x="36906" y="270281"/>
                  <a:pt x="57092" y="254580"/>
                </a:cubicBezTo>
                <a:cubicBezTo>
                  <a:pt x="112291" y="211647"/>
                  <a:pt x="65645" y="247871"/>
                  <a:pt x="100867" y="230261"/>
                </a:cubicBezTo>
                <a:cubicBezTo>
                  <a:pt x="138582" y="211404"/>
                  <a:pt x="93371" y="227896"/>
                  <a:pt x="130050" y="215670"/>
                </a:cubicBezTo>
                <a:cubicBezTo>
                  <a:pt x="139778" y="205942"/>
                  <a:pt x="147787" y="194118"/>
                  <a:pt x="159233" y="186487"/>
                </a:cubicBezTo>
                <a:cubicBezTo>
                  <a:pt x="164097" y="183244"/>
                  <a:pt x="169333" y="180501"/>
                  <a:pt x="173824" y="176759"/>
                </a:cubicBezTo>
                <a:cubicBezTo>
                  <a:pt x="179108" y="172356"/>
                  <a:pt x="182693" y="165983"/>
                  <a:pt x="188416" y="162168"/>
                </a:cubicBezTo>
                <a:cubicBezTo>
                  <a:pt x="192682" y="159324"/>
                  <a:pt x="198525" y="159794"/>
                  <a:pt x="203007" y="157304"/>
                </a:cubicBezTo>
                <a:cubicBezTo>
                  <a:pt x="213227" y="151626"/>
                  <a:pt x="222462" y="144334"/>
                  <a:pt x="232190" y="137849"/>
                </a:cubicBezTo>
                <a:cubicBezTo>
                  <a:pt x="237054" y="134606"/>
                  <a:pt x="241050" y="129268"/>
                  <a:pt x="246782" y="128121"/>
                </a:cubicBezTo>
                <a:lnTo>
                  <a:pt x="271101" y="123257"/>
                </a:lnTo>
                <a:cubicBezTo>
                  <a:pt x="306624" y="87734"/>
                  <a:pt x="277700" y="110172"/>
                  <a:pt x="373241" y="103802"/>
                </a:cubicBezTo>
                <a:cubicBezTo>
                  <a:pt x="392721" y="102503"/>
                  <a:pt x="412152" y="100559"/>
                  <a:pt x="431607" y="98938"/>
                </a:cubicBezTo>
                <a:lnTo>
                  <a:pt x="460790" y="89210"/>
                </a:lnTo>
                <a:cubicBezTo>
                  <a:pt x="465654" y="87589"/>
                  <a:pt x="471116" y="87190"/>
                  <a:pt x="475382" y="84346"/>
                </a:cubicBezTo>
                <a:cubicBezTo>
                  <a:pt x="480246" y="81104"/>
                  <a:pt x="484241" y="75765"/>
                  <a:pt x="489973" y="74619"/>
                </a:cubicBezTo>
                <a:cubicBezTo>
                  <a:pt x="509117" y="70790"/>
                  <a:pt x="528884" y="71376"/>
                  <a:pt x="548339" y="69755"/>
                </a:cubicBezTo>
                <a:cubicBezTo>
                  <a:pt x="762455" y="-1617"/>
                  <a:pt x="1035301" y="-46591"/>
                  <a:pt x="1224412" y="79483"/>
                </a:cubicBezTo>
                <a:cubicBezTo>
                  <a:pt x="1227654" y="84347"/>
                  <a:pt x="1229575" y="90422"/>
                  <a:pt x="1234139" y="94074"/>
                </a:cubicBezTo>
                <a:cubicBezTo>
                  <a:pt x="1239193" y="98117"/>
                  <a:pt x="1271728" y="103472"/>
                  <a:pt x="1273050" y="103802"/>
                </a:cubicBezTo>
                <a:cubicBezTo>
                  <a:pt x="1278024" y="105045"/>
                  <a:pt x="1283055" y="106373"/>
                  <a:pt x="1287641" y="108666"/>
                </a:cubicBezTo>
                <a:cubicBezTo>
                  <a:pt x="1292870" y="111280"/>
                  <a:pt x="1296408" y="117908"/>
                  <a:pt x="1302233" y="118393"/>
                </a:cubicBezTo>
                <a:cubicBezTo>
                  <a:pt x="1355575" y="122838"/>
                  <a:pt x="1409237" y="121636"/>
                  <a:pt x="1462739" y="123257"/>
                </a:cubicBezTo>
                <a:cubicBezTo>
                  <a:pt x="1461118" y="167031"/>
                  <a:pt x="1460789" y="210873"/>
                  <a:pt x="1457875" y="254580"/>
                </a:cubicBezTo>
                <a:cubicBezTo>
                  <a:pt x="1457534" y="259696"/>
                  <a:pt x="1454420" y="264242"/>
                  <a:pt x="1453012" y="269172"/>
                </a:cubicBezTo>
                <a:cubicBezTo>
                  <a:pt x="1451176" y="275599"/>
                  <a:pt x="1449984" y="282200"/>
                  <a:pt x="1448148" y="288627"/>
                </a:cubicBezTo>
                <a:cubicBezTo>
                  <a:pt x="1440946" y="313835"/>
                  <a:pt x="1447129" y="294106"/>
                  <a:pt x="1428692" y="317810"/>
                </a:cubicBezTo>
                <a:cubicBezTo>
                  <a:pt x="1421514" y="327038"/>
                  <a:pt x="1415722" y="337265"/>
                  <a:pt x="1409237" y="346993"/>
                </a:cubicBezTo>
                <a:lnTo>
                  <a:pt x="1399509" y="361585"/>
                </a:lnTo>
                <a:cubicBezTo>
                  <a:pt x="1394441" y="376792"/>
                  <a:pt x="1389528" y="395800"/>
                  <a:pt x="1375190" y="405359"/>
                </a:cubicBezTo>
                <a:cubicBezTo>
                  <a:pt x="1370326" y="408602"/>
                  <a:pt x="1365090" y="411345"/>
                  <a:pt x="1360599" y="415087"/>
                </a:cubicBezTo>
                <a:cubicBezTo>
                  <a:pt x="1355315" y="419490"/>
                  <a:pt x="1352020" y="426338"/>
                  <a:pt x="1346007" y="429678"/>
                </a:cubicBezTo>
                <a:cubicBezTo>
                  <a:pt x="1337043" y="434658"/>
                  <a:pt x="1326552" y="436163"/>
                  <a:pt x="1316824" y="439406"/>
                </a:cubicBezTo>
                <a:lnTo>
                  <a:pt x="1302233" y="444270"/>
                </a:lnTo>
                <a:lnTo>
                  <a:pt x="1287641" y="449134"/>
                </a:lnTo>
                <a:cubicBezTo>
                  <a:pt x="1267598" y="479200"/>
                  <a:pt x="1289852" y="449871"/>
                  <a:pt x="1263322" y="473453"/>
                </a:cubicBezTo>
                <a:cubicBezTo>
                  <a:pt x="1253040" y="482593"/>
                  <a:pt x="1243867" y="492908"/>
                  <a:pt x="1234139" y="502636"/>
                </a:cubicBezTo>
                <a:lnTo>
                  <a:pt x="1204956" y="531819"/>
                </a:lnTo>
                <a:cubicBezTo>
                  <a:pt x="1200092" y="536683"/>
                  <a:pt x="1194180" y="540687"/>
                  <a:pt x="1190365" y="546410"/>
                </a:cubicBezTo>
                <a:cubicBezTo>
                  <a:pt x="1187122" y="551274"/>
                  <a:pt x="1184771" y="556868"/>
                  <a:pt x="1180637" y="561002"/>
                </a:cubicBezTo>
                <a:cubicBezTo>
                  <a:pt x="1151396" y="590243"/>
                  <a:pt x="1177719" y="538628"/>
                  <a:pt x="1136863" y="599912"/>
                </a:cubicBezTo>
                <a:cubicBezTo>
                  <a:pt x="1116818" y="629979"/>
                  <a:pt x="1139073" y="600650"/>
                  <a:pt x="1112544" y="624232"/>
                </a:cubicBezTo>
                <a:cubicBezTo>
                  <a:pt x="1102262" y="633372"/>
                  <a:pt x="1093089" y="643687"/>
                  <a:pt x="1083361" y="653415"/>
                </a:cubicBezTo>
                <a:lnTo>
                  <a:pt x="1068769" y="668006"/>
                </a:lnTo>
                <a:cubicBezTo>
                  <a:pt x="1058273" y="699492"/>
                  <a:pt x="1068342" y="695226"/>
                  <a:pt x="1044450" y="702053"/>
                </a:cubicBezTo>
                <a:cubicBezTo>
                  <a:pt x="1038023" y="703890"/>
                  <a:pt x="1031480" y="705296"/>
                  <a:pt x="1024995" y="706917"/>
                </a:cubicBezTo>
                <a:cubicBezTo>
                  <a:pt x="1011123" y="705376"/>
                  <a:pt x="982926" y="705338"/>
                  <a:pt x="966629" y="697189"/>
                </a:cubicBezTo>
                <a:cubicBezTo>
                  <a:pt x="961400" y="694575"/>
                  <a:pt x="956901" y="690704"/>
                  <a:pt x="952037" y="687461"/>
                </a:cubicBezTo>
                <a:lnTo>
                  <a:pt x="402424" y="692325"/>
                </a:lnTo>
                <a:cubicBezTo>
                  <a:pt x="397298" y="692413"/>
                  <a:pt x="392928" y="696623"/>
                  <a:pt x="387833" y="697189"/>
                </a:cubicBezTo>
                <a:cubicBezTo>
                  <a:pt x="363609" y="699881"/>
                  <a:pt x="339194" y="700432"/>
                  <a:pt x="314875" y="702053"/>
                </a:cubicBezTo>
                <a:cubicBezTo>
                  <a:pt x="252604" y="722811"/>
                  <a:pt x="171393" y="684219"/>
                  <a:pt x="139778" y="668006"/>
                </a:cubicBezTo>
                <a:close/>
              </a:path>
            </a:pathLst>
          </a:custGeom>
          <a:solidFill>
            <a:srgbClr val="66FF33">
              <a:alpha val="52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2057400" y="62600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Quilcas, Zona Media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78" name="Title 3"/>
          <p:cNvSpPr txBox="1">
            <a:spLocks/>
          </p:cNvSpPr>
          <p:nvPr/>
        </p:nvSpPr>
        <p:spPr>
          <a:xfrm>
            <a:off x="254001" y="76200"/>
            <a:ext cx="8627517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5938" lvl="1" indent="-398463"/>
            <a:r>
              <a:rPr lang="es-ES" sz="28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Elaboración de senarios participativas con las comunidades - herramienta de planificación</a:t>
            </a:r>
            <a:endParaRPr lang="es-ES" sz="28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7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53621" cy="1752600"/>
          </a:xfrm>
        </p:spPr>
        <p:txBody>
          <a:bodyPr>
            <a:noAutofit/>
          </a:bodyPr>
          <a:lstStyle/>
          <a:p>
            <a:pPr marL="465138" indent="-465138" algn="l">
              <a:spcBef>
                <a:spcPts val="600"/>
              </a:spcBef>
              <a:spcAft>
                <a:spcPts val="600"/>
              </a:spcAft>
            </a:pP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 3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BO" sz="2800" dirty="0">
                <a:latin typeface="Arial" panose="020B0604020202020204" pitchFamily="34" charset="0"/>
                <a:cs typeface="Arial" panose="020B0604020202020204" pitchFamily="34" charset="0"/>
              </a:rPr>
              <a:t>Apoyar una plataforma regional para </a:t>
            </a:r>
            <a:r>
              <a:rPr lang="es-B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investigación </a:t>
            </a:r>
            <a:r>
              <a:rPr lang="es-BO" sz="2800" dirty="0">
                <a:latin typeface="Arial" panose="020B0604020202020204" pitchFamily="34" charset="0"/>
                <a:cs typeface="Arial" panose="020B0604020202020204" pitchFamily="34" charset="0"/>
              </a:rPr>
              <a:t>sobre suelos y </a:t>
            </a:r>
            <a:r>
              <a:rPr lang="es-B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paisajes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Actividades Principales: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003" y="1828800"/>
            <a:ext cx="8247797" cy="4419600"/>
          </a:xfrm>
        </p:spPr>
        <p:txBody>
          <a:bodyPr>
            <a:normAutofit/>
          </a:bodyPr>
          <a:lstStyle/>
          <a:p>
            <a:r>
              <a:rPr lang="es-EC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Taller de </a:t>
            </a:r>
            <a:r>
              <a:rPr lang="es-PE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arranque (febrero 2014) </a:t>
            </a:r>
          </a:p>
          <a:p>
            <a:pPr marL="457200" lvl="1" indent="0">
              <a:buNone/>
            </a:pPr>
            <a:r>
              <a:rPr lang="es-PE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Estimular discurso (sobre suelos, ecología, temas sociales) </a:t>
            </a:r>
          </a:p>
          <a:p>
            <a:pPr marL="457200" lvl="1" indent="0">
              <a:buNone/>
            </a:pPr>
            <a:r>
              <a:rPr lang="es-PE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Capacitación en nuevas metodologías y conceptos </a:t>
            </a:r>
          </a:p>
          <a:p>
            <a:pPr marL="457200" lvl="1" indent="0">
              <a:buNone/>
            </a:pPr>
            <a:endParaRPr lang="es-PE" sz="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/>
            <a:r>
              <a:rPr lang="es-PE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Reuniones regionales </a:t>
            </a:r>
          </a:p>
          <a:p>
            <a:pPr marL="457200" lvl="1" indent="0">
              <a:buNone/>
            </a:pPr>
            <a:r>
              <a:rPr lang="es-PE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Estandarizar metodologías</a:t>
            </a:r>
          </a:p>
          <a:p>
            <a:pPr marL="457200" lvl="1" indent="0">
              <a:buNone/>
            </a:pPr>
            <a:r>
              <a:rPr lang="es-PE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Explorar nuevos fuentes de financiamiento</a:t>
            </a:r>
          </a:p>
          <a:p>
            <a:pPr marL="457200" lvl="1" indent="0">
              <a:buNone/>
            </a:pPr>
            <a:endParaRPr lang="es-PE" sz="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/>
            <a:r>
              <a:rPr lang="es-PE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Sitio web</a:t>
            </a:r>
          </a:p>
          <a:p>
            <a:pPr marL="400050" lvl="1" indent="0">
              <a:buNone/>
            </a:pPr>
            <a:r>
              <a:rPr lang="es-PE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Informar sobre avances </a:t>
            </a:r>
            <a:r>
              <a:rPr lang="es-PE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PE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proyecto y la plataforma regional</a:t>
            </a:r>
          </a:p>
          <a:p>
            <a:pPr marL="573088" lvl="1" indent="-173038">
              <a:buNone/>
            </a:pPr>
            <a:r>
              <a:rPr lang="es-PE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Compartir recursos (ej. documentos, metodologías, estrategias para el desarrollo)  … próximamente</a:t>
            </a:r>
          </a:p>
        </p:txBody>
      </p:sp>
    </p:spTree>
    <p:extLst>
      <p:ext uri="{BB962C8B-B14F-4D97-AF65-F5344CB8AC3E}">
        <p14:creationId xmlns:p14="http://schemas.microsoft.com/office/powerpoint/2010/main" val="388762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53621" cy="990600"/>
          </a:xfrm>
        </p:spPr>
        <p:txBody>
          <a:bodyPr>
            <a:noAutofit/>
          </a:bodyPr>
          <a:lstStyle/>
          <a:p>
            <a:pPr marL="465138" indent="-465138">
              <a:spcBef>
                <a:spcPts val="600"/>
              </a:spcBef>
              <a:spcAft>
                <a:spcPts val="600"/>
              </a:spcAft>
            </a:pPr>
            <a:r>
              <a:rPr lang="es-PE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Resultados Preliminares</a:t>
            </a:r>
            <a:br>
              <a:rPr lang="es-PE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Objetivo 1: Ensayo ‘</a:t>
            </a:r>
            <a:r>
              <a:rPr lang="es-PE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best-bets</a:t>
            </a:r>
            <a:r>
              <a:rPr lang="es-PE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endParaRPr lang="es-PE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609600"/>
          </a:xfrm>
        </p:spPr>
        <p:txBody>
          <a:bodyPr>
            <a:normAutofit/>
          </a:bodyPr>
          <a:lstStyle/>
          <a:p>
            <a:r>
              <a:rPr lang="es-PE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 del suelo (45 días de la siembra)</a:t>
            </a:r>
          </a:p>
        </p:txBody>
      </p:sp>
      <p:pic>
        <p:nvPicPr>
          <p:cNvPr id="4" name="Picture 2" descr="C:\Users\sjfonte\Downloads\Fort_Berrospi_Pacheco_T3 (2)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4835" y="5092890"/>
            <a:ext cx="1441965" cy="1460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4421408"/>
              </p:ext>
            </p:extLst>
          </p:nvPr>
        </p:nvGraphicFramePr>
        <p:xfrm>
          <a:off x="195066" y="1828800"/>
          <a:ext cx="5519934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6196906"/>
              </p:ext>
            </p:extLst>
          </p:nvPr>
        </p:nvGraphicFramePr>
        <p:xfrm>
          <a:off x="5791200" y="1828800"/>
          <a:ext cx="3200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Picture 3" descr="C:\Users\sjfonte\Documents\Work Folder\McKnight.Diversificacion\Best-Bet Trials\Data\cobertura\Fort_Berrospi_Pacheco_T3 (1)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470" y="5105400"/>
            <a:ext cx="1441965" cy="1460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2670297" y="5791200"/>
            <a:ext cx="612138" cy="0"/>
          </a:xfrm>
          <a:prstGeom prst="straightConnector1">
            <a:avLst/>
          </a:prstGeom>
          <a:ln w="95250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535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0899089"/>
              </p:ext>
            </p:extLst>
          </p:nvPr>
        </p:nvGraphicFramePr>
        <p:xfrm>
          <a:off x="228600" y="762000"/>
          <a:ext cx="5252113" cy="335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990600" y="152400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 del suelo (45 días de la siembra)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18313" y="783385"/>
            <a:ext cx="365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err="1">
                <a:solidFill>
                  <a:sysClr val="windowText" lastClr="000000"/>
                </a:solidFill>
              </a:rPr>
              <a:t>Itaña</a:t>
            </a:r>
            <a:r>
              <a:rPr lang="en-US" sz="2000" b="1" dirty="0">
                <a:solidFill>
                  <a:sysClr val="windowText" lastClr="000000"/>
                </a:solidFill>
              </a:rPr>
              <a:t> Corral 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 (</a:t>
            </a:r>
            <a:r>
              <a:rPr lang="en-US" sz="2000" b="1" dirty="0" err="1" smtClean="0">
                <a:solidFill>
                  <a:sysClr val="windowText" lastClr="000000"/>
                </a:solidFill>
              </a:rPr>
              <a:t>Zona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 Alta, Quilcas)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1484456"/>
              </p:ext>
            </p:extLst>
          </p:nvPr>
        </p:nvGraphicFramePr>
        <p:xfrm>
          <a:off x="4648200" y="3962400"/>
          <a:ext cx="4191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3181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152400"/>
            <a:ext cx="7696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 de </a:t>
            </a:r>
            <a:r>
              <a:rPr lang="es-PE" sz="2600" u="sng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biomasa</a:t>
            </a:r>
            <a:r>
              <a:rPr lang="es-PE" sz="2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(después de ~6 meses)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5908644"/>
              </p:ext>
            </p:extLst>
          </p:nvPr>
        </p:nvGraphicFramePr>
        <p:xfrm>
          <a:off x="257175" y="793845"/>
          <a:ext cx="4810125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2038560"/>
              </p:ext>
            </p:extLst>
          </p:nvPr>
        </p:nvGraphicFramePr>
        <p:xfrm>
          <a:off x="3136352" y="3749799"/>
          <a:ext cx="5779048" cy="3060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ectangle 12"/>
          <p:cNvSpPr/>
          <p:nvPr/>
        </p:nvSpPr>
        <p:spPr>
          <a:xfrm>
            <a:off x="5486400" y="3650440"/>
            <a:ext cx="289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err="1" smtClean="0">
                <a:solidFill>
                  <a:sysClr val="windowText" lastClr="000000"/>
                </a:solidFill>
              </a:rPr>
              <a:t>Tapacarí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, Bolivia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78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61060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C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Preguntas y pasos siguientes - ‘</a:t>
            </a:r>
            <a:r>
              <a:rPr lang="es-C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Best-bets</a:t>
            </a:r>
            <a:r>
              <a:rPr lang="es-C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 </a:t>
            </a:r>
            <a:r>
              <a:rPr lang="es-CO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nutrientes en </a:t>
            </a:r>
            <a:r>
              <a:rPr lang="es-CO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biomasa - </a:t>
            </a:r>
            <a:r>
              <a:rPr lang="es-PE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</a:t>
            </a:r>
            <a:r>
              <a:rPr lang="es-CO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uáles tratamientos pueden movilizar la mayor cantidad de N y P para restauración de suelos y/o nutrición del ganado?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46075" algn="l"/>
              </a:tabLst>
            </a:pPr>
            <a:r>
              <a:rPr lang="es-CO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 suelos de línea base – </a:t>
            </a:r>
            <a:r>
              <a:rPr lang="es-PE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CO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Cuáles son los factores de fertilidad (y/o ambiente) que </a:t>
            </a:r>
            <a:r>
              <a:rPr lang="es-CO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lang="es-CO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determinan la producción? </a:t>
            </a:r>
            <a:r>
              <a:rPr lang="es-PE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¿Cómo cambiar</a:t>
            </a:r>
            <a:r>
              <a:rPr lang="es-CO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s-PE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		el suelo con el tiempo?</a:t>
            </a:r>
            <a:endParaRPr lang="es-CO" sz="2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E:\Yanapai\Corte 30-04-14\Casacancha lote 1 y 2\Nueva carpeta\P10505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957452"/>
            <a:ext cx="3458079" cy="2593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:\Pictures.Apr 22.2014\General Pictures\2014-3-9\P1000527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925" t="6321" r="10258" b="18046"/>
          <a:stretch/>
        </p:blipFill>
        <p:spPr bwMode="auto">
          <a:xfrm rot="5400000">
            <a:off x="5159841" y="3603159"/>
            <a:ext cx="3282018" cy="2628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24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ictures.Apr 22.2014\General Pictures\2014-3-9\P100056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981200"/>
          </a:xfrm>
          <a:solidFill>
            <a:schemeClr val="bg1">
              <a:alpha val="51000"/>
            </a:schemeClr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¡Gracias!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s-CO" sz="1000" dirty="0" smtClean="0"/>
              <a:t/>
            </a:r>
            <a:br>
              <a:rPr lang="es-CO" sz="1000" dirty="0" smtClean="0"/>
            </a:br>
            <a:r>
              <a:rPr lang="es-CO" sz="3200" b="1" dirty="0" smtClean="0">
                <a:solidFill>
                  <a:srgbClr val="C00000"/>
                </a:solidFill>
              </a:rPr>
              <a:t>A las comunidades y agricultores involucrados  </a:t>
            </a:r>
            <a:br>
              <a:rPr lang="es-CO" sz="3200" b="1" dirty="0" smtClean="0">
                <a:solidFill>
                  <a:srgbClr val="C00000"/>
                </a:solidFill>
              </a:rPr>
            </a:br>
            <a:r>
              <a:rPr lang="es-CO" sz="3200" b="1" dirty="0" smtClean="0">
                <a:solidFill>
                  <a:srgbClr val="C00000"/>
                </a:solidFill>
              </a:rPr>
              <a:t>y a todos que han apoyado el proyecto </a:t>
            </a:r>
            <a:endParaRPr lang="es-CO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17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</TotalTime>
  <Words>944</Words>
  <Application>Microsoft Office PowerPoint</Application>
  <PresentationFormat>On-screen Show (4:3)</PresentationFormat>
  <Paragraphs>160</Paragraphs>
  <Slides>22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Objetivo 1: Actividades Principales</vt:lpstr>
      <vt:lpstr>PowerPoint Presentation</vt:lpstr>
      <vt:lpstr>PowerPoint Presentation</vt:lpstr>
      <vt:lpstr>Investigación participativa de los Best-Bets</vt:lpstr>
      <vt:lpstr>Investigación participativa de los Best-Bets</vt:lpstr>
      <vt:lpstr>Identificación de especies y sinergias novedosas </vt:lpstr>
      <vt:lpstr>Identificación de especies y sinergias novedosas </vt:lpstr>
      <vt:lpstr>Objetivo 2: Contribución ecológica y económica de componentes espaciales a la escala de paisaje  Actividades Principales:</vt:lpstr>
      <vt:lpstr>PowerPoint Presentation</vt:lpstr>
      <vt:lpstr>Determinación y mapeo de los componentes más importantes</vt:lpstr>
      <vt:lpstr>Determinación y mapeo de los componentes más importantes</vt:lpstr>
      <vt:lpstr>Inventario de servicios ecosistémicos, biodiversidad y contribución económica de cada uso</vt:lpstr>
      <vt:lpstr>Elaboración de senarios participativas con las comunidades - herramienta de planificación</vt:lpstr>
      <vt:lpstr>PowerPoint Presentation</vt:lpstr>
      <vt:lpstr>Objetivo 3: Apoyar una plataforma regional para investigación sobre suelos y paisajes  Actividades Principales:</vt:lpstr>
      <vt:lpstr>  Resultados Preliminares Objetivo 1: Ensayo ‘best-bets'</vt:lpstr>
      <vt:lpstr>PowerPoint Presentation</vt:lpstr>
      <vt:lpstr>PowerPoint Presentation</vt:lpstr>
      <vt:lpstr>PowerPoint Presentation</vt:lpstr>
      <vt:lpstr>¡Gracias!  A las comunidades y agricultores involucrados   y a todos que han apoyado el proyecto </vt:lpstr>
    </vt:vector>
  </TitlesOfParts>
  <Company>University of California, Davis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fonte</dc:creator>
  <cp:lastModifiedBy>steven fonte</cp:lastModifiedBy>
  <cp:revision>75</cp:revision>
  <dcterms:created xsi:type="dcterms:W3CDTF">2014-07-11T01:20:56Z</dcterms:created>
  <dcterms:modified xsi:type="dcterms:W3CDTF">2014-07-14T11:46:44Z</dcterms:modified>
</cp:coreProperties>
</file>