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404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712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9526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3471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3996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822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0132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9813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2344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2635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299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3168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5472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4386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4873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9139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072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FFD411A-87B2-48CC-B5B4-3453D9EE601B}" type="datetimeFigureOut">
              <a:rPr lang="es-EC" smtClean="0"/>
              <a:t>17/7/2017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CF58EEC-039D-450B-A05F-010E4F8DEAC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30863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94" y="209006"/>
            <a:ext cx="11256255" cy="654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8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542925"/>
            <a:ext cx="1140142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09" y="276969"/>
            <a:ext cx="2119559" cy="33405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45" y="276969"/>
            <a:ext cx="9355567" cy="62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1" y="101868"/>
            <a:ext cx="11612879" cy="64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93" y="287383"/>
            <a:ext cx="11692247" cy="616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3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73" y="142650"/>
            <a:ext cx="11476259" cy="650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28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6" y="365125"/>
            <a:ext cx="11495314" cy="611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3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10524974" cy="58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3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209" y="230187"/>
            <a:ext cx="1586808" cy="22648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34" y="117566"/>
            <a:ext cx="10259675" cy="657324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84212" y="230188"/>
            <a:ext cx="9077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Hipótesis No. 1: Incremento de ingresos.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92757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11" y="156512"/>
            <a:ext cx="11155680" cy="670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66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07494"/>
            <a:ext cx="11364686" cy="62811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408" y="864713"/>
            <a:ext cx="2320018" cy="8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69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17" y="149822"/>
            <a:ext cx="11509229" cy="636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84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54" y="313509"/>
            <a:ext cx="11628894" cy="642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88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752475"/>
            <a:ext cx="1153477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60" y="166050"/>
            <a:ext cx="7667498" cy="633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11" y="182880"/>
            <a:ext cx="11656466" cy="636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84468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563</TotalTime>
  <Words>9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Century Gothic</vt:lpstr>
      <vt:lpstr>Wingdings 3</vt:lpstr>
      <vt:lpstr>Sector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Food Programme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FERNANDEZ Luis</dc:creator>
  <cp:lastModifiedBy>Patricia NATIVIDAD</cp:lastModifiedBy>
  <cp:revision>12</cp:revision>
  <dcterms:created xsi:type="dcterms:W3CDTF">2017-07-07T14:09:48Z</dcterms:created>
  <dcterms:modified xsi:type="dcterms:W3CDTF">2017-07-17T13:40:51Z</dcterms:modified>
</cp:coreProperties>
</file>