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 id="2147483833" r:id="rId3"/>
    <p:sldMasterId id="2147483845" r:id="rId4"/>
    <p:sldMasterId id="2147483872" r:id="rId5"/>
    <p:sldMasterId id="2147483896" r:id="rId6"/>
    <p:sldMasterId id="2147483907" r:id="rId7"/>
    <p:sldMasterId id="2147483919" r:id="rId8"/>
    <p:sldMasterId id="2147483931" r:id="rId9"/>
  </p:sldMasterIdLst>
  <p:notesMasterIdLst>
    <p:notesMasterId r:id="rId30"/>
  </p:notesMasterIdLst>
  <p:sldIdLst>
    <p:sldId id="258" r:id="rId10"/>
    <p:sldId id="543" r:id="rId11"/>
    <p:sldId id="519" r:id="rId12"/>
    <p:sldId id="520" r:id="rId13"/>
    <p:sldId id="545" r:id="rId14"/>
    <p:sldId id="541" r:id="rId15"/>
    <p:sldId id="539" r:id="rId16"/>
    <p:sldId id="540" r:id="rId17"/>
    <p:sldId id="542" r:id="rId18"/>
    <p:sldId id="529" r:id="rId19"/>
    <p:sldId id="523" r:id="rId20"/>
    <p:sldId id="534" r:id="rId21"/>
    <p:sldId id="530" r:id="rId22"/>
    <p:sldId id="535" r:id="rId23"/>
    <p:sldId id="536" r:id="rId24"/>
    <p:sldId id="544" r:id="rId25"/>
    <p:sldId id="537" r:id="rId26"/>
    <p:sldId id="538" r:id="rId27"/>
    <p:sldId id="546" r:id="rId28"/>
    <p:sldId id="547" r:id="rId2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33CC33"/>
    <a:srgbClr val="0000FF"/>
    <a:srgbClr val="808000"/>
    <a:srgbClr val="669900"/>
    <a:srgbClr val="993300"/>
    <a:srgbClr val="CC3300"/>
    <a:srgbClr val="0033CC"/>
    <a:srgbClr val="FFFFFF"/>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66" d="100"/>
          <a:sy n="66" d="100"/>
        </p:scale>
        <p:origin x="1208" y="3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B7BBEA-3126-4863-888F-1E296CF65711}" type="doc">
      <dgm:prSet loTypeId="urn:microsoft.com/office/officeart/2005/8/layout/venn1" loCatId="relationship" qsTypeId="urn:microsoft.com/office/officeart/2005/8/quickstyle/simple1" qsCatId="simple" csTypeId="urn:microsoft.com/office/officeart/2005/8/colors/colorful5" csCatId="colorful" phldr="1"/>
      <dgm:spPr/>
    </dgm:pt>
    <dgm:pt modelId="{DA1907FE-D653-4BC3-A2EA-DC19B88FF2CF}">
      <dgm:prSet phldrT="[Text]"/>
      <dgm:spPr>
        <a:solidFill>
          <a:srgbClr val="663300">
            <a:alpha val="49804"/>
          </a:srgbClr>
        </a:solidFill>
      </dgm:spPr>
      <dgm:t>
        <a:bodyPr/>
        <a:lstStyle/>
        <a:p>
          <a:r>
            <a:rPr lang="es-SV" dirty="0" smtClean="0">
              <a:solidFill>
                <a:schemeClr val="bg2">
                  <a:lumMod val="60000"/>
                  <a:lumOff val="40000"/>
                </a:schemeClr>
              </a:solidFill>
              <a:latin typeface="Candara" panose="020E0502030303020204" pitchFamily="34" charset="0"/>
            </a:rPr>
            <a:t>Ciencia</a:t>
          </a:r>
          <a:endParaRPr lang="en-US" dirty="0">
            <a:solidFill>
              <a:schemeClr val="bg2">
                <a:lumMod val="60000"/>
                <a:lumOff val="40000"/>
              </a:schemeClr>
            </a:solidFill>
            <a:latin typeface="Candara" panose="020E0502030303020204" pitchFamily="34" charset="0"/>
          </a:endParaRPr>
        </a:p>
      </dgm:t>
    </dgm:pt>
    <dgm:pt modelId="{70CF67F9-BABF-449F-9E9F-C477367154E8}" type="parTrans" cxnId="{42EC6D91-CE02-4C94-89D4-5B2DB73695E3}">
      <dgm:prSet/>
      <dgm:spPr/>
      <dgm:t>
        <a:bodyPr/>
        <a:lstStyle/>
        <a:p>
          <a:endParaRPr lang="en-US"/>
        </a:p>
      </dgm:t>
    </dgm:pt>
    <dgm:pt modelId="{7DF8F9C3-FBAC-4D9E-AE1F-E0DDEA2E6B22}" type="sibTrans" cxnId="{42EC6D91-CE02-4C94-89D4-5B2DB73695E3}">
      <dgm:prSet/>
      <dgm:spPr/>
      <dgm:t>
        <a:bodyPr/>
        <a:lstStyle/>
        <a:p>
          <a:endParaRPr lang="en-US"/>
        </a:p>
      </dgm:t>
    </dgm:pt>
    <dgm:pt modelId="{E4AC1B50-9F07-4AC1-8F89-756E3F1E0666}">
      <dgm:prSet phldrT="[Text]"/>
      <dgm:spPr>
        <a:solidFill>
          <a:srgbClr val="006600">
            <a:alpha val="50000"/>
          </a:srgbClr>
        </a:solidFill>
      </dgm:spPr>
      <dgm:t>
        <a:bodyPr/>
        <a:lstStyle/>
        <a:p>
          <a:r>
            <a:rPr lang="en-US" dirty="0" err="1" smtClean="0">
              <a:solidFill>
                <a:schemeClr val="bg2">
                  <a:lumMod val="60000"/>
                  <a:lumOff val="40000"/>
                </a:schemeClr>
              </a:solidFill>
              <a:latin typeface="Candara" panose="020E0502030303020204" pitchFamily="34" charset="0"/>
            </a:rPr>
            <a:t>Práctica</a:t>
          </a:r>
          <a:endParaRPr lang="en-US" dirty="0">
            <a:solidFill>
              <a:schemeClr val="bg2">
                <a:lumMod val="60000"/>
                <a:lumOff val="40000"/>
              </a:schemeClr>
            </a:solidFill>
            <a:latin typeface="Candara" panose="020E0502030303020204" pitchFamily="34" charset="0"/>
          </a:endParaRPr>
        </a:p>
      </dgm:t>
    </dgm:pt>
    <dgm:pt modelId="{902E5363-101D-45B3-A6CE-CBC8AE5D716C}" type="parTrans" cxnId="{B3A8FBEB-8855-45EE-9AED-0EAC37AC940B}">
      <dgm:prSet/>
      <dgm:spPr/>
      <dgm:t>
        <a:bodyPr/>
        <a:lstStyle/>
        <a:p>
          <a:endParaRPr lang="en-US"/>
        </a:p>
      </dgm:t>
    </dgm:pt>
    <dgm:pt modelId="{93F5B4E1-8E9A-44F6-80F9-75BB93EA8049}" type="sibTrans" cxnId="{B3A8FBEB-8855-45EE-9AED-0EAC37AC940B}">
      <dgm:prSet/>
      <dgm:spPr/>
      <dgm:t>
        <a:bodyPr/>
        <a:lstStyle/>
        <a:p>
          <a:endParaRPr lang="en-US"/>
        </a:p>
      </dgm:t>
    </dgm:pt>
    <dgm:pt modelId="{416FC054-0CA7-4DD0-BD8D-46EC995CA44D}">
      <dgm:prSet phldrT="[Text]"/>
      <dgm:spPr/>
      <dgm:t>
        <a:bodyPr/>
        <a:lstStyle/>
        <a:p>
          <a:r>
            <a:rPr lang="en-US" dirty="0" err="1" smtClean="0">
              <a:solidFill>
                <a:schemeClr val="bg2">
                  <a:lumMod val="60000"/>
                  <a:lumOff val="40000"/>
                </a:schemeClr>
              </a:solidFill>
              <a:latin typeface="Candara" panose="020E0502030303020204" pitchFamily="34" charset="0"/>
            </a:rPr>
            <a:t>Movimiento</a:t>
          </a:r>
          <a:endParaRPr lang="en-US" dirty="0">
            <a:solidFill>
              <a:schemeClr val="bg2">
                <a:lumMod val="60000"/>
                <a:lumOff val="40000"/>
              </a:schemeClr>
            </a:solidFill>
            <a:latin typeface="Candara" panose="020E0502030303020204" pitchFamily="34" charset="0"/>
          </a:endParaRPr>
        </a:p>
      </dgm:t>
    </dgm:pt>
    <dgm:pt modelId="{9FE75E19-CDB0-4D91-AD0D-327E4C8077C2}" type="parTrans" cxnId="{2094507D-1690-43CC-8250-8127D68AA7F8}">
      <dgm:prSet/>
      <dgm:spPr/>
      <dgm:t>
        <a:bodyPr/>
        <a:lstStyle/>
        <a:p>
          <a:endParaRPr lang="en-US"/>
        </a:p>
      </dgm:t>
    </dgm:pt>
    <dgm:pt modelId="{942F1C99-6135-43F9-B607-C00993598923}" type="sibTrans" cxnId="{2094507D-1690-43CC-8250-8127D68AA7F8}">
      <dgm:prSet/>
      <dgm:spPr/>
      <dgm:t>
        <a:bodyPr/>
        <a:lstStyle/>
        <a:p>
          <a:endParaRPr lang="en-US"/>
        </a:p>
      </dgm:t>
    </dgm:pt>
    <dgm:pt modelId="{C422128C-F5F9-4442-9A29-D4419D12C85E}" type="pres">
      <dgm:prSet presAssocID="{3BB7BBEA-3126-4863-888F-1E296CF65711}" presName="compositeShape" presStyleCnt="0">
        <dgm:presLayoutVars>
          <dgm:chMax val="7"/>
          <dgm:dir/>
          <dgm:resizeHandles val="exact"/>
        </dgm:presLayoutVars>
      </dgm:prSet>
      <dgm:spPr/>
    </dgm:pt>
    <dgm:pt modelId="{B6FE78E0-CC1B-43A6-B3DC-8570F5D534CB}" type="pres">
      <dgm:prSet presAssocID="{DA1907FE-D653-4BC3-A2EA-DC19B88FF2CF}" presName="circ1" presStyleLbl="vennNode1" presStyleIdx="0" presStyleCnt="3"/>
      <dgm:spPr/>
      <dgm:t>
        <a:bodyPr/>
        <a:lstStyle/>
        <a:p>
          <a:endParaRPr lang="en-US"/>
        </a:p>
      </dgm:t>
    </dgm:pt>
    <dgm:pt modelId="{059ABC1D-78D0-48D3-B9D4-6281CD520B51}" type="pres">
      <dgm:prSet presAssocID="{DA1907FE-D653-4BC3-A2EA-DC19B88FF2CF}" presName="circ1Tx" presStyleLbl="revTx" presStyleIdx="0" presStyleCnt="0">
        <dgm:presLayoutVars>
          <dgm:chMax val="0"/>
          <dgm:chPref val="0"/>
          <dgm:bulletEnabled val="1"/>
        </dgm:presLayoutVars>
      </dgm:prSet>
      <dgm:spPr/>
      <dgm:t>
        <a:bodyPr/>
        <a:lstStyle/>
        <a:p>
          <a:endParaRPr lang="en-US"/>
        </a:p>
      </dgm:t>
    </dgm:pt>
    <dgm:pt modelId="{BDBA2713-7A57-407A-9341-DC000E2E93AD}" type="pres">
      <dgm:prSet presAssocID="{E4AC1B50-9F07-4AC1-8F89-756E3F1E0666}" presName="circ2" presStyleLbl="vennNode1" presStyleIdx="1" presStyleCnt="3" custLinFactNeighborX="-1338" custLinFactNeighborY="-2041"/>
      <dgm:spPr/>
      <dgm:t>
        <a:bodyPr/>
        <a:lstStyle/>
        <a:p>
          <a:endParaRPr lang="en-US"/>
        </a:p>
      </dgm:t>
    </dgm:pt>
    <dgm:pt modelId="{099AC122-0787-4F2E-90DD-D12D052F2172}" type="pres">
      <dgm:prSet presAssocID="{E4AC1B50-9F07-4AC1-8F89-756E3F1E0666}" presName="circ2Tx" presStyleLbl="revTx" presStyleIdx="0" presStyleCnt="0">
        <dgm:presLayoutVars>
          <dgm:chMax val="0"/>
          <dgm:chPref val="0"/>
          <dgm:bulletEnabled val="1"/>
        </dgm:presLayoutVars>
      </dgm:prSet>
      <dgm:spPr/>
      <dgm:t>
        <a:bodyPr/>
        <a:lstStyle/>
        <a:p>
          <a:endParaRPr lang="en-US"/>
        </a:p>
      </dgm:t>
    </dgm:pt>
    <dgm:pt modelId="{9E2D39ED-3932-4B8B-96F1-AA331E7D024F}" type="pres">
      <dgm:prSet presAssocID="{416FC054-0CA7-4DD0-BD8D-46EC995CA44D}" presName="circ3" presStyleLbl="vennNode1" presStyleIdx="2" presStyleCnt="3"/>
      <dgm:spPr/>
      <dgm:t>
        <a:bodyPr/>
        <a:lstStyle/>
        <a:p>
          <a:endParaRPr lang="en-US"/>
        </a:p>
      </dgm:t>
    </dgm:pt>
    <dgm:pt modelId="{A9755A52-0BAB-46F5-AB79-3F87787E9E02}" type="pres">
      <dgm:prSet presAssocID="{416FC054-0CA7-4DD0-BD8D-46EC995CA44D}" presName="circ3Tx" presStyleLbl="revTx" presStyleIdx="0" presStyleCnt="0">
        <dgm:presLayoutVars>
          <dgm:chMax val="0"/>
          <dgm:chPref val="0"/>
          <dgm:bulletEnabled val="1"/>
        </dgm:presLayoutVars>
      </dgm:prSet>
      <dgm:spPr/>
      <dgm:t>
        <a:bodyPr/>
        <a:lstStyle/>
        <a:p>
          <a:endParaRPr lang="en-US"/>
        </a:p>
      </dgm:t>
    </dgm:pt>
  </dgm:ptLst>
  <dgm:cxnLst>
    <dgm:cxn modelId="{2094507D-1690-43CC-8250-8127D68AA7F8}" srcId="{3BB7BBEA-3126-4863-888F-1E296CF65711}" destId="{416FC054-0CA7-4DD0-BD8D-46EC995CA44D}" srcOrd="2" destOrd="0" parTransId="{9FE75E19-CDB0-4D91-AD0D-327E4C8077C2}" sibTransId="{942F1C99-6135-43F9-B607-C00993598923}"/>
    <dgm:cxn modelId="{CC9DBF0B-E003-4044-A555-6C0C4B0BB80C}" type="presOf" srcId="{3BB7BBEA-3126-4863-888F-1E296CF65711}" destId="{C422128C-F5F9-4442-9A29-D4419D12C85E}" srcOrd="0" destOrd="0" presId="urn:microsoft.com/office/officeart/2005/8/layout/venn1"/>
    <dgm:cxn modelId="{B3A8FBEB-8855-45EE-9AED-0EAC37AC940B}" srcId="{3BB7BBEA-3126-4863-888F-1E296CF65711}" destId="{E4AC1B50-9F07-4AC1-8F89-756E3F1E0666}" srcOrd="1" destOrd="0" parTransId="{902E5363-101D-45B3-A6CE-CBC8AE5D716C}" sibTransId="{93F5B4E1-8E9A-44F6-80F9-75BB93EA8049}"/>
    <dgm:cxn modelId="{25EDA829-8736-4E00-9F0E-1EFF1532A2F7}" type="presOf" srcId="{DA1907FE-D653-4BC3-A2EA-DC19B88FF2CF}" destId="{B6FE78E0-CC1B-43A6-B3DC-8570F5D534CB}" srcOrd="0" destOrd="0" presId="urn:microsoft.com/office/officeart/2005/8/layout/venn1"/>
    <dgm:cxn modelId="{97C90E90-CA23-4437-8C60-F3FDC6AFA0D6}" type="presOf" srcId="{416FC054-0CA7-4DD0-BD8D-46EC995CA44D}" destId="{9E2D39ED-3932-4B8B-96F1-AA331E7D024F}" srcOrd="0" destOrd="0" presId="urn:microsoft.com/office/officeart/2005/8/layout/venn1"/>
    <dgm:cxn modelId="{9C022B10-A794-42A3-92DF-D87D3D3BE8CC}" type="presOf" srcId="{E4AC1B50-9F07-4AC1-8F89-756E3F1E0666}" destId="{BDBA2713-7A57-407A-9341-DC000E2E93AD}" srcOrd="0" destOrd="0" presId="urn:microsoft.com/office/officeart/2005/8/layout/venn1"/>
    <dgm:cxn modelId="{7D66255D-DA2C-420D-A70D-868E3EA61052}" type="presOf" srcId="{416FC054-0CA7-4DD0-BD8D-46EC995CA44D}" destId="{A9755A52-0BAB-46F5-AB79-3F87787E9E02}" srcOrd="1" destOrd="0" presId="urn:microsoft.com/office/officeart/2005/8/layout/venn1"/>
    <dgm:cxn modelId="{5A6142C8-03C1-4D85-9B35-AE3775013D09}" type="presOf" srcId="{DA1907FE-D653-4BC3-A2EA-DC19B88FF2CF}" destId="{059ABC1D-78D0-48D3-B9D4-6281CD520B51}" srcOrd="1" destOrd="0" presId="urn:microsoft.com/office/officeart/2005/8/layout/venn1"/>
    <dgm:cxn modelId="{590D8513-0A40-419C-A568-BA95322BA123}" type="presOf" srcId="{E4AC1B50-9F07-4AC1-8F89-756E3F1E0666}" destId="{099AC122-0787-4F2E-90DD-D12D052F2172}" srcOrd="1" destOrd="0" presId="urn:microsoft.com/office/officeart/2005/8/layout/venn1"/>
    <dgm:cxn modelId="{42EC6D91-CE02-4C94-89D4-5B2DB73695E3}" srcId="{3BB7BBEA-3126-4863-888F-1E296CF65711}" destId="{DA1907FE-D653-4BC3-A2EA-DC19B88FF2CF}" srcOrd="0" destOrd="0" parTransId="{70CF67F9-BABF-449F-9E9F-C477367154E8}" sibTransId="{7DF8F9C3-FBAC-4D9E-AE1F-E0DDEA2E6B22}"/>
    <dgm:cxn modelId="{6011DE6A-9E9D-4BBC-BC4A-6FF38FF4DE77}" type="presParOf" srcId="{C422128C-F5F9-4442-9A29-D4419D12C85E}" destId="{B6FE78E0-CC1B-43A6-B3DC-8570F5D534CB}" srcOrd="0" destOrd="0" presId="urn:microsoft.com/office/officeart/2005/8/layout/venn1"/>
    <dgm:cxn modelId="{4DC9DBDF-C019-4339-93B5-0DEEBF962AB6}" type="presParOf" srcId="{C422128C-F5F9-4442-9A29-D4419D12C85E}" destId="{059ABC1D-78D0-48D3-B9D4-6281CD520B51}" srcOrd="1" destOrd="0" presId="urn:microsoft.com/office/officeart/2005/8/layout/venn1"/>
    <dgm:cxn modelId="{F1382C1E-0523-4EEF-A63C-7D1912ED1DE1}" type="presParOf" srcId="{C422128C-F5F9-4442-9A29-D4419D12C85E}" destId="{BDBA2713-7A57-407A-9341-DC000E2E93AD}" srcOrd="2" destOrd="0" presId="urn:microsoft.com/office/officeart/2005/8/layout/venn1"/>
    <dgm:cxn modelId="{FBF823DD-DFDA-460A-8AD4-18CAAEA4EFAC}" type="presParOf" srcId="{C422128C-F5F9-4442-9A29-D4419D12C85E}" destId="{099AC122-0787-4F2E-90DD-D12D052F2172}" srcOrd="3" destOrd="0" presId="urn:microsoft.com/office/officeart/2005/8/layout/venn1"/>
    <dgm:cxn modelId="{C769F745-6B7E-45DF-87A6-D244E17768E8}" type="presParOf" srcId="{C422128C-F5F9-4442-9A29-D4419D12C85E}" destId="{9E2D39ED-3932-4B8B-96F1-AA331E7D024F}" srcOrd="4" destOrd="0" presId="urn:microsoft.com/office/officeart/2005/8/layout/venn1"/>
    <dgm:cxn modelId="{C4044472-7407-4E54-AB7A-42CC34E4F2C8}" type="presParOf" srcId="{C422128C-F5F9-4442-9A29-D4419D12C85E}" destId="{A9755A52-0BAB-46F5-AB79-3F87787E9E02}" srcOrd="5" destOrd="0" presId="urn:microsoft.com/office/officeart/2005/8/layout/ven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FE78E0-CC1B-43A6-B3DC-8570F5D534CB}">
      <dsp:nvSpPr>
        <dsp:cNvPr id="0" name=""/>
        <dsp:cNvSpPr/>
      </dsp:nvSpPr>
      <dsp:spPr>
        <a:xfrm>
          <a:off x="1150921" y="40639"/>
          <a:ext cx="1950720" cy="1950720"/>
        </a:xfrm>
        <a:prstGeom prst="ellipse">
          <a:avLst/>
        </a:prstGeom>
        <a:solidFill>
          <a:srgbClr val="663300">
            <a:alpha val="49804"/>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s-SV" sz="1800" kern="1200" dirty="0" smtClean="0">
              <a:solidFill>
                <a:schemeClr val="bg2">
                  <a:lumMod val="60000"/>
                  <a:lumOff val="40000"/>
                </a:schemeClr>
              </a:solidFill>
              <a:latin typeface="Candara" panose="020E0502030303020204" pitchFamily="34" charset="0"/>
            </a:rPr>
            <a:t>Ciencia</a:t>
          </a:r>
          <a:endParaRPr lang="en-US" sz="1800" kern="1200" dirty="0">
            <a:solidFill>
              <a:schemeClr val="bg2">
                <a:lumMod val="60000"/>
                <a:lumOff val="40000"/>
              </a:schemeClr>
            </a:solidFill>
            <a:latin typeface="Candara" panose="020E0502030303020204" pitchFamily="34" charset="0"/>
          </a:endParaRPr>
        </a:p>
      </dsp:txBody>
      <dsp:txXfrm>
        <a:off x="1411018" y="382015"/>
        <a:ext cx="1430528" cy="877824"/>
      </dsp:txXfrm>
    </dsp:sp>
    <dsp:sp modelId="{BDBA2713-7A57-407A-9341-DC000E2E93AD}">
      <dsp:nvSpPr>
        <dsp:cNvPr id="0" name=""/>
        <dsp:cNvSpPr/>
      </dsp:nvSpPr>
      <dsp:spPr>
        <a:xfrm>
          <a:off x="1828706" y="1220025"/>
          <a:ext cx="1950720" cy="1950720"/>
        </a:xfrm>
        <a:prstGeom prst="ellipse">
          <a:avLst/>
        </a:prstGeom>
        <a:solidFill>
          <a:srgbClr val="0066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n-US" sz="1800" kern="1200" dirty="0" err="1" smtClean="0">
              <a:solidFill>
                <a:schemeClr val="bg2">
                  <a:lumMod val="60000"/>
                  <a:lumOff val="40000"/>
                </a:schemeClr>
              </a:solidFill>
              <a:latin typeface="Candara" panose="020E0502030303020204" pitchFamily="34" charset="0"/>
            </a:rPr>
            <a:t>Práctica</a:t>
          </a:r>
          <a:endParaRPr lang="en-US" sz="1800" kern="1200" dirty="0">
            <a:solidFill>
              <a:schemeClr val="bg2">
                <a:lumMod val="60000"/>
                <a:lumOff val="40000"/>
              </a:schemeClr>
            </a:solidFill>
            <a:latin typeface="Candara" panose="020E0502030303020204" pitchFamily="34" charset="0"/>
          </a:endParaRPr>
        </a:p>
      </dsp:txBody>
      <dsp:txXfrm>
        <a:off x="2425301" y="1723961"/>
        <a:ext cx="1170432" cy="1072896"/>
      </dsp:txXfrm>
    </dsp:sp>
    <dsp:sp modelId="{9E2D39ED-3932-4B8B-96F1-AA331E7D024F}">
      <dsp:nvSpPr>
        <dsp:cNvPr id="0" name=""/>
        <dsp:cNvSpPr/>
      </dsp:nvSpPr>
      <dsp:spPr>
        <a:xfrm>
          <a:off x="447037" y="1259840"/>
          <a:ext cx="1950720" cy="1950720"/>
        </a:xfrm>
        <a:prstGeom prst="ellipse">
          <a:avLst/>
        </a:prstGeom>
        <a:solidFill>
          <a:schemeClr val="accent5">
            <a:alpha val="50000"/>
            <a:hueOff val="-13639436"/>
            <a:satOff val="-97260"/>
            <a:lumOff val="-1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n-US" sz="1800" kern="1200" dirty="0" err="1" smtClean="0">
              <a:solidFill>
                <a:schemeClr val="bg2">
                  <a:lumMod val="60000"/>
                  <a:lumOff val="40000"/>
                </a:schemeClr>
              </a:solidFill>
              <a:latin typeface="Candara" panose="020E0502030303020204" pitchFamily="34" charset="0"/>
            </a:rPr>
            <a:t>Movimiento</a:t>
          </a:r>
          <a:endParaRPr lang="en-US" sz="1800" kern="1200" dirty="0">
            <a:solidFill>
              <a:schemeClr val="bg2">
                <a:lumMod val="60000"/>
                <a:lumOff val="40000"/>
              </a:schemeClr>
            </a:solidFill>
            <a:latin typeface="Candara" panose="020E0502030303020204" pitchFamily="34" charset="0"/>
          </a:endParaRPr>
        </a:p>
      </dsp:txBody>
      <dsp:txXfrm>
        <a:off x="630729" y="1763776"/>
        <a:ext cx="1170432" cy="1072896"/>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3315"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37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317"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3318"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3319"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6576E738-CD13-4E8D-8E18-E54ACB549E4D}" type="slidenum">
              <a:rPr lang="en-US"/>
              <a:pPr>
                <a:defRPr/>
              </a:pPr>
              <a:t>‹#›</a:t>
            </a:fld>
            <a:endParaRPr lang="en-US"/>
          </a:p>
        </p:txBody>
      </p:sp>
    </p:spTree>
    <p:extLst>
      <p:ext uri="{BB962C8B-B14F-4D97-AF65-F5344CB8AC3E}">
        <p14:creationId xmlns:p14="http://schemas.microsoft.com/office/powerpoint/2010/main" val="6136176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sz="1200" b="0" i="0" u="none" strike="noStrike" cap="none" dirty="0" smtClean="0">
                <a:solidFill>
                  <a:schemeClr val="dk1"/>
                </a:solidFill>
                <a:latin typeface="Calibri"/>
                <a:ea typeface="Calibri"/>
                <a:cs typeface="Calibri"/>
                <a:sym typeface="Calibri"/>
              </a:rPr>
              <a:t>As an alternative to persistent malnourishment and industrialized agricultural monocultures, an increasing number of scientists, farmers and policymakers are drawing upon agroecological principles to diversify and change food systems and diets (IPES 2016). In addition, a growing number of the globe’s 500 million small-scale farmers (Graeub et al. 2016) are using agroecological approaches to re-think their diversification and production strategies. Agroecology is a whole systems approach that connects environmentally sound production to food security, resilience, income stability, and strong social organization, ultimately providing pathways to the sustainability of the entire food system (Mendez et al. 2016). </a:t>
            </a:r>
          </a:p>
          <a:p>
            <a:pPr lvl="0">
              <a:spcBef>
                <a:spcPts val="0"/>
              </a:spcBef>
              <a:buNone/>
            </a:pPr>
            <a:endParaRPr dirty="0"/>
          </a:p>
        </p:txBody>
      </p:sp>
      <p:sp>
        <p:nvSpPr>
          <p:cNvPr id="125" name="Shape 12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75326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22201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85287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9"/>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80988E9-0DAE-4E3D-A1BF-FF73A33B3A75}" type="slidenum">
              <a:rPr lang="en-US"/>
              <a:pPr>
                <a:defRPr/>
              </a:pPr>
              <a:t>‹#›</a:t>
            </a:fld>
            <a:endParaRPr lang="en-US"/>
          </a:p>
        </p:txBody>
      </p:sp>
    </p:spTree>
    <p:extLst>
      <p:ext uri="{BB962C8B-B14F-4D97-AF65-F5344CB8AC3E}">
        <p14:creationId xmlns:p14="http://schemas.microsoft.com/office/powerpoint/2010/main" val="1130529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8CE261F-6386-4DC3-B759-D5E2C9D1DA5D}" type="slidenum">
              <a:rPr lang="en-US"/>
              <a:pPr>
                <a:defRPr/>
              </a:pPr>
              <a:t>‹#›</a:t>
            </a:fld>
            <a:endParaRPr lang="en-US"/>
          </a:p>
        </p:txBody>
      </p:sp>
    </p:spTree>
    <p:extLst>
      <p:ext uri="{BB962C8B-B14F-4D97-AF65-F5344CB8AC3E}">
        <p14:creationId xmlns:p14="http://schemas.microsoft.com/office/powerpoint/2010/main" val="199556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4"/>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D606B0A-AC28-41F5-B7D9-9ABBE3132E19}" type="slidenum">
              <a:rPr lang="en-US"/>
              <a:pPr>
                <a:defRPr/>
              </a:pPr>
              <a:t>‹#›</a:t>
            </a:fld>
            <a:endParaRPr lang="en-US"/>
          </a:p>
        </p:txBody>
      </p:sp>
    </p:spTree>
    <p:extLst>
      <p:ext uri="{BB962C8B-B14F-4D97-AF65-F5344CB8AC3E}">
        <p14:creationId xmlns:p14="http://schemas.microsoft.com/office/powerpoint/2010/main" val="1267675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FE51AE7-BB51-4854-B1E9-D32607FCE2CA}" type="slidenum">
              <a:rPr lang="en-US"/>
              <a:pPr>
                <a:defRPr/>
              </a:pPr>
              <a:t>‹#›</a:t>
            </a:fld>
            <a:endParaRPr lang="en-US"/>
          </a:p>
        </p:txBody>
      </p:sp>
    </p:spTree>
    <p:extLst>
      <p:ext uri="{BB962C8B-B14F-4D97-AF65-F5344CB8AC3E}">
        <p14:creationId xmlns:p14="http://schemas.microsoft.com/office/powerpoint/2010/main" val="13749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2"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00C0878-450D-4D60-AF39-8CE2893BFE29}" type="slidenum">
              <a:rPr lang="en-US"/>
              <a:pPr>
                <a:defRPr/>
              </a:pPr>
              <a:t>‹#›</a:t>
            </a:fld>
            <a:endParaRPr lang="en-US"/>
          </a:p>
        </p:txBody>
      </p:sp>
    </p:spTree>
    <p:extLst>
      <p:ext uri="{BB962C8B-B14F-4D97-AF65-F5344CB8AC3E}">
        <p14:creationId xmlns:p14="http://schemas.microsoft.com/office/powerpoint/2010/main" val="997315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379F650-06FB-40B9-A784-CB691E5807FF}" type="slidenum">
              <a:rPr lang="en-US"/>
              <a:pPr>
                <a:defRPr/>
              </a:pPr>
              <a:t>‹#›</a:t>
            </a:fld>
            <a:endParaRPr lang="en-US"/>
          </a:p>
        </p:txBody>
      </p:sp>
    </p:spTree>
    <p:extLst>
      <p:ext uri="{BB962C8B-B14F-4D97-AF65-F5344CB8AC3E}">
        <p14:creationId xmlns:p14="http://schemas.microsoft.com/office/powerpoint/2010/main" val="1927195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E6742EC0-D1F5-452B-936D-983E69BE8D07}" type="slidenum">
              <a:rPr lang="en-US"/>
              <a:pPr>
                <a:defRPr/>
              </a:pPr>
              <a:t>‹#›</a:t>
            </a:fld>
            <a:endParaRPr lang="en-US"/>
          </a:p>
        </p:txBody>
      </p:sp>
    </p:spTree>
    <p:extLst>
      <p:ext uri="{BB962C8B-B14F-4D97-AF65-F5344CB8AC3E}">
        <p14:creationId xmlns:p14="http://schemas.microsoft.com/office/powerpoint/2010/main" val="1762535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99E69CA-45A1-4264-BD69-76F2BE368F6B}" type="slidenum">
              <a:rPr lang="en-US"/>
              <a:pPr>
                <a:defRPr/>
              </a:pPr>
              <a:t>‹#›</a:t>
            </a:fld>
            <a:endParaRPr lang="en-US"/>
          </a:p>
        </p:txBody>
      </p:sp>
    </p:spTree>
    <p:extLst>
      <p:ext uri="{BB962C8B-B14F-4D97-AF65-F5344CB8AC3E}">
        <p14:creationId xmlns:p14="http://schemas.microsoft.com/office/powerpoint/2010/main" val="881489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9ECA2BE-9CF2-4939-B569-AC7AD6AC9581}" type="slidenum">
              <a:rPr lang="en-US"/>
              <a:pPr>
                <a:defRPr/>
              </a:pPr>
              <a:t>‹#›</a:t>
            </a:fld>
            <a:endParaRPr lang="en-US"/>
          </a:p>
        </p:txBody>
      </p:sp>
    </p:spTree>
    <p:extLst>
      <p:ext uri="{BB962C8B-B14F-4D97-AF65-F5344CB8AC3E}">
        <p14:creationId xmlns:p14="http://schemas.microsoft.com/office/powerpoint/2010/main" val="3356174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CFE5A91-91A4-434A-B289-8C4BC1A576C1}" type="slidenum">
              <a:rPr lang="en-US"/>
              <a:pPr>
                <a:defRPr/>
              </a:pPr>
              <a:t>‹#›</a:t>
            </a:fld>
            <a:endParaRPr lang="en-US"/>
          </a:p>
        </p:txBody>
      </p:sp>
    </p:spTree>
    <p:extLst>
      <p:ext uri="{BB962C8B-B14F-4D97-AF65-F5344CB8AC3E}">
        <p14:creationId xmlns:p14="http://schemas.microsoft.com/office/powerpoint/2010/main" val="2203187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2"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7F44448-35D0-4376-B932-BDBF7DB148DD}" type="slidenum">
              <a:rPr lang="en-US"/>
              <a:pPr>
                <a:defRPr/>
              </a:pPr>
              <a:t>‹#›</a:t>
            </a:fld>
            <a:endParaRPr lang="en-US"/>
          </a:p>
        </p:txBody>
      </p:sp>
    </p:spTree>
    <p:extLst>
      <p:ext uri="{BB962C8B-B14F-4D97-AF65-F5344CB8AC3E}">
        <p14:creationId xmlns:p14="http://schemas.microsoft.com/office/powerpoint/2010/main" val="27625278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F69D60C-B73C-41FB-902B-3AC9145BE3C2}" type="slidenum">
              <a:rPr lang="en-US"/>
              <a:pPr>
                <a:defRPr/>
              </a:pPr>
              <a:t>‹#›</a:t>
            </a:fld>
            <a:endParaRPr lang="en-US"/>
          </a:p>
        </p:txBody>
      </p:sp>
    </p:spTree>
    <p:extLst>
      <p:ext uri="{BB962C8B-B14F-4D97-AF65-F5344CB8AC3E}">
        <p14:creationId xmlns:p14="http://schemas.microsoft.com/office/powerpoint/2010/main" val="36225765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7642CCC-BA2C-48AC-8E03-730A7B915C36}" type="slidenum">
              <a:rPr lang="en-US"/>
              <a:pPr>
                <a:defRPr/>
              </a:pPr>
              <a:t>‹#›</a:t>
            </a:fld>
            <a:endParaRPr lang="en-US"/>
          </a:p>
        </p:txBody>
      </p:sp>
    </p:spTree>
    <p:extLst>
      <p:ext uri="{BB962C8B-B14F-4D97-AF65-F5344CB8AC3E}">
        <p14:creationId xmlns:p14="http://schemas.microsoft.com/office/powerpoint/2010/main" val="12527445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9"/>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B2ECF89-AD1A-4F81-B49E-0D85AB86037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47039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053A88-397E-42C0-88F0-449CDB5A1C1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474692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4"/>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3547CC-582D-4202-B2B9-D6091BD889E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1232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106708E-6FC2-4233-904E-F952B3E2740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86699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2"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8712390-8382-404D-9E82-E28C3B58DFE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897435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8DBA2C4-089A-468D-BB76-E2282852319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470794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FC31ADA-9E52-4455-AEC1-652745C1CAB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756773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57CEE26-8F79-4204-AEDA-81396EDB3F0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32733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E1F91C5-F634-4811-B942-4BBDBD3CC43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551636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CD9935E-2028-4DD7-8C2E-6B40FAE7096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813134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2"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70ACAD4-E911-4242-8872-F43CE422B7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760746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9"/>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06405" indent="0" algn="ctr">
              <a:buNone/>
              <a:defRPr>
                <a:solidFill>
                  <a:schemeClr val="tx1">
                    <a:tint val="75000"/>
                  </a:schemeClr>
                </a:solidFill>
              </a:defRPr>
            </a:lvl2pPr>
            <a:lvl3pPr marL="812810" indent="0" algn="ctr">
              <a:buNone/>
              <a:defRPr>
                <a:solidFill>
                  <a:schemeClr val="tx1">
                    <a:tint val="75000"/>
                  </a:schemeClr>
                </a:solidFill>
              </a:defRPr>
            </a:lvl3pPr>
            <a:lvl4pPr marL="1219215" indent="0" algn="ctr">
              <a:buNone/>
              <a:defRPr>
                <a:solidFill>
                  <a:schemeClr val="tx1">
                    <a:tint val="75000"/>
                  </a:schemeClr>
                </a:solidFill>
              </a:defRPr>
            </a:lvl4pPr>
            <a:lvl5pPr marL="1625620" indent="0" algn="ctr">
              <a:buNone/>
              <a:defRPr>
                <a:solidFill>
                  <a:schemeClr val="tx1">
                    <a:tint val="75000"/>
                  </a:schemeClr>
                </a:solidFill>
              </a:defRPr>
            </a:lvl5pPr>
            <a:lvl6pPr marL="2032025" indent="0" algn="ctr">
              <a:buNone/>
              <a:defRPr>
                <a:solidFill>
                  <a:schemeClr val="tx1">
                    <a:tint val="75000"/>
                  </a:schemeClr>
                </a:solidFill>
              </a:defRPr>
            </a:lvl6pPr>
            <a:lvl7pPr marL="2438430" indent="0" algn="ctr">
              <a:buNone/>
              <a:defRPr>
                <a:solidFill>
                  <a:schemeClr val="tx1">
                    <a:tint val="75000"/>
                  </a:schemeClr>
                </a:solidFill>
              </a:defRPr>
            </a:lvl7pPr>
            <a:lvl8pPr marL="2844836" indent="0" algn="ctr">
              <a:buNone/>
              <a:defRPr>
                <a:solidFill>
                  <a:schemeClr val="tx1">
                    <a:tint val="75000"/>
                  </a:schemeClr>
                </a:solidFill>
              </a:defRPr>
            </a:lvl8pPr>
            <a:lvl9pPr marL="3251241"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defTabSz="812810">
              <a:defRPr/>
            </a:lvl1pPr>
          </a:lstStyle>
          <a:p>
            <a:fld id="{8DB58521-9CD5-4A35-8316-203925E4A432}" type="datetimeFigureOut">
              <a:rPr lang="en-US" altLang="en-US"/>
              <a:pPr/>
              <a:t>7/11/2017</a:t>
            </a:fld>
            <a:endParaRPr lang="en-US" altLang="en-US"/>
          </a:p>
        </p:txBody>
      </p:sp>
      <p:sp>
        <p:nvSpPr>
          <p:cNvPr id="5" name="Footer Placeholder 4"/>
          <p:cNvSpPr>
            <a:spLocks noGrp="1"/>
          </p:cNvSpPr>
          <p:nvPr>
            <p:ph type="ftr" sz="quarter" idx="11"/>
          </p:nvPr>
        </p:nvSpPr>
        <p:spPr/>
        <p:txBody>
          <a:bodyPr/>
          <a:lstStyle>
            <a:lvl1pPr defTabSz="812810">
              <a:defRPr/>
            </a:lvl1pPr>
          </a:lstStyle>
          <a:p>
            <a:pPr>
              <a:defRPr/>
            </a:pPr>
            <a:endParaRPr lang="en-US"/>
          </a:p>
        </p:txBody>
      </p:sp>
      <p:sp>
        <p:nvSpPr>
          <p:cNvPr id="6" name="Slide Number Placeholder 5"/>
          <p:cNvSpPr>
            <a:spLocks noGrp="1"/>
          </p:cNvSpPr>
          <p:nvPr>
            <p:ph type="sldNum" sz="quarter" idx="12"/>
          </p:nvPr>
        </p:nvSpPr>
        <p:spPr/>
        <p:txBody>
          <a:bodyPr/>
          <a:lstStyle>
            <a:lvl1pPr defTabSz="812810">
              <a:defRPr/>
            </a:lvl1pPr>
          </a:lstStyle>
          <a:p>
            <a:fld id="{65BFF149-871F-4E4D-A152-24A934901D7C}" type="slidenum">
              <a:rPr lang="en-US" altLang="en-US"/>
              <a:pPr/>
              <a:t>‹#›</a:t>
            </a:fld>
            <a:endParaRPr lang="en-US" altLang="en-US"/>
          </a:p>
        </p:txBody>
      </p:sp>
    </p:spTree>
    <p:extLst>
      <p:ext uri="{BB962C8B-B14F-4D97-AF65-F5344CB8AC3E}">
        <p14:creationId xmlns:p14="http://schemas.microsoft.com/office/powerpoint/2010/main" val="36431023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812810">
              <a:defRPr/>
            </a:lvl1pPr>
          </a:lstStyle>
          <a:p>
            <a:fld id="{A1E8FC6B-D04F-408A-A7BC-5728CD4A8670}" type="datetimeFigureOut">
              <a:rPr lang="en-US" altLang="en-US"/>
              <a:pPr/>
              <a:t>7/11/2017</a:t>
            </a:fld>
            <a:endParaRPr lang="en-US" altLang="en-US"/>
          </a:p>
        </p:txBody>
      </p:sp>
      <p:sp>
        <p:nvSpPr>
          <p:cNvPr id="5" name="Footer Placeholder 4"/>
          <p:cNvSpPr>
            <a:spLocks noGrp="1"/>
          </p:cNvSpPr>
          <p:nvPr>
            <p:ph type="ftr" sz="quarter" idx="11"/>
          </p:nvPr>
        </p:nvSpPr>
        <p:spPr/>
        <p:txBody>
          <a:bodyPr/>
          <a:lstStyle>
            <a:lvl1pPr defTabSz="812810">
              <a:defRPr/>
            </a:lvl1pPr>
          </a:lstStyle>
          <a:p>
            <a:pPr>
              <a:defRPr/>
            </a:pPr>
            <a:endParaRPr lang="en-US"/>
          </a:p>
        </p:txBody>
      </p:sp>
      <p:sp>
        <p:nvSpPr>
          <p:cNvPr id="6" name="Slide Number Placeholder 5"/>
          <p:cNvSpPr>
            <a:spLocks noGrp="1"/>
          </p:cNvSpPr>
          <p:nvPr>
            <p:ph type="sldNum" sz="quarter" idx="12"/>
          </p:nvPr>
        </p:nvSpPr>
        <p:spPr/>
        <p:txBody>
          <a:bodyPr/>
          <a:lstStyle>
            <a:lvl1pPr defTabSz="812810">
              <a:defRPr/>
            </a:lvl1pPr>
          </a:lstStyle>
          <a:p>
            <a:fld id="{98D01E05-84B2-400A-A24E-4F608525D34E}" type="slidenum">
              <a:rPr lang="en-US" altLang="en-US"/>
              <a:pPr/>
              <a:t>‹#›</a:t>
            </a:fld>
            <a:endParaRPr lang="en-US" altLang="en-US"/>
          </a:p>
        </p:txBody>
      </p:sp>
    </p:spTree>
    <p:extLst>
      <p:ext uri="{BB962C8B-B14F-4D97-AF65-F5344CB8AC3E}">
        <p14:creationId xmlns:p14="http://schemas.microsoft.com/office/powerpoint/2010/main" val="32510818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4"/>
            <a:ext cx="7772400" cy="1362075"/>
          </a:xfrm>
        </p:spPr>
        <p:txBody>
          <a:bodyPr anchor="t"/>
          <a:lstStyle>
            <a:lvl1pPr algn="l">
              <a:defRPr sz="3556"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778">
                <a:solidFill>
                  <a:schemeClr val="tx1">
                    <a:tint val="75000"/>
                  </a:schemeClr>
                </a:solidFill>
              </a:defRPr>
            </a:lvl1pPr>
            <a:lvl2pPr marL="406405" indent="0">
              <a:buNone/>
              <a:defRPr sz="1600">
                <a:solidFill>
                  <a:schemeClr val="tx1">
                    <a:tint val="75000"/>
                  </a:schemeClr>
                </a:solidFill>
              </a:defRPr>
            </a:lvl2pPr>
            <a:lvl3pPr marL="812810" indent="0">
              <a:buNone/>
              <a:defRPr sz="1422">
                <a:solidFill>
                  <a:schemeClr val="tx1">
                    <a:tint val="75000"/>
                  </a:schemeClr>
                </a:solidFill>
              </a:defRPr>
            </a:lvl3pPr>
            <a:lvl4pPr marL="1219215" indent="0">
              <a:buNone/>
              <a:defRPr sz="1244">
                <a:solidFill>
                  <a:schemeClr val="tx1">
                    <a:tint val="75000"/>
                  </a:schemeClr>
                </a:solidFill>
              </a:defRPr>
            </a:lvl4pPr>
            <a:lvl5pPr marL="1625620" indent="0">
              <a:buNone/>
              <a:defRPr sz="1244">
                <a:solidFill>
                  <a:schemeClr val="tx1">
                    <a:tint val="75000"/>
                  </a:schemeClr>
                </a:solidFill>
              </a:defRPr>
            </a:lvl5pPr>
            <a:lvl6pPr marL="2032025" indent="0">
              <a:buNone/>
              <a:defRPr sz="1244">
                <a:solidFill>
                  <a:schemeClr val="tx1">
                    <a:tint val="75000"/>
                  </a:schemeClr>
                </a:solidFill>
              </a:defRPr>
            </a:lvl6pPr>
            <a:lvl7pPr marL="2438430" indent="0">
              <a:buNone/>
              <a:defRPr sz="1244">
                <a:solidFill>
                  <a:schemeClr val="tx1">
                    <a:tint val="75000"/>
                  </a:schemeClr>
                </a:solidFill>
              </a:defRPr>
            </a:lvl7pPr>
            <a:lvl8pPr marL="2844836" indent="0">
              <a:buNone/>
              <a:defRPr sz="1244">
                <a:solidFill>
                  <a:schemeClr val="tx1">
                    <a:tint val="75000"/>
                  </a:schemeClr>
                </a:solidFill>
              </a:defRPr>
            </a:lvl8pPr>
            <a:lvl9pPr marL="3251241" indent="0">
              <a:buNone/>
              <a:defRPr sz="1244">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defTabSz="812810">
              <a:defRPr/>
            </a:lvl1pPr>
          </a:lstStyle>
          <a:p>
            <a:fld id="{37F417A3-2DCA-4D95-A648-E247F9C6C394}" type="datetimeFigureOut">
              <a:rPr lang="en-US" altLang="en-US"/>
              <a:pPr/>
              <a:t>7/11/2017</a:t>
            </a:fld>
            <a:endParaRPr lang="en-US" altLang="en-US"/>
          </a:p>
        </p:txBody>
      </p:sp>
      <p:sp>
        <p:nvSpPr>
          <p:cNvPr id="5" name="Footer Placeholder 4"/>
          <p:cNvSpPr>
            <a:spLocks noGrp="1"/>
          </p:cNvSpPr>
          <p:nvPr>
            <p:ph type="ftr" sz="quarter" idx="11"/>
          </p:nvPr>
        </p:nvSpPr>
        <p:spPr/>
        <p:txBody>
          <a:bodyPr/>
          <a:lstStyle>
            <a:lvl1pPr defTabSz="812810">
              <a:defRPr/>
            </a:lvl1pPr>
          </a:lstStyle>
          <a:p>
            <a:pPr>
              <a:defRPr/>
            </a:pPr>
            <a:endParaRPr lang="en-US"/>
          </a:p>
        </p:txBody>
      </p:sp>
      <p:sp>
        <p:nvSpPr>
          <p:cNvPr id="6" name="Slide Number Placeholder 5"/>
          <p:cNvSpPr>
            <a:spLocks noGrp="1"/>
          </p:cNvSpPr>
          <p:nvPr>
            <p:ph type="sldNum" sz="quarter" idx="12"/>
          </p:nvPr>
        </p:nvSpPr>
        <p:spPr/>
        <p:txBody>
          <a:bodyPr/>
          <a:lstStyle>
            <a:lvl1pPr defTabSz="812810">
              <a:defRPr/>
            </a:lvl1pPr>
          </a:lstStyle>
          <a:p>
            <a:fld id="{96202B53-B1C2-42B0-8C93-F9EA36676767}" type="slidenum">
              <a:rPr lang="en-US" altLang="en-US"/>
              <a:pPr/>
              <a:t>‹#›</a:t>
            </a:fld>
            <a:endParaRPr lang="en-US" altLang="en-US"/>
          </a:p>
        </p:txBody>
      </p:sp>
    </p:spTree>
    <p:extLst>
      <p:ext uri="{BB962C8B-B14F-4D97-AF65-F5344CB8AC3E}">
        <p14:creationId xmlns:p14="http://schemas.microsoft.com/office/powerpoint/2010/main" val="4186892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489"/>
            </a:lvl1pPr>
            <a:lvl2pPr>
              <a:defRPr sz="2133"/>
            </a:lvl2pPr>
            <a:lvl3pPr>
              <a:defRPr sz="1778"/>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489"/>
            </a:lvl1pPr>
            <a:lvl2pPr>
              <a:defRPr sz="2133"/>
            </a:lvl2pPr>
            <a:lvl3pPr>
              <a:defRPr sz="1778"/>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defTabSz="812810">
              <a:defRPr/>
            </a:lvl1pPr>
          </a:lstStyle>
          <a:p>
            <a:fld id="{F2B415E3-A02A-42B5-B5B0-9E3DA1B173CE}" type="datetimeFigureOut">
              <a:rPr lang="en-US" altLang="en-US"/>
              <a:pPr/>
              <a:t>7/11/2017</a:t>
            </a:fld>
            <a:endParaRPr lang="en-US" altLang="en-US"/>
          </a:p>
        </p:txBody>
      </p:sp>
      <p:sp>
        <p:nvSpPr>
          <p:cNvPr id="6" name="Footer Placeholder 5"/>
          <p:cNvSpPr>
            <a:spLocks noGrp="1"/>
          </p:cNvSpPr>
          <p:nvPr>
            <p:ph type="ftr" sz="quarter" idx="11"/>
          </p:nvPr>
        </p:nvSpPr>
        <p:spPr/>
        <p:txBody>
          <a:bodyPr/>
          <a:lstStyle>
            <a:lvl1pPr defTabSz="812810">
              <a:defRPr/>
            </a:lvl1pPr>
          </a:lstStyle>
          <a:p>
            <a:pPr>
              <a:defRPr/>
            </a:pPr>
            <a:endParaRPr lang="en-US"/>
          </a:p>
        </p:txBody>
      </p:sp>
      <p:sp>
        <p:nvSpPr>
          <p:cNvPr id="7" name="Slide Number Placeholder 6"/>
          <p:cNvSpPr>
            <a:spLocks noGrp="1"/>
          </p:cNvSpPr>
          <p:nvPr>
            <p:ph type="sldNum" sz="quarter" idx="12"/>
          </p:nvPr>
        </p:nvSpPr>
        <p:spPr/>
        <p:txBody>
          <a:bodyPr/>
          <a:lstStyle>
            <a:lvl1pPr defTabSz="812810">
              <a:defRPr/>
            </a:lvl1pPr>
          </a:lstStyle>
          <a:p>
            <a:fld id="{F83C35D4-25BE-432D-A490-59FE50A52061}" type="slidenum">
              <a:rPr lang="en-US" altLang="en-US"/>
              <a:pPr/>
              <a:t>‹#›</a:t>
            </a:fld>
            <a:endParaRPr lang="en-US" altLang="en-US"/>
          </a:p>
        </p:txBody>
      </p:sp>
    </p:spTree>
    <p:extLst>
      <p:ext uri="{BB962C8B-B14F-4D97-AF65-F5344CB8AC3E}">
        <p14:creationId xmlns:p14="http://schemas.microsoft.com/office/powerpoint/2010/main" val="27079724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133" b="1"/>
            </a:lvl1pPr>
            <a:lvl2pPr marL="406405" indent="0">
              <a:buNone/>
              <a:defRPr sz="1778" b="1"/>
            </a:lvl2pPr>
            <a:lvl3pPr marL="812810" indent="0">
              <a:buNone/>
              <a:defRPr sz="1600" b="1"/>
            </a:lvl3pPr>
            <a:lvl4pPr marL="1219215" indent="0">
              <a:buNone/>
              <a:defRPr sz="1422" b="1"/>
            </a:lvl4pPr>
            <a:lvl5pPr marL="1625620" indent="0">
              <a:buNone/>
              <a:defRPr sz="1422" b="1"/>
            </a:lvl5pPr>
            <a:lvl6pPr marL="2032025" indent="0">
              <a:buNone/>
              <a:defRPr sz="1422" b="1"/>
            </a:lvl6pPr>
            <a:lvl7pPr marL="2438430" indent="0">
              <a:buNone/>
              <a:defRPr sz="1422" b="1"/>
            </a:lvl7pPr>
            <a:lvl8pPr marL="2844836" indent="0">
              <a:buNone/>
              <a:defRPr sz="1422" b="1"/>
            </a:lvl8pPr>
            <a:lvl9pPr marL="3251241" indent="0">
              <a:buNone/>
              <a:defRPr sz="1422"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133"/>
            </a:lvl1pPr>
            <a:lvl2pPr>
              <a:defRPr sz="1778"/>
            </a:lvl2pPr>
            <a:lvl3pPr>
              <a:defRPr sz="1600"/>
            </a:lvl3pPr>
            <a:lvl4pPr>
              <a:defRPr sz="1422"/>
            </a:lvl4pPr>
            <a:lvl5pPr>
              <a:defRPr sz="1422"/>
            </a:lvl5pPr>
            <a:lvl6pPr>
              <a:defRPr sz="1422"/>
            </a:lvl6pPr>
            <a:lvl7pPr>
              <a:defRPr sz="1422"/>
            </a:lvl7pPr>
            <a:lvl8pPr>
              <a:defRPr sz="1422"/>
            </a:lvl8pPr>
            <a:lvl9pPr>
              <a:defRPr sz="1422"/>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2" y="1535113"/>
            <a:ext cx="4041775" cy="639762"/>
          </a:xfrm>
        </p:spPr>
        <p:txBody>
          <a:bodyPr anchor="b"/>
          <a:lstStyle>
            <a:lvl1pPr marL="0" indent="0">
              <a:buNone/>
              <a:defRPr sz="2133" b="1"/>
            </a:lvl1pPr>
            <a:lvl2pPr marL="406405" indent="0">
              <a:buNone/>
              <a:defRPr sz="1778" b="1"/>
            </a:lvl2pPr>
            <a:lvl3pPr marL="812810" indent="0">
              <a:buNone/>
              <a:defRPr sz="1600" b="1"/>
            </a:lvl3pPr>
            <a:lvl4pPr marL="1219215" indent="0">
              <a:buNone/>
              <a:defRPr sz="1422" b="1"/>
            </a:lvl4pPr>
            <a:lvl5pPr marL="1625620" indent="0">
              <a:buNone/>
              <a:defRPr sz="1422" b="1"/>
            </a:lvl5pPr>
            <a:lvl6pPr marL="2032025" indent="0">
              <a:buNone/>
              <a:defRPr sz="1422" b="1"/>
            </a:lvl6pPr>
            <a:lvl7pPr marL="2438430" indent="0">
              <a:buNone/>
              <a:defRPr sz="1422" b="1"/>
            </a:lvl7pPr>
            <a:lvl8pPr marL="2844836" indent="0">
              <a:buNone/>
              <a:defRPr sz="1422" b="1"/>
            </a:lvl8pPr>
            <a:lvl9pPr marL="3251241" indent="0">
              <a:buNone/>
              <a:defRPr sz="1422" b="1"/>
            </a:lvl9pPr>
          </a:lstStyle>
          <a:p>
            <a:pPr lvl="0"/>
            <a:r>
              <a:rPr lang="en-US" smtClean="0"/>
              <a:t>Click to edit Master text styles</a:t>
            </a:r>
          </a:p>
        </p:txBody>
      </p:sp>
      <p:sp>
        <p:nvSpPr>
          <p:cNvPr id="6" name="Content Placeholder 5"/>
          <p:cNvSpPr>
            <a:spLocks noGrp="1"/>
          </p:cNvSpPr>
          <p:nvPr>
            <p:ph sz="quarter" idx="4"/>
          </p:nvPr>
        </p:nvSpPr>
        <p:spPr>
          <a:xfrm>
            <a:off x="4645032" y="2174875"/>
            <a:ext cx="4041775" cy="3951288"/>
          </a:xfrm>
        </p:spPr>
        <p:txBody>
          <a:bodyPr/>
          <a:lstStyle>
            <a:lvl1pPr>
              <a:defRPr sz="2133"/>
            </a:lvl1pPr>
            <a:lvl2pPr>
              <a:defRPr sz="1778"/>
            </a:lvl2pPr>
            <a:lvl3pPr>
              <a:defRPr sz="1600"/>
            </a:lvl3pPr>
            <a:lvl4pPr>
              <a:defRPr sz="1422"/>
            </a:lvl4pPr>
            <a:lvl5pPr>
              <a:defRPr sz="1422"/>
            </a:lvl5pPr>
            <a:lvl6pPr>
              <a:defRPr sz="1422"/>
            </a:lvl6pPr>
            <a:lvl7pPr>
              <a:defRPr sz="1422"/>
            </a:lvl7pPr>
            <a:lvl8pPr>
              <a:defRPr sz="1422"/>
            </a:lvl8pPr>
            <a:lvl9pPr>
              <a:defRPr sz="1422"/>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defTabSz="812810">
              <a:defRPr/>
            </a:lvl1pPr>
          </a:lstStyle>
          <a:p>
            <a:fld id="{7A03F4E9-455A-416C-A73C-04087322F4E6}" type="datetimeFigureOut">
              <a:rPr lang="en-US" altLang="en-US"/>
              <a:pPr/>
              <a:t>7/11/2017</a:t>
            </a:fld>
            <a:endParaRPr lang="en-US" altLang="en-US"/>
          </a:p>
        </p:txBody>
      </p:sp>
      <p:sp>
        <p:nvSpPr>
          <p:cNvPr id="8" name="Footer Placeholder 7"/>
          <p:cNvSpPr>
            <a:spLocks noGrp="1"/>
          </p:cNvSpPr>
          <p:nvPr>
            <p:ph type="ftr" sz="quarter" idx="11"/>
          </p:nvPr>
        </p:nvSpPr>
        <p:spPr/>
        <p:txBody>
          <a:bodyPr/>
          <a:lstStyle>
            <a:lvl1pPr defTabSz="812810">
              <a:defRPr/>
            </a:lvl1pPr>
          </a:lstStyle>
          <a:p>
            <a:pPr>
              <a:defRPr/>
            </a:pPr>
            <a:endParaRPr lang="en-US"/>
          </a:p>
        </p:txBody>
      </p:sp>
      <p:sp>
        <p:nvSpPr>
          <p:cNvPr id="9" name="Slide Number Placeholder 8"/>
          <p:cNvSpPr>
            <a:spLocks noGrp="1"/>
          </p:cNvSpPr>
          <p:nvPr>
            <p:ph type="sldNum" sz="quarter" idx="12"/>
          </p:nvPr>
        </p:nvSpPr>
        <p:spPr/>
        <p:txBody>
          <a:bodyPr/>
          <a:lstStyle>
            <a:lvl1pPr defTabSz="812810">
              <a:defRPr/>
            </a:lvl1pPr>
          </a:lstStyle>
          <a:p>
            <a:fld id="{A1BBF52B-3973-4C2D-B4CA-8F875925BC29}" type="slidenum">
              <a:rPr lang="en-US" altLang="en-US"/>
              <a:pPr/>
              <a:t>‹#›</a:t>
            </a:fld>
            <a:endParaRPr lang="en-US" altLang="en-US"/>
          </a:p>
        </p:txBody>
      </p:sp>
    </p:spTree>
    <p:extLst>
      <p:ext uri="{BB962C8B-B14F-4D97-AF65-F5344CB8AC3E}">
        <p14:creationId xmlns:p14="http://schemas.microsoft.com/office/powerpoint/2010/main" val="7571053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defTabSz="812810">
              <a:defRPr/>
            </a:lvl1pPr>
          </a:lstStyle>
          <a:p>
            <a:fld id="{C14704BC-9CAC-48BB-A16E-A3BE221F8365}" type="datetimeFigureOut">
              <a:rPr lang="en-US" altLang="en-US"/>
              <a:pPr/>
              <a:t>7/11/2017</a:t>
            </a:fld>
            <a:endParaRPr lang="en-US" altLang="en-US"/>
          </a:p>
        </p:txBody>
      </p:sp>
      <p:sp>
        <p:nvSpPr>
          <p:cNvPr id="4" name="Footer Placeholder 3"/>
          <p:cNvSpPr>
            <a:spLocks noGrp="1"/>
          </p:cNvSpPr>
          <p:nvPr>
            <p:ph type="ftr" sz="quarter" idx="11"/>
          </p:nvPr>
        </p:nvSpPr>
        <p:spPr/>
        <p:txBody>
          <a:bodyPr/>
          <a:lstStyle>
            <a:lvl1pPr defTabSz="812810">
              <a:defRPr/>
            </a:lvl1pPr>
          </a:lstStyle>
          <a:p>
            <a:pPr>
              <a:defRPr/>
            </a:pPr>
            <a:endParaRPr lang="en-US"/>
          </a:p>
        </p:txBody>
      </p:sp>
      <p:sp>
        <p:nvSpPr>
          <p:cNvPr id="5" name="Slide Number Placeholder 4"/>
          <p:cNvSpPr>
            <a:spLocks noGrp="1"/>
          </p:cNvSpPr>
          <p:nvPr>
            <p:ph type="sldNum" sz="quarter" idx="12"/>
          </p:nvPr>
        </p:nvSpPr>
        <p:spPr/>
        <p:txBody>
          <a:bodyPr/>
          <a:lstStyle>
            <a:lvl1pPr defTabSz="812810">
              <a:defRPr/>
            </a:lvl1pPr>
          </a:lstStyle>
          <a:p>
            <a:fld id="{ECF60F46-A1C2-4818-8911-514F896FBDDB}" type="slidenum">
              <a:rPr lang="en-US" altLang="en-US"/>
              <a:pPr/>
              <a:t>‹#›</a:t>
            </a:fld>
            <a:endParaRPr lang="en-US" altLang="en-US"/>
          </a:p>
        </p:txBody>
      </p:sp>
    </p:spTree>
    <p:extLst>
      <p:ext uri="{BB962C8B-B14F-4D97-AF65-F5344CB8AC3E}">
        <p14:creationId xmlns:p14="http://schemas.microsoft.com/office/powerpoint/2010/main" val="24087219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812810">
              <a:defRPr/>
            </a:lvl1pPr>
          </a:lstStyle>
          <a:p>
            <a:fld id="{F99ADFB5-34DF-4C22-A2A6-6ECD4676315A}" type="datetimeFigureOut">
              <a:rPr lang="en-US" altLang="en-US"/>
              <a:pPr/>
              <a:t>7/11/2017</a:t>
            </a:fld>
            <a:endParaRPr lang="en-US" altLang="en-US"/>
          </a:p>
        </p:txBody>
      </p:sp>
      <p:sp>
        <p:nvSpPr>
          <p:cNvPr id="3" name="Footer Placeholder 2"/>
          <p:cNvSpPr>
            <a:spLocks noGrp="1"/>
          </p:cNvSpPr>
          <p:nvPr>
            <p:ph type="ftr" sz="quarter" idx="11"/>
          </p:nvPr>
        </p:nvSpPr>
        <p:spPr/>
        <p:txBody>
          <a:bodyPr/>
          <a:lstStyle>
            <a:lvl1pPr defTabSz="812810">
              <a:defRPr/>
            </a:lvl1pPr>
          </a:lstStyle>
          <a:p>
            <a:pPr>
              <a:defRPr/>
            </a:pPr>
            <a:endParaRPr lang="en-US"/>
          </a:p>
        </p:txBody>
      </p:sp>
      <p:sp>
        <p:nvSpPr>
          <p:cNvPr id="4" name="Slide Number Placeholder 3"/>
          <p:cNvSpPr>
            <a:spLocks noGrp="1"/>
          </p:cNvSpPr>
          <p:nvPr>
            <p:ph type="sldNum" sz="quarter" idx="12"/>
          </p:nvPr>
        </p:nvSpPr>
        <p:spPr/>
        <p:txBody>
          <a:bodyPr/>
          <a:lstStyle>
            <a:lvl1pPr defTabSz="812810">
              <a:defRPr/>
            </a:lvl1pPr>
          </a:lstStyle>
          <a:p>
            <a:fld id="{1ED86D20-DCD7-4E4C-91B2-E46FC2AD3D9D}" type="slidenum">
              <a:rPr lang="en-US" altLang="en-US"/>
              <a:pPr/>
              <a:t>‹#›</a:t>
            </a:fld>
            <a:endParaRPr lang="en-US" altLang="en-US"/>
          </a:p>
        </p:txBody>
      </p:sp>
    </p:spTree>
    <p:extLst>
      <p:ext uri="{BB962C8B-B14F-4D97-AF65-F5344CB8AC3E}">
        <p14:creationId xmlns:p14="http://schemas.microsoft.com/office/powerpoint/2010/main" val="36645129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1778" b="1"/>
            </a:lvl1pPr>
          </a:lstStyle>
          <a:p>
            <a:r>
              <a:rPr lang="en-US" smtClean="0"/>
              <a:t>Click to edit Master title style</a:t>
            </a:r>
            <a:endParaRPr lang="en-US"/>
          </a:p>
        </p:txBody>
      </p:sp>
      <p:sp>
        <p:nvSpPr>
          <p:cNvPr id="3" name="Content Placeholder 2"/>
          <p:cNvSpPr>
            <a:spLocks noGrp="1"/>
          </p:cNvSpPr>
          <p:nvPr>
            <p:ph idx="1"/>
          </p:nvPr>
        </p:nvSpPr>
        <p:spPr>
          <a:xfrm>
            <a:off x="3575050" y="273054"/>
            <a:ext cx="5111750" cy="5853113"/>
          </a:xfrm>
        </p:spPr>
        <p:txBody>
          <a:bodyPr/>
          <a:lstStyle>
            <a:lvl1pPr>
              <a:defRPr sz="2844"/>
            </a:lvl1pPr>
            <a:lvl2pPr>
              <a:defRPr sz="2489"/>
            </a:lvl2pPr>
            <a:lvl3pPr>
              <a:defRPr sz="2133"/>
            </a:lvl3pPr>
            <a:lvl4pPr>
              <a:defRPr sz="1778"/>
            </a:lvl4pPr>
            <a:lvl5pPr>
              <a:defRPr sz="1778"/>
            </a:lvl5pPr>
            <a:lvl6pPr>
              <a:defRPr sz="1778"/>
            </a:lvl6pPr>
            <a:lvl7pPr>
              <a:defRPr sz="1778"/>
            </a:lvl7pPr>
            <a:lvl8pPr>
              <a:defRPr sz="1778"/>
            </a:lvl8pPr>
            <a:lvl9pPr>
              <a:defRPr sz="177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244"/>
            </a:lvl1pPr>
            <a:lvl2pPr marL="406405" indent="0">
              <a:buNone/>
              <a:defRPr sz="1067"/>
            </a:lvl2pPr>
            <a:lvl3pPr marL="812810" indent="0">
              <a:buNone/>
              <a:defRPr sz="889"/>
            </a:lvl3pPr>
            <a:lvl4pPr marL="1219215" indent="0">
              <a:buNone/>
              <a:defRPr sz="800"/>
            </a:lvl4pPr>
            <a:lvl5pPr marL="1625620" indent="0">
              <a:buNone/>
              <a:defRPr sz="800"/>
            </a:lvl5pPr>
            <a:lvl6pPr marL="2032025" indent="0">
              <a:buNone/>
              <a:defRPr sz="800"/>
            </a:lvl6pPr>
            <a:lvl7pPr marL="2438430" indent="0">
              <a:buNone/>
              <a:defRPr sz="800"/>
            </a:lvl7pPr>
            <a:lvl8pPr marL="2844836" indent="0">
              <a:buNone/>
              <a:defRPr sz="800"/>
            </a:lvl8pPr>
            <a:lvl9pPr marL="3251241" indent="0">
              <a:buNone/>
              <a:defRPr sz="8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812810">
              <a:defRPr/>
            </a:lvl1pPr>
          </a:lstStyle>
          <a:p>
            <a:fld id="{2B3BA41E-8D13-4DFE-9D95-C22237344ACD}" type="datetimeFigureOut">
              <a:rPr lang="en-US" altLang="en-US"/>
              <a:pPr/>
              <a:t>7/11/2017</a:t>
            </a:fld>
            <a:endParaRPr lang="en-US" altLang="en-US"/>
          </a:p>
        </p:txBody>
      </p:sp>
      <p:sp>
        <p:nvSpPr>
          <p:cNvPr id="6" name="Footer Placeholder 5"/>
          <p:cNvSpPr>
            <a:spLocks noGrp="1"/>
          </p:cNvSpPr>
          <p:nvPr>
            <p:ph type="ftr" sz="quarter" idx="11"/>
          </p:nvPr>
        </p:nvSpPr>
        <p:spPr/>
        <p:txBody>
          <a:bodyPr/>
          <a:lstStyle>
            <a:lvl1pPr defTabSz="812810">
              <a:defRPr/>
            </a:lvl1pPr>
          </a:lstStyle>
          <a:p>
            <a:pPr>
              <a:defRPr/>
            </a:pPr>
            <a:endParaRPr lang="en-US"/>
          </a:p>
        </p:txBody>
      </p:sp>
      <p:sp>
        <p:nvSpPr>
          <p:cNvPr id="7" name="Slide Number Placeholder 6"/>
          <p:cNvSpPr>
            <a:spLocks noGrp="1"/>
          </p:cNvSpPr>
          <p:nvPr>
            <p:ph type="sldNum" sz="quarter" idx="12"/>
          </p:nvPr>
        </p:nvSpPr>
        <p:spPr/>
        <p:txBody>
          <a:bodyPr/>
          <a:lstStyle>
            <a:lvl1pPr defTabSz="812810">
              <a:defRPr/>
            </a:lvl1pPr>
          </a:lstStyle>
          <a:p>
            <a:fld id="{F0DECCBB-61EE-43BD-B710-8EB1B6B0904D}" type="slidenum">
              <a:rPr lang="en-US" altLang="en-US"/>
              <a:pPr/>
              <a:t>‹#›</a:t>
            </a:fld>
            <a:endParaRPr lang="en-US" altLang="en-US"/>
          </a:p>
        </p:txBody>
      </p:sp>
    </p:spTree>
    <p:extLst>
      <p:ext uri="{BB962C8B-B14F-4D97-AF65-F5344CB8AC3E}">
        <p14:creationId xmlns:p14="http://schemas.microsoft.com/office/powerpoint/2010/main" val="3570504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778"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844"/>
            </a:lvl1pPr>
            <a:lvl2pPr marL="406405" indent="0">
              <a:buNone/>
              <a:defRPr sz="2489"/>
            </a:lvl2pPr>
            <a:lvl3pPr marL="812810" indent="0">
              <a:buNone/>
              <a:defRPr sz="2133"/>
            </a:lvl3pPr>
            <a:lvl4pPr marL="1219215" indent="0">
              <a:buNone/>
              <a:defRPr sz="1778"/>
            </a:lvl4pPr>
            <a:lvl5pPr marL="1625620" indent="0">
              <a:buNone/>
              <a:defRPr sz="1778"/>
            </a:lvl5pPr>
            <a:lvl6pPr marL="2032025" indent="0">
              <a:buNone/>
              <a:defRPr sz="1778"/>
            </a:lvl6pPr>
            <a:lvl7pPr marL="2438430" indent="0">
              <a:buNone/>
              <a:defRPr sz="1778"/>
            </a:lvl7pPr>
            <a:lvl8pPr marL="2844836" indent="0">
              <a:buNone/>
              <a:defRPr sz="1778"/>
            </a:lvl8pPr>
            <a:lvl9pPr marL="3251241" indent="0">
              <a:buNone/>
              <a:defRPr sz="1778"/>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244"/>
            </a:lvl1pPr>
            <a:lvl2pPr marL="406405" indent="0">
              <a:buNone/>
              <a:defRPr sz="1067"/>
            </a:lvl2pPr>
            <a:lvl3pPr marL="812810" indent="0">
              <a:buNone/>
              <a:defRPr sz="889"/>
            </a:lvl3pPr>
            <a:lvl4pPr marL="1219215" indent="0">
              <a:buNone/>
              <a:defRPr sz="800"/>
            </a:lvl4pPr>
            <a:lvl5pPr marL="1625620" indent="0">
              <a:buNone/>
              <a:defRPr sz="800"/>
            </a:lvl5pPr>
            <a:lvl6pPr marL="2032025" indent="0">
              <a:buNone/>
              <a:defRPr sz="800"/>
            </a:lvl6pPr>
            <a:lvl7pPr marL="2438430" indent="0">
              <a:buNone/>
              <a:defRPr sz="800"/>
            </a:lvl7pPr>
            <a:lvl8pPr marL="2844836" indent="0">
              <a:buNone/>
              <a:defRPr sz="800"/>
            </a:lvl8pPr>
            <a:lvl9pPr marL="3251241" indent="0">
              <a:buNone/>
              <a:defRPr sz="8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812810">
              <a:defRPr/>
            </a:lvl1pPr>
          </a:lstStyle>
          <a:p>
            <a:fld id="{04612DD2-E64C-48D9-9293-F773AEEB0AA1}" type="datetimeFigureOut">
              <a:rPr lang="en-US" altLang="en-US"/>
              <a:pPr/>
              <a:t>7/11/2017</a:t>
            </a:fld>
            <a:endParaRPr lang="en-US" altLang="en-US"/>
          </a:p>
        </p:txBody>
      </p:sp>
      <p:sp>
        <p:nvSpPr>
          <p:cNvPr id="6" name="Footer Placeholder 5"/>
          <p:cNvSpPr>
            <a:spLocks noGrp="1"/>
          </p:cNvSpPr>
          <p:nvPr>
            <p:ph type="ftr" sz="quarter" idx="11"/>
          </p:nvPr>
        </p:nvSpPr>
        <p:spPr/>
        <p:txBody>
          <a:bodyPr/>
          <a:lstStyle>
            <a:lvl1pPr defTabSz="812810">
              <a:defRPr/>
            </a:lvl1pPr>
          </a:lstStyle>
          <a:p>
            <a:pPr>
              <a:defRPr/>
            </a:pPr>
            <a:endParaRPr lang="en-US"/>
          </a:p>
        </p:txBody>
      </p:sp>
      <p:sp>
        <p:nvSpPr>
          <p:cNvPr id="7" name="Slide Number Placeholder 6"/>
          <p:cNvSpPr>
            <a:spLocks noGrp="1"/>
          </p:cNvSpPr>
          <p:nvPr>
            <p:ph type="sldNum" sz="quarter" idx="12"/>
          </p:nvPr>
        </p:nvSpPr>
        <p:spPr/>
        <p:txBody>
          <a:bodyPr/>
          <a:lstStyle>
            <a:lvl1pPr defTabSz="812810">
              <a:defRPr/>
            </a:lvl1pPr>
          </a:lstStyle>
          <a:p>
            <a:fld id="{2C1F31AD-02E9-466A-BDA6-EA7846797181}" type="slidenum">
              <a:rPr lang="en-US" altLang="en-US"/>
              <a:pPr/>
              <a:t>‹#›</a:t>
            </a:fld>
            <a:endParaRPr lang="en-US" altLang="en-US"/>
          </a:p>
        </p:txBody>
      </p:sp>
    </p:spTree>
    <p:extLst>
      <p:ext uri="{BB962C8B-B14F-4D97-AF65-F5344CB8AC3E}">
        <p14:creationId xmlns:p14="http://schemas.microsoft.com/office/powerpoint/2010/main" val="12868073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812810">
              <a:defRPr/>
            </a:lvl1pPr>
          </a:lstStyle>
          <a:p>
            <a:fld id="{BB81888C-E16A-4C66-9B7E-5DDF8FA884C5}" type="datetimeFigureOut">
              <a:rPr lang="en-US" altLang="en-US"/>
              <a:pPr/>
              <a:t>7/11/2017</a:t>
            </a:fld>
            <a:endParaRPr lang="en-US" altLang="en-US"/>
          </a:p>
        </p:txBody>
      </p:sp>
      <p:sp>
        <p:nvSpPr>
          <p:cNvPr id="5" name="Footer Placeholder 4"/>
          <p:cNvSpPr>
            <a:spLocks noGrp="1"/>
          </p:cNvSpPr>
          <p:nvPr>
            <p:ph type="ftr" sz="quarter" idx="11"/>
          </p:nvPr>
        </p:nvSpPr>
        <p:spPr/>
        <p:txBody>
          <a:bodyPr/>
          <a:lstStyle>
            <a:lvl1pPr defTabSz="812810">
              <a:defRPr/>
            </a:lvl1pPr>
          </a:lstStyle>
          <a:p>
            <a:pPr>
              <a:defRPr/>
            </a:pPr>
            <a:endParaRPr lang="en-US"/>
          </a:p>
        </p:txBody>
      </p:sp>
      <p:sp>
        <p:nvSpPr>
          <p:cNvPr id="6" name="Slide Number Placeholder 5"/>
          <p:cNvSpPr>
            <a:spLocks noGrp="1"/>
          </p:cNvSpPr>
          <p:nvPr>
            <p:ph type="sldNum" sz="quarter" idx="12"/>
          </p:nvPr>
        </p:nvSpPr>
        <p:spPr/>
        <p:txBody>
          <a:bodyPr/>
          <a:lstStyle>
            <a:lvl1pPr defTabSz="812810">
              <a:defRPr/>
            </a:lvl1pPr>
          </a:lstStyle>
          <a:p>
            <a:fld id="{E110F15D-0B37-4399-889D-AF9FA03636D6}" type="slidenum">
              <a:rPr lang="en-US" altLang="en-US"/>
              <a:pPr/>
              <a:t>‹#›</a:t>
            </a:fld>
            <a:endParaRPr lang="en-US" altLang="en-US"/>
          </a:p>
        </p:txBody>
      </p:sp>
    </p:spTree>
    <p:extLst>
      <p:ext uri="{BB962C8B-B14F-4D97-AF65-F5344CB8AC3E}">
        <p14:creationId xmlns:p14="http://schemas.microsoft.com/office/powerpoint/2010/main" val="26319663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812810">
              <a:defRPr/>
            </a:lvl1pPr>
          </a:lstStyle>
          <a:p>
            <a:fld id="{741FC2A5-026D-41DA-8C41-8733247B6438}" type="datetimeFigureOut">
              <a:rPr lang="en-US" altLang="en-US"/>
              <a:pPr/>
              <a:t>7/11/2017</a:t>
            </a:fld>
            <a:endParaRPr lang="en-US" altLang="en-US"/>
          </a:p>
        </p:txBody>
      </p:sp>
      <p:sp>
        <p:nvSpPr>
          <p:cNvPr id="5" name="Footer Placeholder 4"/>
          <p:cNvSpPr>
            <a:spLocks noGrp="1"/>
          </p:cNvSpPr>
          <p:nvPr>
            <p:ph type="ftr" sz="quarter" idx="11"/>
          </p:nvPr>
        </p:nvSpPr>
        <p:spPr/>
        <p:txBody>
          <a:bodyPr/>
          <a:lstStyle>
            <a:lvl1pPr defTabSz="812810">
              <a:defRPr/>
            </a:lvl1pPr>
          </a:lstStyle>
          <a:p>
            <a:pPr>
              <a:defRPr/>
            </a:pPr>
            <a:endParaRPr lang="en-US"/>
          </a:p>
        </p:txBody>
      </p:sp>
      <p:sp>
        <p:nvSpPr>
          <p:cNvPr id="6" name="Slide Number Placeholder 5"/>
          <p:cNvSpPr>
            <a:spLocks noGrp="1"/>
          </p:cNvSpPr>
          <p:nvPr>
            <p:ph type="sldNum" sz="quarter" idx="12"/>
          </p:nvPr>
        </p:nvSpPr>
        <p:spPr/>
        <p:txBody>
          <a:bodyPr/>
          <a:lstStyle>
            <a:lvl1pPr defTabSz="812810">
              <a:defRPr/>
            </a:lvl1pPr>
          </a:lstStyle>
          <a:p>
            <a:fld id="{1D841566-1742-4B8E-AF2F-4C3F31FE8874}" type="slidenum">
              <a:rPr lang="en-US" altLang="en-US"/>
              <a:pPr/>
              <a:t>‹#›</a:t>
            </a:fld>
            <a:endParaRPr lang="en-US" altLang="en-US"/>
          </a:p>
        </p:txBody>
      </p:sp>
    </p:spTree>
    <p:extLst>
      <p:ext uri="{BB962C8B-B14F-4D97-AF65-F5344CB8AC3E}">
        <p14:creationId xmlns:p14="http://schemas.microsoft.com/office/powerpoint/2010/main" val="12021379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9"/>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06261" indent="0" algn="ctr">
              <a:buNone/>
              <a:defRPr/>
            </a:lvl2pPr>
            <a:lvl3pPr marL="812522" indent="0" algn="ctr">
              <a:buNone/>
              <a:defRPr/>
            </a:lvl3pPr>
            <a:lvl4pPr marL="1218781" indent="0" algn="ctr">
              <a:buNone/>
              <a:defRPr/>
            </a:lvl4pPr>
            <a:lvl5pPr marL="1625035" indent="0" algn="ctr">
              <a:buNone/>
              <a:defRPr/>
            </a:lvl5pPr>
            <a:lvl6pPr marL="2031294" indent="0" algn="ctr">
              <a:buNone/>
              <a:defRPr/>
            </a:lvl6pPr>
            <a:lvl7pPr marL="2437555" indent="0" algn="ctr">
              <a:buNone/>
              <a:defRPr/>
            </a:lvl7pPr>
            <a:lvl8pPr marL="2843812" indent="0" algn="ctr">
              <a:buNone/>
              <a:defRPr/>
            </a:lvl8pPr>
            <a:lvl9pPr marL="3250069"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8C6EF07-E549-4A8B-8A90-EC9096CA1B1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045617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2EA0281-8FA9-4024-9AC2-F162B5F569D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665096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4"/>
            <a:ext cx="7772400" cy="1362075"/>
          </a:xfrm>
        </p:spPr>
        <p:txBody>
          <a:bodyPr anchor="t"/>
          <a:lstStyle>
            <a:lvl1pPr algn="l">
              <a:defRPr sz="3556"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778"/>
            </a:lvl1pPr>
            <a:lvl2pPr marL="406261" indent="0">
              <a:buNone/>
              <a:defRPr sz="1600"/>
            </a:lvl2pPr>
            <a:lvl3pPr marL="812522" indent="0">
              <a:buNone/>
              <a:defRPr sz="1422"/>
            </a:lvl3pPr>
            <a:lvl4pPr marL="1218781" indent="0">
              <a:buNone/>
              <a:defRPr sz="1244"/>
            </a:lvl4pPr>
            <a:lvl5pPr marL="1625035" indent="0">
              <a:buNone/>
              <a:defRPr sz="1244"/>
            </a:lvl5pPr>
            <a:lvl6pPr marL="2031294" indent="0">
              <a:buNone/>
              <a:defRPr sz="1244"/>
            </a:lvl6pPr>
            <a:lvl7pPr marL="2437555" indent="0">
              <a:buNone/>
              <a:defRPr sz="1244"/>
            </a:lvl7pPr>
            <a:lvl8pPr marL="2843812" indent="0">
              <a:buNone/>
              <a:defRPr sz="1244"/>
            </a:lvl8pPr>
            <a:lvl9pPr marL="3250069" indent="0">
              <a:buNone/>
              <a:defRPr sz="1244"/>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4FA62E8-6483-4A20-8886-DC254EE5D2A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952771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489"/>
            </a:lvl1pPr>
            <a:lvl2pPr>
              <a:defRPr sz="2133"/>
            </a:lvl2pPr>
            <a:lvl3pPr>
              <a:defRPr sz="1778"/>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489"/>
            </a:lvl1pPr>
            <a:lvl2pPr>
              <a:defRPr sz="2133"/>
            </a:lvl2pPr>
            <a:lvl3pPr>
              <a:defRPr sz="1778"/>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01F49BC-1153-4F2F-97BD-1D12D01487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563457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133" b="1"/>
            </a:lvl1pPr>
            <a:lvl2pPr marL="406261" indent="0">
              <a:buNone/>
              <a:defRPr sz="1778" b="1"/>
            </a:lvl2pPr>
            <a:lvl3pPr marL="812522" indent="0">
              <a:buNone/>
              <a:defRPr sz="1600" b="1"/>
            </a:lvl3pPr>
            <a:lvl4pPr marL="1218781" indent="0">
              <a:buNone/>
              <a:defRPr sz="1422" b="1"/>
            </a:lvl4pPr>
            <a:lvl5pPr marL="1625035" indent="0">
              <a:buNone/>
              <a:defRPr sz="1422" b="1"/>
            </a:lvl5pPr>
            <a:lvl6pPr marL="2031294" indent="0">
              <a:buNone/>
              <a:defRPr sz="1422" b="1"/>
            </a:lvl6pPr>
            <a:lvl7pPr marL="2437555" indent="0">
              <a:buNone/>
              <a:defRPr sz="1422" b="1"/>
            </a:lvl7pPr>
            <a:lvl8pPr marL="2843812" indent="0">
              <a:buNone/>
              <a:defRPr sz="1422" b="1"/>
            </a:lvl8pPr>
            <a:lvl9pPr marL="3250069" indent="0">
              <a:buNone/>
              <a:defRPr sz="1422"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133"/>
            </a:lvl1pPr>
            <a:lvl2pPr>
              <a:defRPr sz="1778"/>
            </a:lvl2pPr>
            <a:lvl3pPr>
              <a:defRPr sz="1600"/>
            </a:lvl3pPr>
            <a:lvl4pPr>
              <a:defRPr sz="1422"/>
            </a:lvl4pPr>
            <a:lvl5pPr>
              <a:defRPr sz="1422"/>
            </a:lvl5pPr>
            <a:lvl6pPr>
              <a:defRPr sz="1422"/>
            </a:lvl6pPr>
            <a:lvl7pPr>
              <a:defRPr sz="1422"/>
            </a:lvl7pPr>
            <a:lvl8pPr>
              <a:defRPr sz="1422"/>
            </a:lvl8pPr>
            <a:lvl9pPr>
              <a:defRPr sz="1422"/>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65" y="1535117"/>
            <a:ext cx="4041775" cy="639763"/>
          </a:xfrm>
        </p:spPr>
        <p:txBody>
          <a:bodyPr anchor="b"/>
          <a:lstStyle>
            <a:lvl1pPr marL="0" indent="0">
              <a:buNone/>
              <a:defRPr sz="2133" b="1"/>
            </a:lvl1pPr>
            <a:lvl2pPr marL="406261" indent="0">
              <a:buNone/>
              <a:defRPr sz="1778" b="1"/>
            </a:lvl2pPr>
            <a:lvl3pPr marL="812522" indent="0">
              <a:buNone/>
              <a:defRPr sz="1600" b="1"/>
            </a:lvl3pPr>
            <a:lvl4pPr marL="1218781" indent="0">
              <a:buNone/>
              <a:defRPr sz="1422" b="1"/>
            </a:lvl4pPr>
            <a:lvl5pPr marL="1625035" indent="0">
              <a:buNone/>
              <a:defRPr sz="1422" b="1"/>
            </a:lvl5pPr>
            <a:lvl6pPr marL="2031294" indent="0">
              <a:buNone/>
              <a:defRPr sz="1422" b="1"/>
            </a:lvl6pPr>
            <a:lvl7pPr marL="2437555" indent="0">
              <a:buNone/>
              <a:defRPr sz="1422" b="1"/>
            </a:lvl7pPr>
            <a:lvl8pPr marL="2843812" indent="0">
              <a:buNone/>
              <a:defRPr sz="1422" b="1"/>
            </a:lvl8pPr>
            <a:lvl9pPr marL="3250069" indent="0">
              <a:buNone/>
              <a:defRPr sz="1422" b="1"/>
            </a:lvl9pPr>
          </a:lstStyle>
          <a:p>
            <a:pPr lvl="0"/>
            <a:r>
              <a:rPr lang="en-US" smtClean="0"/>
              <a:t>Click to edit Master text styles</a:t>
            </a:r>
          </a:p>
        </p:txBody>
      </p:sp>
      <p:sp>
        <p:nvSpPr>
          <p:cNvPr id="6" name="Content Placeholder 5"/>
          <p:cNvSpPr>
            <a:spLocks noGrp="1"/>
          </p:cNvSpPr>
          <p:nvPr>
            <p:ph sz="quarter" idx="4"/>
          </p:nvPr>
        </p:nvSpPr>
        <p:spPr>
          <a:xfrm>
            <a:off x="4645065" y="2174875"/>
            <a:ext cx="4041775" cy="3951288"/>
          </a:xfrm>
        </p:spPr>
        <p:txBody>
          <a:bodyPr/>
          <a:lstStyle>
            <a:lvl1pPr>
              <a:defRPr sz="2133"/>
            </a:lvl1pPr>
            <a:lvl2pPr>
              <a:defRPr sz="1778"/>
            </a:lvl2pPr>
            <a:lvl3pPr>
              <a:defRPr sz="1600"/>
            </a:lvl3pPr>
            <a:lvl4pPr>
              <a:defRPr sz="1422"/>
            </a:lvl4pPr>
            <a:lvl5pPr>
              <a:defRPr sz="1422"/>
            </a:lvl5pPr>
            <a:lvl6pPr>
              <a:defRPr sz="1422"/>
            </a:lvl6pPr>
            <a:lvl7pPr>
              <a:defRPr sz="1422"/>
            </a:lvl7pPr>
            <a:lvl8pPr>
              <a:defRPr sz="1422"/>
            </a:lvl8pPr>
            <a:lvl9pPr>
              <a:defRPr sz="1422"/>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2B2F07AA-D12A-493F-A835-4D367ED0974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058472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F14BF17-51C8-4AFE-8C28-FBBFDA1E8A0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719870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AF6FD68-76E2-470A-8630-F9D37569B43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880149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73062"/>
            <a:ext cx="3008313" cy="1162051"/>
          </a:xfrm>
        </p:spPr>
        <p:txBody>
          <a:bodyPr anchor="b"/>
          <a:lstStyle>
            <a:lvl1pPr algn="l">
              <a:defRPr sz="1778" b="1"/>
            </a:lvl1pPr>
          </a:lstStyle>
          <a:p>
            <a:r>
              <a:rPr lang="en-US" smtClean="0"/>
              <a:t>Click to edit Master title style</a:t>
            </a:r>
            <a:endParaRPr lang="en-US"/>
          </a:p>
        </p:txBody>
      </p:sp>
      <p:sp>
        <p:nvSpPr>
          <p:cNvPr id="3" name="Content Placeholder 2"/>
          <p:cNvSpPr>
            <a:spLocks noGrp="1"/>
          </p:cNvSpPr>
          <p:nvPr>
            <p:ph idx="1"/>
          </p:nvPr>
        </p:nvSpPr>
        <p:spPr>
          <a:xfrm>
            <a:off x="3575050" y="273074"/>
            <a:ext cx="5111750" cy="5853113"/>
          </a:xfrm>
        </p:spPr>
        <p:txBody>
          <a:bodyPr/>
          <a:lstStyle>
            <a:lvl1pPr>
              <a:defRPr sz="2844"/>
            </a:lvl1pPr>
            <a:lvl2pPr>
              <a:defRPr sz="2489"/>
            </a:lvl2pPr>
            <a:lvl3pPr>
              <a:defRPr sz="2133"/>
            </a:lvl3pPr>
            <a:lvl4pPr>
              <a:defRPr sz="1778"/>
            </a:lvl4pPr>
            <a:lvl5pPr>
              <a:defRPr sz="1778"/>
            </a:lvl5pPr>
            <a:lvl6pPr>
              <a:defRPr sz="1778"/>
            </a:lvl6pPr>
            <a:lvl7pPr>
              <a:defRPr sz="1778"/>
            </a:lvl7pPr>
            <a:lvl8pPr>
              <a:defRPr sz="1778"/>
            </a:lvl8pPr>
            <a:lvl9pPr>
              <a:defRPr sz="177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435104"/>
            <a:ext cx="3008313" cy="4691063"/>
          </a:xfrm>
        </p:spPr>
        <p:txBody>
          <a:bodyPr/>
          <a:lstStyle>
            <a:lvl1pPr marL="0" indent="0">
              <a:buNone/>
              <a:defRPr sz="1244"/>
            </a:lvl1pPr>
            <a:lvl2pPr marL="406261" indent="0">
              <a:buNone/>
              <a:defRPr sz="1067"/>
            </a:lvl2pPr>
            <a:lvl3pPr marL="812522" indent="0">
              <a:buNone/>
              <a:defRPr sz="889"/>
            </a:lvl3pPr>
            <a:lvl4pPr marL="1218781" indent="0">
              <a:buNone/>
              <a:defRPr sz="711"/>
            </a:lvl4pPr>
            <a:lvl5pPr marL="1625035" indent="0">
              <a:buNone/>
              <a:defRPr sz="711"/>
            </a:lvl5pPr>
            <a:lvl6pPr marL="2031294" indent="0">
              <a:buNone/>
              <a:defRPr sz="711"/>
            </a:lvl6pPr>
            <a:lvl7pPr marL="2437555" indent="0">
              <a:buNone/>
              <a:defRPr sz="711"/>
            </a:lvl7pPr>
            <a:lvl8pPr marL="2843812" indent="0">
              <a:buNone/>
              <a:defRPr sz="711"/>
            </a:lvl8pPr>
            <a:lvl9pPr marL="3250069" indent="0">
              <a:buNone/>
              <a:defRPr sz="711"/>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11F4B40-4F77-4878-8062-D7812158F11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391261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52"/>
            <a:ext cx="5486400" cy="566739"/>
          </a:xfrm>
        </p:spPr>
        <p:txBody>
          <a:bodyPr anchor="b"/>
          <a:lstStyle>
            <a:lvl1pPr algn="l">
              <a:defRPr sz="1778"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844"/>
            </a:lvl1pPr>
            <a:lvl2pPr marL="406261" indent="0">
              <a:buNone/>
              <a:defRPr sz="2489"/>
            </a:lvl2pPr>
            <a:lvl3pPr marL="812522" indent="0">
              <a:buNone/>
              <a:defRPr sz="2133"/>
            </a:lvl3pPr>
            <a:lvl4pPr marL="1218781" indent="0">
              <a:buNone/>
              <a:defRPr sz="1778"/>
            </a:lvl4pPr>
            <a:lvl5pPr marL="1625035" indent="0">
              <a:buNone/>
              <a:defRPr sz="1778"/>
            </a:lvl5pPr>
            <a:lvl6pPr marL="2031294" indent="0">
              <a:buNone/>
              <a:defRPr sz="1778"/>
            </a:lvl6pPr>
            <a:lvl7pPr marL="2437555" indent="0">
              <a:buNone/>
              <a:defRPr sz="1778"/>
            </a:lvl7pPr>
            <a:lvl8pPr marL="2843812" indent="0">
              <a:buNone/>
              <a:defRPr sz="1778"/>
            </a:lvl8pPr>
            <a:lvl9pPr marL="3250069" indent="0">
              <a:buNone/>
              <a:defRPr sz="1778"/>
            </a:lvl9pPr>
          </a:lstStyle>
          <a:p>
            <a:pPr lvl="0"/>
            <a:endParaRPr lang="en-US" noProof="0" smtClean="0"/>
          </a:p>
        </p:txBody>
      </p:sp>
      <p:sp>
        <p:nvSpPr>
          <p:cNvPr id="4" name="Text Placeholder 3"/>
          <p:cNvSpPr>
            <a:spLocks noGrp="1"/>
          </p:cNvSpPr>
          <p:nvPr>
            <p:ph type="body" sz="half" idx="2"/>
          </p:nvPr>
        </p:nvSpPr>
        <p:spPr>
          <a:xfrm>
            <a:off x="1792288" y="5367400"/>
            <a:ext cx="5486400" cy="804863"/>
          </a:xfrm>
        </p:spPr>
        <p:txBody>
          <a:bodyPr/>
          <a:lstStyle>
            <a:lvl1pPr marL="0" indent="0">
              <a:buNone/>
              <a:defRPr sz="1244"/>
            </a:lvl1pPr>
            <a:lvl2pPr marL="406261" indent="0">
              <a:buNone/>
              <a:defRPr sz="1067"/>
            </a:lvl2pPr>
            <a:lvl3pPr marL="812522" indent="0">
              <a:buNone/>
              <a:defRPr sz="889"/>
            </a:lvl3pPr>
            <a:lvl4pPr marL="1218781" indent="0">
              <a:buNone/>
              <a:defRPr sz="711"/>
            </a:lvl4pPr>
            <a:lvl5pPr marL="1625035" indent="0">
              <a:buNone/>
              <a:defRPr sz="711"/>
            </a:lvl5pPr>
            <a:lvl6pPr marL="2031294" indent="0">
              <a:buNone/>
              <a:defRPr sz="711"/>
            </a:lvl6pPr>
            <a:lvl7pPr marL="2437555" indent="0">
              <a:buNone/>
              <a:defRPr sz="711"/>
            </a:lvl7pPr>
            <a:lvl8pPr marL="2843812" indent="0">
              <a:buNone/>
              <a:defRPr sz="711"/>
            </a:lvl8pPr>
            <a:lvl9pPr marL="3250069" indent="0">
              <a:buNone/>
              <a:defRPr sz="711"/>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5D8E487-F584-428E-B986-11EC58DA4B1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835109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E30685D-4D2A-42BF-A7AE-A7BD66550BC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126289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2"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D051685-11C7-4C40-B9E3-B426B9FDDCF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395603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FA29DE8-9DB0-4771-BCCE-39F4D0983FD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0933745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93596E7-9B2D-4CD9-A341-76E310B023E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056971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06405" indent="0" algn="ctr">
              <a:buNone/>
              <a:defRPr/>
            </a:lvl2pPr>
            <a:lvl3pPr marL="812810" indent="0" algn="ctr">
              <a:buNone/>
              <a:defRPr/>
            </a:lvl3pPr>
            <a:lvl4pPr marL="1219215" indent="0" algn="ctr">
              <a:buNone/>
              <a:defRPr/>
            </a:lvl4pPr>
            <a:lvl5pPr marL="1625620" indent="0" algn="ctr">
              <a:buNone/>
              <a:defRPr/>
            </a:lvl5pPr>
            <a:lvl6pPr marL="2032025" indent="0" algn="ctr">
              <a:buNone/>
              <a:defRPr/>
            </a:lvl6pPr>
            <a:lvl7pPr marL="2438430" indent="0" algn="ctr">
              <a:buNone/>
              <a:defRPr/>
            </a:lvl7pPr>
            <a:lvl8pPr marL="2844836" indent="0" algn="ctr">
              <a:buNone/>
              <a:defRPr/>
            </a:lvl8pPr>
            <a:lvl9pPr marL="3251241"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258102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7365947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06921"/>
            <a:ext cx="7772400" cy="1362075"/>
          </a:xfrm>
        </p:spPr>
        <p:txBody>
          <a:bodyPr anchor="t"/>
          <a:lstStyle>
            <a:lvl1pPr algn="l">
              <a:defRPr sz="3556" b="1" cap="all"/>
            </a:lvl1pPr>
          </a:lstStyle>
          <a:p>
            <a:r>
              <a:rPr lang="en-US" smtClean="0"/>
              <a:t>Click to edit Master title style</a:t>
            </a:r>
            <a:endParaRPr lang="en-US"/>
          </a:p>
        </p:txBody>
      </p:sp>
      <p:sp>
        <p:nvSpPr>
          <p:cNvPr id="3" name="Text Placeholder 2"/>
          <p:cNvSpPr>
            <a:spLocks noGrp="1"/>
          </p:cNvSpPr>
          <p:nvPr>
            <p:ph type="body" idx="1"/>
          </p:nvPr>
        </p:nvSpPr>
        <p:spPr>
          <a:xfrm>
            <a:off x="722489" y="2906713"/>
            <a:ext cx="7772400" cy="1500187"/>
          </a:xfrm>
        </p:spPr>
        <p:txBody>
          <a:bodyPr anchor="b"/>
          <a:lstStyle>
            <a:lvl1pPr marL="0" indent="0">
              <a:buNone/>
              <a:defRPr sz="1778"/>
            </a:lvl1pPr>
            <a:lvl2pPr marL="406405" indent="0">
              <a:buNone/>
              <a:defRPr sz="1600"/>
            </a:lvl2pPr>
            <a:lvl3pPr marL="812810" indent="0">
              <a:buNone/>
              <a:defRPr sz="1422"/>
            </a:lvl3pPr>
            <a:lvl4pPr marL="1219215" indent="0">
              <a:buNone/>
              <a:defRPr sz="1244"/>
            </a:lvl4pPr>
            <a:lvl5pPr marL="1625620" indent="0">
              <a:buNone/>
              <a:defRPr sz="1244"/>
            </a:lvl5pPr>
            <a:lvl6pPr marL="2032025" indent="0">
              <a:buNone/>
              <a:defRPr sz="1244"/>
            </a:lvl6pPr>
            <a:lvl7pPr marL="2438430" indent="0">
              <a:buNone/>
              <a:defRPr sz="1244"/>
            </a:lvl7pPr>
            <a:lvl8pPr marL="2844836" indent="0">
              <a:buNone/>
              <a:defRPr sz="1244"/>
            </a:lvl8pPr>
            <a:lvl9pPr marL="3251241" indent="0">
              <a:buNone/>
              <a:defRPr sz="1244"/>
            </a:lvl9pPr>
          </a:lstStyle>
          <a:p>
            <a:pPr lvl="0"/>
            <a:r>
              <a:rPr lang="en-US" smtClean="0"/>
              <a:t>Click to edit Master text styles</a:t>
            </a:r>
          </a:p>
        </p:txBody>
      </p:sp>
    </p:spTree>
    <p:extLst>
      <p:ext uri="{BB962C8B-B14F-4D97-AF65-F5344CB8AC3E}">
        <p14:creationId xmlns:p14="http://schemas.microsoft.com/office/powerpoint/2010/main" val="2407446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17603" y="1981200"/>
            <a:ext cx="3386667" cy="4114800"/>
          </a:xfrm>
        </p:spPr>
        <p:txBody>
          <a:bodyPr/>
          <a:lstStyle>
            <a:lvl1pPr>
              <a:defRPr sz="2489"/>
            </a:lvl1pPr>
            <a:lvl2pPr>
              <a:defRPr sz="2133"/>
            </a:lvl2pPr>
            <a:lvl3pPr>
              <a:defRPr sz="1778"/>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733" y="1981200"/>
            <a:ext cx="3386667" cy="4114800"/>
          </a:xfrm>
        </p:spPr>
        <p:txBody>
          <a:bodyPr/>
          <a:lstStyle>
            <a:lvl1pPr>
              <a:defRPr sz="2489"/>
            </a:lvl1pPr>
            <a:lvl2pPr>
              <a:defRPr sz="2133"/>
            </a:lvl2pPr>
            <a:lvl3pPr>
              <a:defRPr sz="1778"/>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5424154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012" cy="639762"/>
          </a:xfrm>
        </p:spPr>
        <p:txBody>
          <a:bodyPr anchor="b"/>
          <a:lstStyle>
            <a:lvl1pPr marL="0" indent="0">
              <a:buNone/>
              <a:defRPr sz="2133" b="1"/>
            </a:lvl1pPr>
            <a:lvl2pPr marL="406405" indent="0">
              <a:buNone/>
              <a:defRPr sz="1778" b="1"/>
            </a:lvl2pPr>
            <a:lvl3pPr marL="812810" indent="0">
              <a:buNone/>
              <a:defRPr sz="1600" b="1"/>
            </a:lvl3pPr>
            <a:lvl4pPr marL="1219215" indent="0">
              <a:buNone/>
              <a:defRPr sz="1422" b="1"/>
            </a:lvl4pPr>
            <a:lvl5pPr marL="1625620" indent="0">
              <a:buNone/>
              <a:defRPr sz="1422" b="1"/>
            </a:lvl5pPr>
            <a:lvl6pPr marL="2032025" indent="0">
              <a:buNone/>
              <a:defRPr sz="1422" b="1"/>
            </a:lvl6pPr>
            <a:lvl7pPr marL="2438430" indent="0">
              <a:buNone/>
              <a:defRPr sz="1422" b="1"/>
            </a:lvl7pPr>
            <a:lvl8pPr marL="2844836" indent="0">
              <a:buNone/>
              <a:defRPr sz="1422" b="1"/>
            </a:lvl8pPr>
            <a:lvl9pPr marL="3251241" indent="0">
              <a:buNone/>
              <a:defRPr sz="1422"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012" cy="3951288"/>
          </a:xfrm>
        </p:spPr>
        <p:txBody>
          <a:bodyPr/>
          <a:lstStyle>
            <a:lvl1pPr>
              <a:defRPr sz="2133"/>
            </a:lvl1pPr>
            <a:lvl2pPr>
              <a:defRPr sz="1778"/>
            </a:lvl2pPr>
            <a:lvl3pPr>
              <a:defRPr sz="1600"/>
            </a:lvl3pPr>
            <a:lvl4pPr>
              <a:defRPr sz="1422"/>
            </a:lvl4pPr>
            <a:lvl5pPr>
              <a:defRPr sz="1422"/>
            </a:lvl5pPr>
            <a:lvl6pPr>
              <a:defRPr sz="1422"/>
            </a:lvl6pPr>
            <a:lvl7pPr>
              <a:defRPr sz="1422"/>
            </a:lvl7pPr>
            <a:lvl8pPr>
              <a:defRPr sz="1422"/>
            </a:lvl8pPr>
            <a:lvl9pPr>
              <a:defRPr sz="1422"/>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378" y="1535113"/>
            <a:ext cx="4041422" cy="639762"/>
          </a:xfrm>
        </p:spPr>
        <p:txBody>
          <a:bodyPr anchor="b"/>
          <a:lstStyle>
            <a:lvl1pPr marL="0" indent="0">
              <a:buNone/>
              <a:defRPr sz="2133" b="1"/>
            </a:lvl1pPr>
            <a:lvl2pPr marL="406405" indent="0">
              <a:buNone/>
              <a:defRPr sz="1778" b="1"/>
            </a:lvl2pPr>
            <a:lvl3pPr marL="812810" indent="0">
              <a:buNone/>
              <a:defRPr sz="1600" b="1"/>
            </a:lvl3pPr>
            <a:lvl4pPr marL="1219215" indent="0">
              <a:buNone/>
              <a:defRPr sz="1422" b="1"/>
            </a:lvl4pPr>
            <a:lvl5pPr marL="1625620" indent="0">
              <a:buNone/>
              <a:defRPr sz="1422" b="1"/>
            </a:lvl5pPr>
            <a:lvl6pPr marL="2032025" indent="0">
              <a:buNone/>
              <a:defRPr sz="1422" b="1"/>
            </a:lvl6pPr>
            <a:lvl7pPr marL="2438430" indent="0">
              <a:buNone/>
              <a:defRPr sz="1422" b="1"/>
            </a:lvl7pPr>
            <a:lvl8pPr marL="2844836" indent="0">
              <a:buNone/>
              <a:defRPr sz="1422" b="1"/>
            </a:lvl8pPr>
            <a:lvl9pPr marL="3251241" indent="0">
              <a:buNone/>
              <a:defRPr sz="1422" b="1"/>
            </a:lvl9pPr>
          </a:lstStyle>
          <a:p>
            <a:pPr lvl="0"/>
            <a:r>
              <a:rPr lang="en-US" smtClean="0"/>
              <a:t>Click to edit Master text styles</a:t>
            </a:r>
          </a:p>
        </p:txBody>
      </p:sp>
      <p:sp>
        <p:nvSpPr>
          <p:cNvPr id="6" name="Content Placeholder 5"/>
          <p:cNvSpPr>
            <a:spLocks noGrp="1"/>
          </p:cNvSpPr>
          <p:nvPr>
            <p:ph sz="quarter" idx="4"/>
          </p:nvPr>
        </p:nvSpPr>
        <p:spPr>
          <a:xfrm>
            <a:off x="4645378" y="2174875"/>
            <a:ext cx="4041422" cy="3951288"/>
          </a:xfrm>
        </p:spPr>
        <p:txBody>
          <a:bodyPr/>
          <a:lstStyle>
            <a:lvl1pPr>
              <a:defRPr sz="2133"/>
            </a:lvl1pPr>
            <a:lvl2pPr>
              <a:defRPr sz="1778"/>
            </a:lvl2pPr>
            <a:lvl3pPr>
              <a:defRPr sz="1600"/>
            </a:lvl3pPr>
            <a:lvl4pPr>
              <a:defRPr sz="1422"/>
            </a:lvl4pPr>
            <a:lvl5pPr>
              <a:defRPr sz="1422"/>
            </a:lvl5pPr>
            <a:lvl6pPr>
              <a:defRPr sz="1422"/>
            </a:lvl6pPr>
            <a:lvl7pPr>
              <a:defRPr sz="1422"/>
            </a:lvl7pPr>
            <a:lvl8pPr>
              <a:defRPr sz="1422"/>
            </a:lvl8pPr>
            <a:lvl9pPr>
              <a:defRPr sz="1422"/>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7472489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0883528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2642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489" cy="1162050"/>
          </a:xfrm>
        </p:spPr>
        <p:txBody>
          <a:bodyPr anchor="b"/>
          <a:lstStyle>
            <a:lvl1pPr algn="l">
              <a:defRPr sz="1778" b="1"/>
            </a:lvl1pPr>
          </a:lstStyle>
          <a:p>
            <a:r>
              <a:rPr lang="en-US" smtClean="0"/>
              <a:t>Click to edit Master title style</a:t>
            </a:r>
            <a:endParaRPr lang="en-US"/>
          </a:p>
        </p:txBody>
      </p:sp>
      <p:sp>
        <p:nvSpPr>
          <p:cNvPr id="3" name="Content Placeholder 2"/>
          <p:cNvSpPr>
            <a:spLocks noGrp="1"/>
          </p:cNvSpPr>
          <p:nvPr>
            <p:ph idx="1"/>
          </p:nvPr>
        </p:nvSpPr>
        <p:spPr>
          <a:xfrm>
            <a:off x="3575756" y="273069"/>
            <a:ext cx="5111044" cy="5853113"/>
          </a:xfrm>
        </p:spPr>
        <p:txBody>
          <a:bodyPr/>
          <a:lstStyle>
            <a:lvl1pPr>
              <a:defRPr sz="2844"/>
            </a:lvl1pPr>
            <a:lvl2pPr>
              <a:defRPr sz="2489"/>
            </a:lvl2pPr>
            <a:lvl3pPr>
              <a:defRPr sz="2133"/>
            </a:lvl3pPr>
            <a:lvl4pPr>
              <a:defRPr sz="1778"/>
            </a:lvl4pPr>
            <a:lvl5pPr>
              <a:defRPr sz="1778"/>
            </a:lvl5pPr>
            <a:lvl6pPr>
              <a:defRPr sz="1778"/>
            </a:lvl6pPr>
            <a:lvl7pPr>
              <a:defRPr sz="1778"/>
            </a:lvl7pPr>
            <a:lvl8pPr>
              <a:defRPr sz="1778"/>
            </a:lvl8pPr>
            <a:lvl9pPr>
              <a:defRPr sz="177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03"/>
            <a:ext cx="3008489" cy="4691063"/>
          </a:xfrm>
        </p:spPr>
        <p:txBody>
          <a:bodyPr/>
          <a:lstStyle>
            <a:lvl1pPr marL="0" indent="0">
              <a:buNone/>
              <a:defRPr sz="1244"/>
            </a:lvl1pPr>
            <a:lvl2pPr marL="406405" indent="0">
              <a:buNone/>
              <a:defRPr sz="1067"/>
            </a:lvl2pPr>
            <a:lvl3pPr marL="812810" indent="0">
              <a:buNone/>
              <a:defRPr sz="889"/>
            </a:lvl3pPr>
            <a:lvl4pPr marL="1219215" indent="0">
              <a:buNone/>
              <a:defRPr sz="800"/>
            </a:lvl4pPr>
            <a:lvl5pPr marL="1625620" indent="0">
              <a:buNone/>
              <a:defRPr sz="800"/>
            </a:lvl5pPr>
            <a:lvl6pPr marL="2032025" indent="0">
              <a:buNone/>
              <a:defRPr sz="800"/>
            </a:lvl6pPr>
            <a:lvl7pPr marL="2438430" indent="0">
              <a:buNone/>
              <a:defRPr sz="800"/>
            </a:lvl7pPr>
            <a:lvl8pPr marL="2844836" indent="0">
              <a:buNone/>
              <a:defRPr sz="800"/>
            </a:lvl8pPr>
            <a:lvl9pPr marL="3251241" indent="0">
              <a:buNone/>
              <a:defRPr sz="800"/>
            </a:lvl9pPr>
          </a:lstStyle>
          <a:p>
            <a:pPr lvl="0"/>
            <a:r>
              <a:rPr lang="en-US" smtClean="0"/>
              <a:t>Click to edit Master text styles</a:t>
            </a:r>
          </a:p>
        </p:txBody>
      </p:sp>
    </p:spTree>
    <p:extLst>
      <p:ext uri="{BB962C8B-B14F-4D97-AF65-F5344CB8AC3E}">
        <p14:creationId xmlns:p14="http://schemas.microsoft.com/office/powerpoint/2010/main" val="187149726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0"/>
            <a:ext cx="5486400" cy="566738"/>
          </a:xfrm>
        </p:spPr>
        <p:txBody>
          <a:bodyPr anchor="b"/>
          <a:lstStyle>
            <a:lvl1pPr algn="l">
              <a:defRPr sz="1778" b="1"/>
            </a:lvl1pPr>
          </a:lstStyle>
          <a:p>
            <a:r>
              <a:rPr lang="en-US" smtClean="0"/>
              <a:t>Click to edit Master title style</a:t>
            </a:r>
            <a:endParaRPr lang="en-US"/>
          </a:p>
        </p:txBody>
      </p:sp>
      <p:sp>
        <p:nvSpPr>
          <p:cNvPr id="3" name="Picture Placeholder 2"/>
          <p:cNvSpPr>
            <a:spLocks noGrp="1"/>
          </p:cNvSpPr>
          <p:nvPr>
            <p:ph type="pic" idx="1"/>
          </p:nvPr>
        </p:nvSpPr>
        <p:spPr>
          <a:xfrm>
            <a:off x="1792111" y="612775"/>
            <a:ext cx="5486400" cy="4114800"/>
          </a:xfrm>
        </p:spPr>
        <p:txBody>
          <a:bodyPr/>
          <a:lstStyle>
            <a:lvl1pPr marL="0" indent="0">
              <a:buNone/>
              <a:defRPr sz="2844"/>
            </a:lvl1pPr>
            <a:lvl2pPr marL="406405" indent="0">
              <a:buNone/>
              <a:defRPr sz="2489"/>
            </a:lvl2pPr>
            <a:lvl3pPr marL="812810" indent="0">
              <a:buNone/>
              <a:defRPr sz="2133"/>
            </a:lvl3pPr>
            <a:lvl4pPr marL="1219215" indent="0">
              <a:buNone/>
              <a:defRPr sz="1778"/>
            </a:lvl4pPr>
            <a:lvl5pPr marL="1625620" indent="0">
              <a:buNone/>
              <a:defRPr sz="1778"/>
            </a:lvl5pPr>
            <a:lvl6pPr marL="2032025" indent="0">
              <a:buNone/>
              <a:defRPr sz="1778"/>
            </a:lvl6pPr>
            <a:lvl7pPr marL="2438430" indent="0">
              <a:buNone/>
              <a:defRPr sz="1778"/>
            </a:lvl7pPr>
            <a:lvl8pPr marL="2844836" indent="0">
              <a:buNone/>
              <a:defRPr sz="1778"/>
            </a:lvl8pPr>
            <a:lvl9pPr marL="3251241" indent="0">
              <a:buNone/>
              <a:defRPr sz="1778"/>
            </a:lvl9pPr>
          </a:lstStyle>
          <a:p>
            <a:endParaRPr lang="en-US"/>
          </a:p>
        </p:txBody>
      </p:sp>
      <p:sp>
        <p:nvSpPr>
          <p:cNvPr id="4" name="Text Placeholder 3"/>
          <p:cNvSpPr>
            <a:spLocks noGrp="1"/>
          </p:cNvSpPr>
          <p:nvPr>
            <p:ph type="body" sz="half" idx="2"/>
          </p:nvPr>
        </p:nvSpPr>
        <p:spPr>
          <a:xfrm>
            <a:off x="1792111" y="5367338"/>
            <a:ext cx="5486400" cy="804862"/>
          </a:xfrm>
        </p:spPr>
        <p:txBody>
          <a:bodyPr/>
          <a:lstStyle>
            <a:lvl1pPr marL="0" indent="0">
              <a:buNone/>
              <a:defRPr sz="1244"/>
            </a:lvl1pPr>
            <a:lvl2pPr marL="406405" indent="0">
              <a:buNone/>
              <a:defRPr sz="1067"/>
            </a:lvl2pPr>
            <a:lvl3pPr marL="812810" indent="0">
              <a:buNone/>
              <a:defRPr sz="889"/>
            </a:lvl3pPr>
            <a:lvl4pPr marL="1219215" indent="0">
              <a:buNone/>
              <a:defRPr sz="800"/>
            </a:lvl4pPr>
            <a:lvl5pPr marL="1625620" indent="0">
              <a:buNone/>
              <a:defRPr sz="800"/>
            </a:lvl5pPr>
            <a:lvl6pPr marL="2032025" indent="0">
              <a:buNone/>
              <a:defRPr sz="800"/>
            </a:lvl6pPr>
            <a:lvl7pPr marL="2438430" indent="0">
              <a:buNone/>
              <a:defRPr sz="800"/>
            </a:lvl7pPr>
            <a:lvl8pPr marL="2844836" indent="0">
              <a:buNone/>
              <a:defRPr sz="800"/>
            </a:lvl8pPr>
            <a:lvl9pPr marL="3251241" indent="0">
              <a:buNone/>
              <a:defRPr sz="800"/>
            </a:lvl9pPr>
          </a:lstStyle>
          <a:p>
            <a:pPr lvl="0"/>
            <a:r>
              <a:rPr lang="en-US" smtClean="0"/>
              <a:t>Click to edit Master text styles</a:t>
            </a:r>
          </a:p>
        </p:txBody>
      </p:sp>
    </p:spTree>
    <p:extLst>
      <p:ext uri="{BB962C8B-B14F-4D97-AF65-F5344CB8AC3E}">
        <p14:creationId xmlns:p14="http://schemas.microsoft.com/office/powerpoint/2010/main" val="135785149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1530784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99200" y="609600"/>
            <a:ext cx="17272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17600" y="609600"/>
            <a:ext cx="5046133"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492372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5"/>
        <p:cNvGrpSpPr/>
        <p:nvPr/>
      </p:nvGrpSpPr>
      <p:grpSpPr>
        <a:xfrm>
          <a:off x="0" y="0"/>
          <a:ext cx="0" cy="0"/>
          <a:chOff x="0" y="0"/>
          <a:chExt cx="0" cy="0"/>
        </a:xfrm>
      </p:grpSpPr>
      <p:sp>
        <p:nvSpPr>
          <p:cNvPr id="16" name="Shape 16"/>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7" name="Shape 17"/>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EC" sz="1200" b="0" i="0" u="none" strike="noStrike" cap="none">
                <a:solidFill>
                  <a:srgbClr val="888888"/>
                </a:solidFill>
                <a:latin typeface="Calibri"/>
                <a:ea typeface="Calibri"/>
                <a:cs typeface="Calibri"/>
                <a:sym typeface="Calibri"/>
              </a:rPr>
              <a:t>‹#›</a:t>
            </a:fld>
            <a:endParaRPr lang="es-EC" sz="1200" b="0" i="0" u="none" strike="noStrike" cap="none">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43272688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21"/>
        <p:cNvGrpSpPr/>
        <p:nvPr/>
      </p:nvGrpSpPr>
      <p:grpSpPr>
        <a:xfrm>
          <a:off x="0" y="0"/>
          <a:ext cx="0" cy="0"/>
          <a:chOff x="0" y="0"/>
          <a:chExt cx="0" cy="0"/>
        </a:xfrm>
      </p:grpSpPr>
      <p:sp>
        <p:nvSpPr>
          <p:cNvPr id="22" name="Shape 22"/>
          <p:cNvSpPr txBox="1">
            <a:spLocks noGrp="1"/>
          </p:cNvSpPr>
          <p:nvPr>
            <p:ph type="ctrTitle"/>
          </p:nvPr>
        </p:nvSpPr>
        <p:spPr>
          <a:xfrm>
            <a:off x="685800" y="2130425"/>
            <a:ext cx="7772400" cy="1470024"/>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3" name="Shape 23"/>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0" marR="0" lvl="0" indent="0" algn="ctr" rtl="0">
              <a:spcBef>
                <a:spcPts val="640"/>
              </a:spcBef>
              <a:buClr>
                <a:srgbClr val="888888"/>
              </a:buClr>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buClr>
                <a:srgbClr val="888888"/>
              </a:buClr>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buClr>
                <a:srgbClr val="888888"/>
              </a:buClr>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6" name="Shape 26"/>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EC" sz="1200">
                <a:solidFill>
                  <a:srgbClr val="888888"/>
                </a:solidFill>
                <a:latin typeface="Calibri"/>
                <a:ea typeface="Calibri"/>
                <a:cs typeface="Calibri"/>
                <a:sym typeface="Calibri"/>
              </a:rPr>
              <a:t>‹#›</a:t>
            </a:fld>
            <a:endParaRPr lang="es-EC"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0215259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9" name="Shape 29"/>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0" name="Shape 30"/>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31" name="Shape 31"/>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2" name="Shape 32"/>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33" name="Shape 33"/>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4" name="Shape 34"/>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5" name="Shape 35"/>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EC" sz="1200">
                <a:solidFill>
                  <a:srgbClr val="888888"/>
                </a:solidFill>
                <a:latin typeface="Calibri"/>
                <a:ea typeface="Calibri"/>
                <a:cs typeface="Calibri"/>
                <a:sym typeface="Calibri"/>
              </a:rPr>
              <a:t>‹#›</a:t>
            </a:fld>
            <a:endParaRPr lang="es-EC"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42974787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1"/>
        <p:cNvGrpSpPr/>
        <p:nvPr/>
      </p:nvGrpSpPr>
      <p:grpSpPr>
        <a:xfrm>
          <a:off x="0" y="0"/>
          <a:ext cx="0" cy="0"/>
          <a:chOff x="0" y="0"/>
          <a:chExt cx="0" cy="0"/>
        </a:xfrm>
      </p:grpSpPr>
      <p:sp>
        <p:nvSpPr>
          <p:cNvPr id="42" name="Shape 4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EC" sz="1200">
                <a:solidFill>
                  <a:srgbClr val="888888"/>
                </a:solidFill>
                <a:latin typeface="Calibri"/>
                <a:ea typeface="Calibri"/>
                <a:cs typeface="Calibri"/>
                <a:sym typeface="Calibri"/>
              </a:rPr>
              <a:t>‹#›</a:t>
            </a:fld>
            <a:endParaRPr lang="es-EC"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1292515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45"/>
        <p:cNvGrpSpPr/>
        <p:nvPr/>
      </p:nvGrpSpPr>
      <p:grpSpPr>
        <a:xfrm>
          <a:off x="0" y="0"/>
          <a:ext cx="0" cy="0"/>
          <a:chOff x="0" y="0"/>
          <a:chExt cx="0" cy="0"/>
        </a:xfrm>
      </p:grpSpPr>
      <p:sp>
        <p:nvSpPr>
          <p:cNvPr id="46" name="Shape 46"/>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marL="0" marR="0" lvl="0" indent="0" algn="l" rtl="0">
              <a:spcBef>
                <a:spcPts val="0"/>
              </a:spcBef>
              <a:buClr>
                <a:schemeClr val="dk1"/>
              </a:buClr>
              <a:buFont typeface="Calibri"/>
              <a:buNone/>
              <a:defRPr sz="4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7" name="Shape 47"/>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marR="0" lvl="0" indent="0" algn="l"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1pPr>
            <a:lvl2pPr marL="457200" marR="0" lvl="1" indent="0" algn="l" rtl="0">
              <a:spcBef>
                <a:spcPts val="360"/>
              </a:spcBef>
              <a:buClr>
                <a:srgbClr val="888888"/>
              </a:buClr>
              <a:buFont typeface="Arial"/>
              <a:buNone/>
              <a:defRPr sz="1800" b="0" i="0" u="none" strike="noStrike" cap="none">
                <a:solidFill>
                  <a:srgbClr val="888888"/>
                </a:solidFill>
                <a:latin typeface="Calibri"/>
                <a:ea typeface="Calibri"/>
                <a:cs typeface="Calibri"/>
                <a:sym typeface="Calibri"/>
              </a:defRPr>
            </a:lvl2pPr>
            <a:lvl3pPr marL="914400" marR="0" lvl="2" indent="0" algn="l" rtl="0">
              <a:spcBef>
                <a:spcPts val="320"/>
              </a:spcBef>
              <a:buClr>
                <a:srgbClr val="888888"/>
              </a:buClr>
              <a:buFont typeface="Arial"/>
              <a:buNone/>
              <a:defRPr sz="1600" b="0" i="0" u="none" strike="noStrike" cap="none">
                <a:solidFill>
                  <a:srgbClr val="888888"/>
                </a:solidFill>
                <a:latin typeface="Calibri"/>
                <a:ea typeface="Calibri"/>
                <a:cs typeface="Calibri"/>
                <a:sym typeface="Calibri"/>
              </a:defRPr>
            </a:lvl3pPr>
            <a:lvl4pPr marL="1371600" marR="0" lvl="3"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4pPr>
            <a:lvl5pPr marL="1828800" marR="0" lvl="4"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5pPr>
            <a:lvl6pPr marL="2286000" marR="0" lvl="5"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6pPr>
            <a:lvl7pPr marL="2743200" marR="0" lvl="6"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7pPr>
            <a:lvl8pPr marL="3200400" marR="0" lvl="7"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8pPr>
            <a:lvl9pPr marL="3657600" marR="0" lvl="8"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48" name="Shape 48"/>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0" name="Shape 5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EC" sz="1200">
                <a:solidFill>
                  <a:srgbClr val="888888"/>
                </a:solidFill>
                <a:latin typeface="Calibri"/>
                <a:ea typeface="Calibri"/>
                <a:cs typeface="Calibri"/>
                <a:sym typeface="Calibri"/>
              </a:rPr>
              <a:t>‹#›</a:t>
            </a:fld>
            <a:endParaRPr lang="es-EC"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5530256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0" name="Shape 60"/>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EC" sz="1200">
                <a:solidFill>
                  <a:srgbClr val="888888"/>
                </a:solidFill>
                <a:latin typeface="Calibri"/>
                <a:ea typeface="Calibri"/>
                <a:cs typeface="Calibri"/>
                <a:sym typeface="Calibri"/>
              </a:rPr>
              <a:t>‹#›</a:t>
            </a:fld>
            <a:endParaRPr lang="es-EC"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270426841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63"/>
        <p:cNvGrpSpPr/>
        <p:nvPr/>
      </p:nvGrpSpPr>
      <p:grpSpPr>
        <a:xfrm>
          <a:off x="0" y="0"/>
          <a:ext cx="0" cy="0"/>
          <a:chOff x="0" y="0"/>
          <a:chExt cx="0" cy="0"/>
        </a:xfrm>
      </p:grpSpPr>
      <p:sp>
        <p:nvSpPr>
          <p:cNvPr id="64" name="Shape 64"/>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5" name="Shape 65"/>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6" name="Shape 66"/>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7" name="Shape 6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8" name="Shape 6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EC" sz="1200">
                <a:solidFill>
                  <a:srgbClr val="888888"/>
                </a:solidFill>
                <a:latin typeface="Calibri"/>
                <a:ea typeface="Calibri"/>
                <a:cs typeface="Calibri"/>
                <a:sym typeface="Calibri"/>
              </a:rPr>
              <a:t>‹#›</a:t>
            </a:fld>
            <a:endParaRPr lang="es-EC"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20571180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2" name="Shape 72"/>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lvl="0" indent="0" algn="l" rtl="0">
              <a:spcBef>
                <a:spcPts val="64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spcBef>
                <a:spcPts val="56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spcBef>
                <a:spcPts val="480"/>
              </a:spcBef>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3" name="Shape 73"/>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4" name="Shape 74"/>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EC" sz="1200">
                <a:solidFill>
                  <a:srgbClr val="888888"/>
                </a:solidFill>
                <a:latin typeface="Calibri"/>
                <a:ea typeface="Calibri"/>
                <a:cs typeface="Calibri"/>
                <a:sym typeface="Calibri"/>
              </a:rPr>
              <a:t>‹#›</a:t>
            </a:fld>
            <a:endParaRPr lang="es-EC"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73618137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9" name="Shape 79"/>
          <p:cNvSpPr txBox="1">
            <a:spLocks noGrp="1"/>
          </p:cNvSpPr>
          <p:nvPr>
            <p:ph type="body" idx="1"/>
          </p:nvPr>
        </p:nvSpPr>
        <p:spPr>
          <a:xfrm rot="5400000">
            <a:off x="2309018" y="-251618"/>
            <a:ext cx="4525963" cy="8229600"/>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0" name="Shape 80"/>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EC" sz="1200">
                <a:solidFill>
                  <a:srgbClr val="888888"/>
                </a:solidFill>
                <a:latin typeface="Calibri"/>
                <a:ea typeface="Calibri"/>
                <a:cs typeface="Calibri"/>
                <a:sym typeface="Calibri"/>
              </a:rPr>
              <a:t>‹#›</a:t>
            </a:fld>
            <a:endParaRPr lang="es-EC"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72164915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83"/>
        <p:cNvGrpSpPr/>
        <p:nvPr/>
      </p:nvGrpSpPr>
      <p:grpSpPr>
        <a:xfrm>
          <a:off x="0" y="0"/>
          <a:ext cx="0" cy="0"/>
          <a:chOff x="0" y="0"/>
          <a:chExt cx="0" cy="0"/>
        </a:xfrm>
      </p:grpSpPr>
      <p:sp>
        <p:nvSpPr>
          <p:cNvPr id="84" name="Shape 84"/>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5" name="Shape 85"/>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6" name="Shape 86"/>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7" name="Shape 87"/>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8" name="Shape 88"/>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EC" sz="1200">
                <a:solidFill>
                  <a:srgbClr val="888888"/>
                </a:solidFill>
                <a:latin typeface="Calibri"/>
                <a:ea typeface="Calibri"/>
                <a:cs typeface="Calibri"/>
                <a:sym typeface="Calibri"/>
              </a:rPr>
              <a:t>‹#›</a:t>
            </a:fld>
            <a:endParaRPr lang="es-EC"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05181285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495102-66B0-5843-94E1-0BDC3814AAC7}" type="datetimeFigureOut">
              <a:rPr lang="en-US" smtClean="0">
                <a:solidFill>
                  <a:prstClr val="black">
                    <a:tint val="75000"/>
                  </a:prstClr>
                </a:solidFill>
              </a:rPr>
              <a:pPr/>
              <a:t>7/11/2017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FECA093-2410-0048-9DDC-2355C61FF5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856157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495102-66B0-5843-94E1-0BDC3814AAC7}" type="datetimeFigureOut">
              <a:rPr lang="en-US" smtClean="0">
                <a:solidFill>
                  <a:prstClr val="black">
                    <a:tint val="75000"/>
                  </a:prstClr>
                </a:solidFill>
              </a:rPr>
              <a:pPr/>
              <a:t>7/11/2017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FECA093-2410-0048-9DDC-2355C61FF5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79036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495102-66B0-5843-94E1-0BDC3814AAC7}" type="datetimeFigureOut">
              <a:rPr lang="en-US" smtClean="0">
                <a:solidFill>
                  <a:prstClr val="black">
                    <a:tint val="75000"/>
                  </a:prstClr>
                </a:solidFill>
              </a:rPr>
              <a:pPr/>
              <a:t>7/11/2017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FECA093-2410-0048-9DDC-2355C61FF5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74429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495102-66B0-5843-94E1-0BDC3814AAC7}" type="datetimeFigureOut">
              <a:rPr lang="en-US" smtClean="0">
                <a:solidFill>
                  <a:prstClr val="black">
                    <a:tint val="75000"/>
                  </a:prstClr>
                </a:solidFill>
              </a:rPr>
              <a:pPr/>
              <a:t>7/11/2017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FECA093-2410-0048-9DDC-2355C61FF5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935459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495102-66B0-5843-94E1-0BDC3814AAC7}" type="datetimeFigureOut">
              <a:rPr lang="en-US" smtClean="0">
                <a:solidFill>
                  <a:prstClr val="black">
                    <a:tint val="75000"/>
                  </a:prstClr>
                </a:solidFill>
              </a:rPr>
              <a:pPr/>
              <a:t>7/11/2017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FECA093-2410-0048-9DDC-2355C61FF5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95638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495102-66B0-5843-94E1-0BDC3814AAC7}" type="datetimeFigureOut">
              <a:rPr lang="en-US" smtClean="0">
                <a:solidFill>
                  <a:prstClr val="black">
                    <a:tint val="75000"/>
                  </a:prstClr>
                </a:solidFill>
              </a:rPr>
              <a:pPr/>
              <a:t>7/11/2017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FECA093-2410-0048-9DDC-2355C61FF5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472153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495102-66B0-5843-94E1-0BDC3814AAC7}" type="datetimeFigureOut">
              <a:rPr lang="en-US" smtClean="0">
                <a:solidFill>
                  <a:prstClr val="black">
                    <a:tint val="75000"/>
                  </a:prstClr>
                </a:solidFill>
              </a:rPr>
              <a:pPr/>
              <a:t>7/11/2017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FECA093-2410-0048-9DDC-2355C61FF5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966198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495102-66B0-5843-94E1-0BDC3814AAC7}" type="datetimeFigureOut">
              <a:rPr lang="en-US" smtClean="0">
                <a:solidFill>
                  <a:prstClr val="black">
                    <a:tint val="75000"/>
                  </a:prstClr>
                </a:solidFill>
              </a:rPr>
              <a:pPr/>
              <a:t>7/11/2017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FECA093-2410-0048-9DDC-2355C61FF5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174417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495102-66B0-5843-94E1-0BDC3814AAC7}" type="datetimeFigureOut">
              <a:rPr lang="en-US" smtClean="0">
                <a:solidFill>
                  <a:prstClr val="black">
                    <a:tint val="75000"/>
                  </a:prstClr>
                </a:solidFill>
              </a:rPr>
              <a:pPr/>
              <a:t>7/11/2017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FECA093-2410-0048-9DDC-2355C61FF5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463987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495102-66B0-5843-94E1-0BDC3814AAC7}" type="datetimeFigureOut">
              <a:rPr lang="en-US" smtClean="0">
                <a:solidFill>
                  <a:prstClr val="black">
                    <a:tint val="75000"/>
                  </a:prstClr>
                </a:solidFill>
              </a:rPr>
              <a:pPr/>
              <a:t>7/11/2017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FECA093-2410-0048-9DDC-2355C61FF5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399905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495102-66B0-5843-94E1-0BDC3814AAC7}" type="datetimeFigureOut">
              <a:rPr lang="en-US" smtClean="0">
                <a:solidFill>
                  <a:prstClr val="black">
                    <a:tint val="75000"/>
                  </a:prstClr>
                </a:solidFill>
              </a:rPr>
              <a:pPr/>
              <a:t>7/11/2017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FECA093-2410-0048-9DDC-2355C61FF5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967700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B2ECF89-AD1A-4F81-B49E-0D85AB86037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5003238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053A88-397E-42C0-88F0-449CDB5A1C1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7221437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3547CC-582D-4202-B2B9-D6091BD889E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257277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106708E-6FC2-4233-904E-F952B3E2740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8898124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8712390-8382-404D-9E82-E28C3B58DFE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1293390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8DBA2C4-089A-468D-BB76-E2282852319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6834747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FC31ADA-9E52-4455-AEC1-652745C1CAB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5805299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57CEE26-8F79-4204-AEDA-81396EDB3F0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3877747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E1F91C5-F634-4811-B942-4BBDBD3CC43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875496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CD9935E-2028-4DD7-8C2E-6B40FAE7096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437372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70ACAD4-E911-4242-8872-F43CE422B7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4887779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9"/>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B2ECF89-AD1A-4F81-B49E-0D85AB860377}" type="slidenum">
              <a:rPr lang="en-US"/>
              <a:pPr>
                <a:defRPr/>
              </a:pPr>
              <a:t>‹#›</a:t>
            </a:fld>
            <a:endParaRPr lang="en-US"/>
          </a:p>
        </p:txBody>
      </p:sp>
    </p:spTree>
    <p:extLst>
      <p:ext uri="{BB962C8B-B14F-4D97-AF65-F5344CB8AC3E}">
        <p14:creationId xmlns:p14="http://schemas.microsoft.com/office/powerpoint/2010/main" val="423414626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5053A88-397E-42C0-88F0-449CDB5A1C13}" type="slidenum">
              <a:rPr lang="en-US"/>
              <a:pPr>
                <a:defRPr/>
              </a:pPr>
              <a:t>‹#›</a:t>
            </a:fld>
            <a:endParaRPr lang="en-US"/>
          </a:p>
        </p:txBody>
      </p:sp>
    </p:spTree>
    <p:extLst>
      <p:ext uri="{BB962C8B-B14F-4D97-AF65-F5344CB8AC3E}">
        <p14:creationId xmlns:p14="http://schemas.microsoft.com/office/powerpoint/2010/main" val="228574690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4"/>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83547CC-582D-4202-B2B9-D6091BD889E8}" type="slidenum">
              <a:rPr lang="en-US"/>
              <a:pPr>
                <a:defRPr/>
              </a:pPr>
              <a:t>‹#›</a:t>
            </a:fld>
            <a:endParaRPr lang="en-US"/>
          </a:p>
        </p:txBody>
      </p:sp>
    </p:spTree>
    <p:extLst>
      <p:ext uri="{BB962C8B-B14F-4D97-AF65-F5344CB8AC3E}">
        <p14:creationId xmlns:p14="http://schemas.microsoft.com/office/powerpoint/2010/main" val="288026655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106708E-6FC2-4233-904E-F952B3E27402}" type="slidenum">
              <a:rPr lang="en-US"/>
              <a:pPr>
                <a:defRPr/>
              </a:pPr>
              <a:t>‹#›</a:t>
            </a:fld>
            <a:endParaRPr lang="en-US"/>
          </a:p>
        </p:txBody>
      </p:sp>
    </p:spTree>
    <p:extLst>
      <p:ext uri="{BB962C8B-B14F-4D97-AF65-F5344CB8AC3E}">
        <p14:creationId xmlns:p14="http://schemas.microsoft.com/office/powerpoint/2010/main" val="408793524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2"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8712390-8382-404D-9E82-E28C3B58DFE7}" type="slidenum">
              <a:rPr lang="en-US"/>
              <a:pPr>
                <a:defRPr/>
              </a:pPr>
              <a:t>‹#›</a:t>
            </a:fld>
            <a:endParaRPr lang="en-US"/>
          </a:p>
        </p:txBody>
      </p:sp>
    </p:spTree>
    <p:extLst>
      <p:ext uri="{BB962C8B-B14F-4D97-AF65-F5344CB8AC3E}">
        <p14:creationId xmlns:p14="http://schemas.microsoft.com/office/powerpoint/2010/main" val="130947825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8DBA2C4-089A-468D-BB76-E2282852319D}" type="slidenum">
              <a:rPr lang="en-US"/>
              <a:pPr>
                <a:defRPr/>
              </a:pPr>
              <a:t>‹#›</a:t>
            </a:fld>
            <a:endParaRPr lang="en-US"/>
          </a:p>
        </p:txBody>
      </p:sp>
    </p:spTree>
    <p:extLst>
      <p:ext uri="{BB962C8B-B14F-4D97-AF65-F5344CB8AC3E}">
        <p14:creationId xmlns:p14="http://schemas.microsoft.com/office/powerpoint/2010/main" val="124848665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FC31ADA-9E52-4455-AEC1-652745C1CABE}" type="slidenum">
              <a:rPr lang="en-US"/>
              <a:pPr>
                <a:defRPr/>
              </a:pPr>
              <a:t>‹#›</a:t>
            </a:fld>
            <a:endParaRPr lang="en-US"/>
          </a:p>
        </p:txBody>
      </p:sp>
    </p:spTree>
    <p:extLst>
      <p:ext uri="{BB962C8B-B14F-4D97-AF65-F5344CB8AC3E}">
        <p14:creationId xmlns:p14="http://schemas.microsoft.com/office/powerpoint/2010/main" val="310424114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57CEE26-8F79-4204-AEDA-81396EDB3F09}" type="slidenum">
              <a:rPr lang="en-US"/>
              <a:pPr>
                <a:defRPr/>
              </a:pPr>
              <a:t>‹#›</a:t>
            </a:fld>
            <a:endParaRPr lang="en-US"/>
          </a:p>
        </p:txBody>
      </p:sp>
    </p:spTree>
    <p:extLst>
      <p:ext uri="{BB962C8B-B14F-4D97-AF65-F5344CB8AC3E}">
        <p14:creationId xmlns:p14="http://schemas.microsoft.com/office/powerpoint/2010/main" val="94650529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E1F91C5-F634-4811-B942-4BBDBD3CC434}" type="slidenum">
              <a:rPr lang="en-US"/>
              <a:pPr>
                <a:defRPr/>
              </a:pPr>
              <a:t>‹#›</a:t>
            </a:fld>
            <a:endParaRPr lang="en-US"/>
          </a:p>
        </p:txBody>
      </p:sp>
    </p:spTree>
    <p:extLst>
      <p:ext uri="{BB962C8B-B14F-4D97-AF65-F5344CB8AC3E}">
        <p14:creationId xmlns:p14="http://schemas.microsoft.com/office/powerpoint/2010/main" val="13234970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CD9935E-2028-4DD7-8C2E-6B40FAE7096A}" type="slidenum">
              <a:rPr lang="en-US"/>
              <a:pPr>
                <a:defRPr/>
              </a:pPr>
              <a:t>‹#›</a:t>
            </a:fld>
            <a:endParaRPr lang="en-US"/>
          </a:p>
        </p:txBody>
      </p:sp>
    </p:spTree>
    <p:extLst>
      <p:ext uri="{BB962C8B-B14F-4D97-AF65-F5344CB8AC3E}">
        <p14:creationId xmlns:p14="http://schemas.microsoft.com/office/powerpoint/2010/main" val="307294635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2"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70ACAD4-E911-4242-8872-F43CE422B7C9}" type="slidenum">
              <a:rPr lang="en-US"/>
              <a:pPr>
                <a:defRPr/>
              </a:pPr>
              <a:t>‹#›</a:t>
            </a:fld>
            <a:endParaRPr lang="en-US"/>
          </a:p>
        </p:txBody>
      </p:sp>
    </p:spTree>
    <p:extLst>
      <p:ext uri="{BB962C8B-B14F-4D97-AF65-F5344CB8AC3E}">
        <p14:creationId xmlns:p14="http://schemas.microsoft.com/office/powerpoint/2010/main" val="3638920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theme" Target="../theme/theme6.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9.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FDA1AEE5-254D-4A7A-8339-252ACAD0B53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Rounded MT Bold" pitchFamily="34" charset="0"/>
        </a:defRPr>
      </a:lvl2pPr>
      <a:lvl3pPr algn="ctr" rtl="0" eaLnBrk="0" fontAlgn="base" hangingPunct="0">
        <a:spcBef>
          <a:spcPct val="0"/>
        </a:spcBef>
        <a:spcAft>
          <a:spcPct val="0"/>
        </a:spcAft>
        <a:defRPr sz="4400">
          <a:solidFill>
            <a:schemeClr val="tx1"/>
          </a:solidFill>
          <a:latin typeface="Arial Rounded MT Bold" pitchFamily="34" charset="0"/>
        </a:defRPr>
      </a:lvl3pPr>
      <a:lvl4pPr algn="ctr" rtl="0" eaLnBrk="0" fontAlgn="base" hangingPunct="0">
        <a:spcBef>
          <a:spcPct val="0"/>
        </a:spcBef>
        <a:spcAft>
          <a:spcPct val="0"/>
        </a:spcAft>
        <a:defRPr sz="4400">
          <a:solidFill>
            <a:schemeClr val="tx1"/>
          </a:solidFill>
          <a:latin typeface="Arial Rounded MT Bold" pitchFamily="34" charset="0"/>
        </a:defRPr>
      </a:lvl4pPr>
      <a:lvl5pPr algn="ctr" rtl="0" eaLnBrk="0" fontAlgn="base" hangingPunct="0">
        <a:spcBef>
          <a:spcPct val="0"/>
        </a:spcBef>
        <a:spcAft>
          <a:spcPct val="0"/>
        </a:spcAft>
        <a:defRPr sz="4400">
          <a:solidFill>
            <a:schemeClr val="tx1"/>
          </a:solidFill>
          <a:latin typeface="Arial Rounded MT Bold" pitchFamily="34" charset="0"/>
        </a:defRPr>
      </a:lvl5pPr>
      <a:lvl6pPr marL="457200" algn="ctr" rtl="0" fontAlgn="base">
        <a:spcBef>
          <a:spcPct val="0"/>
        </a:spcBef>
        <a:spcAft>
          <a:spcPct val="0"/>
        </a:spcAft>
        <a:defRPr sz="4400">
          <a:solidFill>
            <a:schemeClr val="tx1"/>
          </a:solidFill>
          <a:latin typeface="Arial Rounded MT Bold" pitchFamily="34" charset="0"/>
        </a:defRPr>
      </a:lvl6pPr>
      <a:lvl7pPr marL="914400" algn="ctr" rtl="0" fontAlgn="base">
        <a:spcBef>
          <a:spcPct val="0"/>
        </a:spcBef>
        <a:spcAft>
          <a:spcPct val="0"/>
        </a:spcAft>
        <a:defRPr sz="4400">
          <a:solidFill>
            <a:schemeClr val="tx1"/>
          </a:solidFill>
          <a:latin typeface="Arial Rounded MT Bold" pitchFamily="34" charset="0"/>
        </a:defRPr>
      </a:lvl7pPr>
      <a:lvl8pPr marL="1371600" algn="ctr" rtl="0" fontAlgn="base">
        <a:spcBef>
          <a:spcPct val="0"/>
        </a:spcBef>
        <a:spcAft>
          <a:spcPct val="0"/>
        </a:spcAft>
        <a:defRPr sz="4400">
          <a:solidFill>
            <a:schemeClr val="tx1"/>
          </a:solidFill>
          <a:latin typeface="Arial Rounded MT Bold" pitchFamily="34" charset="0"/>
        </a:defRPr>
      </a:lvl8pPr>
      <a:lvl9pPr marL="1828800" algn="ctr" rtl="0" fontAlgn="base">
        <a:spcBef>
          <a:spcPct val="0"/>
        </a:spcBef>
        <a:spcAft>
          <a:spcPct val="0"/>
        </a:spcAft>
        <a:defRPr sz="4400">
          <a:solidFill>
            <a:schemeClr val="tx1"/>
          </a:solidFill>
          <a:latin typeface="Arial Rounded MT Bold" pitchFamily="34" charset="0"/>
        </a:defRPr>
      </a:lvl9pPr>
    </p:titleStyle>
    <p:bodyStyle>
      <a:lvl1pPr marL="342900" indent="-342900" algn="l" rtl="0" eaLnBrk="0" fontAlgn="base" hangingPunct="0">
        <a:spcBef>
          <a:spcPct val="20000"/>
        </a:spcBef>
        <a:spcAft>
          <a:spcPct val="0"/>
        </a:spcAft>
        <a:buChar char="•"/>
        <a:defRPr sz="3200">
          <a:solidFill>
            <a:schemeClr val="bg2"/>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2"/>
          </a:solidFill>
          <a:latin typeface="+mn-lt"/>
        </a:defRPr>
      </a:lvl2pPr>
      <a:lvl3pPr marL="1143000" indent="-228600" algn="l" rtl="0" eaLnBrk="0" fontAlgn="base" hangingPunct="0">
        <a:spcBef>
          <a:spcPct val="20000"/>
        </a:spcBef>
        <a:spcAft>
          <a:spcPct val="0"/>
        </a:spcAft>
        <a:buChar char="•"/>
        <a:defRPr sz="2400">
          <a:solidFill>
            <a:schemeClr val="bg2"/>
          </a:solidFill>
          <a:latin typeface="+mn-lt"/>
        </a:defRPr>
      </a:lvl3pPr>
      <a:lvl4pPr marL="1600200" indent="-228600" algn="l" rtl="0" eaLnBrk="0" fontAlgn="base" hangingPunct="0">
        <a:spcBef>
          <a:spcPct val="20000"/>
        </a:spcBef>
        <a:spcAft>
          <a:spcPct val="0"/>
        </a:spcAft>
        <a:buChar char="–"/>
        <a:defRPr sz="2000">
          <a:solidFill>
            <a:schemeClr val="bg2"/>
          </a:solidFill>
          <a:latin typeface="+mn-lt"/>
        </a:defRPr>
      </a:lvl4pPr>
      <a:lvl5pPr marL="2057400" indent="-228600" algn="l" rtl="0" eaLnBrk="0" fontAlgn="base" hangingPunct="0">
        <a:spcBef>
          <a:spcPct val="20000"/>
        </a:spcBef>
        <a:spcAft>
          <a:spcPct val="0"/>
        </a:spcAft>
        <a:buChar char="»"/>
        <a:defRPr sz="2000">
          <a:solidFill>
            <a:schemeClr val="bg2"/>
          </a:solidFill>
          <a:latin typeface="+mn-lt"/>
        </a:defRPr>
      </a:lvl5pPr>
      <a:lvl6pPr marL="2514600" indent="-228600" algn="l" rtl="0" fontAlgn="base">
        <a:spcBef>
          <a:spcPct val="20000"/>
        </a:spcBef>
        <a:spcAft>
          <a:spcPct val="0"/>
        </a:spcAft>
        <a:buChar char="»"/>
        <a:defRPr sz="2000">
          <a:solidFill>
            <a:schemeClr val="bg2"/>
          </a:solidFill>
          <a:latin typeface="+mn-lt"/>
        </a:defRPr>
      </a:lvl6pPr>
      <a:lvl7pPr marL="2971800" indent="-228600" algn="l" rtl="0" fontAlgn="base">
        <a:spcBef>
          <a:spcPct val="20000"/>
        </a:spcBef>
        <a:spcAft>
          <a:spcPct val="0"/>
        </a:spcAft>
        <a:buChar char="»"/>
        <a:defRPr sz="2000">
          <a:solidFill>
            <a:schemeClr val="bg2"/>
          </a:solidFill>
          <a:latin typeface="+mn-lt"/>
        </a:defRPr>
      </a:lvl7pPr>
      <a:lvl8pPr marL="3429000" indent="-228600" algn="l" rtl="0" fontAlgn="base">
        <a:spcBef>
          <a:spcPct val="20000"/>
        </a:spcBef>
        <a:spcAft>
          <a:spcPct val="0"/>
        </a:spcAft>
        <a:buChar char="»"/>
        <a:defRPr sz="2000">
          <a:solidFill>
            <a:schemeClr val="bg2"/>
          </a:solidFill>
          <a:latin typeface="+mn-lt"/>
        </a:defRPr>
      </a:lvl8pPr>
      <a:lvl9pPr marL="3886200" indent="-228600" algn="l" rtl="0" fontAlgn="base">
        <a:spcBef>
          <a:spcPct val="20000"/>
        </a:spcBef>
        <a:spcAft>
          <a:spcPct val="0"/>
        </a:spcAft>
        <a:buChar char="»"/>
        <a:defRPr sz="20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eaLnBrk="0" hangingPunct="0">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eaLnBrk="0" hangingPunct="0">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eaLnBrk="0" hangingPunct="0">
              <a:defRPr/>
            </a:pPr>
            <a:fld id="{20C937F6-D8C0-490A-A189-0D5F69607B8A}" type="slidenum">
              <a:rPr lang="en-US">
                <a:solidFill>
                  <a:srgbClr val="000000"/>
                </a:solidFill>
              </a:rPr>
              <a:pPr eaLnBrk="0" hangingPunct="0">
                <a:defRPr/>
              </a:pPr>
              <a:t>‹#›</a:t>
            </a:fld>
            <a:endParaRPr lang="en-US">
              <a:solidFill>
                <a:srgbClr val="000000"/>
              </a:solidFill>
            </a:endParaRPr>
          </a:p>
        </p:txBody>
      </p:sp>
    </p:spTree>
    <p:extLst>
      <p:ext uri="{BB962C8B-B14F-4D97-AF65-F5344CB8AC3E}">
        <p14:creationId xmlns:p14="http://schemas.microsoft.com/office/powerpoint/2010/main" val="412519431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18" charset="0"/>
        </a:defRPr>
      </a:lvl2pPr>
      <a:lvl3pPr algn="ctr" rtl="0" eaLnBrk="0" fontAlgn="base" hangingPunct="0">
        <a:spcBef>
          <a:spcPct val="0"/>
        </a:spcBef>
        <a:spcAft>
          <a:spcPct val="0"/>
        </a:spcAft>
        <a:defRPr sz="4400">
          <a:solidFill>
            <a:schemeClr val="tx2"/>
          </a:solidFill>
          <a:latin typeface="Times" pitchFamily="18" charset="0"/>
        </a:defRPr>
      </a:lvl3pPr>
      <a:lvl4pPr algn="ctr" rtl="0" eaLnBrk="0" fontAlgn="base" hangingPunct="0">
        <a:spcBef>
          <a:spcPct val="0"/>
        </a:spcBef>
        <a:spcAft>
          <a:spcPct val="0"/>
        </a:spcAft>
        <a:defRPr sz="4400">
          <a:solidFill>
            <a:schemeClr val="tx2"/>
          </a:solidFill>
          <a:latin typeface="Times" pitchFamily="18" charset="0"/>
        </a:defRPr>
      </a:lvl4pPr>
      <a:lvl5pPr algn="ctr" rtl="0" eaLnBrk="0" fontAlgn="base" hangingPunct="0">
        <a:spcBef>
          <a:spcPct val="0"/>
        </a:spcBef>
        <a:spcAft>
          <a:spcPct val="0"/>
        </a:spcAft>
        <a:defRPr sz="4400">
          <a:solidFill>
            <a:schemeClr val="tx2"/>
          </a:solidFill>
          <a:latin typeface="Times" pitchFamily="18" charset="0"/>
        </a:defRPr>
      </a:lvl5pPr>
      <a:lvl6pPr marL="457200" algn="ctr" rtl="0" eaLnBrk="0" fontAlgn="base" hangingPunct="0">
        <a:spcBef>
          <a:spcPct val="0"/>
        </a:spcBef>
        <a:spcAft>
          <a:spcPct val="0"/>
        </a:spcAft>
        <a:defRPr sz="4400">
          <a:solidFill>
            <a:schemeClr val="tx2"/>
          </a:solidFill>
          <a:latin typeface="Times" pitchFamily="18" charset="0"/>
        </a:defRPr>
      </a:lvl6pPr>
      <a:lvl7pPr marL="914400" algn="ctr" rtl="0" eaLnBrk="0" fontAlgn="base" hangingPunct="0">
        <a:spcBef>
          <a:spcPct val="0"/>
        </a:spcBef>
        <a:spcAft>
          <a:spcPct val="0"/>
        </a:spcAft>
        <a:defRPr sz="4400">
          <a:solidFill>
            <a:schemeClr val="tx2"/>
          </a:solidFill>
          <a:latin typeface="Times" pitchFamily="18" charset="0"/>
        </a:defRPr>
      </a:lvl7pPr>
      <a:lvl8pPr marL="1371600" algn="ctr" rtl="0" eaLnBrk="0" fontAlgn="base" hangingPunct="0">
        <a:spcBef>
          <a:spcPct val="0"/>
        </a:spcBef>
        <a:spcAft>
          <a:spcPct val="0"/>
        </a:spcAft>
        <a:defRPr sz="4400">
          <a:solidFill>
            <a:schemeClr val="tx2"/>
          </a:solidFill>
          <a:latin typeface="Times" pitchFamily="18" charset="0"/>
        </a:defRPr>
      </a:lvl8pPr>
      <a:lvl9pPr marL="1828800" algn="ctr" rtl="0" eaLnBrk="0" fontAlgn="base" hangingPunct="0">
        <a:spcBef>
          <a:spcPct val="0"/>
        </a:spcBef>
        <a:spcAft>
          <a:spcPct val="0"/>
        </a:spcAft>
        <a:defRPr sz="4400">
          <a:solidFill>
            <a:schemeClr val="tx2"/>
          </a:solidFill>
          <a:latin typeface="Times"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51203"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wrap="square" lIns="91440" tIns="45720" rIns="91440" bIns="45720" numCol="1" anchor="ctr" anchorCtr="0" compatLnSpc="1">
            <a:prstTxWarp prst="textNoShape">
              <a:avLst/>
            </a:prstTxWarp>
          </a:bodyPr>
          <a:lstStyle>
            <a:lvl1pPr defTabSz="406405">
              <a:defRPr sz="1067">
                <a:solidFill>
                  <a:srgbClr val="898989"/>
                </a:solidFill>
              </a:defRPr>
            </a:lvl1pPr>
          </a:lstStyle>
          <a:p>
            <a:fld id="{35169951-8160-428E-B872-2FBAB42A2872}" type="datetimeFigureOut">
              <a:rPr lang="en-US" altLang="en-US"/>
              <a:pPr/>
              <a:t>7/11/2017</a:t>
            </a:fld>
            <a:endParaRPr lang="en-US" alt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defTabSz="406405">
              <a:defRPr sz="1067">
                <a:solidFill>
                  <a:prstClr val="black">
                    <a:tint val="75000"/>
                  </a:prstClr>
                </a:solidFill>
                <a:latin typeface="Arial Narrow" panose="020B0606020202030204" pitchFamily="34" charset="0"/>
                <a:ea typeface="+mn-ea"/>
                <a:cs typeface="Arial" panose="020B0604020202020204" pitchFamily="34" charset="0"/>
              </a:defRPr>
            </a:lvl1pPr>
          </a:lstStyle>
          <a:p>
            <a:pPr>
              <a:defRPr/>
            </a:pPr>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wrap="square" lIns="91440" tIns="45720" rIns="91440" bIns="45720" numCol="1" anchor="ctr" anchorCtr="0" compatLnSpc="1">
            <a:prstTxWarp prst="textNoShape">
              <a:avLst/>
            </a:prstTxWarp>
          </a:bodyPr>
          <a:lstStyle>
            <a:lvl1pPr algn="r" defTabSz="406405">
              <a:defRPr sz="1067">
                <a:solidFill>
                  <a:srgbClr val="898989"/>
                </a:solidFill>
              </a:defRPr>
            </a:lvl1pPr>
          </a:lstStyle>
          <a:p>
            <a:fld id="{569D44CE-482E-4776-BDE3-1D591787F7DC}" type="slidenum">
              <a:rPr lang="en-US" altLang="en-US"/>
              <a:pPr/>
              <a:t>‹#›</a:t>
            </a:fld>
            <a:endParaRPr lang="en-US" altLang="en-US"/>
          </a:p>
        </p:txBody>
      </p:sp>
    </p:spTree>
    <p:extLst>
      <p:ext uri="{BB962C8B-B14F-4D97-AF65-F5344CB8AC3E}">
        <p14:creationId xmlns:p14="http://schemas.microsoft.com/office/powerpoint/2010/main" val="555755163"/>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Lst>
  <p:txStyles>
    <p:titleStyle>
      <a:lvl1pPr algn="ctr" defTabSz="406405" rtl="0" eaLnBrk="0" fontAlgn="base" hangingPunct="0">
        <a:spcBef>
          <a:spcPct val="0"/>
        </a:spcBef>
        <a:spcAft>
          <a:spcPct val="0"/>
        </a:spcAft>
        <a:defRPr sz="3911" kern="1200">
          <a:solidFill>
            <a:schemeClr val="tx1"/>
          </a:solidFill>
          <a:latin typeface="+mj-lt"/>
          <a:ea typeface="ＭＳ Ｐゴシック" charset="0"/>
          <a:cs typeface="+mj-cs"/>
        </a:defRPr>
      </a:lvl1pPr>
      <a:lvl2pPr algn="ctr" defTabSz="406405" rtl="0" eaLnBrk="0" fontAlgn="base" hangingPunct="0">
        <a:spcBef>
          <a:spcPct val="0"/>
        </a:spcBef>
        <a:spcAft>
          <a:spcPct val="0"/>
        </a:spcAft>
        <a:defRPr sz="3911">
          <a:solidFill>
            <a:schemeClr val="tx1"/>
          </a:solidFill>
          <a:latin typeface="Calibri" panose="020F0502020204030204" pitchFamily="34" charset="0"/>
          <a:ea typeface="ＭＳ Ｐゴシック" charset="0"/>
        </a:defRPr>
      </a:lvl2pPr>
      <a:lvl3pPr algn="ctr" defTabSz="406405" rtl="0" eaLnBrk="0" fontAlgn="base" hangingPunct="0">
        <a:spcBef>
          <a:spcPct val="0"/>
        </a:spcBef>
        <a:spcAft>
          <a:spcPct val="0"/>
        </a:spcAft>
        <a:defRPr sz="3911">
          <a:solidFill>
            <a:schemeClr val="tx1"/>
          </a:solidFill>
          <a:latin typeface="Calibri" panose="020F0502020204030204" pitchFamily="34" charset="0"/>
          <a:ea typeface="ＭＳ Ｐゴシック" charset="0"/>
        </a:defRPr>
      </a:lvl3pPr>
      <a:lvl4pPr algn="ctr" defTabSz="406405" rtl="0" eaLnBrk="0" fontAlgn="base" hangingPunct="0">
        <a:spcBef>
          <a:spcPct val="0"/>
        </a:spcBef>
        <a:spcAft>
          <a:spcPct val="0"/>
        </a:spcAft>
        <a:defRPr sz="3911">
          <a:solidFill>
            <a:schemeClr val="tx1"/>
          </a:solidFill>
          <a:latin typeface="Calibri" panose="020F0502020204030204" pitchFamily="34" charset="0"/>
          <a:ea typeface="ＭＳ Ｐゴシック" charset="0"/>
        </a:defRPr>
      </a:lvl4pPr>
      <a:lvl5pPr algn="ctr" defTabSz="406405" rtl="0" eaLnBrk="0" fontAlgn="base" hangingPunct="0">
        <a:spcBef>
          <a:spcPct val="0"/>
        </a:spcBef>
        <a:spcAft>
          <a:spcPct val="0"/>
        </a:spcAft>
        <a:defRPr sz="3911">
          <a:solidFill>
            <a:schemeClr val="tx1"/>
          </a:solidFill>
          <a:latin typeface="Calibri" panose="020F0502020204030204" pitchFamily="34" charset="0"/>
          <a:ea typeface="ＭＳ Ｐゴシック" charset="0"/>
        </a:defRPr>
      </a:lvl5pPr>
      <a:lvl6pPr marL="406405" algn="ctr" defTabSz="406405" rtl="0" fontAlgn="base">
        <a:spcBef>
          <a:spcPct val="0"/>
        </a:spcBef>
        <a:spcAft>
          <a:spcPct val="0"/>
        </a:spcAft>
        <a:defRPr sz="3911">
          <a:solidFill>
            <a:schemeClr val="tx1"/>
          </a:solidFill>
          <a:latin typeface="Calibri" panose="020F0502020204030204" pitchFamily="34" charset="0"/>
        </a:defRPr>
      </a:lvl6pPr>
      <a:lvl7pPr marL="812810" algn="ctr" defTabSz="406405" rtl="0" fontAlgn="base">
        <a:spcBef>
          <a:spcPct val="0"/>
        </a:spcBef>
        <a:spcAft>
          <a:spcPct val="0"/>
        </a:spcAft>
        <a:defRPr sz="3911">
          <a:solidFill>
            <a:schemeClr val="tx1"/>
          </a:solidFill>
          <a:latin typeface="Calibri" panose="020F0502020204030204" pitchFamily="34" charset="0"/>
        </a:defRPr>
      </a:lvl7pPr>
      <a:lvl8pPr marL="1219215" algn="ctr" defTabSz="406405" rtl="0" fontAlgn="base">
        <a:spcBef>
          <a:spcPct val="0"/>
        </a:spcBef>
        <a:spcAft>
          <a:spcPct val="0"/>
        </a:spcAft>
        <a:defRPr sz="3911">
          <a:solidFill>
            <a:schemeClr val="tx1"/>
          </a:solidFill>
          <a:latin typeface="Calibri" panose="020F0502020204030204" pitchFamily="34" charset="0"/>
        </a:defRPr>
      </a:lvl8pPr>
      <a:lvl9pPr marL="1625620" algn="ctr" defTabSz="406405" rtl="0" fontAlgn="base">
        <a:spcBef>
          <a:spcPct val="0"/>
        </a:spcBef>
        <a:spcAft>
          <a:spcPct val="0"/>
        </a:spcAft>
        <a:defRPr sz="3911">
          <a:solidFill>
            <a:schemeClr val="tx1"/>
          </a:solidFill>
          <a:latin typeface="Calibri" panose="020F0502020204030204" pitchFamily="34" charset="0"/>
        </a:defRPr>
      </a:lvl9pPr>
    </p:titleStyle>
    <p:bodyStyle>
      <a:lvl1pPr marL="304804" indent="-304804" algn="l" defTabSz="406405" rtl="0" eaLnBrk="0" fontAlgn="base" hangingPunct="0">
        <a:spcBef>
          <a:spcPct val="20000"/>
        </a:spcBef>
        <a:spcAft>
          <a:spcPct val="0"/>
        </a:spcAft>
        <a:buFont typeface="Arial" panose="020B0604020202020204" pitchFamily="34" charset="0"/>
        <a:buChar char="•"/>
        <a:defRPr sz="2844" kern="1200">
          <a:solidFill>
            <a:schemeClr val="tx1"/>
          </a:solidFill>
          <a:latin typeface="+mn-lt"/>
          <a:ea typeface="ＭＳ Ｐゴシック" charset="0"/>
          <a:cs typeface="+mn-cs"/>
        </a:defRPr>
      </a:lvl1pPr>
      <a:lvl2pPr marL="660408" indent="-254003" algn="l" defTabSz="406405" rtl="0" eaLnBrk="0" fontAlgn="base" hangingPunct="0">
        <a:spcBef>
          <a:spcPct val="20000"/>
        </a:spcBef>
        <a:spcAft>
          <a:spcPct val="0"/>
        </a:spcAft>
        <a:buFont typeface="Arial" panose="020B0604020202020204" pitchFamily="34" charset="0"/>
        <a:buChar char="–"/>
        <a:defRPr sz="2489" kern="1200">
          <a:solidFill>
            <a:schemeClr val="tx1"/>
          </a:solidFill>
          <a:latin typeface="+mn-lt"/>
          <a:ea typeface="ＭＳ Ｐゴシック" charset="0"/>
          <a:cs typeface="+mn-cs"/>
        </a:defRPr>
      </a:lvl2pPr>
      <a:lvl3pPr marL="1016013" indent="-203203" algn="l" defTabSz="406405" rtl="0" eaLnBrk="0" fontAlgn="base" hangingPunct="0">
        <a:spcBef>
          <a:spcPct val="20000"/>
        </a:spcBef>
        <a:spcAft>
          <a:spcPct val="0"/>
        </a:spcAft>
        <a:buFont typeface="Arial" panose="020B0604020202020204" pitchFamily="34" charset="0"/>
        <a:buChar char="•"/>
        <a:defRPr sz="2133" kern="1200">
          <a:solidFill>
            <a:schemeClr val="tx1"/>
          </a:solidFill>
          <a:latin typeface="+mn-lt"/>
          <a:ea typeface="ＭＳ Ｐゴシック" charset="0"/>
          <a:cs typeface="+mn-cs"/>
        </a:defRPr>
      </a:lvl3pPr>
      <a:lvl4pPr marL="1422418" indent="-203203" algn="l" defTabSz="406405" rtl="0" eaLnBrk="0" fontAlgn="base" hangingPunct="0">
        <a:spcBef>
          <a:spcPct val="20000"/>
        </a:spcBef>
        <a:spcAft>
          <a:spcPct val="0"/>
        </a:spcAft>
        <a:buFont typeface="Arial" panose="020B0604020202020204" pitchFamily="34" charset="0"/>
        <a:buChar char="–"/>
        <a:defRPr sz="1778" kern="1200">
          <a:solidFill>
            <a:schemeClr val="tx1"/>
          </a:solidFill>
          <a:latin typeface="+mn-lt"/>
          <a:ea typeface="ＭＳ Ｐゴシック" charset="0"/>
          <a:cs typeface="+mn-cs"/>
        </a:defRPr>
      </a:lvl4pPr>
      <a:lvl5pPr marL="1828823" indent="-203203" algn="l" defTabSz="406405" rtl="0" eaLnBrk="0" fontAlgn="base" hangingPunct="0">
        <a:spcBef>
          <a:spcPct val="20000"/>
        </a:spcBef>
        <a:spcAft>
          <a:spcPct val="0"/>
        </a:spcAft>
        <a:buFont typeface="Arial" panose="020B0604020202020204" pitchFamily="34" charset="0"/>
        <a:buChar char="»"/>
        <a:defRPr sz="1778" kern="1200">
          <a:solidFill>
            <a:schemeClr val="tx1"/>
          </a:solidFill>
          <a:latin typeface="+mn-lt"/>
          <a:ea typeface="ＭＳ Ｐゴシック" charset="0"/>
          <a:cs typeface="+mn-cs"/>
        </a:defRPr>
      </a:lvl5pPr>
      <a:lvl6pPr marL="2235228" indent="-203203" algn="l" defTabSz="406405" rtl="0" eaLnBrk="1" latinLnBrk="0" hangingPunct="1">
        <a:spcBef>
          <a:spcPct val="20000"/>
        </a:spcBef>
        <a:buFont typeface="Arial"/>
        <a:buChar char="•"/>
        <a:defRPr sz="1778" kern="1200">
          <a:solidFill>
            <a:schemeClr val="tx1"/>
          </a:solidFill>
          <a:latin typeface="+mn-lt"/>
          <a:ea typeface="+mn-ea"/>
          <a:cs typeface="+mn-cs"/>
        </a:defRPr>
      </a:lvl6pPr>
      <a:lvl7pPr marL="2641633" indent="-203203" algn="l" defTabSz="406405" rtl="0" eaLnBrk="1" latinLnBrk="0" hangingPunct="1">
        <a:spcBef>
          <a:spcPct val="20000"/>
        </a:spcBef>
        <a:buFont typeface="Arial"/>
        <a:buChar char="•"/>
        <a:defRPr sz="1778" kern="1200">
          <a:solidFill>
            <a:schemeClr val="tx1"/>
          </a:solidFill>
          <a:latin typeface="+mn-lt"/>
          <a:ea typeface="+mn-ea"/>
          <a:cs typeface="+mn-cs"/>
        </a:defRPr>
      </a:lvl7pPr>
      <a:lvl8pPr marL="3048038" indent="-203203" algn="l" defTabSz="406405" rtl="0" eaLnBrk="1" latinLnBrk="0" hangingPunct="1">
        <a:spcBef>
          <a:spcPct val="20000"/>
        </a:spcBef>
        <a:buFont typeface="Arial"/>
        <a:buChar char="•"/>
        <a:defRPr sz="1778" kern="1200">
          <a:solidFill>
            <a:schemeClr val="tx1"/>
          </a:solidFill>
          <a:latin typeface="+mn-lt"/>
          <a:ea typeface="+mn-ea"/>
          <a:cs typeface="+mn-cs"/>
        </a:defRPr>
      </a:lvl8pPr>
      <a:lvl9pPr marL="3454443" indent="-203203" algn="l" defTabSz="406405" rtl="0" eaLnBrk="1" latinLnBrk="0" hangingPunct="1">
        <a:spcBef>
          <a:spcPct val="20000"/>
        </a:spcBef>
        <a:buFont typeface="Arial"/>
        <a:buChar char="•"/>
        <a:defRPr sz="1778" kern="1200">
          <a:solidFill>
            <a:schemeClr val="tx1"/>
          </a:solidFill>
          <a:latin typeface="+mn-lt"/>
          <a:ea typeface="+mn-ea"/>
          <a:cs typeface="+mn-cs"/>
        </a:defRPr>
      </a:lvl9pPr>
    </p:bodyStyle>
    <p:otherStyle>
      <a:defPPr>
        <a:defRPr lang="en-US"/>
      </a:defPPr>
      <a:lvl1pPr marL="0" algn="l" defTabSz="406405" rtl="0" eaLnBrk="1" latinLnBrk="0" hangingPunct="1">
        <a:defRPr sz="1600" kern="1200">
          <a:solidFill>
            <a:schemeClr val="tx1"/>
          </a:solidFill>
          <a:latin typeface="+mn-lt"/>
          <a:ea typeface="+mn-ea"/>
          <a:cs typeface="+mn-cs"/>
        </a:defRPr>
      </a:lvl1pPr>
      <a:lvl2pPr marL="406405" algn="l" defTabSz="406405" rtl="0" eaLnBrk="1" latinLnBrk="0" hangingPunct="1">
        <a:defRPr sz="1600" kern="1200">
          <a:solidFill>
            <a:schemeClr val="tx1"/>
          </a:solidFill>
          <a:latin typeface="+mn-lt"/>
          <a:ea typeface="+mn-ea"/>
          <a:cs typeface="+mn-cs"/>
        </a:defRPr>
      </a:lvl2pPr>
      <a:lvl3pPr marL="812810" algn="l" defTabSz="406405" rtl="0" eaLnBrk="1" latinLnBrk="0" hangingPunct="1">
        <a:defRPr sz="1600" kern="1200">
          <a:solidFill>
            <a:schemeClr val="tx1"/>
          </a:solidFill>
          <a:latin typeface="+mn-lt"/>
          <a:ea typeface="+mn-ea"/>
          <a:cs typeface="+mn-cs"/>
        </a:defRPr>
      </a:lvl3pPr>
      <a:lvl4pPr marL="1219215" algn="l" defTabSz="406405" rtl="0" eaLnBrk="1" latinLnBrk="0" hangingPunct="1">
        <a:defRPr sz="1600" kern="1200">
          <a:solidFill>
            <a:schemeClr val="tx1"/>
          </a:solidFill>
          <a:latin typeface="+mn-lt"/>
          <a:ea typeface="+mn-ea"/>
          <a:cs typeface="+mn-cs"/>
        </a:defRPr>
      </a:lvl4pPr>
      <a:lvl5pPr marL="1625620" algn="l" defTabSz="406405" rtl="0" eaLnBrk="1" latinLnBrk="0" hangingPunct="1">
        <a:defRPr sz="1600" kern="1200">
          <a:solidFill>
            <a:schemeClr val="tx1"/>
          </a:solidFill>
          <a:latin typeface="+mn-lt"/>
          <a:ea typeface="+mn-ea"/>
          <a:cs typeface="+mn-cs"/>
        </a:defRPr>
      </a:lvl5pPr>
      <a:lvl6pPr marL="2032025" algn="l" defTabSz="406405" rtl="0" eaLnBrk="1" latinLnBrk="0" hangingPunct="1">
        <a:defRPr sz="1600" kern="1200">
          <a:solidFill>
            <a:schemeClr val="tx1"/>
          </a:solidFill>
          <a:latin typeface="+mn-lt"/>
          <a:ea typeface="+mn-ea"/>
          <a:cs typeface="+mn-cs"/>
        </a:defRPr>
      </a:lvl6pPr>
      <a:lvl7pPr marL="2438430" algn="l" defTabSz="406405" rtl="0" eaLnBrk="1" latinLnBrk="0" hangingPunct="1">
        <a:defRPr sz="1600" kern="1200">
          <a:solidFill>
            <a:schemeClr val="tx1"/>
          </a:solidFill>
          <a:latin typeface="+mn-lt"/>
          <a:ea typeface="+mn-ea"/>
          <a:cs typeface="+mn-cs"/>
        </a:defRPr>
      </a:lvl7pPr>
      <a:lvl8pPr marL="2844836" algn="l" defTabSz="406405" rtl="0" eaLnBrk="1" latinLnBrk="0" hangingPunct="1">
        <a:defRPr sz="1600" kern="1200">
          <a:solidFill>
            <a:schemeClr val="tx1"/>
          </a:solidFill>
          <a:latin typeface="+mn-lt"/>
          <a:ea typeface="+mn-ea"/>
          <a:cs typeface="+mn-cs"/>
        </a:defRPr>
      </a:lvl8pPr>
      <a:lvl9pPr marL="3251241" algn="l" defTabSz="406405" rtl="0" eaLnBrk="1" latinLnBrk="0" hangingPunct="1">
        <a:defRPr sz="1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2" rIns="91408" bIns="45702"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2" rIns="91408"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2" rIns="91408" bIns="45702" numCol="1" anchor="t" anchorCtr="0" compatLnSpc="1">
            <a:prstTxWarp prst="textNoShape">
              <a:avLst/>
            </a:prstTxWarp>
          </a:bodyPr>
          <a:lstStyle>
            <a:lvl1pPr>
              <a:defRPr sz="1244"/>
            </a:lvl1pPr>
          </a:lstStyle>
          <a:p>
            <a:pPr fontAlgn="base">
              <a:spcBef>
                <a:spcPct val="0"/>
              </a:spcBef>
              <a:spcAft>
                <a:spcPct val="0"/>
              </a:spcAft>
              <a:defRPr/>
            </a:pPr>
            <a:endParaRPr lang="en-US">
              <a:solidFill>
                <a:srgbClr val="000000"/>
              </a:solidFill>
              <a:latin typeface="Times New Roman" pitchFamily="18"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2" rIns="91408" bIns="45702" numCol="1" anchor="t" anchorCtr="0" compatLnSpc="1">
            <a:prstTxWarp prst="textNoShape">
              <a:avLst/>
            </a:prstTxWarp>
          </a:bodyPr>
          <a:lstStyle>
            <a:lvl1pPr algn="ctr">
              <a:defRPr sz="1244"/>
            </a:lvl1pPr>
          </a:lstStyle>
          <a:p>
            <a:pPr fontAlgn="base">
              <a:spcBef>
                <a:spcPct val="0"/>
              </a:spcBef>
              <a:spcAft>
                <a:spcPct val="0"/>
              </a:spcAft>
              <a:defRPr/>
            </a:pPr>
            <a:endParaRPr lang="en-US">
              <a:solidFill>
                <a:srgbClr val="000000"/>
              </a:solidFill>
              <a:latin typeface="Times New Roman" pitchFamily="18"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2" rIns="91408" bIns="45702" numCol="1" anchor="t" anchorCtr="0" compatLnSpc="1">
            <a:prstTxWarp prst="textNoShape">
              <a:avLst/>
            </a:prstTxWarp>
          </a:bodyPr>
          <a:lstStyle>
            <a:lvl1pPr algn="r">
              <a:defRPr sz="1244"/>
            </a:lvl1pPr>
          </a:lstStyle>
          <a:p>
            <a:pPr fontAlgn="base">
              <a:spcBef>
                <a:spcPct val="0"/>
              </a:spcBef>
              <a:spcAft>
                <a:spcPct val="0"/>
              </a:spcAft>
              <a:defRPr/>
            </a:pPr>
            <a:fld id="{90FCCB18-5209-4F20-9B93-86205CAAA8B9}" type="slidenum">
              <a:rPr lang="en-US">
                <a:solidFill>
                  <a:srgbClr val="000000"/>
                </a:solidFill>
                <a:latin typeface="Times New Roman" pitchFamily="18" charset="0"/>
              </a:rPr>
              <a:pPr fontAlgn="base">
                <a:spcBef>
                  <a:spcPct val="0"/>
                </a:spcBef>
                <a:spcAft>
                  <a:spcPct val="0"/>
                </a:spcAft>
                <a:defRPr/>
              </a:pPr>
              <a:t>‹#›</a:t>
            </a:fld>
            <a:endParaRPr lang="en-US">
              <a:solidFill>
                <a:srgbClr val="000000"/>
              </a:solidFill>
              <a:latin typeface="Times New Roman" pitchFamily="18" charset="0"/>
            </a:endParaRPr>
          </a:p>
        </p:txBody>
      </p:sp>
    </p:spTree>
    <p:extLst>
      <p:ext uri="{BB962C8B-B14F-4D97-AF65-F5344CB8AC3E}">
        <p14:creationId xmlns:p14="http://schemas.microsoft.com/office/powerpoint/2010/main" val="3472924778"/>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 id="2147483858" r:id="rId13"/>
  </p:sldLayoutIdLst>
  <p:txStyles>
    <p:titleStyle>
      <a:lvl1pPr algn="ctr" rtl="0" eaLnBrk="0" fontAlgn="base" hangingPunct="0">
        <a:spcBef>
          <a:spcPct val="0"/>
        </a:spcBef>
        <a:spcAft>
          <a:spcPct val="0"/>
        </a:spcAft>
        <a:defRPr sz="3911">
          <a:solidFill>
            <a:schemeClr val="tx1"/>
          </a:solidFill>
          <a:latin typeface="+mj-lt"/>
          <a:ea typeface="+mj-ea"/>
          <a:cs typeface="+mj-cs"/>
        </a:defRPr>
      </a:lvl1pPr>
      <a:lvl2pPr algn="ctr" rtl="0" eaLnBrk="0" fontAlgn="base" hangingPunct="0">
        <a:spcBef>
          <a:spcPct val="0"/>
        </a:spcBef>
        <a:spcAft>
          <a:spcPct val="0"/>
        </a:spcAft>
        <a:defRPr sz="3911">
          <a:solidFill>
            <a:schemeClr val="tx1"/>
          </a:solidFill>
          <a:latin typeface="Arial Rounded MT Bold" pitchFamily="34" charset="0"/>
        </a:defRPr>
      </a:lvl2pPr>
      <a:lvl3pPr algn="ctr" rtl="0" eaLnBrk="0" fontAlgn="base" hangingPunct="0">
        <a:spcBef>
          <a:spcPct val="0"/>
        </a:spcBef>
        <a:spcAft>
          <a:spcPct val="0"/>
        </a:spcAft>
        <a:defRPr sz="3911">
          <a:solidFill>
            <a:schemeClr val="tx1"/>
          </a:solidFill>
          <a:latin typeface="Arial Rounded MT Bold" pitchFamily="34" charset="0"/>
        </a:defRPr>
      </a:lvl3pPr>
      <a:lvl4pPr algn="ctr" rtl="0" eaLnBrk="0" fontAlgn="base" hangingPunct="0">
        <a:spcBef>
          <a:spcPct val="0"/>
        </a:spcBef>
        <a:spcAft>
          <a:spcPct val="0"/>
        </a:spcAft>
        <a:defRPr sz="3911">
          <a:solidFill>
            <a:schemeClr val="tx1"/>
          </a:solidFill>
          <a:latin typeface="Arial Rounded MT Bold" pitchFamily="34" charset="0"/>
        </a:defRPr>
      </a:lvl4pPr>
      <a:lvl5pPr algn="ctr" rtl="0" eaLnBrk="0" fontAlgn="base" hangingPunct="0">
        <a:spcBef>
          <a:spcPct val="0"/>
        </a:spcBef>
        <a:spcAft>
          <a:spcPct val="0"/>
        </a:spcAft>
        <a:defRPr sz="3911">
          <a:solidFill>
            <a:schemeClr val="tx1"/>
          </a:solidFill>
          <a:latin typeface="Arial Rounded MT Bold" pitchFamily="34" charset="0"/>
        </a:defRPr>
      </a:lvl5pPr>
      <a:lvl6pPr marL="406261" algn="ctr" rtl="0" fontAlgn="base">
        <a:spcBef>
          <a:spcPct val="0"/>
        </a:spcBef>
        <a:spcAft>
          <a:spcPct val="0"/>
        </a:spcAft>
        <a:defRPr sz="3911">
          <a:solidFill>
            <a:schemeClr val="tx1"/>
          </a:solidFill>
          <a:latin typeface="Arial Rounded MT Bold" pitchFamily="34" charset="0"/>
        </a:defRPr>
      </a:lvl6pPr>
      <a:lvl7pPr marL="812522" algn="ctr" rtl="0" fontAlgn="base">
        <a:spcBef>
          <a:spcPct val="0"/>
        </a:spcBef>
        <a:spcAft>
          <a:spcPct val="0"/>
        </a:spcAft>
        <a:defRPr sz="3911">
          <a:solidFill>
            <a:schemeClr val="tx1"/>
          </a:solidFill>
          <a:latin typeface="Arial Rounded MT Bold" pitchFamily="34" charset="0"/>
        </a:defRPr>
      </a:lvl7pPr>
      <a:lvl8pPr marL="1218781" algn="ctr" rtl="0" fontAlgn="base">
        <a:spcBef>
          <a:spcPct val="0"/>
        </a:spcBef>
        <a:spcAft>
          <a:spcPct val="0"/>
        </a:spcAft>
        <a:defRPr sz="3911">
          <a:solidFill>
            <a:schemeClr val="tx1"/>
          </a:solidFill>
          <a:latin typeface="Arial Rounded MT Bold" pitchFamily="34" charset="0"/>
        </a:defRPr>
      </a:lvl8pPr>
      <a:lvl9pPr marL="1625035" algn="ctr" rtl="0" fontAlgn="base">
        <a:spcBef>
          <a:spcPct val="0"/>
        </a:spcBef>
        <a:spcAft>
          <a:spcPct val="0"/>
        </a:spcAft>
        <a:defRPr sz="3911">
          <a:solidFill>
            <a:schemeClr val="tx1"/>
          </a:solidFill>
          <a:latin typeface="Arial Rounded MT Bold" pitchFamily="34" charset="0"/>
        </a:defRPr>
      </a:lvl9pPr>
    </p:titleStyle>
    <p:bodyStyle>
      <a:lvl1pPr marL="304696" indent="-304696" algn="l" rtl="0" eaLnBrk="0" fontAlgn="base" hangingPunct="0">
        <a:spcBef>
          <a:spcPct val="20000"/>
        </a:spcBef>
        <a:spcAft>
          <a:spcPct val="0"/>
        </a:spcAft>
        <a:buChar char="•"/>
        <a:defRPr sz="2844">
          <a:solidFill>
            <a:schemeClr val="bg2"/>
          </a:solidFill>
          <a:latin typeface="+mn-lt"/>
          <a:ea typeface="+mn-ea"/>
          <a:cs typeface="+mn-cs"/>
        </a:defRPr>
      </a:lvl1pPr>
      <a:lvl2pPr marL="660168" indent="-253907" algn="l" rtl="0" eaLnBrk="0" fontAlgn="base" hangingPunct="0">
        <a:spcBef>
          <a:spcPct val="20000"/>
        </a:spcBef>
        <a:spcAft>
          <a:spcPct val="0"/>
        </a:spcAft>
        <a:buChar char="–"/>
        <a:defRPr sz="2489">
          <a:solidFill>
            <a:schemeClr val="bg2"/>
          </a:solidFill>
          <a:latin typeface="+mn-lt"/>
        </a:defRPr>
      </a:lvl2pPr>
      <a:lvl3pPr marL="1015648" indent="-203130" algn="l" rtl="0" eaLnBrk="0" fontAlgn="base" hangingPunct="0">
        <a:spcBef>
          <a:spcPct val="20000"/>
        </a:spcBef>
        <a:spcAft>
          <a:spcPct val="0"/>
        </a:spcAft>
        <a:buChar char="•"/>
        <a:defRPr sz="2133">
          <a:solidFill>
            <a:schemeClr val="bg2"/>
          </a:solidFill>
          <a:latin typeface="+mn-lt"/>
        </a:defRPr>
      </a:lvl3pPr>
      <a:lvl4pPr marL="1421906" indent="-203130" algn="l" rtl="0" eaLnBrk="0" fontAlgn="base" hangingPunct="0">
        <a:spcBef>
          <a:spcPct val="20000"/>
        </a:spcBef>
        <a:spcAft>
          <a:spcPct val="0"/>
        </a:spcAft>
        <a:buChar char="–"/>
        <a:defRPr sz="1778">
          <a:solidFill>
            <a:schemeClr val="bg2"/>
          </a:solidFill>
          <a:latin typeface="+mn-lt"/>
        </a:defRPr>
      </a:lvl4pPr>
      <a:lvl5pPr marL="1828162" indent="-203130" algn="l" rtl="0" eaLnBrk="0" fontAlgn="base" hangingPunct="0">
        <a:spcBef>
          <a:spcPct val="20000"/>
        </a:spcBef>
        <a:spcAft>
          <a:spcPct val="0"/>
        </a:spcAft>
        <a:buChar char="»"/>
        <a:defRPr sz="1778">
          <a:solidFill>
            <a:schemeClr val="bg2"/>
          </a:solidFill>
          <a:latin typeface="+mn-lt"/>
        </a:defRPr>
      </a:lvl5pPr>
      <a:lvl6pPr marL="2234423" indent="-203130" algn="l" rtl="0" fontAlgn="base">
        <a:spcBef>
          <a:spcPct val="20000"/>
        </a:spcBef>
        <a:spcAft>
          <a:spcPct val="0"/>
        </a:spcAft>
        <a:buChar char="»"/>
        <a:defRPr sz="1778">
          <a:solidFill>
            <a:schemeClr val="bg2"/>
          </a:solidFill>
          <a:latin typeface="+mn-lt"/>
        </a:defRPr>
      </a:lvl6pPr>
      <a:lvl7pPr marL="2640683" indent="-203130" algn="l" rtl="0" fontAlgn="base">
        <a:spcBef>
          <a:spcPct val="20000"/>
        </a:spcBef>
        <a:spcAft>
          <a:spcPct val="0"/>
        </a:spcAft>
        <a:buChar char="»"/>
        <a:defRPr sz="1778">
          <a:solidFill>
            <a:schemeClr val="bg2"/>
          </a:solidFill>
          <a:latin typeface="+mn-lt"/>
        </a:defRPr>
      </a:lvl7pPr>
      <a:lvl8pPr marL="3046936" indent="-203130" algn="l" rtl="0" fontAlgn="base">
        <a:spcBef>
          <a:spcPct val="20000"/>
        </a:spcBef>
        <a:spcAft>
          <a:spcPct val="0"/>
        </a:spcAft>
        <a:buChar char="»"/>
        <a:defRPr sz="1778">
          <a:solidFill>
            <a:schemeClr val="bg2"/>
          </a:solidFill>
          <a:latin typeface="+mn-lt"/>
        </a:defRPr>
      </a:lvl8pPr>
      <a:lvl9pPr marL="3453196" indent="-203130" algn="l" rtl="0" fontAlgn="base">
        <a:spcBef>
          <a:spcPct val="20000"/>
        </a:spcBef>
        <a:spcAft>
          <a:spcPct val="0"/>
        </a:spcAft>
        <a:buChar char="»"/>
        <a:defRPr sz="1778">
          <a:solidFill>
            <a:schemeClr val="bg2"/>
          </a:solidFill>
          <a:latin typeface="+mn-lt"/>
        </a:defRPr>
      </a:lvl9pPr>
    </p:bodyStyle>
    <p:otherStyle>
      <a:defPPr>
        <a:defRPr lang="en-US"/>
      </a:defPPr>
      <a:lvl1pPr marL="0" algn="l" defTabSz="812522" rtl="0" eaLnBrk="1" latinLnBrk="0" hangingPunct="1">
        <a:defRPr sz="1600" kern="1200">
          <a:solidFill>
            <a:schemeClr val="tx1"/>
          </a:solidFill>
          <a:latin typeface="+mn-lt"/>
          <a:ea typeface="+mn-ea"/>
          <a:cs typeface="+mn-cs"/>
        </a:defRPr>
      </a:lvl1pPr>
      <a:lvl2pPr marL="406261" algn="l" defTabSz="812522" rtl="0" eaLnBrk="1" latinLnBrk="0" hangingPunct="1">
        <a:defRPr sz="1600" kern="1200">
          <a:solidFill>
            <a:schemeClr val="tx1"/>
          </a:solidFill>
          <a:latin typeface="+mn-lt"/>
          <a:ea typeface="+mn-ea"/>
          <a:cs typeface="+mn-cs"/>
        </a:defRPr>
      </a:lvl2pPr>
      <a:lvl3pPr marL="812522" algn="l" defTabSz="812522" rtl="0" eaLnBrk="1" latinLnBrk="0" hangingPunct="1">
        <a:defRPr sz="1600" kern="1200">
          <a:solidFill>
            <a:schemeClr val="tx1"/>
          </a:solidFill>
          <a:latin typeface="+mn-lt"/>
          <a:ea typeface="+mn-ea"/>
          <a:cs typeface="+mn-cs"/>
        </a:defRPr>
      </a:lvl3pPr>
      <a:lvl4pPr marL="1218781" algn="l" defTabSz="812522" rtl="0" eaLnBrk="1" latinLnBrk="0" hangingPunct="1">
        <a:defRPr sz="1600" kern="1200">
          <a:solidFill>
            <a:schemeClr val="tx1"/>
          </a:solidFill>
          <a:latin typeface="+mn-lt"/>
          <a:ea typeface="+mn-ea"/>
          <a:cs typeface="+mn-cs"/>
        </a:defRPr>
      </a:lvl4pPr>
      <a:lvl5pPr marL="1625035" algn="l" defTabSz="812522" rtl="0" eaLnBrk="1" latinLnBrk="0" hangingPunct="1">
        <a:defRPr sz="1600" kern="1200">
          <a:solidFill>
            <a:schemeClr val="tx1"/>
          </a:solidFill>
          <a:latin typeface="+mn-lt"/>
          <a:ea typeface="+mn-ea"/>
          <a:cs typeface="+mn-cs"/>
        </a:defRPr>
      </a:lvl5pPr>
      <a:lvl6pPr marL="2031294" algn="l" defTabSz="812522" rtl="0" eaLnBrk="1" latinLnBrk="0" hangingPunct="1">
        <a:defRPr sz="1600" kern="1200">
          <a:solidFill>
            <a:schemeClr val="tx1"/>
          </a:solidFill>
          <a:latin typeface="+mn-lt"/>
          <a:ea typeface="+mn-ea"/>
          <a:cs typeface="+mn-cs"/>
        </a:defRPr>
      </a:lvl6pPr>
      <a:lvl7pPr marL="2437555" algn="l" defTabSz="812522" rtl="0" eaLnBrk="1" latinLnBrk="0" hangingPunct="1">
        <a:defRPr sz="1600" kern="1200">
          <a:solidFill>
            <a:schemeClr val="tx1"/>
          </a:solidFill>
          <a:latin typeface="+mn-lt"/>
          <a:ea typeface="+mn-ea"/>
          <a:cs typeface="+mn-cs"/>
        </a:defRPr>
      </a:lvl7pPr>
      <a:lvl8pPr marL="2843812" algn="l" defTabSz="812522" rtl="0" eaLnBrk="1" latinLnBrk="0" hangingPunct="1">
        <a:defRPr sz="1600" kern="1200">
          <a:solidFill>
            <a:schemeClr val="tx1"/>
          </a:solidFill>
          <a:latin typeface="+mn-lt"/>
          <a:ea typeface="+mn-ea"/>
          <a:cs typeface="+mn-cs"/>
        </a:defRPr>
      </a:lvl8pPr>
      <a:lvl9pPr marL="3250069" algn="l" defTabSz="812522" rtl="0" eaLnBrk="1" latinLnBrk="0" hangingPunct="1">
        <a:defRPr sz="16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063" name="Group 39"/>
          <p:cNvGrpSpPr>
            <a:grpSpLocks/>
          </p:cNvGrpSpPr>
          <p:nvPr/>
        </p:nvGrpSpPr>
        <p:grpSpPr bwMode="auto">
          <a:xfrm>
            <a:off x="146757" y="976313"/>
            <a:ext cx="8834967" cy="5256212"/>
            <a:chOff x="104" y="615"/>
            <a:chExt cx="6261" cy="3311"/>
          </a:xfrm>
        </p:grpSpPr>
        <p:grpSp>
          <p:nvGrpSpPr>
            <p:cNvPr id="1055" name="Group 31"/>
            <p:cNvGrpSpPr>
              <a:grpSpLocks/>
            </p:cNvGrpSpPr>
            <p:nvPr/>
          </p:nvGrpSpPr>
          <p:grpSpPr bwMode="auto">
            <a:xfrm>
              <a:off x="2603" y="617"/>
              <a:ext cx="3762" cy="3080"/>
              <a:chOff x="2603" y="617"/>
              <a:chExt cx="3762" cy="3080"/>
            </a:xfrm>
          </p:grpSpPr>
          <p:grpSp>
            <p:nvGrpSpPr>
              <p:cNvPr id="1031" name="Group 7"/>
              <p:cNvGrpSpPr>
                <a:grpSpLocks/>
              </p:cNvGrpSpPr>
              <p:nvPr/>
            </p:nvGrpSpPr>
            <p:grpSpPr bwMode="auto">
              <a:xfrm>
                <a:off x="5812" y="2575"/>
                <a:ext cx="553" cy="1122"/>
                <a:chOff x="5812" y="2575"/>
                <a:chExt cx="553" cy="1122"/>
              </a:xfrm>
            </p:grpSpPr>
            <p:grpSp>
              <p:nvGrpSpPr>
                <p:cNvPr id="1029" name="Group 5"/>
                <p:cNvGrpSpPr>
                  <a:grpSpLocks/>
                </p:cNvGrpSpPr>
                <p:nvPr/>
              </p:nvGrpSpPr>
              <p:grpSpPr bwMode="auto">
                <a:xfrm>
                  <a:off x="5812" y="3367"/>
                  <a:ext cx="553" cy="330"/>
                  <a:chOff x="5812" y="3367"/>
                  <a:chExt cx="553" cy="330"/>
                </a:xfrm>
              </p:grpSpPr>
              <p:sp>
                <p:nvSpPr>
                  <p:cNvPr id="1026" name="Freeform 2"/>
                  <p:cNvSpPr>
                    <a:spLocks/>
                  </p:cNvSpPr>
                  <p:nvPr/>
                </p:nvSpPr>
                <p:spPr bwMode="auto">
                  <a:xfrm>
                    <a:off x="6276" y="3367"/>
                    <a:ext cx="89" cy="200"/>
                  </a:xfrm>
                  <a:custGeom>
                    <a:avLst/>
                    <a:gdLst/>
                    <a:ahLst/>
                    <a:cxnLst>
                      <a:cxn ang="0">
                        <a:pos x="29" y="3"/>
                      </a:cxn>
                      <a:cxn ang="0">
                        <a:pos x="37" y="0"/>
                      </a:cxn>
                      <a:cxn ang="0">
                        <a:pos x="53" y="22"/>
                      </a:cxn>
                      <a:cxn ang="0">
                        <a:pos x="51" y="86"/>
                      </a:cxn>
                      <a:cxn ang="0">
                        <a:pos x="62" y="86"/>
                      </a:cxn>
                      <a:cxn ang="0">
                        <a:pos x="64" y="94"/>
                      </a:cxn>
                      <a:cxn ang="0">
                        <a:pos x="68" y="108"/>
                      </a:cxn>
                      <a:cxn ang="0">
                        <a:pos x="70" y="116"/>
                      </a:cxn>
                      <a:cxn ang="0">
                        <a:pos x="79" y="113"/>
                      </a:cxn>
                      <a:cxn ang="0">
                        <a:pos x="86" y="100"/>
                      </a:cxn>
                      <a:cxn ang="0">
                        <a:pos x="88" y="108"/>
                      </a:cxn>
                      <a:cxn ang="0">
                        <a:pos x="84" y="119"/>
                      </a:cxn>
                      <a:cxn ang="0">
                        <a:pos x="79" y="127"/>
                      </a:cxn>
                      <a:cxn ang="0">
                        <a:pos x="77" y="144"/>
                      </a:cxn>
                      <a:cxn ang="0">
                        <a:pos x="66" y="152"/>
                      </a:cxn>
                      <a:cxn ang="0">
                        <a:pos x="59" y="155"/>
                      </a:cxn>
                      <a:cxn ang="0">
                        <a:pos x="51" y="163"/>
                      </a:cxn>
                      <a:cxn ang="0">
                        <a:pos x="48" y="171"/>
                      </a:cxn>
                      <a:cxn ang="0">
                        <a:pos x="51" y="180"/>
                      </a:cxn>
                      <a:cxn ang="0">
                        <a:pos x="53" y="188"/>
                      </a:cxn>
                      <a:cxn ang="0">
                        <a:pos x="42" y="193"/>
                      </a:cxn>
                      <a:cxn ang="0">
                        <a:pos x="35" y="196"/>
                      </a:cxn>
                      <a:cxn ang="0">
                        <a:pos x="29" y="199"/>
                      </a:cxn>
                      <a:cxn ang="0">
                        <a:pos x="24" y="196"/>
                      </a:cxn>
                      <a:cxn ang="0">
                        <a:pos x="13" y="193"/>
                      </a:cxn>
                      <a:cxn ang="0">
                        <a:pos x="9" y="188"/>
                      </a:cxn>
                      <a:cxn ang="0">
                        <a:pos x="13" y="182"/>
                      </a:cxn>
                      <a:cxn ang="0">
                        <a:pos x="22" y="180"/>
                      </a:cxn>
                      <a:cxn ang="0">
                        <a:pos x="29" y="166"/>
                      </a:cxn>
                      <a:cxn ang="0">
                        <a:pos x="29" y="160"/>
                      </a:cxn>
                      <a:cxn ang="0">
                        <a:pos x="22" y="155"/>
                      </a:cxn>
                      <a:cxn ang="0">
                        <a:pos x="13" y="146"/>
                      </a:cxn>
                      <a:cxn ang="0">
                        <a:pos x="7" y="146"/>
                      </a:cxn>
                      <a:cxn ang="0">
                        <a:pos x="2" y="144"/>
                      </a:cxn>
                      <a:cxn ang="0">
                        <a:pos x="0" y="135"/>
                      </a:cxn>
                      <a:cxn ang="0">
                        <a:pos x="2" y="130"/>
                      </a:cxn>
                      <a:cxn ang="0">
                        <a:pos x="7" y="130"/>
                      </a:cxn>
                      <a:cxn ang="0">
                        <a:pos x="13" y="127"/>
                      </a:cxn>
                      <a:cxn ang="0">
                        <a:pos x="22" y="119"/>
                      </a:cxn>
                      <a:cxn ang="0">
                        <a:pos x="26" y="116"/>
                      </a:cxn>
                      <a:cxn ang="0">
                        <a:pos x="31" y="86"/>
                      </a:cxn>
                      <a:cxn ang="0">
                        <a:pos x="26" y="77"/>
                      </a:cxn>
                      <a:cxn ang="0">
                        <a:pos x="20" y="72"/>
                      </a:cxn>
                      <a:cxn ang="0">
                        <a:pos x="18" y="55"/>
                      </a:cxn>
                      <a:cxn ang="0">
                        <a:pos x="20" y="39"/>
                      </a:cxn>
                      <a:cxn ang="0">
                        <a:pos x="22" y="28"/>
                      </a:cxn>
                      <a:cxn ang="0">
                        <a:pos x="29" y="3"/>
                      </a:cxn>
                    </a:cxnLst>
                    <a:rect l="0" t="0" r="r" b="b"/>
                    <a:pathLst>
                      <a:path w="89" h="200">
                        <a:moveTo>
                          <a:pt x="29" y="3"/>
                        </a:moveTo>
                        <a:lnTo>
                          <a:pt x="37" y="0"/>
                        </a:lnTo>
                        <a:lnTo>
                          <a:pt x="53" y="22"/>
                        </a:lnTo>
                        <a:lnTo>
                          <a:pt x="51" y="86"/>
                        </a:lnTo>
                        <a:lnTo>
                          <a:pt x="62" y="86"/>
                        </a:lnTo>
                        <a:lnTo>
                          <a:pt x="64" y="94"/>
                        </a:lnTo>
                        <a:lnTo>
                          <a:pt x="68" y="108"/>
                        </a:lnTo>
                        <a:lnTo>
                          <a:pt x="70" y="116"/>
                        </a:lnTo>
                        <a:lnTo>
                          <a:pt x="79" y="113"/>
                        </a:lnTo>
                        <a:lnTo>
                          <a:pt x="86" y="100"/>
                        </a:lnTo>
                        <a:lnTo>
                          <a:pt x="88" y="108"/>
                        </a:lnTo>
                        <a:lnTo>
                          <a:pt x="84" y="119"/>
                        </a:lnTo>
                        <a:lnTo>
                          <a:pt x="79" y="127"/>
                        </a:lnTo>
                        <a:lnTo>
                          <a:pt x="77" y="144"/>
                        </a:lnTo>
                        <a:lnTo>
                          <a:pt x="66" y="152"/>
                        </a:lnTo>
                        <a:lnTo>
                          <a:pt x="59" y="155"/>
                        </a:lnTo>
                        <a:lnTo>
                          <a:pt x="51" y="163"/>
                        </a:lnTo>
                        <a:lnTo>
                          <a:pt x="48" y="171"/>
                        </a:lnTo>
                        <a:lnTo>
                          <a:pt x="51" y="180"/>
                        </a:lnTo>
                        <a:lnTo>
                          <a:pt x="53" y="188"/>
                        </a:lnTo>
                        <a:lnTo>
                          <a:pt x="42" y="193"/>
                        </a:lnTo>
                        <a:lnTo>
                          <a:pt x="35" y="196"/>
                        </a:lnTo>
                        <a:lnTo>
                          <a:pt x="29" y="199"/>
                        </a:lnTo>
                        <a:lnTo>
                          <a:pt x="24" y="196"/>
                        </a:lnTo>
                        <a:lnTo>
                          <a:pt x="13" y="193"/>
                        </a:lnTo>
                        <a:lnTo>
                          <a:pt x="9" y="188"/>
                        </a:lnTo>
                        <a:lnTo>
                          <a:pt x="13" y="182"/>
                        </a:lnTo>
                        <a:lnTo>
                          <a:pt x="22" y="180"/>
                        </a:lnTo>
                        <a:lnTo>
                          <a:pt x="29" y="166"/>
                        </a:lnTo>
                        <a:lnTo>
                          <a:pt x="29" y="160"/>
                        </a:lnTo>
                        <a:lnTo>
                          <a:pt x="22" y="155"/>
                        </a:lnTo>
                        <a:lnTo>
                          <a:pt x="13" y="146"/>
                        </a:lnTo>
                        <a:lnTo>
                          <a:pt x="7" y="146"/>
                        </a:lnTo>
                        <a:lnTo>
                          <a:pt x="2" y="144"/>
                        </a:lnTo>
                        <a:lnTo>
                          <a:pt x="0" y="135"/>
                        </a:lnTo>
                        <a:lnTo>
                          <a:pt x="2" y="130"/>
                        </a:lnTo>
                        <a:lnTo>
                          <a:pt x="7" y="130"/>
                        </a:lnTo>
                        <a:lnTo>
                          <a:pt x="13" y="127"/>
                        </a:lnTo>
                        <a:lnTo>
                          <a:pt x="22" y="119"/>
                        </a:lnTo>
                        <a:lnTo>
                          <a:pt x="26" y="116"/>
                        </a:lnTo>
                        <a:lnTo>
                          <a:pt x="31" y="86"/>
                        </a:lnTo>
                        <a:lnTo>
                          <a:pt x="26" y="77"/>
                        </a:lnTo>
                        <a:lnTo>
                          <a:pt x="20" y="72"/>
                        </a:lnTo>
                        <a:lnTo>
                          <a:pt x="18" y="55"/>
                        </a:lnTo>
                        <a:lnTo>
                          <a:pt x="20" y="39"/>
                        </a:lnTo>
                        <a:lnTo>
                          <a:pt x="22" y="28"/>
                        </a:lnTo>
                        <a:lnTo>
                          <a:pt x="29" y="3"/>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sp>
                <p:nvSpPr>
                  <p:cNvPr id="1027" name="Freeform 3"/>
                  <p:cNvSpPr>
                    <a:spLocks/>
                  </p:cNvSpPr>
                  <p:nvPr/>
                </p:nvSpPr>
                <p:spPr bwMode="auto">
                  <a:xfrm>
                    <a:off x="6107" y="3527"/>
                    <a:ext cx="164" cy="170"/>
                  </a:xfrm>
                  <a:custGeom>
                    <a:avLst/>
                    <a:gdLst/>
                    <a:ahLst/>
                    <a:cxnLst>
                      <a:cxn ang="0">
                        <a:pos x="115" y="0"/>
                      </a:cxn>
                      <a:cxn ang="0">
                        <a:pos x="134" y="0"/>
                      </a:cxn>
                      <a:cxn ang="0">
                        <a:pos x="163" y="44"/>
                      </a:cxn>
                      <a:cxn ang="0">
                        <a:pos x="132" y="83"/>
                      </a:cxn>
                      <a:cxn ang="0">
                        <a:pos x="132" y="100"/>
                      </a:cxn>
                      <a:cxn ang="0">
                        <a:pos x="126" y="105"/>
                      </a:cxn>
                      <a:cxn ang="0">
                        <a:pos x="108" y="105"/>
                      </a:cxn>
                      <a:cxn ang="0">
                        <a:pos x="86" y="127"/>
                      </a:cxn>
                      <a:cxn ang="0">
                        <a:pos x="66" y="150"/>
                      </a:cxn>
                      <a:cxn ang="0">
                        <a:pos x="53" y="169"/>
                      </a:cxn>
                      <a:cxn ang="0">
                        <a:pos x="53" y="152"/>
                      </a:cxn>
                      <a:cxn ang="0">
                        <a:pos x="29" y="155"/>
                      </a:cxn>
                      <a:cxn ang="0">
                        <a:pos x="18" y="155"/>
                      </a:cxn>
                      <a:cxn ang="0">
                        <a:pos x="0" y="155"/>
                      </a:cxn>
                      <a:cxn ang="0">
                        <a:pos x="24" y="127"/>
                      </a:cxn>
                      <a:cxn ang="0">
                        <a:pos x="33" y="114"/>
                      </a:cxn>
                      <a:cxn ang="0">
                        <a:pos x="42" y="114"/>
                      </a:cxn>
                      <a:cxn ang="0">
                        <a:pos x="59" y="91"/>
                      </a:cxn>
                      <a:cxn ang="0">
                        <a:pos x="66" y="91"/>
                      </a:cxn>
                      <a:cxn ang="0">
                        <a:pos x="66" y="89"/>
                      </a:cxn>
                      <a:cxn ang="0">
                        <a:pos x="75" y="80"/>
                      </a:cxn>
                      <a:cxn ang="0">
                        <a:pos x="86" y="80"/>
                      </a:cxn>
                      <a:cxn ang="0">
                        <a:pos x="82" y="55"/>
                      </a:cxn>
                      <a:cxn ang="0">
                        <a:pos x="84" y="55"/>
                      </a:cxn>
                      <a:cxn ang="0">
                        <a:pos x="95" y="42"/>
                      </a:cxn>
                      <a:cxn ang="0">
                        <a:pos x="99" y="53"/>
                      </a:cxn>
                      <a:cxn ang="0">
                        <a:pos x="117" y="33"/>
                      </a:cxn>
                      <a:cxn ang="0">
                        <a:pos x="115" y="0"/>
                      </a:cxn>
                    </a:cxnLst>
                    <a:rect l="0" t="0" r="r" b="b"/>
                    <a:pathLst>
                      <a:path w="164" h="170">
                        <a:moveTo>
                          <a:pt x="115" y="0"/>
                        </a:moveTo>
                        <a:lnTo>
                          <a:pt x="134" y="0"/>
                        </a:lnTo>
                        <a:lnTo>
                          <a:pt x="163" y="44"/>
                        </a:lnTo>
                        <a:lnTo>
                          <a:pt x="132" y="83"/>
                        </a:lnTo>
                        <a:lnTo>
                          <a:pt x="132" y="100"/>
                        </a:lnTo>
                        <a:lnTo>
                          <a:pt x="126" y="105"/>
                        </a:lnTo>
                        <a:lnTo>
                          <a:pt x="108" y="105"/>
                        </a:lnTo>
                        <a:lnTo>
                          <a:pt x="86" y="127"/>
                        </a:lnTo>
                        <a:lnTo>
                          <a:pt x="66" y="150"/>
                        </a:lnTo>
                        <a:lnTo>
                          <a:pt x="53" y="169"/>
                        </a:lnTo>
                        <a:lnTo>
                          <a:pt x="53" y="152"/>
                        </a:lnTo>
                        <a:lnTo>
                          <a:pt x="29" y="155"/>
                        </a:lnTo>
                        <a:lnTo>
                          <a:pt x="18" y="155"/>
                        </a:lnTo>
                        <a:lnTo>
                          <a:pt x="0" y="155"/>
                        </a:lnTo>
                        <a:lnTo>
                          <a:pt x="24" y="127"/>
                        </a:lnTo>
                        <a:lnTo>
                          <a:pt x="33" y="114"/>
                        </a:lnTo>
                        <a:lnTo>
                          <a:pt x="42" y="114"/>
                        </a:lnTo>
                        <a:lnTo>
                          <a:pt x="59" y="91"/>
                        </a:lnTo>
                        <a:lnTo>
                          <a:pt x="66" y="91"/>
                        </a:lnTo>
                        <a:lnTo>
                          <a:pt x="66" y="89"/>
                        </a:lnTo>
                        <a:lnTo>
                          <a:pt x="75" y="80"/>
                        </a:lnTo>
                        <a:lnTo>
                          <a:pt x="86" y="80"/>
                        </a:lnTo>
                        <a:lnTo>
                          <a:pt x="82" y="55"/>
                        </a:lnTo>
                        <a:lnTo>
                          <a:pt x="84" y="55"/>
                        </a:lnTo>
                        <a:lnTo>
                          <a:pt x="95" y="42"/>
                        </a:lnTo>
                        <a:lnTo>
                          <a:pt x="99" y="53"/>
                        </a:lnTo>
                        <a:lnTo>
                          <a:pt x="117" y="33"/>
                        </a:lnTo>
                        <a:lnTo>
                          <a:pt x="115" y="0"/>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sp>
                <p:nvSpPr>
                  <p:cNvPr id="1028" name="Freeform 4"/>
                  <p:cNvSpPr>
                    <a:spLocks/>
                  </p:cNvSpPr>
                  <p:nvPr/>
                </p:nvSpPr>
                <p:spPr bwMode="auto">
                  <a:xfrm>
                    <a:off x="5812" y="3537"/>
                    <a:ext cx="63" cy="90"/>
                  </a:xfrm>
                  <a:custGeom>
                    <a:avLst/>
                    <a:gdLst/>
                    <a:ahLst/>
                    <a:cxnLst>
                      <a:cxn ang="0">
                        <a:pos x="0" y="0"/>
                      </a:cxn>
                      <a:cxn ang="0">
                        <a:pos x="13" y="0"/>
                      </a:cxn>
                      <a:cxn ang="0">
                        <a:pos x="29" y="11"/>
                      </a:cxn>
                      <a:cxn ang="0">
                        <a:pos x="62" y="11"/>
                      </a:cxn>
                      <a:cxn ang="0">
                        <a:pos x="58" y="25"/>
                      </a:cxn>
                      <a:cxn ang="0">
                        <a:pos x="62" y="42"/>
                      </a:cxn>
                      <a:cxn ang="0">
                        <a:pos x="51" y="42"/>
                      </a:cxn>
                      <a:cxn ang="0">
                        <a:pos x="49" y="45"/>
                      </a:cxn>
                      <a:cxn ang="0">
                        <a:pos x="42" y="47"/>
                      </a:cxn>
                      <a:cxn ang="0">
                        <a:pos x="49" y="89"/>
                      </a:cxn>
                      <a:cxn ang="0">
                        <a:pos x="29" y="86"/>
                      </a:cxn>
                      <a:cxn ang="0">
                        <a:pos x="11" y="72"/>
                      </a:cxn>
                      <a:cxn ang="0">
                        <a:pos x="11" y="45"/>
                      </a:cxn>
                      <a:cxn ang="0">
                        <a:pos x="11" y="33"/>
                      </a:cxn>
                      <a:cxn ang="0">
                        <a:pos x="0" y="25"/>
                      </a:cxn>
                      <a:cxn ang="0">
                        <a:pos x="0" y="0"/>
                      </a:cxn>
                    </a:cxnLst>
                    <a:rect l="0" t="0" r="r" b="b"/>
                    <a:pathLst>
                      <a:path w="63" h="90">
                        <a:moveTo>
                          <a:pt x="0" y="0"/>
                        </a:moveTo>
                        <a:lnTo>
                          <a:pt x="13" y="0"/>
                        </a:lnTo>
                        <a:lnTo>
                          <a:pt x="29" y="11"/>
                        </a:lnTo>
                        <a:lnTo>
                          <a:pt x="62" y="11"/>
                        </a:lnTo>
                        <a:lnTo>
                          <a:pt x="58" y="25"/>
                        </a:lnTo>
                        <a:lnTo>
                          <a:pt x="62" y="42"/>
                        </a:lnTo>
                        <a:lnTo>
                          <a:pt x="51" y="42"/>
                        </a:lnTo>
                        <a:lnTo>
                          <a:pt x="49" y="45"/>
                        </a:lnTo>
                        <a:lnTo>
                          <a:pt x="42" y="47"/>
                        </a:lnTo>
                        <a:lnTo>
                          <a:pt x="49" y="89"/>
                        </a:lnTo>
                        <a:lnTo>
                          <a:pt x="29" y="86"/>
                        </a:lnTo>
                        <a:lnTo>
                          <a:pt x="11" y="72"/>
                        </a:lnTo>
                        <a:lnTo>
                          <a:pt x="11" y="45"/>
                        </a:lnTo>
                        <a:lnTo>
                          <a:pt x="11" y="33"/>
                        </a:lnTo>
                        <a:lnTo>
                          <a:pt x="0" y="25"/>
                        </a:lnTo>
                        <a:lnTo>
                          <a:pt x="0" y="0"/>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grpSp>
            <p:sp>
              <p:nvSpPr>
                <p:cNvPr id="1030" name="Freeform 6"/>
                <p:cNvSpPr>
                  <a:spLocks/>
                </p:cNvSpPr>
                <p:nvPr/>
              </p:nvSpPr>
              <p:spPr bwMode="auto">
                <a:xfrm>
                  <a:off x="5924" y="2575"/>
                  <a:ext cx="100" cy="101"/>
                </a:xfrm>
                <a:custGeom>
                  <a:avLst/>
                  <a:gdLst/>
                  <a:ahLst/>
                  <a:cxnLst>
                    <a:cxn ang="0">
                      <a:pos x="18" y="37"/>
                    </a:cxn>
                    <a:cxn ang="0">
                      <a:pos x="0" y="80"/>
                    </a:cxn>
                    <a:cxn ang="0">
                      <a:pos x="7" y="97"/>
                    </a:cxn>
                    <a:cxn ang="0">
                      <a:pos x="35" y="100"/>
                    </a:cxn>
                    <a:cxn ang="0">
                      <a:pos x="59" y="100"/>
                    </a:cxn>
                    <a:cxn ang="0">
                      <a:pos x="68" y="83"/>
                    </a:cxn>
                    <a:cxn ang="0">
                      <a:pos x="73" y="66"/>
                    </a:cxn>
                    <a:cxn ang="0">
                      <a:pos x="99" y="66"/>
                    </a:cxn>
                    <a:cxn ang="0">
                      <a:pos x="95" y="40"/>
                    </a:cxn>
                    <a:cxn ang="0">
                      <a:pos x="95" y="14"/>
                    </a:cxn>
                    <a:cxn ang="0">
                      <a:pos x="68" y="0"/>
                    </a:cxn>
                    <a:cxn ang="0">
                      <a:pos x="66" y="29"/>
                    </a:cxn>
                    <a:cxn ang="0">
                      <a:pos x="81" y="46"/>
                    </a:cxn>
                    <a:cxn ang="0">
                      <a:pos x="57" y="46"/>
                    </a:cxn>
                    <a:cxn ang="0">
                      <a:pos x="48" y="57"/>
                    </a:cxn>
                    <a:cxn ang="0">
                      <a:pos x="18" y="37"/>
                    </a:cxn>
                  </a:cxnLst>
                  <a:rect l="0" t="0" r="r" b="b"/>
                  <a:pathLst>
                    <a:path w="100" h="101">
                      <a:moveTo>
                        <a:pt x="18" y="37"/>
                      </a:moveTo>
                      <a:lnTo>
                        <a:pt x="0" y="80"/>
                      </a:lnTo>
                      <a:lnTo>
                        <a:pt x="7" y="97"/>
                      </a:lnTo>
                      <a:lnTo>
                        <a:pt x="35" y="100"/>
                      </a:lnTo>
                      <a:lnTo>
                        <a:pt x="59" y="100"/>
                      </a:lnTo>
                      <a:lnTo>
                        <a:pt x="68" y="83"/>
                      </a:lnTo>
                      <a:lnTo>
                        <a:pt x="73" y="66"/>
                      </a:lnTo>
                      <a:lnTo>
                        <a:pt x="99" y="66"/>
                      </a:lnTo>
                      <a:lnTo>
                        <a:pt x="95" y="40"/>
                      </a:lnTo>
                      <a:lnTo>
                        <a:pt x="95" y="14"/>
                      </a:lnTo>
                      <a:lnTo>
                        <a:pt x="68" y="0"/>
                      </a:lnTo>
                      <a:lnTo>
                        <a:pt x="66" y="29"/>
                      </a:lnTo>
                      <a:lnTo>
                        <a:pt x="81" y="46"/>
                      </a:lnTo>
                      <a:lnTo>
                        <a:pt x="57" y="46"/>
                      </a:lnTo>
                      <a:lnTo>
                        <a:pt x="48" y="57"/>
                      </a:lnTo>
                      <a:lnTo>
                        <a:pt x="18" y="37"/>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grpSp>
          <p:grpSp>
            <p:nvGrpSpPr>
              <p:cNvPr id="1045" name="Group 21"/>
              <p:cNvGrpSpPr>
                <a:grpSpLocks/>
              </p:cNvGrpSpPr>
              <p:nvPr/>
            </p:nvGrpSpPr>
            <p:grpSpPr bwMode="auto">
              <a:xfrm>
                <a:off x="4830" y="1104"/>
                <a:ext cx="1166" cy="2393"/>
                <a:chOff x="4830" y="1104"/>
                <a:chExt cx="1166" cy="2393"/>
              </a:xfrm>
            </p:grpSpPr>
            <p:grpSp>
              <p:nvGrpSpPr>
                <p:cNvPr id="1035" name="Group 11"/>
                <p:cNvGrpSpPr>
                  <a:grpSpLocks/>
                </p:cNvGrpSpPr>
                <p:nvPr/>
              </p:nvGrpSpPr>
              <p:grpSpPr bwMode="auto">
                <a:xfrm>
                  <a:off x="5018" y="1348"/>
                  <a:ext cx="260" cy="719"/>
                  <a:chOff x="5018" y="1348"/>
                  <a:chExt cx="260" cy="719"/>
                </a:xfrm>
              </p:grpSpPr>
              <p:sp>
                <p:nvSpPr>
                  <p:cNvPr id="1032" name="Freeform 8"/>
                  <p:cNvSpPr>
                    <a:spLocks/>
                  </p:cNvSpPr>
                  <p:nvPr/>
                </p:nvSpPr>
                <p:spPr bwMode="auto">
                  <a:xfrm>
                    <a:off x="5018" y="1993"/>
                    <a:ext cx="62" cy="74"/>
                  </a:xfrm>
                  <a:custGeom>
                    <a:avLst/>
                    <a:gdLst/>
                    <a:ahLst/>
                    <a:cxnLst>
                      <a:cxn ang="0">
                        <a:pos x="0" y="56"/>
                      </a:cxn>
                      <a:cxn ang="0">
                        <a:pos x="11" y="70"/>
                      </a:cxn>
                      <a:cxn ang="0">
                        <a:pos x="24" y="67"/>
                      </a:cxn>
                      <a:cxn ang="0">
                        <a:pos x="44" y="73"/>
                      </a:cxn>
                      <a:cxn ang="0">
                        <a:pos x="59" y="73"/>
                      </a:cxn>
                      <a:cxn ang="0">
                        <a:pos x="61" y="48"/>
                      </a:cxn>
                      <a:cxn ang="0">
                        <a:pos x="57" y="31"/>
                      </a:cxn>
                      <a:cxn ang="0">
                        <a:pos x="46" y="11"/>
                      </a:cxn>
                      <a:cxn ang="0">
                        <a:pos x="35" y="11"/>
                      </a:cxn>
                      <a:cxn ang="0">
                        <a:pos x="31" y="0"/>
                      </a:cxn>
                      <a:cxn ang="0">
                        <a:pos x="15" y="0"/>
                      </a:cxn>
                      <a:cxn ang="0">
                        <a:pos x="15" y="22"/>
                      </a:cxn>
                      <a:cxn ang="0">
                        <a:pos x="0" y="56"/>
                      </a:cxn>
                    </a:cxnLst>
                    <a:rect l="0" t="0" r="r" b="b"/>
                    <a:pathLst>
                      <a:path w="62" h="74">
                        <a:moveTo>
                          <a:pt x="0" y="56"/>
                        </a:moveTo>
                        <a:lnTo>
                          <a:pt x="11" y="70"/>
                        </a:lnTo>
                        <a:lnTo>
                          <a:pt x="24" y="67"/>
                        </a:lnTo>
                        <a:lnTo>
                          <a:pt x="44" y="73"/>
                        </a:lnTo>
                        <a:lnTo>
                          <a:pt x="59" y="73"/>
                        </a:lnTo>
                        <a:lnTo>
                          <a:pt x="61" y="48"/>
                        </a:lnTo>
                        <a:lnTo>
                          <a:pt x="57" y="31"/>
                        </a:lnTo>
                        <a:lnTo>
                          <a:pt x="46" y="11"/>
                        </a:lnTo>
                        <a:lnTo>
                          <a:pt x="35" y="11"/>
                        </a:lnTo>
                        <a:lnTo>
                          <a:pt x="31" y="0"/>
                        </a:lnTo>
                        <a:lnTo>
                          <a:pt x="15" y="0"/>
                        </a:lnTo>
                        <a:lnTo>
                          <a:pt x="15" y="22"/>
                        </a:lnTo>
                        <a:lnTo>
                          <a:pt x="0" y="56"/>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sp>
                <p:nvSpPr>
                  <p:cNvPr id="1033" name="Freeform 9"/>
                  <p:cNvSpPr>
                    <a:spLocks/>
                  </p:cNvSpPr>
                  <p:nvPr/>
                </p:nvSpPr>
                <p:spPr bwMode="auto">
                  <a:xfrm>
                    <a:off x="5183" y="1865"/>
                    <a:ext cx="61" cy="94"/>
                  </a:xfrm>
                  <a:custGeom>
                    <a:avLst/>
                    <a:gdLst/>
                    <a:ahLst/>
                    <a:cxnLst>
                      <a:cxn ang="0">
                        <a:pos x="13" y="0"/>
                      </a:cxn>
                      <a:cxn ang="0">
                        <a:pos x="40" y="3"/>
                      </a:cxn>
                      <a:cxn ang="0">
                        <a:pos x="49" y="28"/>
                      </a:cxn>
                      <a:cxn ang="0">
                        <a:pos x="60" y="42"/>
                      </a:cxn>
                      <a:cxn ang="0">
                        <a:pos x="51" y="54"/>
                      </a:cxn>
                      <a:cxn ang="0">
                        <a:pos x="60" y="68"/>
                      </a:cxn>
                      <a:cxn ang="0">
                        <a:pos x="56" y="85"/>
                      </a:cxn>
                      <a:cxn ang="0">
                        <a:pos x="47" y="93"/>
                      </a:cxn>
                      <a:cxn ang="0">
                        <a:pos x="29" y="90"/>
                      </a:cxn>
                      <a:cxn ang="0">
                        <a:pos x="18" y="90"/>
                      </a:cxn>
                      <a:cxn ang="0">
                        <a:pos x="11" y="79"/>
                      </a:cxn>
                      <a:cxn ang="0">
                        <a:pos x="4" y="65"/>
                      </a:cxn>
                      <a:cxn ang="0">
                        <a:pos x="4" y="51"/>
                      </a:cxn>
                      <a:cxn ang="0">
                        <a:pos x="0" y="31"/>
                      </a:cxn>
                      <a:cxn ang="0">
                        <a:pos x="13" y="0"/>
                      </a:cxn>
                    </a:cxnLst>
                    <a:rect l="0" t="0" r="r" b="b"/>
                    <a:pathLst>
                      <a:path w="61" h="94">
                        <a:moveTo>
                          <a:pt x="13" y="0"/>
                        </a:moveTo>
                        <a:lnTo>
                          <a:pt x="40" y="3"/>
                        </a:lnTo>
                        <a:lnTo>
                          <a:pt x="49" y="28"/>
                        </a:lnTo>
                        <a:lnTo>
                          <a:pt x="60" y="42"/>
                        </a:lnTo>
                        <a:lnTo>
                          <a:pt x="51" y="54"/>
                        </a:lnTo>
                        <a:lnTo>
                          <a:pt x="60" y="68"/>
                        </a:lnTo>
                        <a:lnTo>
                          <a:pt x="56" y="85"/>
                        </a:lnTo>
                        <a:lnTo>
                          <a:pt x="47" y="93"/>
                        </a:lnTo>
                        <a:lnTo>
                          <a:pt x="29" y="90"/>
                        </a:lnTo>
                        <a:lnTo>
                          <a:pt x="18" y="90"/>
                        </a:lnTo>
                        <a:lnTo>
                          <a:pt x="11" y="79"/>
                        </a:lnTo>
                        <a:lnTo>
                          <a:pt x="4" y="65"/>
                        </a:lnTo>
                        <a:lnTo>
                          <a:pt x="4" y="51"/>
                        </a:lnTo>
                        <a:lnTo>
                          <a:pt x="0" y="31"/>
                        </a:lnTo>
                        <a:lnTo>
                          <a:pt x="13" y="0"/>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sp>
                <p:nvSpPr>
                  <p:cNvPr id="1034" name="Freeform 10"/>
                  <p:cNvSpPr>
                    <a:spLocks/>
                  </p:cNvSpPr>
                  <p:nvPr/>
                </p:nvSpPr>
                <p:spPr bwMode="auto">
                  <a:xfrm>
                    <a:off x="5172" y="1348"/>
                    <a:ext cx="106" cy="87"/>
                  </a:xfrm>
                  <a:custGeom>
                    <a:avLst/>
                    <a:gdLst/>
                    <a:ahLst/>
                    <a:cxnLst>
                      <a:cxn ang="0">
                        <a:pos x="15" y="0"/>
                      </a:cxn>
                      <a:cxn ang="0">
                        <a:pos x="28" y="14"/>
                      </a:cxn>
                      <a:cxn ang="0">
                        <a:pos x="42" y="11"/>
                      </a:cxn>
                      <a:cxn ang="0">
                        <a:pos x="61" y="14"/>
                      </a:cxn>
                      <a:cxn ang="0">
                        <a:pos x="79" y="14"/>
                      </a:cxn>
                      <a:cxn ang="0">
                        <a:pos x="88" y="22"/>
                      </a:cxn>
                      <a:cxn ang="0">
                        <a:pos x="98" y="42"/>
                      </a:cxn>
                      <a:cxn ang="0">
                        <a:pos x="105" y="50"/>
                      </a:cxn>
                      <a:cxn ang="0">
                        <a:pos x="81" y="55"/>
                      </a:cxn>
                      <a:cxn ang="0">
                        <a:pos x="74" y="61"/>
                      </a:cxn>
                      <a:cxn ang="0">
                        <a:pos x="81" y="72"/>
                      </a:cxn>
                      <a:cxn ang="0">
                        <a:pos x="81" y="83"/>
                      </a:cxn>
                      <a:cxn ang="0">
                        <a:pos x="57" y="72"/>
                      </a:cxn>
                      <a:cxn ang="0">
                        <a:pos x="37" y="64"/>
                      </a:cxn>
                      <a:cxn ang="0">
                        <a:pos x="28" y="67"/>
                      </a:cxn>
                      <a:cxn ang="0">
                        <a:pos x="28" y="83"/>
                      </a:cxn>
                      <a:cxn ang="0">
                        <a:pos x="15" y="86"/>
                      </a:cxn>
                      <a:cxn ang="0">
                        <a:pos x="9" y="72"/>
                      </a:cxn>
                      <a:cxn ang="0">
                        <a:pos x="7" y="55"/>
                      </a:cxn>
                      <a:cxn ang="0">
                        <a:pos x="0" y="53"/>
                      </a:cxn>
                      <a:cxn ang="0">
                        <a:pos x="7" y="36"/>
                      </a:cxn>
                      <a:cxn ang="0">
                        <a:pos x="18" y="31"/>
                      </a:cxn>
                      <a:cxn ang="0">
                        <a:pos x="15" y="0"/>
                      </a:cxn>
                    </a:cxnLst>
                    <a:rect l="0" t="0" r="r" b="b"/>
                    <a:pathLst>
                      <a:path w="106" h="87">
                        <a:moveTo>
                          <a:pt x="15" y="0"/>
                        </a:moveTo>
                        <a:lnTo>
                          <a:pt x="28" y="14"/>
                        </a:lnTo>
                        <a:lnTo>
                          <a:pt x="42" y="11"/>
                        </a:lnTo>
                        <a:lnTo>
                          <a:pt x="61" y="14"/>
                        </a:lnTo>
                        <a:lnTo>
                          <a:pt x="79" y="14"/>
                        </a:lnTo>
                        <a:lnTo>
                          <a:pt x="88" y="22"/>
                        </a:lnTo>
                        <a:lnTo>
                          <a:pt x="98" y="42"/>
                        </a:lnTo>
                        <a:lnTo>
                          <a:pt x="105" y="50"/>
                        </a:lnTo>
                        <a:lnTo>
                          <a:pt x="81" y="55"/>
                        </a:lnTo>
                        <a:lnTo>
                          <a:pt x="74" y="61"/>
                        </a:lnTo>
                        <a:lnTo>
                          <a:pt x="81" y="72"/>
                        </a:lnTo>
                        <a:lnTo>
                          <a:pt x="81" y="83"/>
                        </a:lnTo>
                        <a:lnTo>
                          <a:pt x="57" y="72"/>
                        </a:lnTo>
                        <a:lnTo>
                          <a:pt x="37" y="64"/>
                        </a:lnTo>
                        <a:lnTo>
                          <a:pt x="28" y="67"/>
                        </a:lnTo>
                        <a:lnTo>
                          <a:pt x="28" y="83"/>
                        </a:lnTo>
                        <a:lnTo>
                          <a:pt x="15" y="86"/>
                        </a:lnTo>
                        <a:lnTo>
                          <a:pt x="9" y="72"/>
                        </a:lnTo>
                        <a:lnTo>
                          <a:pt x="7" y="55"/>
                        </a:lnTo>
                        <a:lnTo>
                          <a:pt x="0" y="53"/>
                        </a:lnTo>
                        <a:lnTo>
                          <a:pt x="7" y="36"/>
                        </a:lnTo>
                        <a:lnTo>
                          <a:pt x="18" y="31"/>
                        </a:lnTo>
                        <a:lnTo>
                          <a:pt x="15" y="0"/>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grpSp>
            <p:sp>
              <p:nvSpPr>
                <p:cNvPr id="1036" name="Freeform 12"/>
                <p:cNvSpPr>
                  <a:spLocks/>
                </p:cNvSpPr>
                <p:nvPr/>
              </p:nvSpPr>
              <p:spPr bwMode="auto">
                <a:xfrm>
                  <a:off x="5261" y="2803"/>
                  <a:ext cx="735" cy="694"/>
                </a:xfrm>
                <a:custGeom>
                  <a:avLst/>
                  <a:gdLst/>
                  <a:ahLst/>
                  <a:cxnLst>
                    <a:cxn ang="0">
                      <a:pos x="568" y="56"/>
                    </a:cxn>
                    <a:cxn ang="0">
                      <a:pos x="596" y="78"/>
                    </a:cxn>
                    <a:cxn ang="0">
                      <a:pos x="627" y="181"/>
                    </a:cxn>
                    <a:cxn ang="0">
                      <a:pos x="695" y="287"/>
                    </a:cxn>
                    <a:cxn ang="0">
                      <a:pos x="734" y="395"/>
                    </a:cxn>
                    <a:cxn ang="0">
                      <a:pos x="706" y="495"/>
                    </a:cxn>
                    <a:cxn ang="0">
                      <a:pos x="677" y="559"/>
                    </a:cxn>
                    <a:cxn ang="0">
                      <a:pos x="660" y="621"/>
                    </a:cxn>
                    <a:cxn ang="0">
                      <a:pos x="642" y="657"/>
                    </a:cxn>
                    <a:cxn ang="0">
                      <a:pos x="607" y="682"/>
                    </a:cxn>
                    <a:cxn ang="0">
                      <a:pos x="551" y="674"/>
                    </a:cxn>
                    <a:cxn ang="0">
                      <a:pos x="494" y="657"/>
                    </a:cxn>
                    <a:cxn ang="0">
                      <a:pos x="463" y="618"/>
                    </a:cxn>
                    <a:cxn ang="0">
                      <a:pos x="454" y="568"/>
                    </a:cxn>
                    <a:cxn ang="0">
                      <a:pos x="435" y="545"/>
                    </a:cxn>
                    <a:cxn ang="0">
                      <a:pos x="404" y="548"/>
                    </a:cxn>
                    <a:cxn ang="0">
                      <a:pos x="376" y="509"/>
                    </a:cxn>
                    <a:cxn ang="0">
                      <a:pos x="352" y="504"/>
                    </a:cxn>
                    <a:cxn ang="0">
                      <a:pos x="312" y="509"/>
                    </a:cxn>
                    <a:cxn ang="0">
                      <a:pos x="280" y="515"/>
                    </a:cxn>
                    <a:cxn ang="0">
                      <a:pos x="251" y="537"/>
                    </a:cxn>
                    <a:cxn ang="0">
                      <a:pos x="210" y="554"/>
                    </a:cxn>
                    <a:cxn ang="0">
                      <a:pos x="168" y="579"/>
                    </a:cxn>
                    <a:cxn ang="0">
                      <a:pos x="146" y="590"/>
                    </a:cxn>
                    <a:cxn ang="0">
                      <a:pos x="85" y="584"/>
                    </a:cxn>
                    <a:cxn ang="0">
                      <a:pos x="72" y="571"/>
                    </a:cxn>
                    <a:cxn ang="0">
                      <a:pos x="72" y="495"/>
                    </a:cxn>
                    <a:cxn ang="0">
                      <a:pos x="52" y="451"/>
                    </a:cxn>
                    <a:cxn ang="0">
                      <a:pos x="33" y="415"/>
                    </a:cxn>
                    <a:cxn ang="0">
                      <a:pos x="7" y="287"/>
                    </a:cxn>
                    <a:cxn ang="0">
                      <a:pos x="9" y="245"/>
                    </a:cxn>
                    <a:cxn ang="0">
                      <a:pos x="61" y="223"/>
                    </a:cxn>
                    <a:cxn ang="0">
                      <a:pos x="100" y="217"/>
                    </a:cxn>
                    <a:cxn ang="0">
                      <a:pos x="122" y="206"/>
                    </a:cxn>
                    <a:cxn ang="0">
                      <a:pos x="135" y="170"/>
                    </a:cxn>
                    <a:cxn ang="0">
                      <a:pos x="131" y="150"/>
                    </a:cxn>
                    <a:cxn ang="0">
                      <a:pos x="184" y="100"/>
                    </a:cxn>
                    <a:cxn ang="0">
                      <a:pos x="225" y="64"/>
                    </a:cxn>
                    <a:cxn ang="0">
                      <a:pos x="262" y="89"/>
                    </a:cxn>
                    <a:cxn ang="0">
                      <a:pos x="291" y="61"/>
                    </a:cxn>
                    <a:cxn ang="0">
                      <a:pos x="319" y="28"/>
                    </a:cxn>
                    <a:cxn ang="0">
                      <a:pos x="350" y="8"/>
                    </a:cxn>
                    <a:cxn ang="0">
                      <a:pos x="398" y="14"/>
                    </a:cxn>
                    <a:cxn ang="0">
                      <a:pos x="415" y="39"/>
                    </a:cxn>
                    <a:cxn ang="0">
                      <a:pos x="415" y="70"/>
                    </a:cxn>
                    <a:cxn ang="0">
                      <a:pos x="457" y="125"/>
                    </a:cxn>
                    <a:cxn ang="0">
                      <a:pos x="492" y="142"/>
                    </a:cxn>
                    <a:cxn ang="0">
                      <a:pos x="520" y="89"/>
                    </a:cxn>
                    <a:cxn ang="0">
                      <a:pos x="529" y="0"/>
                    </a:cxn>
                  </a:cxnLst>
                  <a:rect l="0" t="0" r="r" b="b"/>
                  <a:pathLst>
                    <a:path w="735" h="694">
                      <a:moveTo>
                        <a:pt x="529" y="0"/>
                      </a:moveTo>
                      <a:lnTo>
                        <a:pt x="568" y="0"/>
                      </a:lnTo>
                      <a:lnTo>
                        <a:pt x="568" y="56"/>
                      </a:lnTo>
                      <a:lnTo>
                        <a:pt x="583" y="70"/>
                      </a:lnTo>
                      <a:lnTo>
                        <a:pt x="588" y="78"/>
                      </a:lnTo>
                      <a:lnTo>
                        <a:pt x="596" y="78"/>
                      </a:lnTo>
                      <a:lnTo>
                        <a:pt x="601" y="89"/>
                      </a:lnTo>
                      <a:lnTo>
                        <a:pt x="605" y="145"/>
                      </a:lnTo>
                      <a:lnTo>
                        <a:pt x="627" y="181"/>
                      </a:lnTo>
                      <a:lnTo>
                        <a:pt x="660" y="234"/>
                      </a:lnTo>
                      <a:lnTo>
                        <a:pt x="660" y="242"/>
                      </a:lnTo>
                      <a:lnTo>
                        <a:pt x="695" y="287"/>
                      </a:lnTo>
                      <a:lnTo>
                        <a:pt x="695" y="295"/>
                      </a:lnTo>
                      <a:lnTo>
                        <a:pt x="730" y="331"/>
                      </a:lnTo>
                      <a:lnTo>
                        <a:pt x="734" y="395"/>
                      </a:lnTo>
                      <a:lnTo>
                        <a:pt x="730" y="454"/>
                      </a:lnTo>
                      <a:lnTo>
                        <a:pt x="719" y="481"/>
                      </a:lnTo>
                      <a:lnTo>
                        <a:pt x="706" y="495"/>
                      </a:lnTo>
                      <a:lnTo>
                        <a:pt x="701" y="523"/>
                      </a:lnTo>
                      <a:lnTo>
                        <a:pt x="688" y="548"/>
                      </a:lnTo>
                      <a:lnTo>
                        <a:pt x="677" y="559"/>
                      </a:lnTo>
                      <a:lnTo>
                        <a:pt x="679" y="568"/>
                      </a:lnTo>
                      <a:lnTo>
                        <a:pt x="666" y="584"/>
                      </a:lnTo>
                      <a:lnTo>
                        <a:pt x="660" y="621"/>
                      </a:lnTo>
                      <a:lnTo>
                        <a:pt x="658" y="640"/>
                      </a:lnTo>
                      <a:lnTo>
                        <a:pt x="644" y="648"/>
                      </a:lnTo>
                      <a:lnTo>
                        <a:pt x="642" y="657"/>
                      </a:lnTo>
                      <a:lnTo>
                        <a:pt x="634" y="674"/>
                      </a:lnTo>
                      <a:lnTo>
                        <a:pt x="618" y="676"/>
                      </a:lnTo>
                      <a:lnTo>
                        <a:pt x="607" y="682"/>
                      </a:lnTo>
                      <a:lnTo>
                        <a:pt x="592" y="693"/>
                      </a:lnTo>
                      <a:lnTo>
                        <a:pt x="572" y="671"/>
                      </a:lnTo>
                      <a:lnTo>
                        <a:pt x="551" y="674"/>
                      </a:lnTo>
                      <a:lnTo>
                        <a:pt x="544" y="674"/>
                      </a:lnTo>
                      <a:lnTo>
                        <a:pt x="513" y="679"/>
                      </a:lnTo>
                      <a:lnTo>
                        <a:pt x="494" y="657"/>
                      </a:lnTo>
                      <a:lnTo>
                        <a:pt x="481" y="635"/>
                      </a:lnTo>
                      <a:lnTo>
                        <a:pt x="472" y="637"/>
                      </a:lnTo>
                      <a:lnTo>
                        <a:pt x="463" y="618"/>
                      </a:lnTo>
                      <a:lnTo>
                        <a:pt x="459" y="601"/>
                      </a:lnTo>
                      <a:lnTo>
                        <a:pt x="454" y="596"/>
                      </a:lnTo>
                      <a:lnTo>
                        <a:pt x="454" y="568"/>
                      </a:lnTo>
                      <a:lnTo>
                        <a:pt x="457" y="551"/>
                      </a:lnTo>
                      <a:lnTo>
                        <a:pt x="452" y="540"/>
                      </a:lnTo>
                      <a:lnTo>
                        <a:pt x="435" y="545"/>
                      </a:lnTo>
                      <a:lnTo>
                        <a:pt x="426" y="548"/>
                      </a:lnTo>
                      <a:lnTo>
                        <a:pt x="411" y="548"/>
                      </a:lnTo>
                      <a:lnTo>
                        <a:pt x="404" y="548"/>
                      </a:lnTo>
                      <a:lnTo>
                        <a:pt x="398" y="548"/>
                      </a:lnTo>
                      <a:lnTo>
                        <a:pt x="387" y="532"/>
                      </a:lnTo>
                      <a:lnTo>
                        <a:pt x="376" y="509"/>
                      </a:lnTo>
                      <a:lnTo>
                        <a:pt x="374" y="512"/>
                      </a:lnTo>
                      <a:lnTo>
                        <a:pt x="354" y="512"/>
                      </a:lnTo>
                      <a:lnTo>
                        <a:pt x="352" y="504"/>
                      </a:lnTo>
                      <a:lnTo>
                        <a:pt x="341" y="512"/>
                      </a:lnTo>
                      <a:lnTo>
                        <a:pt x="330" y="509"/>
                      </a:lnTo>
                      <a:lnTo>
                        <a:pt x="312" y="509"/>
                      </a:lnTo>
                      <a:lnTo>
                        <a:pt x="301" y="504"/>
                      </a:lnTo>
                      <a:lnTo>
                        <a:pt x="297" y="512"/>
                      </a:lnTo>
                      <a:lnTo>
                        <a:pt x="280" y="515"/>
                      </a:lnTo>
                      <a:lnTo>
                        <a:pt x="275" y="509"/>
                      </a:lnTo>
                      <a:lnTo>
                        <a:pt x="264" y="523"/>
                      </a:lnTo>
                      <a:lnTo>
                        <a:pt x="251" y="537"/>
                      </a:lnTo>
                      <a:lnTo>
                        <a:pt x="242" y="537"/>
                      </a:lnTo>
                      <a:lnTo>
                        <a:pt x="229" y="554"/>
                      </a:lnTo>
                      <a:lnTo>
                        <a:pt x="210" y="554"/>
                      </a:lnTo>
                      <a:lnTo>
                        <a:pt x="194" y="559"/>
                      </a:lnTo>
                      <a:lnTo>
                        <a:pt x="177" y="568"/>
                      </a:lnTo>
                      <a:lnTo>
                        <a:pt x="168" y="579"/>
                      </a:lnTo>
                      <a:lnTo>
                        <a:pt x="162" y="576"/>
                      </a:lnTo>
                      <a:lnTo>
                        <a:pt x="155" y="587"/>
                      </a:lnTo>
                      <a:lnTo>
                        <a:pt x="146" y="590"/>
                      </a:lnTo>
                      <a:lnTo>
                        <a:pt x="135" y="604"/>
                      </a:lnTo>
                      <a:lnTo>
                        <a:pt x="100" y="604"/>
                      </a:lnTo>
                      <a:lnTo>
                        <a:pt x="85" y="584"/>
                      </a:lnTo>
                      <a:lnTo>
                        <a:pt x="83" y="576"/>
                      </a:lnTo>
                      <a:lnTo>
                        <a:pt x="79" y="584"/>
                      </a:lnTo>
                      <a:lnTo>
                        <a:pt x="72" y="571"/>
                      </a:lnTo>
                      <a:lnTo>
                        <a:pt x="74" y="534"/>
                      </a:lnTo>
                      <a:lnTo>
                        <a:pt x="79" y="512"/>
                      </a:lnTo>
                      <a:lnTo>
                        <a:pt x="72" y="495"/>
                      </a:lnTo>
                      <a:lnTo>
                        <a:pt x="66" y="479"/>
                      </a:lnTo>
                      <a:lnTo>
                        <a:pt x="63" y="459"/>
                      </a:lnTo>
                      <a:lnTo>
                        <a:pt x="52" y="451"/>
                      </a:lnTo>
                      <a:lnTo>
                        <a:pt x="50" y="448"/>
                      </a:lnTo>
                      <a:lnTo>
                        <a:pt x="48" y="440"/>
                      </a:lnTo>
                      <a:lnTo>
                        <a:pt x="33" y="415"/>
                      </a:lnTo>
                      <a:lnTo>
                        <a:pt x="13" y="353"/>
                      </a:lnTo>
                      <a:lnTo>
                        <a:pt x="7" y="312"/>
                      </a:lnTo>
                      <a:lnTo>
                        <a:pt x="7" y="287"/>
                      </a:lnTo>
                      <a:lnTo>
                        <a:pt x="0" y="278"/>
                      </a:lnTo>
                      <a:lnTo>
                        <a:pt x="2" y="256"/>
                      </a:lnTo>
                      <a:lnTo>
                        <a:pt x="9" y="245"/>
                      </a:lnTo>
                      <a:lnTo>
                        <a:pt x="33" y="214"/>
                      </a:lnTo>
                      <a:lnTo>
                        <a:pt x="57" y="217"/>
                      </a:lnTo>
                      <a:lnTo>
                        <a:pt x="61" y="223"/>
                      </a:lnTo>
                      <a:lnTo>
                        <a:pt x="92" y="223"/>
                      </a:lnTo>
                      <a:lnTo>
                        <a:pt x="94" y="214"/>
                      </a:lnTo>
                      <a:lnTo>
                        <a:pt x="100" y="217"/>
                      </a:lnTo>
                      <a:lnTo>
                        <a:pt x="109" y="209"/>
                      </a:lnTo>
                      <a:lnTo>
                        <a:pt x="116" y="212"/>
                      </a:lnTo>
                      <a:lnTo>
                        <a:pt x="122" y="206"/>
                      </a:lnTo>
                      <a:lnTo>
                        <a:pt x="120" y="198"/>
                      </a:lnTo>
                      <a:lnTo>
                        <a:pt x="127" y="178"/>
                      </a:lnTo>
                      <a:lnTo>
                        <a:pt x="135" y="170"/>
                      </a:lnTo>
                      <a:lnTo>
                        <a:pt x="131" y="164"/>
                      </a:lnTo>
                      <a:lnTo>
                        <a:pt x="135" y="159"/>
                      </a:lnTo>
                      <a:lnTo>
                        <a:pt x="131" y="150"/>
                      </a:lnTo>
                      <a:lnTo>
                        <a:pt x="144" y="136"/>
                      </a:lnTo>
                      <a:lnTo>
                        <a:pt x="164" y="134"/>
                      </a:lnTo>
                      <a:lnTo>
                        <a:pt x="184" y="100"/>
                      </a:lnTo>
                      <a:lnTo>
                        <a:pt x="208" y="72"/>
                      </a:lnTo>
                      <a:lnTo>
                        <a:pt x="218" y="70"/>
                      </a:lnTo>
                      <a:lnTo>
                        <a:pt x="225" y="64"/>
                      </a:lnTo>
                      <a:lnTo>
                        <a:pt x="236" y="64"/>
                      </a:lnTo>
                      <a:lnTo>
                        <a:pt x="256" y="86"/>
                      </a:lnTo>
                      <a:lnTo>
                        <a:pt x="262" y="89"/>
                      </a:lnTo>
                      <a:lnTo>
                        <a:pt x="269" y="78"/>
                      </a:lnTo>
                      <a:lnTo>
                        <a:pt x="282" y="64"/>
                      </a:lnTo>
                      <a:lnTo>
                        <a:pt x="291" y="61"/>
                      </a:lnTo>
                      <a:lnTo>
                        <a:pt x="299" y="39"/>
                      </a:lnTo>
                      <a:lnTo>
                        <a:pt x="308" y="36"/>
                      </a:lnTo>
                      <a:lnTo>
                        <a:pt x="319" y="28"/>
                      </a:lnTo>
                      <a:lnTo>
                        <a:pt x="330" y="19"/>
                      </a:lnTo>
                      <a:lnTo>
                        <a:pt x="341" y="19"/>
                      </a:lnTo>
                      <a:lnTo>
                        <a:pt x="350" y="8"/>
                      </a:lnTo>
                      <a:lnTo>
                        <a:pt x="363" y="8"/>
                      </a:lnTo>
                      <a:lnTo>
                        <a:pt x="378" y="8"/>
                      </a:lnTo>
                      <a:lnTo>
                        <a:pt x="398" y="14"/>
                      </a:lnTo>
                      <a:lnTo>
                        <a:pt x="411" y="25"/>
                      </a:lnTo>
                      <a:lnTo>
                        <a:pt x="413" y="33"/>
                      </a:lnTo>
                      <a:lnTo>
                        <a:pt x="415" y="39"/>
                      </a:lnTo>
                      <a:lnTo>
                        <a:pt x="417" y="53"/>
                      </a:lnTo>
                      <a:lnTo>
                        <a:pt x="415" y="58"/>
                      </a:lnTo>
                      <a:lnTo>
                        <a:pt x="415" y="70"/>
                      </a:lnTo>
                      <a:lnTo>
                        <a:pt x="413" y="78"/>
                      </a:lnTo>
                      <a:lnTo>
                        <a:pt x="446" y="109"/>
                      </a:lnTo>
                      <a:lnTo>
                        <a:pt x="457" y="125"/>
                      </a:lnTo>
                      <a:lnTo>
                        <a:pt x="470" y="131"/>
                      </a:lnTo>
                      <a:lnTo>
                        <a:pt x="483" y="139"/>
                      </a:lnTo>
                      <a:lnTo>
                        <a:pt x="492" y="142"/>
                      </a:lnTo>
                      <a:lnTo>
                        <a:pt x="505" y="134"/>
                      </a:lnTo>
                      <a:lnTo>
                        <a:pt x="516" y="109"/>
                      </a:lnTo>
                      <a:lnTo>
                        <a:pt x="520" y="89"/>
                      </a:lnTo>
                      <a:lnTo>
                        <a:pt x="524" y="53"/>
                      </a:lnTo>
                      <a:lnTo>
                        <a:pt x="529" y="36"/>
                      </a:lnTo>
                      <a:lnTo>
                        <a:pt x="529" y="0"/>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sp>
              <p:nvSpPr>
                <p:cNvPr id="1037" name="Freeform 13"/>
                <p:cNvSpPr>
                  <a:spLocks/>
                </p:cNvSpPr>
                <p:nvPr/>
              </p:nvSpPr>
              <p:spPr bwMode="auto">
                <a:xfrm>
                  <a:off x="5088" y="2653"/>
                  <a:ext cx="409" cy="95"/>
                </a:xfrm>
                <a:custGeom>
                  <a:avLst/>
                  <a:gdLst/>
                  <a:ahLst/>
                  <a:cxnLst>
                    <a:cxn ang="0">
                      <a:pos x="31" y="14"/>
                    </a:cxn>
                    <a:cxn ang="0">
                      <a:pos x="81" y="14"/>
                    </a:cxn>
                    <a:cxn ang="0">
                      <a:pos x="112" y="17"/>
                    </a:cxn>
                    <a:cxn ang="0">
                      <a:pos x="138" y="44"/>
                    </a:cxn>
                    <a:cxn ang="0">
                      <a:pos x="162" y="50"/>
                    </a:cxn>
                    <a:cxn ang="0">
                      <a:pos x="200" y="61"/>
                    </a:cxn>
                    <a:cxn ang="0">
                      <a:pos x="222" y="66"/>
                    </a:cxn>
                    <a:cxn ang="0">
                      <a:pos x="230" y="44"/>
                    </a:cxn>
                    <a:cxn ang="0">
                      <a:pos x="279" y="50"/>
                    </a:cxn>
                    <a:cxn ang="0">
                      <a:pos x="314" y="58"/>
                    </a:cxn>
                    <a:cxn ang="0">
                      <a:pos x="338" y="61"/>
                    </a:cxn>
                    <a:cxn ang="0">
                      <a:pos x="355" y="50"/>
                    </a:cxn>
                    <a:cxn ang="0">
                      <a:pos x="384" y="44"/>
                    </a:cxn>
                    <a:cxn ang="0">
                      <a:pos x="408" y="39"/>
                    </a:cxn>
                    <a:cxn ang="0">
                      <a:pos x="401" y="66"/>
                    </a:cxn>
                    <a:cxn ang="0">
                      <a:pos x="384" y="75"/>
                    </a:cxn>
                    <a:cxn ang="0">
                      <a:pos x="371" y="77"/>
                    </a:cxn>
                    <a:cxn ang="0">
                      <a:pos x="353" y="86"/>
                    </a:cxn>
                    <a:cxn ang="0">
                      <a:pos x="336" y="86"/>
                    </a:cxn>
                    <a:cxn ang="0">
                      <a:pos x="320" y="88"/>
                    </a:cxn>
                    <a:cxn ang="0">
                      <a:pos x="296" y="94"/>
                    </a:cxn>
                    <a:cxn ang="0">
                      <a:pos x="281" y="75"/>
                    </a:cxn>
                    <a:cxn ang="0">
                      <a:pos x="263" y="94"/>
                    </a:cxn>
                    <a:cxn ang="0">
                      <a:pos x="239" y="75"/>
                    </a:cxn>
                    <a:cxn ang="0">
                      <a:pos x="226" y="77"/>
                    </a:cxn>
                    <a:cxn ang="0">
                      <a:pos x="206" y="86"/>
                    </a:cxn>
                    <a:cxn ang="0">
                      <a:pos x="186" y="80"/>
                    </a:cxn>
                    <a:cxn ang="0">
                      <a:pos x="165" y="77"/>
                    </a:cxn>
                    <a:cxn ang="0">
                      <a:pos x="143" y="86"/>
                    </a:cxn>
                    <a:cxn ang="0">
                      <a:pos x="114" y="72"/>
                    </a:cxn>
                    <a:cxn ang="0">
                      <a:pos x="75" y="64"/>
                    </a:cxn>
                    <a:cxn ang="0">
                      <a:pos x="46" y="55"/>
                    </a:cxn>
                    <a:cxn ang="0">
                      <a:pos x="18" y="41"/>
                    </a:cxn>
                    <a:cxn ang="0">
                      <a:pos x="2" y="36"/>
                    </a:cxn>
                    <a:cxn ang="0">
                      <a:pos x="0" y="0"/>
                    </a:cxn>
                  </a:cxnLst>
                  <a:rect l="0" t="0" r="r" b="b"/>
                  <a:pathLst>
                    <a:path w="409" h="95">
                      <a:moveTo>
                        <a:pt x="0" y="0"/>
                      </a:moveTo>
                      <a:lnTo>
                        <a:pt x="31" y="14"/>
                      </a:lnTo>
                      <a:lnTo>
                        <a:pt x="57" y="14"/>
                      </a:lnTo>
                      <a:lnTo>
                        <a:pt x="81" y="14"/>
                      </a:lnTo>
                      <a:lnTo>
                        <a:pt x="99" y="14"/>
                      </a:lnTo>
                      <a:lnTo>
                        <a:pt x="112" y="17"/>
                      </a:lnTo>
                      <a:lnTo>
                        <a:pt x="129" y="25"/>
                      </a:lnTo>
                      <a:lnTo>
                        <a:pt x="138" y="44"/>
                      </a:lnTo>
                      <a:lnTo>
                        <a:pt x="147" y="53"/>
                      </a:lnTo>
                      <a:lnTo>
                        <a:pt x="162" y="50"/>
                      </a:lnTo>
                      <a:lnTo>
                        <a:pt x="180" y="50"/>
                      </a:lnTo>
                      <a:lnTo>
                        <a:pt x="200" y="61"/>
                      </a:lnTo>
                      <a:lnTo>
                        <a:pt x="213" y="66"/>
                      </a:lnTo>
                      <a:lnTo>
                        <a:pt x="222" y="66"/>
                      </a:lnTo>
                      <a:lnTo>
                        <a:pt x="224" y="53"/>
                      </a:lnTo>
                      <a:lnTo>
                        <a:pt x="230" y="44"/>
                      </a:lnTo>
                      <a:lnTo>
                        <a:pt x="257" y="50"/>
                      </a:lnTo>
                      <a:lnTo>
                        <a:pt x="279" y="50"/>
                      </a:lnTo>
                      <a:lnTo>
                        <a:pt x="298" y="50"/>
                      </a:lnTo>
                      <a:lnTo>
                        <a:pt x="314" y="58"/>
                      </a:lnTo>
                      <a:lnTo>
                        <a:pt x="322" y="64"/>
                      </a:lnTo>
                      <a:lnTo>
                        <a:pt x="338" y="61"/>
                      </a:lnTo>
                      <a:lnTo>
                        <a:pt x="349" y="55"/>
                      </a:lnTo>
                      <a:lnTo>
                        <a:pt x="355" y="50"/>
                      </a:lnTo>
                      <a:lnTo>
                        <a:pt x="373" y="50"/>
                      </a:lnTo>
                      <a:lnTo>
                        <a:pt x="384" y="44"/>
                      </a:lnTo>
                      <a:lnTo>
                        <a:pt x="399" y="39"/>
                      </a:lnTo>
                      <a:lnTo>
                        <a:pt x="408" y="39"/>
                      </a:lnTo>
                      <a:lnTo>
                        <a:pt x="406" y="58"/>
                      </a:lnTo>
                      <a:lnTo>
                        <a:pt x="401" y="66"/>
                      </a:lnTo>
                      <a:lnTo>
                        <a:pt x="393" y="75"/>
                      </a:lnTo>
                      <a:lnTo>
                        <a:pt x="384" y="75"/>
                      </a:lnTo>
                      <a:lnTo>
                        <a:pt x="382" y="75"/>
                      </a:lnTo>
                      <a:lnTo>
                        <a:pt x="371" y="77"/>
                      </a:lnTo>
                      <a:lnTo>
                        <a:pt x="362" y="88"/>
                      </a:lnTo>
                      <a:lnTo>
                        <a:pt x="353" y="86"/>
                      </a:lnTo>
                      <a:lnTo>
                        <a:pt x="344" y="80"/>
                      </a:lnTo>
                      <a:lnTo>
                        <a:pt x="336" y="86"/>
                      </a:lnTo>
                      <a:lnTo>
                        <a:pt x="327" y="88"/>
                      </a:lnTo>
                      <a:lnTo>
                        <a:pt x="320" y="88"/>
                      </a:lnTo>
                      <a:lnTo>
                        <a:pt x="314" y="94"/>
                      </a:lnTo>
                      <a:lnTo>
                        <a:pt x="296" y="94"/>
                      </a:lnTo>
                      <a:lnTo>
                        <a:pt x="290" y="86"/>
                      </a:lnTo>
                      <a:lnTo>
                        <a:pt x="281" y="75"/>
                      </a:lnTo>
                      <a:lnTo>
                        <a:pt x="270" y="86"/>
                      </a:lnTo>
                      <a:lnTo>
                        <a:pt x="263" y="94"/>
                      </a:lnTo>
                      <a:lnTo>
                        <a:pt x="254" y="94"/>
                      </a:lnTo>
                      <a:lnTo>
                        <a:pt x="239" y="75"/>
                      </a:lnTo>
                      <a:lnTo>
                        <a:pt x="235" y="77"/>
                      </a:lnTo>
                      <a:lnTo>
                        <a:pt x="226" y="77"/>
                      </a:lnTo>
                      <a:lnTo>
                        <a:pt x="219" y="88"/>
                      </a:lnTo>
                      <a:lnTo>
                        <a:pt x="206" y="86"/>
                      </a:lnTo>
                      <a:lnTo>
                        <a:pt x="193" y="86"/>
                      </a:lnTo>
                      <a:lnTo>
                        <a:pt x="186" y="80"/>
                      </a:lnTo>
                      <a:lnTo>
                        <a:pt x="178" y="75"/>
                      </a:lnTo>
                      <a:lnTo>
                        <a:pt x="165" y="77"/>
                      </a:lnTo>
                      <a:lnTo>
                        <a:pt x="151" y="88"/>
                      </a:lnTo>
                      <a:lnTo>
                        <a:pt x="143" y="86"/>
                      </a:lnTo>
                      <a:lnTo>
                        <a:pt x="129" y="80"/>
                      </a:lnTo>
                      <a:lnTo>
                        <a:pt x="114" y="72"/>
                      </a:lnTo>
                      <a:lnTo>
                        <a:pt x="101" y="72"/>
                      </a:lnTo>
                      <a:lnTo>
                        <a:pt x="75" y="64"/>
                      </a:lnTo>
                      <a:lnTo>
                        <a:pt x="57" y="58"/>
                      </a:lnTo>
                      <a:lnTo>
                        <a:pt x="46" y="55"/>
                      </a:lnTo>
                      <a:lnTo>
                        <a:pt x="29" y="53"/>
                      </a:lnTo>
                      <a:lnTo>
                        <a:pt x="18" y="41"/>
                      </a:lnTo>
                      <a:lnTo>
                        <a:pt x="7" y="39"/>
                      </a:lnTo>
                      <a:lnTo>
                        <a:pt x="2" y="36"/>
                      </a:lnTo>
                      <a:lnTo>
                        <a:pt x="0" y="30"/>
                      </a:lnTo>
                      <a:lnTo>
                        <a:pt x="0" y="0"/>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sp>
              <p:nvSpPr>
                <p:cNvPr id="1038" name="Freeform 14"/>
                <p:cNvSpPr>
                  <a:spLocks/>
                </p:cNvSpPr>
                <p:nvPr/>
              </p:nvSpPr>
              <p:spPr bwMode="auto">
                <a:xfrm>
                  <a:off x="5311" y="2468"/>
                  <a:ext cx="186" cy="182"/>
                </a:xfrm>
                <a:custGeom>
                  <a:avLst/>
                  <a:gdLst/>
                  <a:ahLst/>
                  <a:cxnLst>
                    <a:cxn ang="0">
                      <a:pos x="90" y="3"/>
                    </a:cxn>
                    <a:cxn ang="0">
                      <a:pos x="154" y="0"/>
                    </a:cxn>
                    <a:cxn ang="0">
                      <a:pos x="165" y="22"/>
                    </a:cxn>
                    <a:cxn ang="0">
                      <a:pos x="148" y="36"/>
                    </a:cxn>
                    <a:cxn ang="0">
                      <a:pos x="143" y="47"/>
                    </a:cxn>
                    <a:cxn ang="0">
                      <a:pos x="130" y="61"/>
                    </a:cxn>
                    <a:cxn ang="0">
                      <a:pos x="115" y="64"/>
                    </a:cxn>
                    <a:cxn ang="0">
                      <a:pos x="99" y="56"/>
                    </a:cxn>
                    <a:cxn ang="0">
                      <a:pos x="81" y="36"/>
                    </a:cxn>
                    <a:cxn ang="0">
                      <a:pos x="59" y="36"/>
                    </a:cxn>
                    <a:cxn ang="0">
                      <a:pos x="57" y="64"/>
                    </a:cxn>
                    <a:cxn ang="0">
                      <a:pos x="59" y="81"/>
                    </a:cxn>
                    <a:cxn ang="0">
                      <a:pos x="81" y="70"/>
                    </a:cxn>
                    <a:cxn ang="0">
                      <a:pos x="97" y="75"/>
                    </a:cxn>
                    <a:cxn ang="0">
                      <a:pos x="93" y="92"/>
                    </a:cxn>
                    <a:cxn ang="0">
                      <a:pos x="90" y="103"/>
                    </a:cxn>
                    <a:cxn ang="0">
                      <a:pos x="93" y="120"/>
                    </a:cxn>
                    <a:cxn ang="0">
                      <a:pos x="104" y="128"/>
                    </a:cxn>
                    <a:cxn ang="0">
                      <a:pos x="99" y="148"/>
                    </a:cxn>
                    <a:cxn ang="0">
                      <a:pos x="93" y="170"/>
                    </a:cxn>
                    <a:cxn ang="0">
                      <a:pos x="77" y="175"/>
                    </a:cxn>
                    <a:cxn ang="0">
                      <a:pos x="70" y="164"/>
                    </a:cxn>
                    <a:cxn ang="0">
                      <a:pos x="62" y="139"/>
                    </a:cxn>
                    <a:cxn ang="0">
                      <a:pos x="62" y="114"/>
                    </a:cxn>
                    <a:cxn ang="0">
                      <a:pos x="40" y="114"/>
                    </a:cxn>
                    <a:cxn ang="0">
                      <a:pos x="26" y="117"/>
                    </a:cxn>
                    <a:cxn ang="0">
                      <a:pos x="44" y="128"/>
                    </a:cxn>
                    <a:cxn ang="0">
                      <a:pos x="53" y="145"/>
                    </a:cxn>
                    <a:cxn ang="0">
                      <a:pos x="46" y="167"/>
                    </a:cxn>
                    <a:cxn ang="0">
                      <a:pos x="33" y="181"/>
                    </a:cxn>
                    <a:cxn ang="0">
                      <a:pos x="33" y="164"/>
                    </a:cxn>
                    <a:cxn ang="0">
                      <a:pos x="24" y="145"/>
                    </a:cxn>
                    <a:cxn ang="0">
                      <a:pos x="11" y="128"/>
                    </a:cxn>
                    <a:cxn ang="0">
                      <a:pos x="2" y="109"/>
                    </a:cxn>
                    <a:cxn ang="0">
                      <a:pos x="18" y="86"/>
                    </a:cxn>
                    <a:cxn ang="0">
                      <a:pos x="26" y="58"/>
                    </a:cxn>
                    <a:cxn ang="0">
                      <a:pos x="29" y="39"/>
                    </a:cxn>
                    <a:cxn ang="0">
                      <a:pos x="26" y="22"/>
                    </a:cxn>
                  </a:cxnLst>
                  <a:rect l="0" t="0" r="r" b="b"/>
                  <a:pathLst>
                    <a:path w="186" h="182">
                      <a:moveTo>
                        <a:pt x="46" y="0"/>
                      </a:moveTo>
                      <a:lnTo>
                        <a:pt x="90" y="3"/>
                      </a:lnTo>
                      <a:lnTo>
                        <a:pt x="132" y="3"/>
                      </a:lnTo>
                      <a:lnTo>
                        <a:pt x="154" y="0"/>
                      </a:lnTo>
                      <a:lnTo>
                        <a:pt x="185" y="17"/>
                      </a:lnTo>
                      <a:lnTo>
                        <a:pt x="165" y="22"/>
                      </a:lnTo>
                      <a:lnTo>
                        <a:pt x="154" y="31"/>
                      </a:lnTo>
                      <a:lnTo>
                        <a:pt x="148" y="36"/>
                      </a:lnTo>
                      <a:lnTo>
                        <a:pt x="143" y="42"/>
                      </a:lnTo>
                      <a:lnTo>
                        <a:pt x="143" y="47"/>
                      </a:lnTo>
                      <a:lnTo>
                        <a:pt x="143" y="56"/>
                      </a:lnTo>
                      <a:lnTo>
                        <a:pt x="130" y="61"/>
                      </a:lnTo>
                      <a:lnTo>
                        <a:pt x="119" y="61"/>
                      </a:lnTo>
                      <a:lnTo>
                        <a:pt x="115" y="64"/>
                      </a:lnTo>
                      <a:lnTo>
                        <a:pt x="104" y="64"/>
                      </a:lnTo>
                      <a:lnTo>
                        <a:pt x="99" y="56"/>
                      </a:lnTo>
                      <a:lnTo>
                        <a:pt x="90" y="45"/>
                      </a:lnTo>
                      <a:lnTo>
                        <a:pt x="81" y="36"/>
                      </a:lnTo>
                      <a:lnTo>
                        <a:pt x="64" y="36"/>
                      </a:lnTo>
                      <a:lnTo>
                        <a:pt x="59" y="36"/>
                      </a:lnTo>
                      <a:lnTo>
                        <a:pt x="55" y="50"/>
                      </a:lnTo>
                      <a:lnTo>
                        <a:pt x="57" y="64"/>
                      </a:lnTo>
                      <a:lnTo>
                        <a:pt x="57" y="72"/>
                      </a:lnTo>
                      <a:lnTo>
                        <a:pt x="59" y="81"/>
                      </a:lnTo>
                      <a:lnTo>
                        <a:pt x="68" y="78"/>
                      </a:lnTo>
                      <a:lnTo>
                        <a:pt x="81" y="70"/>
                      </a:lnTo>
                      <a:lnTo>
                        <a:pt x="90" y="70"/>
                      </a:lnTo>
                      <a:lnTo>
                        <a:pt x="97" y="75"/>
                      </a:lnTo>
                      <a:lnTo>
                        <a:pt x="97" y="81"/>
                      </a:lnTo>
                      <a:lnTo>
                        <a:pt x="93" y="92"/>
                      </a:lnTo>
                      <a:lnTo>
                        <a:pt x="90" y="97"/>
                      </a:lnTo>
                      <a:lnTo>
                        <a:pt x="90" y="103"/>
                      </a:lnTo>
                      <a:lnTo>
                        <a:pt x="88" y="111"/>
                      </a:lnTo>
                      <a:lnTo>
                        <a:pt x="93" y="120"/>
                      </a:lnTo>
                      <a:lnTo>
                        <a:pt x="101" y="131"/>
                      </a:lnTo>
                      <a:lnTo>
                        <a:pt x="104" y="128"/>
                      </a:lnTo>
                      <a:lnTo>
                        <a:pt x="104" y="139"/>
                      </a:lnTo>
                      <a:lnTo>
                        <a:pt x="99" y="148"/>
                      </a:lnTo>
                      <a:lnTo>
                        <a:pt x="95" y="156"/>
                      </a:lnTo>
                      <a:lnTo>
                        <a:pt x="93" y="170"/>
                      </a:lnTo>
                      <a:lnTo>
                        <a:pt x="84" y="175"/>
                      </a:lnTo>
                      <a:lnTo>
                        <a:pt x="77" y="175"/>
                      </a:lnTo>
                      <a:lnTo>
                        <a:pt x="70" y="175"/>
                      </a:lnTo>
                      <a:lnTo>
                        <a:pt x="70" y="164"/>
                      </a:lnTo>
                      <a:lnTo>
                        <a:pt x="68" y="145"/>
                      </a:lnTo>
                      <a:lnTo>
                        <a:pt x="62" y="139"/>
                      </a:lnTo>
                      <a:lnTo>
                        <a:pt x="59" y="131"/>
                      </a:lnTo>
                      <a:lnTo>
                        <a:pt x="62" y="114"/>
                      </a:lnTo>
                      <a:lnTo>
                        <a:pt x="55" y="109"/>
                      </a:lnTo>
                      <a:lnTo>
                        <a:pt x="40" y="114"/>
                      </a:lnTo>
                      <a:lnTo>
                        <a:pt x="33" y="109"/>
                      </a:lnTo>
                      <a:lnTo>
                        <a:pt x="26" y="117"/>
                      </a:lnTo>
                      <a:lnTo>
                        <a:pt x="33" y="123"/>
                      </a:lnTo>
                      <a:lnTo>
                        <a:pt x="44" y="128"/>
                      </a:lnTo>
                      <a:lnTo>
                        <a:pt x="46" y="134"/>
                      </a:lnTo>
                      <a:lnTo>
                        <a:pt x="53" y="145"/>
                      </a:lnTo>
                      <a:lnTo>
                        <a:pt x="53" y="153"/>
                      </a:lnTo>
                      <a:lnTo>
                        <a:pt x="46" y="167"/>
                      </a:lnTo>
                      <a:lnTo>
                        <a:pt x="37" y="178"/>
                      </a:lnTo>
                      <a:lnTo>
                        <a:pt x="33" y="181"/>
                      </a:lnTo>
                      <a:lnTo>
                        <a:pt x="33" y="173"/>
                      </a:lnTo>
                      <a:lnTo>
                        <a:pt x="33" y="164"/>
                      </a:lnTo>
                      <a:lnTo>
                        <a:pt x="35" y="153"/>
                      </a:lnTo>
                      <a:lnTo>
                        <a:pt x="24" y="145"/>
                      </a:lnTo>
                      <a:lnTo>
                        <a:pt x="13" y="136"/>
                      </a:lnTo>
                      <a:lnTo>
                        <a:pt x="11" y="128"/>
                      </a:lnTo>
                      <a:lnTo>
                        <a:pt x="0" y="123"/>
                      </a:lnTo>
                      <a:lnTo>
                        <a:pt x="2" y="109"/>
                      </a:lnTo>
                      <a:lnTo>
                        <a:pt x="11" y="100"/>
                      </a:lnTo>
                      <a:lnTo>
                        <a:pt x="18" y="86"/>
                      </a:lnTo>
                      <a:lnTo>
                        <a:pt x="24" y="72"/>
                      </a:lnTo>
                      <a:lnTo>
                        <a:pt x="26" y="58"/>
                      </a:lnTo>
                      <a:lnTo>
                        <a:pt x="24" y="45"/>
                      </a:lnTo>
                      <a:lnTo>
                        <a:pt x="29" y="39"/>
                      </a:lnTo>
                      <a:lnTo>
                        <a:pt x="33" y="33"/>
                      </a:lnTo>
                      <a:lnTo>
                        <a:pt x="26" y="22"/>
                      </a:lnTo>
                      <a:lnTo>
                        <a:pt x="46" y="0"/>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sp>
              <p:nvSpPr>
                <p:cNvPr id="1039" name="Freeform 15"/>
                <p:cNvSpPr>
                  <a:spLocks/>
                </p:cNvSpPr>
                <p:nvPr/>
              </p:nvSpPr>
              <p:spPr bwMode="auto">
                <a:xfrm>
                  <a:off x="5118" y="2387"/>
                  <a:ext cx="204" cy="249"/>
                </a:xfrm>
                <a:custGeom>
                  <a:avLst/>
                  <a:gdLst/>
                  <a:ahLst/>
                  <a:cxnLst>
                    <a:cxn ang="0">
                      <a:pos x="0" y="83"/>
                    </a:cxn>
                    <a:cxn ang="0">
                      <a:pos x="41" y="44"/>
                    </a:cxn>
                    <a:cxn ang="0">
                      <a:pos x="63" y="28"/>
                    </a:cxn>
                    <a:cxn ang="0">
                      <a:pos x="74" y="14"/>
                    </a:cxn>
                    <a:cxn ang="0">
                      <a:pos x="107" y="0"/>
                    </a:cxn>
                    <a:cxn ang="0">
                      <a:pos x="124" y="30"/>
                    </a:cxn>
                    <a:cxn ang="0">
                      <a:pos x="142" y="17"/>
                    </a:cxn>
                    <a:cxn ang="0">
                      <a:pos x="148" y="8"/>
                    </a:cxn>
                    <a:cxn ang="0">
                      <a:pos x="164" y="0"/>
                    </a:cxn>
                    <a:cxn ang="0">
                      <a:pos x="172" y="0"/>
                    </a:cxn>
                    <a:cxn ang="0">
                      <a:pos x="175" y="11"/>
                    </a:cxn>
                    <a:cxn ang="0">
                      <a:pos x="175" y="19"/>
                    </a:cxn>
                    <a:cxn ang="0">
                      <a:pos x="166" y="33"/>
                    </a:cxn>
                    <a:cxn ang="0">
                      <a:pos x="166" y="41"/>
                    </a:cxn>
                    <a:cxn ang="0">
                      <a:pos x="190" y="77"/>
                    </a:cxn>
                    <a:cxn ang="0">
                      <a:pos x="194" y="99"/>
                    </a:cxn>
                    <a:cxn ang="0">
                      <a:pos x="201" y="99"/>
                    </a:cxn>
                    <a:cxn ang="0">
                      <a:pos x="203" y="110"/>
                    </a:cxn>
                    <a:cxn ang="0">
                      <a:pos x="194" y="121"/>
                    </a:cxn>
                    <a:cxn ang="0">
                      <a:pos x="188" y="116"/>
                    </a:cxn>
                    <a:cxn ang="0">
                      <a:pos x="172" y="124"/>
                    </a:cxn>
                    <a:cxn ang="0">
                      <a:pos x="175" y="146"/>
                    </a:cxn>
                    <a:cxn ang="0">
                      <a:pos x="157" y="160"/>
                    </a:cxn>
                    <a:cxn ang="0">
                      <a:pos x="157" y="196"/>
                    </a:cxn>
                    <a:cxn ang="0">
                      <a:pos x="157" y="220"/>
                    </a:cxn>
                    <a:cxn ang="0">
                      <a:pos x="148" y="231"/>
                    </a:cxn>
                    <a:cxn ang="0">
                      <a:pos x="142" y="248"/>
                    </a:cxn>
                    <a:cxn ang="0">
                      <a:pos x="133" y="245"/>
                    </a:cxn>
                    <a:cxn ang="0">
                      <a:pos x="120" y="237"/>
                    </a:cxn>
                    <a:cxn ang="0">
                      <a:pos x="109" y="229"/>
                    </a:cxn>
                    <a:cxn ang="0">
                      <a:pos x="100" y="215"/>
                    </a:cxn>
                    <a:cxn ang="0">
                      <a:pos x="70" y="218"/>
                    </a:cxn>
                    <a:cxn ang="0">
                      <a:pos x="44" y="209"/>
                    </a:cxn>
                    <a:cxn ang="0">
                      <a:pos x="26" y="187"/>
                    </a:cxn>
                    <a:cxn ang="0">
                      <a:pos x="15" y="171"/>
                    </a:cxn>
                    <a:cxn ang="0">
                      <a:pos x="7" y="157"/>
                    </a:cxn>
                    <a:cxn ang="0">
                      <a:pos x="7" y="130"/>
                    </a:cxn>
                    <a:cxn ang="0">
                      <a:pos x="0" y="83"/>
                    </a:cxn>
                  </a:cxnLst>
                  <a:rect l="0" t="0" r="r" b="b"/>
                  <a:pathLst>
                    <a:path w="204" h="249">
                      <a:moveTo>
                        <a:pt x="0" y="83"/>
                      </a:moveTo>
                      <a:lnTo>
                        <a:pt x="41" y="44"/>
                      </a:lnTo>
                      <a:lnTo>
                        <a:pt x="63" y="28"/>
                      </a:lnTo>
                      <a:lnTo>
                        <a:pt x="74" y="14"/>
                      </a:lnTo>
                      <a:lnTo>
                        <a:pt x="107" y="0"/>
                      </a:lnTo>
                      <a:lnTo>
                        <a:pt x="124" y="30"/>
                      </a:lnTo>
                      <a:lnTo>
                        <a:pt x="142" y="17"/>
                      </a:lnTo>
                      <a:lnTo>
                        <a:pt x="148" y="8"/>
                      </a:lnTo>
                      <a:lnTo>
                        <a:pt x="164" y="0"/>
                      </a:lnTo>
                      <a:lnTo>
                        <a:pt x="172" y="0"/>
                      </a:lnTo>
                      <a:lnTo>
                        <a:pt x="175" y="11"/>
                      </a:lnTo>
                      <a:lnTo>
                        <a:pt x="175" y="19"/>
                      </a:lnTo>
                      <a:lnTo>
                        <a:pt x="166" y="33"/>
                      </a:lnTo>
                      <a:lnTo>
                        <a:pt x="166" y="41"/>
                      </a:lnTo>
                      <a:lnTo>
                        <a:pt x="190" y="77"/>
                      </a:lnTo>
                      <a:lnTo>
                        <a:pt x="194" y="99"/>
                      </a:lnTo>
                      <a:lnTo>
                        <a:pt x="201" y="99"/>
                      </a:lnTo>
                      <a:lnTo>
                        <a:pt x="203" y="110"/>
                      </a:lnTo>
                      <a:lnTo>
                        <a:pt x="194" y="121"/>
                      </a:lnTo>
                      <a:lnTo>
                        <a:pt x="188" y="116"/>
                      </a:lnTo>
                      <a:lnTo>
                        <a:pt x="172" y="124"/>
                      </a:lnTo>
                      <a:lnTo>
                        <a:pt x="175" y="146"/>
                      </a:lnTo>
                      <a:lnTo>
                        <a:pt x="157" y="160"/>
                      </a:lnTo>
                      <a:lnTo>
                        <a:pt x="157" y="196"/>
                      </a:lnTo>
                      <a:lnTo>
                        <a:pt x="157" y="220"/>
                      </a:lnTo>
                      <a:lnTo>
                        <a:pt x="148" y="231"/>
                      </a:lnTo>
                      <a:lnTo>
                        <a:pt x="142" y="248"/>
                      </a:lnTo>
                      <a:lnTo>
                        <a:pt x="133" y="245"/>
                      </a:lnTo>
                      <a:lnTo>
                        <a:pt x="120" y="237"/>
                      </a:lnTo>
                      <a:lnTo>
                        <a:pt x="109" y="229"/>
                      </a:lnTo>
                      <a:lnTo>
                        <a:pt x="100" y="215"/>
                      </a:lnTo>
                      <a:lnTo>
                        <a:pt x="70" y="218"/>
                      </a:lnTo>
                      <a:lnTo>
                        <a:pt x="44" y="209"/>
                      </a:lnTo>
                      <a:lnTo>
                        <a:pt x="26" y="187"/>
                      </a:lnTo>
                      <a:lnTo>
                        <a:pt x="15" y="171"/>
                      </a:lnTo>
                      <a:lnTo>
                        <a:pt x="7" y="157"/>
                      </a:lnTo>
                      <a:lnTo>
                        <a:pt x="7" y="130"/>
                      </a:lnTo>
                      <a:lnTo>
                        <a:pt x="0" y="83"/>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sp>
              <p:nvSpPr>
                <p:cNvPr id="1040" name="Freeform 16"/>
                <p:cNvSpPr>
                  <a:spLocks/>
                </p:cNvSpPr>
                <p:nvPr/>
              </p:nvSpPr>
              <p:spPr bwMode="auto">
                <a:xfrm>
                  <a:off x="5551" y="2529"/>
                  <a:ext cx="391" cy="235"/>
                </a:xfrm>
                <a:custGeom>
                  <a:avLst/>
                  <a:gdLst/>
                  <a:ahLst/>
                  <a:cxnLst>
                    <a:cxn ang="0">
                      <a:pos x="35" y="3"/>
                    </a:cxn>
                    <a:cxn ang="0">
                      <a:pos x="77" y="39"/>
                    </a:cxn>
                    <a:cxn ang="0">
                      <a:pos x="83" y="56"/>
                    </a:cxn>
                    <a:cxn ang="0">
                      <a:pos x="107" y="47"/>
                    </a:cxn>
                    <a:cxn ang="0">
                      <a:pos x="121" y="53"/>
                    </a:cxn>
                    <a:cxn ang="0">
                      <a:pos x="136" y="39"/>
                    </a:cxn>
                    <a:cxn ang="0">
                      <a:pos x="158" y="31"/>
                    </a:cxn>
                    <a:cxn ang="0">
                      <a:pos x="208" y="47"/>
                    </a:cxn>
                    <a:cxn ang="0">
                      <a:pos x="239" y="67"/>
                    </a:cxn>
                    <a:cxn ang="0">
                      <a:pos x="263" y="81"/>
                    </a:cxn>
                    <a:cxn ang="0">
                      <a:pos x="305" y="111"/>
                    </a:cxn>
                    <a:cxn ang="0">
                      <a:pos x="309" y="128"/>
                    </a:cxn>
                    <a:cxn ang="0">
                      <a:pos x="329" y="142"/>
                    </a:cxn>
                    <a:cxn ang="0">
                      <a:pos x="344" y="148"/>
                    </a:cxn>
                    <a:cxn ang="0">
                      <a:pos x="362" y="176"/>
                    </a:cxn>
                    <a:cxn ang="0">
                      <a:pos x="375" y="192"/>
                    </a:cxn>
                    <a:cxn ang="0">
                      <a:pos x="377" y="234"/>
                    </a:cxn>
                    <a:cxn ang="0">
                      <a:pos x="359" y="234"/>
                    </a:cxn>
                    <a:cxn ang="0">
                      <a:pos x="348" y="226"/>
                    </a:cxn>
                    <a:cxn ang="0">
                      <a:pos x="309" y="184"/>
                    </a:cxn>
                    <a:cxn ang="0">
                      <a:pos x="269" y="184"/>
                    </a:cxn>
                    <a:cxn ang="0">
                      <a:pos x="256" y="198"/>
                    </a:cxn>
                    <a:cxn ang="0">
                      <a:pos x="245" y="206"/>
                    </a:cxn>
                    <a:cxn ang="0">
                      <a:pos x="221" y="217"/>
                    </a:cxn>
                    <a:cxn ang="0">
                      <a:pos x="199" y="212"/>
                    </a:cxn>
                    <a:cxn ang="0">
                      <a:pos x="180" y="212"/>
                    </a:cxn>
                    <a:cxn ang="0">
                      <a:pos x="156" y="159"/>
                    </a:cxn>
                    <a:cxn ang="0">
                      <a:pos x="127" y="111"/>
                    </a:cxn>
                    <a:cxn ang="0">
                      <a:pos x="92" y="95"/>
                    </a:cxn>
                    <a:cxn ang="0">
                      <a:pos x="59" y="92"/>
                    </a:cxn>
                    <a:cxn ang="0">
                      <a:pos x="26" y="75"/>
                    </a:cxn>
                    <a:cxn ang="0">
                      <a:pos x="28" y="25"/>
                    </a:cxn>
                  </a:cxnLst>
                  <a:rect l="0" t="0" r="r" b="b"/>
                  <a:pathLst>
                    <a:path w="391" h="235">
                      <a:moveTo>
                        <a:pt x="0" y="0"/>
                      </a:moveTo>
                      <a:lnTo>
                        <a:pt x="35" y="3"/>
                      </a:lnTo>
                      <a:lnTo>
                        <a:pt x="64" y="6"/>
                      </a:lnTo>
                      <a:lnTo>
                        <a:pt x="77" y="39"/>
                      </a:lnTo>
                      <a:lnTo>
                        <a:pt x="79" y="50"/>
                      </a:lnTo>
                      <a:lnTo>
                        <a:pt x="83" y="56"/>
                      </a:lnTo>
                      <a:lnTo>
                        <a:pt x="92" y="47"/>
                      </a:lnTo>
                      <a:lnTo>
                        <a:pt x="107" y="47"/>
                      </a:lnTo>
                      <a:lnTo>
                        <a:pt x="116" y="56"/>
                      </a:lnTo>
                      <a:lnTo>
                        <a:pt x="121" y="53"/>
                      </a:lnTo>
                      <a:lnTo>
                        <a:pt x="134" y="39"/>
                      </a:lnTo>
                      <a:lnTo>
                        <a:pt x="136" y="39"/>
                      </a:lnTo>
                      <a:lnTo>
                        <a:pt x="147" y="31"/>
                      </a:lnTo>
                      <a:lnTo>
                        <a:pt x="158" y="31"/>
                      </a:lnTo>
                      <a:lnTo>
                        <a:pt x="193" y="47"/>
                      </a:lnTo>
                      <a:lnTo>
                        <a:pt x="208" y="47"/>
                      </a:lnTo>
                      <a:lnTo>
                        <a:pt x="223" y="61"/>
                      </a:lnTo>
                      <a:lnTo>
                        <a:pt x="239" y="67"/>
                      </a:lnTo>
                      <a:lnTo>
                        <a:pt x="252" y="78"/>
                      </a:lnTo>
                      <a:lnTo>
                        <a:pt x="263" y="81"/>
                      </a:lnTo>
                      <a:lnTo>
                        <a:pt x="291" y="92"/>
                      </a:lnTo>
                      <a:lnTo>
                        <a:pt x="305" y="111"/>
                      </a:lnTo>
                      <a:lnTo>
                        <a:pt x="311" y="123"/>
                      </a:lnTo>
                      <a:lnTo>
                        <a:pt x="309" y="128"/>
                      </a:lnTo>
                      <a:lnTo>
                        <a:pt x="320" y="139"/>
                      </a:lnTo>
                      <a:lnTo>
                        <a:pt x="329" y="142"/>
                      </a:lnTo>
                      <a:lnTo>
                        <a:pt x="333" y="145"/>
                      </a:lnTo>
                      <a:lnTo>
                        <a:pt x="344" y="148"/>
                      </a:lnTo>
                      <a:lnTo>
                        <a:pt x="362" y="164"/>
                      </a:lnTo>
                      <a:lnTo>
                        <a:pt x="362" y="176"/>
                      </a:lnTo>
                      <a:lnTo>
                        <a:pt x="372" y="187"/>
                      </a:lnTo>
                      <a:lnTo>
                        <a:pt x="375" y="192"/>
                      </a:lnTo>
                      <a:lnTo>
                        <a:pt x="390" y="215"/>
                      </a:lnTo>
                      <a:lnTo>
                        <a:pt x="377" y="234"/>
                      </a:lnTo>
                      <a:lnTo>
                        <a:pt x="372" y="234"/>
                      </a:lnTo>
                      <a:lnTo>
                        <a:pt x="359" y="234"/>
                      </a:lnTo>
                      <a:lnTo>
                        <a:pt x="355" y="226"/>
                      </a:lnTo>
                      <a:lnTo>
                        <a:pt x="348" y="226"/>
                      </a:lnTo>
                      <a:lnTo>
                        <a:pt x="342" y="228"/>
                      </a:lnTo>
                      <a:lnTo>
                        <a:pt x="309" y="184"/>
                      </a:lnTo>
                      <a:lnTo>
                        <a:pt x="289" y="187"/>
                      </a:lnTo>
                      <a:lnTo>
                        <a:pt x="269" y="184"/>
                      </a:lnTo>
                      <a:lnTo>
                        <a:pt x="263" y="189"/>
                      </a:lnTo>
                      <a:lnTo>
                        <a:pt x="256" y="198"/>
                      </a:lnTo>
                      <a:lnTo>
                        <a:pt x="254" y="192"/>
                      </a:lnTo>
                      <a:lnTo>
                        <a:pt x="245" y="206"/>
                      </a:lnTo>
                      <a:lnTo>
                        <a:pt x="232" y="226"/>
                      </a:lnTo>
                      <a:lnTo>
                        <a:pt x="221" y="217"/>
                      </a:lnTo>
                      <a:lnTo>
                        <a:pt x="208" y="212"/>
                      </a:lnTo>
                      <a:lnTo>
                        <a:pt x="199" y="212"/>
                      </a:lnTo>
                      <a:lnTo>
                        <a:pt x="186" y="206"/>
                      </a:lnTo>
                      <a:lnTo>
                        <a:pt x="180" y="212"/>
                      </a:lnTo>
                      <a:lnTo>
                        <a:pt x="171" y="184"/>
                      </a:lnTo>
                      <a:lnTo>
                        <a:pt x="156" y="159"/>
                      </a:lnTo>
                      <a:lnTo>
                        <a:pt x="140" y="128"/>
                      </a:lnTo>
                      <a:lnTo>
                        <a:pt x="127" y="111"/>
                      </a:lnTo>
                      <a:lnTo>
                        <a:pt x="116" y="95"/>
                      </a:lnTo>
                      <a:lnTo>
                        <a:pt x="92" y="95"/>
                      </a:lnTo>
                      <a:lnTo>
                        <a:pt x="70" y="103"/>
                      </a:lnTo>
                      <a:lnTo>
                        <a:pt x="59" y="92"/>
                      </a:lnTo>
                      <a:lnTo>
                        <a:pt x="37" y="84"/>
                      </a:lnTo>
                      <a:lnTo>
                        <a:pt x="26" y="75"/>
                      </a:lnTo>
                      <a:lnTo>
                        <a:pt x="26" y="42"/>
                      </a:lnTo>
                      <a:lnTo>
                        <a:pt x="28" y="25"/>
                      </a:lnTo>
                      <a:lnTo>
                        <a:pt x="0" y="0"/>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sp>
              <p:nvSpPr>
                <p:cNvPr id="1041" name="Freeform 17"/>
                <p:cNvSpPr>
                  <a:spLocks/>
                </p:cNvSpPr>
                <p:nvPr/>
              </p:nvSpPr>
              <p:spPr bwMode="auto">
                <a:xfrm>
                  <a:off x="4830" y="2362"/>
                  <a:ext cx="235" cy="310"/>
                </a:xfrm>
                <a:custGeom>
                  <a:avLst/>
                  <a:gdLst/>
                  <a:ahLst/>
                  <a:cxnLst>
                    <a:cxn ang="0">
                      <a:pos x="0" y="8"/>
                    </a:cxn>
                    <a:cxn ang="0">
                      <a:pos x="24" y="0"/>
                    </a:cxn>
                    <a:cxn ang="0">
                      <a:pos x="52" y="14"/>
                    </a:cxn>
                    <a:cxn ang="0">
                      <a:pos x="56" y="28"/>
                    </a:cxn>
                    <a:cxn ang="0">
                      <a:pos x="56" y="33"/>
                    </a:cxn>
                    <a:cxn ang="0">
                      <a:pos x="63" y="36"/>
                    </a:cxn>
                    <a:cxn ang="0">
                      <a:pos x="63" y="42"/>
                    </a:cxn>
                    <a:cxn ang="0">
                      <a:pos x="72" y="45"/>
                    </a:cxn>
                    <a:cxn ang="0">
                      <a:pos x="72" y="56"/>
                    </a:cxn>
                    <a:cxn ang="0">
                      <a:pos x="100" y="89"/>
                    </a:cxn>
                    <a:cxn ang="0">
                      <a:pos x="104" y="89"/>
                    </a:cxn>
                    <a:cxn ang="0">
                      <a:pos x="108" y="97"/>
                    </a:cxn>
                    <a:cxn ang="0">
                      <a:pos x="113" y="106"/>
                    </a:cxn>
                    <a:cxn ang="0">
                      <a:pos x="117" y="106"/>
                    </a:cxn>
                    <a:cxn ang="0">
                      <a:pos x="137" y="117"/>
                    </a:cxn>
                    <a:cxn ang="0">
                      <a:pos x="173" y="122"/>
                    </a:cxn>
                    <a:cxn ang="0">
                      <a:pos x="176" y="161"/>
                    </a:cxn>
                    <a:cxn ang="0">
                      <a:pos x="184" y="167"/>
                    </a:cxn>
                    <a:cxn ang="0">
                      <a:pos x="182" y="181"/>
                    </a:cxn>
                    <a:cxn ang="0">
                      <a:pos x="204" y="200"/>
                    </a:cxn>
                    <a:cxn ang="0">
                      <a:pos x="223" y="209"/>
                    </a:cxn>
                    <a:cxn ang="0">
                      <a:pos x="223" y="273"/>
                    </a:cxn>
                    <a:cxn ang="0">
                      <a:pos x="234" y="298"/>
                    </a:cxn>
                    <a:cxn ang="0">
                      <a:pos x="228" y="306"/>
                    </a:cxn>
                    <a:cxn ang="0">
                      <a:pos x="215" y="309"/>
                    </a:cxn>
                    <a:cxn ang="0">
                      <a:pos x="212" y="287"/>
                    </a:cxn>
                    <a:cxn ang="0">
                      <a:pos x="191" y="309"/>
                    </a:cxn>
                    <a:cxn ang="0">
                      <a:pos x="176" y="276"/>
                    </a:cxn>
                    <a:cxn ang="0">
                      <a:pos x="167" y="253"/>
                    </a:cxn>
                    <a:cxn ang="0">
                      <a:pos x="141" y="223"/>
                    </a:cxn>
                    <a:cxn ang="0">
                      <a:pos x="134" y="223"/>
                    </a:cxn>
                    <a:cxn ang="0">
                      <a:pos x="111" y="206"/>
                    </a:cxn>
                    <a:cxn ang="0">
                      <a:pos x="106" y="189"/>
                    </a:cxn>
                    <a:cxn ang="0">
                      <a:pos x="106" y="178"/>
                    </a:cxn>
                    <a:cxn ang="0">
                      <a:pos x="87" y="134"/>
                    </a:cxn>
                    <a:cxn ang="0">
                      <a:pos x="78" y="106"/>
                    </a:cxn>
                    <a:cxn ang="0">
                      <a:pos x="54" y="81"/>
                    </a:cxn>
                    <a:cxn ang="0">
                      <a:pos x="22" y="42"/>
                    </a:cxn>
                    <a:cxn ang="0">
                      <a:pos x="0" y="8"/>
                    </a:cxn>
                  </a:cxnLst>
                  <a:rect l="0" t="0" r="r" b="b"/>
                  <a:pathLst>
                    <a:path w="235" h="310">
                      <a:moveTo>
                        <a:pt x="0" y="8"/>
                      </a:moveTo>
                      <a:lnTo>
                        <a:pt x="24" y="0"/>
                      </a:lnTo>
                      <a:lnTo>
                        <a:pt x="52" y="14"/>
                      </a:lnTo>
                      <a:lnTo>
                        <a:pt x="56" y="28"/>
                      </a:lnTo>
                      <a:lnTo>
                        <a:pt x="56" y="33"/>
                      </a:lnTo>
                      <a:lnTo>
                        <a:pt x="63" y="36"/>
                      </a:lnTo>
                      <a:lnTo>
                        <a:pt x="63" y="42"/>
                      </a:lnTo>
                      <a:lnTo>
                        <a:pt x="72" y="45"/>
                      </a:lnTo>
                      <a:lnTo>
                        <a:pt x="72" y="56"/>
                      </a:lnTo>
                      <a:lnTo>
                        <a:pt x="100" y="89"/>
                      </a:lnTo>
                      <a:lnTo>
                        <a:pt x="104" y="89"/>
                      </a:lnTo>
                      <a:lnTo>
                        <a:pt x="108" y="97"/>
                      </a:lnTo>
                      <a:lnTo>
                        <a:pt x="113" y="106"/>
                      </a:lnTo>
                      <a:lnTo>
                        <a:pt x="117" y="106"/>
                      </a:lnTo>
                      <a:lnTo>
                        <a:pt x="137" y="117"/>
                      </a:lnTo>
                      <a:lnTo>
                        <a:pt x="173" y="122"/>
                      </a:lnTo>
                      <a:lnTo>
                        <a:pt x="176" y="161"/>
                      </a:lnTo>
                      <a:lnTo>
                        <a:pt x="184" y="167"/>
                      </a:lnTo>
                      <a:lnTo>
                        <a:pt x="182" y="181"/>
                      </a:lnTo>
                      <a:lnTo>
                        <a:pt x="204" y="200"/>
                      </a:lnTo>
                      <a:lnTo>
                        <a:pt x="223" y="209"/>
                      </a:lnTo>
                      <a:lnTo>
                        <a:pt x="223" y="273"/>
                      </a:lnTo>
                      <a:lnTo>
                        <a:pt x="234" y="298"/>
                      </a:lnTo>
                      <a:lnTo>
                        <a:pt x="228" y="306"/>
                      </a:lnTo>
                      <a:lnTo>
                        <a:pt x="215" y="309"/>
                      </a:lnTo>
                      <a:lnTo>
                        <a:pt x="212" y="287"/>
                      </a:lnTo>
                      <a:lnTo>
                        <a:pt x="191" y="309"/>
                      </a:lnTo>
                      <a:lnTo>
                        <a:pt x="176" y="276"/>
                      </a:lnTo>
                      <a:lnTo>
                        <a:pt x="167" y="253"/>
                      </a:lnTo>
                      <a:lnTo>
                        <a:pt x="141" y="223"/>
                      </a:lnTo>
                      <a:lnTo>
                        <a:pt x="134" y="223"/>
                      </a:lnTo>
                      <a:lnTo>
                        <a:pt x="111" y="206"/>
                      </a:lnTo>
                      <a:lnTo>
                        <a:pt x="106" y="189"/>
                      </a:lnTo>
                      <a:lnTo>
                        <a:pt x="106" y="178"/>
                      </a:lnTo>
                      <a:lnTo>
                        <a:pt x="87" y="134"/>
                      </a:lnTo>
                      <a:lnTo>
                        <a:pt x="78" y="106"/>
                      </a:lnTo>
                      <a:lnTo>
                        <a:pt x="54" y="81"/>
                      </a:lnTo>
                      <a:lnTo>
                        <a:pt x="22" y="42"/>
                      </a:lnTo>
                      <a:lnTo>
                        <a:pt x="0" y="8"/>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sp>
              <p:nvSpPr>
                <p:cNvPr id="1042" name="Freeform 18"/>
                <p:cNvSpPr>
                  <a:spLocks/>
                </p:cNvSpPr>
                <p:nvPr/>
              </p:nvSpPr>
              <p:spPr bwMode="auto">
                <a:xfrm>
                  <a:off x="5247" y="2029"/>
                  <a:ext cx="231" cy="341"/>
                </a:xfrm>
                <a:custGeom>
                  <a:avLst/>
                  <a:gdLst/>
                  <a:ahLst/>
                  <a:cxnLst>
                    <a:cxn ang="0">
                      <a:pos x="15" y="0"/>
                    </a:cxn>
                    <a:cxn ang="0">
                      <a:pos x="35" y="0"/>
                    </a:cxn>
                    <a:cxn ang="0">
                      <a:pos x="58" y="36"/>
                    </a:cxn>
                    <a:cxn ang="0">
                      <a:pos x="53" y="70"/>
                    </a:cxn>
                    <a:cxn ang="0">
                      <a:pos x="66" y="81"/>
                    </a:cxn>
                    <a:cxn ang="0">
                      <a:pos x="73" y="103"/>
                    </a:cxn>
                    <a:cxn ang="0">
                      <a:pos x="88" y="114"/>
                    </a:cxn>
                    <a:cxn ang="0">
                      <a:pos x="106" y="117"/>
                    </a:cxn>
                    <a:cxn ang="0">
                      <a:pos x="133" y="134"/>
                    </a:cxn>
                    <a:cxn ang="0">
                      <a:pos x="150" y="153"/>
                    </a:cxn>
                    <a:cxn ang="0">
                      <a:pos x="155" y="153"/>
                    </a:cxn>
                    <a:cxn ang="0">
                      <a:pos x="177" y="170"/>
                    </a:cxn>
                    <a:cxn ang="0">
                      <a:pos x="177" y="212"/>
                    </a:cxn>
                    <a:cxn ang="0">
                      <a:pos x="184" y="231"/>
                    </a:cxn>
                    <a:cxn ang="0">
                      <a:pos x="190" y="242"/>
                    </a:cxn>
                    <a:cxn ang="0">
                      <a:pos x="199" y="254"/>
                    </a:cxn>
                    <a:cxn ang="0">
                      <a:pos x="208" y="268"/>
                    </a:cxn>
                    <a:cxn ang="0">
                      <a:pos x="212" y="284"/>
                    </a:cxn>
                    <a:cxn ang="0">
                      <a:pos x="230" y="298"/>
                    </a:cxn>
                    <a:cxn ang="0">
                      <a:pos x="228" y="315"/>
                    </a:cxn>
                    <a:cxn ang="0">
                      <a:pos x="210" y="318"/>
                    </a:cxn>
                    <a:cxn ang="0">
                      <a:pos x="203" y="304"/>
                    </a:cxn>
                    <a:cxn ang="0">
                      <a:pos x="190" y="304"/>
                    </a:cxn>
                    <a:cxn ang="0">
                      <a:pos x="190" y="340"/>
                    </a:cxn>
                    <a:cxn ang="0">
                      <a:pos x="179" y="340"/>
                    </a:cxn>
                    <a:cxn ang="0">
                      <a:pos x="166" y="323"/>
                    </a:cxn>
                    <a:cxn ang="0">
                      <a:pos x="157" y="315"/>
                    </a:cxn>
                    <a:cxn ang="0">
                      <a:pos x="157" y="295"/>
                    </a:cxn>
                    <a:cxn ang="0">
                      <a:pos x="137" y="295"/>
                    </a:cxn>
                    <a:cxn ang="0">
                      <a:pos x="130" y="315"/>
                    </a:cxn>
                    <a:cxn ang="0">
                      <a:pos x="124" y="295"/>
                    </a:cxn>
                    <a:cxn ang="0">
                      <a:pos x="122" y="276"/>
                    </a:cxn>
                    <a:cxn ang="0">
                      <a:pos x="146" y="268"/>
                    </a:cxn>
                    <a:cxn ang="0">
                      <a:pos x="159" y="273"/>
                    </a:cxn>
                    <a:cxn ang="0">
                      <a:pos x="161" y="240"/>
                    </a:cxn>
                    <a:cxn ang="0">
                      <a:pos x="148" y="229"/>
                    </a:cxn>
                    <a:cxn ang="0">
                      <a:pos x="139" y="201"/>
                    </a:cxn>
                    <a:cxn ang="0">
                      <a:pos x="133" y="167"/>
                    </a:cxn>
                    <a:cxn ang="0">
                      <a:pos x="108" y="156"/>
                    </a:cxn>
                    <a:cxn ang="0">
                      <a:pos x="97" y="142"/>
                    </a:cxn>
                    <a:cxn ang="0">
                      <a:pos x="77" y="134"/>
                    </a:cxn>
                    <a:cxn ang="0">
                      <a:pos x="88" y="164"/>
                    </a:cxn>
                    <a:cxn ang="0">
                      <a:pos x="66" y="178"/>
                    </a:cxn>
                    <a:cxn ang="0">
                      <a:pos x="53" y="145"/>
                    </a:cxn>
                    <a:cxn ang="0">
                      <a:pos x="42" y="137"/>
                    </a:cxn>
                    <a:cxn ang="0">
                      <a:pos x="42" y="117"/>
                    </a:cxn>
                    <a:cxn ang="0">
                      <a:pos x="27" y="95"/>
                    </a:cxn>
                    <a:cxn ang="0">
                      <a:pos x="9" y="81"/>
                    </a:cxn>
                    <a:cxn ang="0">
                      <a:pos x="0" y="67"/>
                    </a:cxn>
                    <a:cxn ang="0">
                      <a:pos x="4" y="56"/>
                    </a:cxn>
                    <a:cxn ang="0">
                      <a:pos x="18" y="61"/>
                    </a:cxn>
                    <a:cxn ang="0">
                      <a:pos x="22" y="47"/>
                    </a:cxn>
                    <a:cxn ang="0">
                      <a:pos x="18" y="28"/>
                    </a:cxn>
                    <a:cxn ang="0">
                      <a:pos x="15" y="0"/>
                    </a:cxn>
                  </a:cxnLst>
                  <a:rect l="0" t="0" r="r" b="b"/>
                  <a:pathLst>
                    <a:path w="231" h="341">
                      <a:moveTo>
                        <a:pt x="15" y="0"/>
                      </a:moveTo>
                      <a:lnTo>
                        <a:pt x="35" y="0"/>
                      </a:lnTo>
                      <a:lnTo>
                        <a:pt x="58" y="36"/>
                      </a:lnTo>
                      <a:lnTo>
                        <a:pt x="53" y="70"/>
                      </a:lnTo>
                      <a:lnTo>
                        <a:pt x="66" y="81"/>
                      </a:lnTo>
                      <a:lnTo>
                        <a:pt x="73" y="103"/>
                      </a:lnTo>
                      <a:lnTo>
                        <a:pt x="88" y="114"/>
                      </a:lnTo>
                      <a:lnTo>
                        <a:pt x="106" y="117"/>
                      </a:lnTo>
                      <a:lnTo>
                        <a:pt x="133" y="134"/>
                      </a:lnTo>
                      <a:lnTo>
                        <a:pt x="150" y="153"/>
                      </a:lnTo>
                      <a:lnTo>
                        <a:pt x="155" y="153"/>
                      </a:lnTo>
                      <a:lnTo>
                        <a:pt x="177" y="170"/>
                      </a:lnTo>
                      <a:lnTo>
                        <a:pt x="177" y="212"/>
                      </a:lnTo>
                      <a:lnTo>
                        <a:pt x="184" y="231"/>
                      </a:lnTo>
                      <a:lnTo>
                        <a:pt x="190" y="242"/>
                      </a:lnTo>
                      <a:lnTo>
                        <a:pt x="199" y="254"/>
                      </a:lnTo>
                      <a:lnTo>
                        <a:pt x="208" y="268"/>
                      </a:lnTo>
                      <a:lnTo>
                        <a:pt x="212" y="284"/>
                      </a:lnTo>
                      <a:lnTo>
                        <a:pt x="230" y="298"/>
                      </a:lnTo>
                      <a:lnTo>
                        <a:pt x="228" y="315"/>
                      </a:lnTo>
                      <a:lnTo>
                        <a:pt x="210" y="318"/>
                      </a:lnTo>
                      <a:lnTo>
                        <a:pt x="203" y="304"/>
                      </a:lnTo>
                      <a:lnTo>
                        <a:pt x="190" y="304"/>
                      </a:lnTo>
                      <a:lnTo>
                        <a:pt x="190" y="340"/>
                      </a:lnTo>
                      <a:lnTo>
                        <a:pt x="179" y="340"/>
                      </a:lnTo>
                      <a:lnTo>
                        <a:pt x="166" y="323"/>
                      </a:lnTo>
                      <a:lnTo>
                        <a:pt x="157" y="315"/>
                      </a:lnTo>
                      <a:lnTo>
                        <a:pt x="157" y="295"/>
                      </a:lnTo>
                      <a:lnTo>
                        <a:pt x="137" y="295"/>
                      </a:lnTo>
                      <a:lnTo>
                        <a:pt x="130" y="315"/>
                      </a:lnTo>
                      <a:lnTo>
                        <a:pt x="124" y="295"/>
                      </a:lnTo>
                      <a:lnTo>
                        <a:pt x="122" y="276"/>
                      </a:lnTo>
                      <a:lnTo>
                        <a:pt x="146" y="268"/>
                      </a:lnTo>
                      <a:lnTo>
                        <a:pt x="159" y="273"/>
                      </a:lnTo>
                      <a:lnTo>
                        <a:pt x="161" y="240"/>
                      </a:lnTo>
                      <a:lnTo>
                        <a:pt x="148" y="229"/>
                      </a:lnTo>
                      <a:lnTo>
                        <a:pt x="139" y="201"/>
                      </a:lnTo>
                      <a:lnTo>
                        <a:pt x="133" y="167"/>
                      </a:lnTo>
                      <a:lnTo>
                        <a:pt x="108" y="156"/>
                      </a:lnTo>
                      <a:lnTo>
                        <a:pt x="97" y="142"/>
                      </a:lnTo>
                      <a:lnTo>
                        <a:pt x="77" y="134"/>
                      </a:lnTo>
                      <a:lnTo>
                        <a:pt x="88" y="164"/>
                      </a:lnTo>
                      <a:lnTo>
                        <a:pt x="66" y="178"/>
                      </a:lnTo>
                      <a:lnTo>
                        <a:pt x="53" y="145"/>
                      </a:lnTo>
                      <a:lnTo>
                        <a:pt x="42" y="137"/>
                      </a:lnTo>
                      <a:lnTo>
                        <a:pt x="42" y="117"/>
                      </a:lnTo>
                      <a:lnTo>
                        <a:pt x="27" y="95"/>
                      </a:lnTo>
                      <a:lnTo>
                        <a:pt x="9" y="81"/>
                      </a:lnTo>
                      <a:lnTo>
                        <a:pt x="0" y="67"/>
                      </a:lnTo>
                      <a:lnTo>
                        <a:pt x="4" y="56"/>
                      </a:lnTo>
                      <a:lnTo>
                        <a:pt x="18" y="61"/>
                      </a:lnTo>
                      <a:lnTo>
                        <a:pt x="22" y="47"/>
                      </a:lnTo>
                      <a:lnTo>
                        <a:pt x="18" y="28"/>
                      </a:lnTo>
                      <a:lnTo>
                        <a:pt x="15" y="0"/>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sp>
              <p:nvSpPr>
                <p:cNvPr id="1043" name="Freeform 19"/>
                <p:cNvSpPr>
                  <a:spLocks/>
                </p:cNvSpPr>
                <p:nvPr/>
              </p:nvSpPr>
              <p:spPr bwMode="auto">
                <a:xfrm>
                  <a:off x="5196" y="1452"/>
                  <a:ext cx="169" cy="289"/>
                </a:xfrm>
                <a:custGeom>
                  <a:avLst/>
                  <a:gdLst/>
                  <a:ahLst/>
                  <a:cxnLst>
                    <a:cxn ang="0">
                      <a:pos x="35" y="0"/>
                    </a:cxn>
                    <a:cxn ang="0">
                      <a:pos x="68" y="20"/>
                    </a:cxn>
                    <a:cxn ang="0">
                      <a:pos x="87" y="36"/>
                    </a:cxn>
                    <a:cxn ang="0">
                      <a:pos x="100" y="62"/>
                    </a:cxn>
                    <a:cxn ang="0">
                      <a:pos x="111" y="62"/>
                    </a:cxn>
                    <a:cxn ang="0">
                      <a:pos x="109" y="78"/>
                    </a:cxn>
                    <a:cxn ang="0">
                      <a:pos x="122" y="89"/>
                    </a:cxn>
                    <a:cxn ang="0">
                      <a:pos x="131" y="106"/>
                    </a:cxn>
                    <a:cxn ang="0">
                      <a:pos x="153" y="140"/>
                    </a:cxn>
                    <a:cxn ang="0">
                      <a:pos x="168" y="179"/>
                    </a:cxn>
                    <a:cxn ang="0">
                      <a:pos x="140" y="176"/>
                    </a:cxn>
                    <a:cxn ang="0">
                      <a:pos x="118" y="171"/>
                    </a:cxn>
                    <a:cxn ang="0">
                      <a:pos x="133" y="199"/>
                    </a:cxn>
                    <a:cxn ang="0">
                      <a:pos x="133" y="215"/>
                    </a:cxn>
                    <a:cxn ang="0">
                      <a:pos x="133" y="232"/>
                    </a:cxn>
                    <a:cxn ang="0">
                      <a:pos x="124" y="224"/>
                    </a:cxn>
                    <a:cxn ang="0">
                      <a:pos x="113" y="210"/>
                    </a:cxn>
                    <a:cxn ang="0">
                      <a:pos x="94" y="193"/>
                    </a:cxn>
                    <a:cxn ang="0">
                      <a:pos x="83" y="185"/>
                    </a:cxn>
                    <a:cxn ang="0">
                      <a:pos x="65" y="193"/>
                    </a:cxn>
                    <a:cxn ang="0">
                      <a:pos x="55" y="199"/>
                    </a:cxn>
                    <a:cxn ang="0">
                      <a:pos x="61" y="213"/>
                    </a:cxn>
                    <a:cxn ang="0">
                      <a:pos x="79" y="224"/>
                    </a:cxn>
                    <a:cxn ang="0">
                      <a:pos x="96" y="235"/>
                    </a:cxn>
                    <a:cxn ang="0">
                      <a:pos x="103" y="254"/>
                    </a:cxn>
                    <a:cxn ang="0">
                      <a:pos x="100" y="280"/>
                    </a:cxn>
                    <a:cxn ang="0">
                      <a:pos x="100" y="288"/>
                    </a:cxn>
                    <a:cxn ang="0">
                      <a:pos x="94" y="288"/>
                    </a:cxn>
                    <a:cxn ang="0">
                      <a:pos x="83" y="280"/>
                    </a:cxn>
                    <a:cxn ang="0">
                      <a:pos x="79" y="277"/>
                    </a:cxn>
                    <a:cxn ang="0">
                      <a:pos x="72" y="271"/>
                    </a:cxn>
                    <a:cxn ang="0">
                      <a:pos x="65" y="285"/>
                    </a:cxn>
                    <a:cxn ang="0">
                      <a:pos x="55" y="288"/>
                    </a:cxn>
                    <a:cxn ang="0">
                      <a:pos x="46" y="277"/>
                    </a:cxn>
                    <a:cxn ang="0">
                      <a:pos x="46" y="252"/>
                    </a:cxn>
                    <a:cxn ang="0">
                      <a:pos x="44" y="238"/>
                    </a:cxn>
                    <a:cxn ang="0">
                      <a:pos x="33" y="229"/>
                    </a:cxn>
                    <a:cxn ang="0">
                      <a:pos x="22" y="243"/>
                    </a:cxn>
                    <a:cxn ang="0">
                      <a:pos x="4" y="243"/>
                    </a:cxn>
                    <a:cxn ang="0">
                      <a:pos x="0" y="232"/>
                    </a:cxn>
                    <a:cxn ang="0">
                      <a:pos x="4" y="204"/>
                    </a:cxn>
                    <a:cxn ang="0">
                      <a:pos x="17" y="187"/>
                    </a:cxn>
                    <a:cxn ang="0">
                      <a:pos x="15" y="143"/>
                    </a:cxn>
                    <a:cxn ang="0">
                      <a:pos x="15" y="131"/>
                    </a:cxn>
                    <a:cxn ang="0">
                      <a:pos x="28" y="129"/>
                    </a:cxn>
                    <a:cxn ang="0">
                      <a:pos x="39" y="140"/>
                    </a:cxn>
                    <a:cxn ang="0">
                      <a:pos x="59" y="145"/>
                    </a:cxn>
                    <a:cxn ang="0">
                      <a:pos x="59" y="126"/>
                    </a:cxn>
                    <a:cxn ang="0">
                      <a:pos x="50" y="115"/>
                    </a:cxn>
                    <a:cxn ang="0">
                      <a:pos x="46" y="106"/>
                    </a:cxn>
                    <a:cxn ang="0">
                      <a:pos x="52" y="106"/>
                    </a:cxn>
                    <a:cxn ang="0">
                      <a:pos x="57" y="106"/>
                    </a:cxn>
                    <a:cxn ang="0">
                      <a:pos x="61" y="106"/>
                    </a:cxn>
                    <a:cxn ang="0">
                      <a:pos x="65" y="106"/>
                    </a:cxn>
                    <a:cxn ang="0">
                      <a:pos x="72" y="98"/>
                    </a:cxn>
                    <a:cxn ang="0">
                      <a:pos x="70" y="89"/>
                    </a:cxn>
                    <a:cxn ang="0">
                      <a:pos x="63" y="70"/>
                    </a:cxn>
                    <a:cxn ang="0">
                      <a:pos x="50" y="50"/>
                    </a:cxn>
                    <a:cxn ang="0">
                      <a:pos x="33" y="39"/>
                    </a:cxn>
                    <a:cxn ang="0">
                      <a:pos x="26" y="28"/>
                    </a:cxn>
                    <a:cxn ang="0">
                      <a:pos x="35" y="0"/>
                    </a:cxn>
                  </a:cxnLst>
                  <a:rect l="0" t="0" r="r" b="b"/>
                  <a:pathLst>
                    <a:path w="169" h="289">
                      <a:moveTo>
                        <a:pt x="35" y="0"/>
                      </a:moveTo>
                      <a:lnTo>
                        <a:pt x="68" y="20"/>
                      </a:lnTo>
                      <a:lnTo>
                        <a:pt x="87" y="36"/>
                      </a:lnTo>
                      <a:lnTo>
                        <a:pt x="100" y="62"/>
                      </a:lnTo>
                      <a:lnTo>
                        <a:pt x="111" y="62"/>
                      </a:lnTo>
                      <a:lnTo>
                        <a:pt x="109" y="78"/>
                      </a:lnTo>
                      <a:lnTo>
                        <a:pt x="122" y="89"/>
                      </a:lnTo>
                      <a:lnTo>
                        <a:pt x="131" y="106"/>
                      </a:lnTo>
                      <a:lnTo>
                        <a:pt x="153" y="140"/>
                      </a:lnTo>
                      <a:lnTo>
                        <a:pt x="168" y="179"/>
                      </a:lnTo>
                      <a:lnTo>
                        <a:pt x="140" y="176"/>
                      </a:lnTo>
                      <a:lnTo>
                        <a:pt x="118" y="171"/>
                      </a:lnTo>
                      <a:lnTo>
                        <a:pt x="133" y="199"/>
                      </a:lnTo>
                      <a:lnTo>
                        <a:pt x="133" y="215"/>
                      </a:lnTo>
                      <a:lnTo>
                        <a:pt x="133" y="232"/>
                      </a:lnTo>
                      <a:lnTo>
                        <a:pt x="124" y="224"/>
                      </a:lnTo>
                      <a:lnTo>
                        <a:pt x="113" y="210"/>
                      </a:lnTo>
                      <a:lnTo>
                        <a:pt x="94" y="193"/>
                      </a:lnTo>
                      <a:lnTo>
                        <a:pt x="83" y="185"/>
                      </a:lnTo>
                      <a:lnTo>
                        <a:pt x="65" y="193"/>
                      </a:lnTo>
                      <a:lnTo>
                        <a:pt x="55" y="199"/>
                      </a:lnTo>
                      <a:lnTo>
                        <a:pt x="61" y="213"/>
                      </a:lnTo>
                      <a:lnTo>
                        <a:pt x="79" y="224"/>
                      </a:lnTo>
                      <a:lnTo>
                        <a:pt x="96" y="235"/>
                      </a:lnTo>
                      <a:lnTo>
                        <a:pt x="103" y="254"/>
                      </a:lnTo>
                      <a:lnTo>
                        <a:pt x="100" y="280"/>
                      </a:lnTo>
                      <a:lnTo>
                        <a:pt x="100" y="288"/>
                      </a:lnTo>
                      <a:lnTo>
                        <a:pt x="94" y="288"/>
                      </a:lnTo>
                      <a:lnTo>
                        <a:pt x="83" y="280"/>
                      </a:lnTo>
                      <a:lnTo>
                        <a:pt x="79" y="277"/>
                      </a:lnTo>
                      <a:lnTo>
                        <a:pt x="72" y="271"/>
                      </a:lnTo>
                      <a:lnTo>
                        <a:pt x="65" y="285"/>
                      </a:lnTo>
                      <a:lnTo>
                        <a:pt x="55" y="288"/>
                      </a:lnTo>
                      <a:lnTo>
                        <a:pt x="46" y="277"/>
                      </a:lnTo>
                      <a:lnTo>
                        <a:pt x="46" y="252"/>
                      </a:lnTo>
                      <a:lnTo>
                        <a:pt x="44" y="238"/>
                      </a:lnTo>
                      <a:lnTo>
                        <a:pt x="33" y="229"/>
                      </a:lnTo>
                      <a:lnTo>
                        <a:pt x="22" y="243"/>
                      </a:lnTo>
                      <a:lnTo>
                        <a:pt x="4" y="243"/>
                      </a:lnTo>
                      <a:lnTo>
                        <a:pt x="0" y="232"/>
                      </a:lnTo>
                      <a:lnTo>
                        <a:pt x="4" y="204"/>
                      </a:lnTo>
                      <a:lnTo>
                        <a:pt x="17" y="187"/>
                      </a:lnTo>
                      <a:lnTo>
                        <a:pt x="15" y="143"/>
                      </a:lnTo>
                      <a:lnTo>
                        <a:pt x="15" y="131"/>
                      </a:lnTo>
                      <a:lnTo>
                        <a:pt x="28" y="129"/>
                      </a:lnTo>
                      <a:lnTo>
                        <a:pt x="39" y="140"/>
                      </a:lnTo>
                      <a:lnTo>
                        <a:pt x="59" y="145"/>
                      </a:lnTo>
                      <a:lnTo>
                        <a:pt x="59" y="126"/>
                      </a:lnTo>
                      <a:lnTo>
                        <a:pt x="50" y="115"/>
                      </a:lnTo>
                      <a:lnTo>
                        <a:pt x="46" y="106"/>
                      </a:lnTo>
                      <a:lnTo>
                        <a:pt x="52" y="106"/>
                      </a:lnTo>
                      <a:lnTo>
                        <a:pt x="57" y="106"/>
                      </a:lnTo>
                      <a:lnTo>
                        <a:pt x="61" y="106"/>
                      </a:lnTo>
                      <a:lnTo>
                        <a:pt x="65" y="106"/>
                      </a:lnTo>
                      <a:lnTo>
                        <a:pt x="72" y="98"/>
                      </a:lnTo>
                      <a:lnTo>
                        <a:pt x="70" y="89"/>
                      </a:lnTo>
                      <a:lnTo>
                        <a:pt x="63" y="70"/>
                      </a:lnTo>
                      <a:lnTo>
                        <a:pt x="50" y="50"/>
                      </a:lnTo>
                      <a:lnTo>
                        <a:pt x="33" y="39"/>
                      </a:lnTo>
                      <a:lnTo>
                        <a:pt x="26" y="28"/>
                      </a:lnTo>
                      <a:lnTo>
                        <a:pt x="35" y="0"/>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sp>
              <p:nvSpPr>
                <p:cNvPr id="1044" name="Freeform 20"/>
                <p:cNvSpPr>
                  <a:spLocks/>
                </p:cNvSpPr>
                <p:nvPr/>
              </p:nvSpPr>
              <p:spPr bwMode="auto">
                <a:xfrm>
                  <a:off x="5004" y="1104"/>
                  <a:ext cx="186" cy="237"/>
                </a:xfrm>
                <a:custGeom>
                  <a:avLst/>
                  <a:gdLst/>
                  <a:ahLst/>
                  <a:cxnLst>
                    <a:cxn ang="0">
                      <a:pos x="0" y="0"/>
                    </a:cxn>
                    <a:cxn ang="0">
                      <a:pos x="18" y="0"/>
                    </a:cxn>
                    <a:cxn ang="0">
                      <a:pos x="24" y="17"/>
                    </a:cxn>
                    <a:cxn ang="0">
                      <a:pos x="48" y="42"/>
                    </a:cxn>
                    <a:cxn ang="0">
                      <a:pos x="59" y="69"/>
                    </a:cxn>
                    <a:cxn ang="0">
                      <a:pos x="77" y="72"/>
                    </a:cxn>
                    <a:cxn ang="0">
                      <a:pos x="90" y="78"/>
                    </a:cxn>
                    <a:cxn ang="0">
                      <a:pos x="101" y="89"/>
                    </a:cxn>
                    <a:cxn ang="0">
                      <a:pos x="115" y="89"/>
                    </a:cxn>
                    <a:cxn ang="0">
                      <a:pos x="130" y="106"/>
                    </a:cxn>
                    <a:cxn ang="0">
                      <a:pos x="143" y="119"/>
                    </a:cxn>
                    <a:cxn ang="0">
                      <a:pos x="159" y="128"/>
                    </a:cxn>
                    <a:cxn ang="0">
                      <a:pos x="156" y="136"/>
                    </a:cxn>
                    <a:cxn ang="0">
                      <a:pos x="148" y="142"/>
                    </a:cxn>
                    <a:cxn ang="0">
                      <a:pos x="139" y="142"/>
                    </a:cxn>
                    <a:cxn ang="0">
                      <a:pos x="134" y="150"/>
                    </a:cxn>
                    <a:cxn ang="0">
                      <a:pos x="152" y="167"/>
                    </a:cxn>
                    <a:cxn ang="0">
                      <a:pos x="165" y="183"/>
                    </a:cxn>
                    <a:cxn ang="0">
                      <a:pos x="185" y="200"/>
                    </a:cxn>
                    <a:cxn ang="0">
                      <a:pos x="172" y="219"/>
                    </a:cxn>
                    <a:cxn ang="0">
                      <a:pos x="161" y="225"/>
                    </a:cxn>
                    <a:cxn ang="0">
                      <a:pos x="163" y="236"/>
                    </a:cxn>
                    <a:cxn ang="0">
                      <a:pos x="143" y="236"/>
                    </a:cxn>
                    <a:cxn ang="0">
                      <a:pos x="137" y="228"/>
                    </a:cxn>
                    <a:cxn ang="0">
                      <a:pos x="121" y="205"/>
                    </a:cxn>
                    <a:cxn ang="0">
                      <a:pos x="110" y="186"/>
                    </a:cxn>
                    <a:cxn ang="0">
                      <a:pos x="93" y="153"/>
                    </a:cxn>
                    <a:cxn ang="0">
                      <a:pos x="73" y="128"/>
                    </a:cxn>
                    <a:cxn ang="0">
                      <a:pos x="51" y="92"/>
                    </a:cxn>
                    <a:cxn ang="0">
                      <a:pos x="37" y="81"/>
                    </a:cxn>
                    <a:cxn ang="0">
                      <a:pos x="26" y="72"/>
                    </a:cxn>
                    <a:cxn ang="0">
                      <a:pos x="22" y="53"/>
                    </a:cxn>
                    <a:cxn ang="0">
                      <a:pos x="2" y="36"/>
                    </a:cxn>
                    <a:cxn ang="0">
                      <a:pos x="2" y="25"/>
                    </a:cxn>
                    <a:cxn ang="0">
                      <a:pos x="0" y="0"/>
                    </a:cxn>
                  </a:cxnLst>
                  <a:rect l="0" t="0" r="r" b="b"/>
                  <a:pathLst>
                    <a:path w="186" h="237">
                      <a:moveTo>
                        <a:pt x="0" y="0"/>
                      </a:moveTo>
                      <a:lnTo>
                        <a:pt x="18" y="0"/>
                      </a:lnTo>
                      <a:lnTo>
                        <a:pt x="24" y="17"/>
                      </a:lnTo>
                      <a:lnTo>
                        <a:pt x="48" y="42"/>
                      </a:lnTo>
                      <a:lnTo>
                        <a:pt x="59" y="69"/>
                      </a:lnTo>
                      <a:lnTo>
                        <a:pt x="77" y="72"/>
                      </a:lnTo>
                      <a:lnTo>
                        <a:pt x="90" y="78"/>
                      </a:lnTo>
                      <a:lnTo>
                        <a:pt x="101" y="89"/>
                      </a:lnTo>
                      <a:lnTo>
                        <a:pt x="115" y="89"/>
                      </a:lnTo>
                      <a:lnTo>
                        <a:pt x="130" y="106"/>
                      </a:lnTo>
                      <a:lnTo>
                        <a:pt x="143" y="119"/>
                      </a:lnTo>
                      <a:lnTo>
                        <a:pt x="159" y="128"/>
                      </a:lnTo>
                      <a:lnTo>
                        <a:pt x="156" y="136"/>
                      </a:lnTo>
                      <a:lnTo>
                        <a:pt x="148" y="142"/>
                      </a:lnTo>
                      <a:lnTo>
                        <a:pt x="139" y="142"/>
                      </a:lnTo>
                      <a:lnTo>
                        <a:pt x="134" y="150"/>
                      </a:lnTo>
                      <a:lnTo>
                        <a:pt x="152" y="167"/>
                      </a:lnTo>
                      <a:lnTo>
                        <a:pt x="165" y="183"/>
                      </a:lnTo>
                      <a:lnTo>
                        <a:pt x="185" y="200"/>
                      </a:lnTo>
                      <a:lnTo>
                        <a:pt x="172" y="219"/>
                      </a:lnTo>
                      <a:lnTo>
                        <a:pt x="161" y="225"/>
                      </a:lnTo>
                      <a:lnTo>
                        <a:pt x="163" y="236"/>
                      </a:lnTo>
                      <a:lnTo>
                        <a:pt x="143" y="236"/>
                      </a:lnTo>
                      <a:lnTo>
                        <a:pt x="137" y="228"/>
                      </a:lnTo>
                      <a:lnTo>
                        <a:pt x="121" y="205"/>
                      </a:lnTo>
                      <a:lnTo>
                        <a:pt x="110" y="186"/>
                      </a:lnTo>
                      <a:lnTo>
                        <a:pt x="93" y="153"/>
                      </a:lnTo>
                      <a:lnTo>
                        <a:pt x="73" y="128"/>
                      </a:lnTo>
                      <a:lnTo>
                        <a:pt x="51" y="92"/>
                      </a:lnTo>
                      <a:lnTo>
                        <a:pt x="37" y="81"/>
                      </a:lnTo>
                      <a:lnTo>
                        <a:pt x="26" y="72"/>
                      </a:lnTo>
                      <a:lnTo>
                        <a:pt x="22" y="53"/>
                      </a:lnTo>
                      <a:lnTo>
                        <a:pt x="2" y="36"/>
                      </a:lnTo>
                      <a:lnTo>
                        <a:pt x="2" y="25"/>
                      </a:lnTo>
                      <a:lnTo>
                        <a:pt x="0" y="0"/>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grpSp>
          <p:grpSp>
            <p:nvGrpSpPr>
              <p:cNvPr id="1054" name="Group 30"/>
              <p:cNvGrpSpPr>
                <a:grpSpLocks/>
              </p:cNvGrpSpPr>
              <p:nvPr/>
            </p:nvGrpSpPr>
            <p:grpSpPr bwMode="auto">
              <a:xfrm>
                <a:off x="2603" y="617"/>
                <a:ext cx="2686" cy="2766"/>
                <a:chOff x="2603" y="617"/>
                <a:chExt cx="2686" cy="2766"/>
              </a:xfrm>
            </p:grpSpPr>
            <p:sp>
              <p:nvSpPr>
                <p:cNvPr id="1046" name="Freeform 22"/>
                <p:cNvSpPr>
                  <a:spLocks/>
                </p:cNvSpPr>
                <p:nvPr/>
              </p:nvSpPr>
              <p:spPr bwMode="auto">
                <a:xfrm>
                  <a:off x="2603" y="1584"/>
                  <a:ext cx="1336" cy="1799"/>
                </a:xfrm>
                <a:custGeom>
                  <a:avLst/>
                  <a:gdLst/>
                  <a:ahLst/>
                  <a:cxnLst>
                    <a:cxn ang="0">
                      <a:pos x="1020" y="290"/>
                    </a:cxn>
                    <a:cxn ang="0">
                      <a:pos x="1145" y="589"/>
                    </a:cxn>
                    <a:cxn ang="0">
                      <a:pos x="1195" y="664"/>
                    </a:cxn>
                    <a:cxn ang="0">
                      <a:pos x="1304" y="645"/>
                    </a:cxn>
                    <a:cxn ang="0">
                      <a:pos x="1333" y="718"/>
                    </a:cxn>
                    <a:cxn ang="0">
                      <a:pos x="1202" y="919"/>
                    </a:cxn>
                    <a:cxn ang="0">
                      <a:pos x="1094" y="1150"/>
                    </a:cxn>
                    <a:cxn ang="0">
                      <a:pos x="1110" y="1234"/>
                    </a:cxn>
                    <a:cxn ang="0">
                      <a:pos x="1110" y="1318"/>
                    </a:cxn>
                    <a:cxn ang="0">
                      <a:pos x="1061" y="1349"/>
                    </a:cxn>
                    <a:cxn ang="0">
                      <a:pos x="991" y="1463"/>
                    </a:cxn>
                    <a:cxn ang="0">
                      <a:pos x="965" y="1561"/>
                    </a:cxn>
                    <a:cxn ang="0">
                      <a:pos x="899" y="1695"/>
                    </a:cxn>
                    <a:cxn ang="0">
                      <a:pos x="862" y="1725"/>
                    </a:cxn>
                    <a:cxn ang="0">
                      <a:pos x="781" y="1792"/>
                    </a:cxn>
                    <a:cxn ang="0">
                      <a:pos x="683" y="1770"/>
                    </a:cxn>
                    <a:cxn ang="0">
                      <a:pos x="672" y="1706"/>
                    </a:cxn>
                    <a:cxn ang="0">
                      <a:pos x="628" y="1617"/>
                    </a:cxn>
                    <a:cxn ang="0">
                      <a:pos x="619" y="1541"/>
                    </a:cxn>
                    <a:cxn ang="0">
                      <a:pos x="606" y="1491"/>
                    </a:cxn>
                    <a:cxn ang="0">
                      <a:pos x="565" y="1435"/>
                    </a:cxn>
                    <a:cxn ang="0">
                      <a:pos x="538" y="1362"/>
                    </a:cxn>
                    <a:cxn ang="0">
                      <a:pos x="576" y="1240"/>
                    </a:cxn>
                    <a:cxn ang="0">
                      <a:pos x="558" y="1067"/>
                    </a:cxn>
                    <a:cxn ang="0">
                      <a:pos x="499" y="980"/>
                    </a:cxn>
                    <a:cxn ang="0">
                      <a:pos x="490" y="843"/>
                    </a:cxn>
                    <a:cxn ang="0">
                      <a:pos x="405" y="793"/>
                    </a:cxn>
                    <a:cxn ang="0">
                      <a:pos x="293" y="807"/>
                    </a:cxn>
                    <a:cxn ang="0">
                      <a:pos x="63" y="698"/>
                    </a:cxn>
                    <a:cxn ang="0">
                      <a:pos x="11" y="522"/>
                    </a:cxn>
                    <a:cxn ang="0">
                      <a:pos x="53" y="396"/>
                    </a:cxn>
                    <a:cxn ang="0">
                      <a:pos x="129" y="260"/>
                    </a:cxn>
                    <a:cxn ang="0">
                      <a:pos x="243" y="156"/>
                    </a:cxn>
                    <a:cxn ang="0">
                      <a:pos x="328" y="47"/>
                    </a:cxn>
                    <a:cxn ang="0">
                      <a:pos x="407" y="75"/>
                    </a:cxn>
                    <a:cxn ang="0">
                      <a:pos x="492" y="28"/>
                    </a:cxn>
                    <a:cxn ang="0">
                      <a:pos x="552" y="6"/>
                    </a:cxn>
                    <a:cxn ang="0">
                      <a:pos x="597" y="61"/>
                    </a:cxn>
                    <a:cxn ang="0">
                      <a:pos x="689" y="151"/>
                    </a:cxn>
                    <a:cxn ang="0">
                      <a:pos x="753" y="109"/>
                    </a:cxn>
                    <a:cxn ang="0">
                      <a:pos x="849" y="140"/>
                    </a:cxn>
                    <a:cxn ang="0">
                      <a:pos x="954" y="137"/>
                    </a:cxn>
                  </a:cxnLst>
                  <a:rect l="0" t="0" r="r" b="b"/>
                  <a:pathLst>
                    <a:path w="1336" h="1799">
                      <a:moveTo>
                        <a:pt x="998" y="215"/>
                      </a:moveTo>
                      <a:lnTo>
                        <a:pt x="1020" y="290"/>
                      </a:lnTo>
                      <a:lnTo>
                        <a:pt x="1061" y="405"/>
                      </a:lnTo>
                      <a:lnTo>
                        <a:pt x="1145" y="589"/>
                      </a:lnTo>
                      <a:lnTo>
                        <a:pt x="1175" y="611"/>
                      </a:lnTo>
                      <a:lnTo>
                        <a:pt x="1195" y="664"/>
                      </a:lnTo>
                      <a:lnTo>
                        <a:pt x="1261" y="662"/>
                      </a:lnTo>
                      <a:lnTo>
                        <a:pt x="1304" y="645"/>
                      </a:lnTo>
                      <a:lnTo>
                        <a:pt x="1335" y="645"/>
                      </a:lnTo>
                      <a:lnTo>
                        <a:pt x="1333" y="718"/>
                      </a:lnTo>
                      <a:lnTo>
                        <a:pt x="1322" y="757"/>
                      </a:lnTo>
                      <a:lnTo>
                        <a:pt x="1202" y="919"/>
                      </a:lnTo>
                      <a:lnTo>
                        <a:pt x="1092" y="1086"/>
                      </a:lnTo>
                      <a:lnTo>
                        <a:pt x="1094" y="1150"/>
                      </a:lnTo>
                      <a:lnTo>
                        <a:pt x="1125" y="1198"/>
                      </a:lnTo>
                      <a:lnTo>
                        <a:pt x="1110" y="1234"/>
                      </a:lnTo>
                      <a:lnTo>
                        <a:pt x="1118" y="1281"/>
                      </a:lnTo>
                      <a:lnTo>
                        <a:pt x="1110" y="1318"/>
                      </a:lnTo>
                      <a:lnTo>
                        <a:pt x="1083" y="1349"/>
                      </a:lnTo>
                      <a:lnTo>
                        <a:pt x="1061" y="1349"/>
                      </a:lnTo>
                      <a:lnTo>
                        <a:pt x="1024" y="1402"/>
                      </a:lnTo>
                      <a:lnTo>
                        <a:pt x="991" y="1463"/>
                      </a:lnTo>
                      <a:lnTo>
                        <a:pt x="998" y="1530"/>
                      </a:lnTo>
                      <a:lnTo>
                        <a:pt x="965" y="1561"/>
                      </a:lnTo>
                      <a:lnTo>
                        <a:pt x="935" y="1630"/>
                      </a:lnTo>
                      <a:lnTo>
                        <a:pt x="899" y="1695"/>
                      </a:lnTo>
                      <a:lnTo>
                        <a:pt x="880" y="1720"/>
                      </a:lnTo>
                      <a:lnTo>
                        <a:pt x="862" y="1725"/>
                      </a:lnTo>
                      <a:lnTo>
                        <a:pt x="832" y="1767"/>
                      </a:lnTo>
                      <a:lnTo>
                        <a:pt x="781" y="1792"/>
                      </a:lnTo>
                      <a:lnTo>
                        <a:pt x="718" y="1798"/>
                      </a:lnTo>
                      <a:lnTo>
                        <a:pt x="683" y="1770"/>
                      </a:lnTo>
                      <a:lnTo>
                        <a:pt x="678" y="1742"/>
                      </a:lnTo>
                      <a:lnTo>
                        <a:pt x="672" y="1706"/>
                      </a:lnTo>
                      <a:lnTo>
                        <a:pt x="648" y="1686"/>
                      </a:lnTo>
                      <a:lnTo>
                        <a:pt x="628" y="1617"/>
                      </a:lnTo>
                      <a:lnTo>
                        <a:pt x="622" y="1583"/>
                      </a:lnTo>
                      <a:lnTo>
                        <a:pt x="619" y="1541"/>
                      </a:lnTo>
                      <a:lnTo>
                        <a:pt x="608" y="1510"/>
                      </a:lnTo>
                      <a:lnTo>
                        <a:pt x="606" y="1491"/>
                      </a:lnTo>
                      <a:lnTo>
                        <a:pt x="587" y="1460"/>
                      </a:lnTo>
                      <a:lnTo>
                        <a:pt x="565" y="1435"/>
                      </a:lnTo>
                      <a:lnTo>
                        <a:pt x="549" y="1393"/>
                      </a:lnTo>
                      <a:lnTo>
                        <a:pt x="538" y="1362"/>
                      </a:lnTo>
                      <a:lnTo>
                        <a:pt x="543" y="1312"/>
                      </a:lnTo>
                      <a:lnTo>
                        <a:pt x="576" y="1240"/>
                      </a:lnTo>
                      <a:lnTo>
                        <a:pt x="582" y="1159"/>
                      </a:lnTo>
                      <a:lnTo>
                        <a:pt x="558" y="1067"/>
                      </a:lnTo>
                      <a:lnTo>
                        <a:pt x="523" y="1030"/>
                      </a:lnTo>
                      <a:lnTo>
                        <a:pt x="499" y="980"/>
                      </a:lnTo>
                      <a:lnTo>
                        <a:pt x="508" y="902"/>
                      </a:lnTo>
                      <a:lnTo>
                        <a:pt x="490" y="843"/>
                      </a:lnTo>
                      <a:lnTo>
                        <a:pt x="449" y="838"/>
                      </a:lnTo>
                      <a:lnTo>
                        <a:pt x="405" y="793"/>
                      </a:lnTo>
                      <a:lnTo>
                        <a:pt x="350" y="768"/>
                      </a:lnTo>
                      <a:lnTo>
                        <a:pt x="293" y="807"/>
                      </a:lnTo>
                      <a:lnTo>
                        <a:pt x="144" y="796"/>
                      </a:lnTo>
                      <a:lnTo>
                        <a:pt x="63" y="698"/>
                      </a:lnTo>
                      <a:lnTo>
                        <a:pt x="0" y="567"/>
                      </a:lnTo>
                      <a:lnTo>
                        <a:pt x="11" y="522"/>
                      </a:lnTo>
                      <a:lnTo>
                        <a:pt x="39" y="489"/>
                      </a:lnTo>
                      <a:lnTo>
                        <a:pt x="53" y="396"/>
                      </a:lnTo>
                      <a:lnTo>
                        <a:pt x="72" y="329"/>
                      </a:lnTo>
                      <a:lnTo>
                        <a:pt x="129" y="260"/>
                      </a:lnTo>
                      <a:lnTo>
                        <a:pt x="188" y="229"/>
                      </a:lnTo>
                      <a:lnTo>
                        <a:pt x="243" y="156"/>
                      </a:lnTo>
                      <a:lnTo>
                        <a:pt x="256" y="126"/>
                      </a:lnTo>
                      <a:lnTo>
                        <a:pt x="328" y="47"/>
                      </a:lnTo>
                      <a:lnTo>
                        <a:pt x="374" y="78"/>
                      </a:lnTo>
                      <a:lnTo>
                        <a:pt x="407" y="75"/>
                      </a:lnTo>
                      <a:lnTo>
                        <a:pt x="446" y="34"/>
                      </a:lnTo>
                      <a:lnTo>
                        <a:pt x="492" y="28"/>
                      </a:lnTo>
                      <a:lnTo>
                        <a:pt x="523" y="39"/>
                      </a:lnTo>
                      <a:lnTo>
                        <a:pt x="552" y="6"/>
                      </a:lnTo>
                      <a:lnTo>
                        <a:pt x="589" y="0"/>
                      </a:lnTo>
                      <a:lnTo>
                        <a:pt x="597" y="61"/>
                      </a:lnTo>
                      <a:lnTo>
                        <a:pt x="622" y="106"/>
                      </a:lnTo>
                      <a:lnTo>
                        <a:pt x="689" y="151"/>
                      </a:lnTo>
                      <a:lnTo>
                        <a:pt x="746" y="159"/>
                      </a:lnTo>
                      <a:lnTo>
                        <a:pt x="753" y="109"/>
                      </a:lnTo>
                      <a:lnTo>
                        <a:pt x="797" y="109"/>
                      </a:lnTo>
                      <a:lnTo>
                        <a:pt x="849" y="140"/>
                      </a:lnTo>
                      <a:lnTo>
                        <a:pt x="906" y="156"/>
                      </a:lnTo>
                      <a:lnTo>
                        <a:pt x="954" y="137"/>
                      </a:lnTo>
                      <a:lnTo>
                        <a:pt x="998" y="215"/>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grpSp>
              <p:nvGrpSpPr>
                <p:cNvPr id="1051" name="Group 27"/>
                <p:cNvGrpSpPr>
                  <a:grpSpLocks/>
                </p:cNvGrpSpPr>
                <p:nvPr/>
              </p:nvGrpSpPr>
              <p:grpSpPr bwMode="auto">
                <a:xfrm>
                  <a:off x="2694" y="617"/>
                  <a:ext cx="592" cy="620"/>
                  <a:chOff x="2694" y="617"/>
                  <a:chExt cx="592" cy="620"/>
                </a:xfrm>
              </p:grpSpPr>
              <p:grpSp>
                <p:nvGrpSpPr>
                  <p:cNvPr id="1049" name="Group 25"/>
                  <p:cNvGrpSpPr>
                    <a:grpSpLocks/>
                  </p:cNvGrpSpPr>
                  <p:nvPr/>
                </p:nvGrpSpPr>
                <p:grpSpPr bwMode="auto">
                  <a:xfrm>
                    <a:off x="2928" y="1004"/>
                    <a:ext cx="186" cy="233"/>
                    <a:chOff x="2928" y="1004"/>
                    <a:chExt cx="186" cy="233"/>
                  </a:xfrm>
                </p:grpSpPr>
                <p:sp>
                  <p:nvSpPr>
                    <p:cNvPr id="1047" name="Freeform 23"/>
                    <p:cNvSpPr>
                      <a:spLocks/>
                    </p:cNvSpPr>
                    <p:nvPr/>
                  </p:nvSpPr>
                  <p:spPr bwMode="auto">
                    <a:xfrm>
                      <a:off x="2928" y="1089"/>
                      <a:ext cx="88" cy="132"/>
                    </a:xfrm>
                    <a:custGeom>
                      <a:avLst/>
                      <a:gdLst/>
                      <a:ahLst/>
                      <a:cxnLst>
                        <a:cxn ang="0">
                          <a:pos x="20" y="40"/>
                        </a:cxn>
                        <a:cxn ang="0">
                          <a:pos x="27" y="26"/>
                        </a:cxn>
                        <a:cxn ang="0">
                          <a:pos x="42" y="26"/>
                        </a:cxn>
                        <a:cxn ang="0">
                          <a:pos x="65" y="0"/>
                        </a:cxn>
                        <a:cxn ang="0">
                          <a:pos x="71" y="17"/>
                        </a:cxn>
                        <a:cxn ang="0">
                          <a:pos x="83" y="17"/>
                        </a:cxn>
                        <a:cxn ang="0">
                          <a:pos x="87" y="26"/>
                        </a:cxn>
                        <a:cxn ang="0">
                          <a:pos x="80" y="40"/>
                        </a:cxn>
                        <a:cxn ang="0">
                          <a:pos x="71" y="46"/>
                        </a:cxn>
                        <a:cxn ang="0">
                          <a:pos x="71" y="57"/>
                        </a:cxn>
                        <a:cxn ang="0">
                          <a:pos x="69" y="63"/>
                        </a:cxn>
                        <a:cxn ang="0">
                          <a:pos x="67" y="71"/>
                        </a:cxn>
                        <a:cxn ang="0">
                          <a:pos x="71" y="83"/>
                        </a:cxn>
                        <a:cxn ang="0">
                          <a:pos x="65" y="94"/>
                        </a:cxn>
                        <a:cxn ang="0">
                          <a:pos x="58" y="100"/>
                        </a:cxn>
                        <a:cxn ang="0">
                          <a:pos x="51" y="100"/>
                        </a:cxn>
                        <a:cxn ang="0">
                          <a:pos x="49" y="103"/>
                        </a:cxn>
                        <a:cxn ang="0">
                          <a:pos x="47" y="111"/>
                        </a:cxn>
                        <a:cxn ang="0">
                          <a:pos x="36" y="114"/>
                        </a:cxn>
                        <a:cxn ang="0">
                          <a:pos x="33" y="111"/>
                        </a:cxn>
                        <a:cxn ang="0">
                          <a:pos x="25" y="120"/>
                        </a:cxn>
                        <a:cxn ang="0">
                          <a:pos x="22" y="122"/>
                        </a:cxn>
                        <a:cxn ang="0">
                          <a:pos x="11" y="131"/>
                        </a:cxn>
                        <a:cxn ang="0">
                          <a:pos x="7" y="131"/>
                        </a:cxn>
                        <a:cxn ang="0">
                          <a:pos x="4" y="125"/>
                        </a:cxn>
                        <a:cxn ang="0">
                          <a:pos x="2" y="111"/>
                        </a:cxn>
                        <a:cxn ang="0">
                          <a:pos x="0" y="108"/>
                        </a:cxn>
                        <a:cxn ang="0">
                          <a:pos x="0" y="97"/>
                        </a:cxn>
                        <a:cxn ang="0">
                          <a:pos x="7" y="91"/>
                        </a:cxn>
                        <a:cxn ang="0">
                          <a:pos x="13" y="85"/>
                        </a:cxn>
                        <a:cxn ang="0">
                          <a:pos x="18" y="74"/>
                        </a:cxn>
                        <a:cxn ang="0">
                          <a:pos x="25" y="74"/>
                        </a:cxn>
                        <a:cxn ang="0">
                          <a:pos x="29" y="77"/>
                        </a:cxn>
                        <a:cxn ang="0">
                          <a:pos x="36" y="74"/>
                        </a:cxn>
                        <a:cxn ang="0">
                          <a:pos x="29" y="71"/>
                        </a:cxn>
                        <a:cxn ang="0">
                          <a:pos x="20" y="40"/>
                        </a:cxn>
                      </a:cxnLst>
                      <a:rect l="0" t="0" r="r" b="b"/>
                      <a:pathLst>
                        <a:path w="88" h="132">
                          <a:moveTo>
                            <a:pt x="20" y="40"/>
                          </a:moveTo>
                          <a:lnTo>
                            <a:pt x="27" y="26"/>
                          </a:lnTo>
                          <a:lnTo>
                            <a:pt x="42" y="26"/>
                          </a:lnTo>
                          <a:lnTo>
                            <a:pt x="65" y="0"/>
                          </a:lnTo>
                          <a:lnTo>
                            <a:pt x="71" y="17"/>
                          </a:lnTo>
                          <a:lnTo>
                            <a:pt x="83" y="17"/>
                          </a:lnTo>
                          <a:lnTo>
                            <a:pt x="87" y="26"/>
                          </a:lnTo>
                          <a:lnTo>
                            <a:pt x="80" y="40"/>
                          </a:lnTo>
                          <a:lnTo>
                            <a:pt x="71" y="46"/>
                          </a:lnTo>
                          <a:lnTo>
                            <a:pt x="71" y="57"/>
                          </a:lnTo>
                          <a:lnTo>
                            <a:pt x="69" y="63"/>
                          </a:lnTo>
                          <a:lnTo>
                            <a:pt x="67" y="71"/>
                          </a:lnTo>
                          <a:lnTo>
                            <a:pt x="71" y="83"/>
                          </a:lnTo>
                          <a:lnTo>
                            <a:pt x="65" y="94"/>
                          </a:lnTo>
                          <a:lnTo>
                            <a:pt x="58" y="100"/>
                          </a:lnTo>
                          <a:lnTo>
                            <a:pt x="51" y="100"/>
                          </a:lnTo>
                          <a:lnTo>
                            <a:pt x="49" y="103"/>
                          </a:lnTo>
                          <a:lnTo>
                            <a:pt x="47" y="111"/>
                          </a:lnTo>
                          <a:lnTo>
                            <a:pt x="36" y="114"/>
                          </a:lnTo>
                          <a:lnTo>
                            <a:pt x="33" y="111"/>
                          </a:lnTo>
                          <a:lnTo>
                            <a:pt x="25" y="120"/>
                          </a:lnTo>
                          <a:lnTo>
                            <a:pt x="22" y="122"/>
                          </a:lnTo>
                          <a:lnTo>
                            <a:pt x="11" y="131"/>
                          </a:lnTo>
                          <a:lnTo>
                            <a:pt x="7" y="131"/>
                          </a:lnTo>
                          <a:lnTo>
                            <a:pt x="4" y="125"/>
                          </a:lnTo>
                          <a:lnTo>
                            <a:pt x="2" y="111"/>
                          </a:lnTo>
                          <a:lnTo>
                            <a:pt x="0" y="108"/>
                          </a:lnTo>
                          <a:lnTo>
                            <a:pt x="0" y="97"/>
                          </a:lnTo>
                          <a:lnTo>
                            <a:pt x="7" y="91"/>
                          </a:lnTo>
                          <a:lnTo>
                            <a:pt x="13" y="85"/>
                          </a:lnTo>
                          <a:lnTo>
                            <a:pt x="18" y="74"/>
                          </a:lnTo>
                          <a:lnTo>
                            <a:pt x="25" y="74"/>
                          </a:lnTo>
                          <a:lnTo>
                            <a:pt x="29" y="77"/>
                          </a:lnTo>
                          <a:lnTo>
                            <a:pt x="36" y="74"/>
                          </a:lnTo>
                          <a:lnTo>
                            <a:pt x="29" y="71"/>
                          </a:lnTo>
                          <a:lnTo>
                            <a:pt x="20" y="40"/>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sp>
                  <p:nvSpPr>
                    <p:cNvPr id="1048" name="Freeform 24"/>
                    <p:cNvSpPr>
                      <a:spLocks/>
                    </p:cNvSpPr>
                    <p:nvPr/>
                  </p:nvSpPr>
                  <p:spPr bwMode="auto">
                    <a:xfrm>
                      <a:off x="3008" y="1004"/>
                      <a:ext cx="106" cy="233"/>
                    </a:xfrm>
                    <a:custGeom>
                      <a:avLst/>
                      <a:gdLst/>
                      <a:ahLst/>
                      <a:cxnLst>
                        <a:cxn ang="0">
                          <a:pos x="40" y="25"/>
                        </a:cxn>
                        <a:cxn ang="0">
                          <a:pos x="65" y="22"/>
                        </a:cxn>
                        <a:cxn ang="0">
                          <a:pos x="74" y="14"/>
                        </a:cxn>
                        <a:cxn ang="0">
                          <a:pos x="85" y="6"/>
                        </a:cxn>
                        <a:cxn ang="0">
                          <a:pos x="105" y="3"/>
                        </a:cxn>
                        <a:cxn ang="0">
                          <a:pos x="98" y="22"/>
                        </a:cxn>
                        <a:cxn ang="0">
                          <a:pos x="89" y="28"/>
                        </a:cxn>
                        <a:cxn ang="0">
                          <a:pos x="76" y="45"/>
                        </a:cxn>
                        <a:cxn ang="0">
                          <a:pos x="92" y="45"/>
                        </a:cxn>
                        <a:cxn ang="0">
                          <a:pos x="105" y="45"/>
                        </a:cxn>
                        <a:cxn ang="0">
                          <a:pos x="96" y="64"/>
                        </a:cxn>
                        <a:cxn ang="0">
                          <a:pos x="80" y="73"/>
                        </a:cxn>
                        <a:cxn ang="0">
                          <a:pos x="78" y="87"/>
                        </a:cxn>
                        <a:cxn ang="0">
                          <a:pos x="92" y="106"/>
                        </a:cxn>
                        <a:cxn ang="0">
                          <a:pos x="98" y="126"/>
                        </a:cxn>
                        <a:cxn ang="0">
                          <a:pos x="105" y="151"/>
                        </a:cxn>
                        <a:cxn ang="0">
                          <a:pos x="101" y="182"/>
                        </a:cxn>
                        <a:cxn ang="0">
                          <a:pos x="89" y="196"/>
                        </a:cxn>
                        <a:cxn ang="0">
                          <a:pos x="98" y="218"/>
                        </a:cxn>
                        <a:cxn ang="0">
                          <a:pos x="74" y="218"/>
                        </a:cxn>
                        <a:cxn ang="0">
                          <a:pos x="60" y="215"/>
                        </a:cxn>
                        <a:cxn ang="0">
                          <a:pos x="40" y="224"/>
                        </a:cxn>
                        <a:cxn ang="0">
                          <a:pos x="29" y="226"/>
                        </a:cxn>
                        <a:cxn ang="0">
                          <a:pos x="16" y="229"/>
                        </a:cxn>
                        <a:cxn ang="0">
                          <a:pos x="4" y="221"/>
                        </a:cxn>
                        <a:cxn ang="0">
                          <a:pos x="0" y="207"/>
                        </a:cxn>
                        <a:cxn ang="0">
                          <a:pos x="11" y="193"/>
                        </a:cxn>
                        <a:cxn ang="0">
                          <a:pos x="27" y="190"/>
                        </a:cxn>
                        <a:cxn ang="0">
                          <a:pos x="18" y="182"/>
                        </a:cxn>
                        <a:cxn ang="0">
                          <a:pos x="18" y="168"/>
                        </a:cxn>
                        <a:cxn ang="0">
                          <a:pos x="31" y="159"/>
                        </a:cxn>
                        <a:cxn ang="0">
                          <a:pos x="42" y="157"/>
                        </a:cxn>
                        <a:cxn ang="0">
                          <a:pos x="49" y="131"/>
                        </a:cxn>
                        <a:cxn ang="0">
                          <a:pos x="56" y="106"/>
                        </a:cxn>
                        <a:cxn ang="0">
                          <a:pos x="45" y="89"/>
                        </a:cxn>
                        <a:cxn ang="0">
                          <a:pos x="22" y="84"/>
                        </a:cxn>
                        <a:cxn ang="0">
                          <a:pos x="34" y="34"/>
                        </a:cxn>
                      </a:cxnLst>
                      <a:rect l="0" t="0" r="r" b="b"/>
                      <a:pathLst>
                        <a:path w="106" h="233">
                          <a:moveTo>
                            <a:pt x="34" y="34"/>
                          </a:moveTo>
                          <a:lnTo>
                            <a:pt x="40" y="25"/>
                          </a:lnTo>
                          <a:lnTo>
                            <a:pt x="60" y="28"/>
                          </a:lnTo>
                          <a:lnTo>
                            <a:pt x="65" y="22"/>
                          </a:lnTo>
                          <a:lnTo>
                            <a:pt x="69" y="14"/>
                          </a:lnTo>
                          <a:lnTo>
                            <a:pt x="74" y="14"/>
                          </a:lnTo>
                          <a:lnTo>
                            <a:pt x="78" y="11"/>
                          </a:lnTo>
                          <a:lnTo>
                            <a:pt x="85" y="6"/>
                          </a:lnTo>
                          <a:lnTo>
                            <a:pt x="94" y="0"/>
                          </a:lnTo>
                          <a:lnTo>
                            <a:pt x="105" y="3"/>
                          </a:lnTo>
                          <a:lnTo>
                            <a:pt x="103" y="14"/>
                          </a:lnTo>
                          <a:lnTo>
                            <a:pt x="98" y="22"/>
                          </a:lnTo>
                          <a:lnTo>
                            <a:pt x="94" y="25"/>
                          </a:lnTo>
                          <a:lnTo>
                            <a:pt x="89" y="28"/>
                          </a:lnTo>
                          <a:lnTo>
                            <a:pt x="76" y="34"/>
                          </a:lnTo>
                          <a:lnTo>
                            <a:pt x="76" y="45"/>
                          </a:lnTo>
                          <a:lnTo>
                            <a:pt x="78" y="50"/>
                          </a:lnTo>
                          <a:lnTo>
                            <a:pt x="92" y="45"/>
                          </a:lnTo>
                          <a:lnTo>
                            <a:pt x="103" y="39"/>
                          </a:lnTo>
                          <a:lnTo>
                            <a:pt x="105" y="45"/>
                          </a:lnTo>
                          <a:lnTo>
                            <a:pt x="105" y="61"/>
                          </a:lnTo>
                          <a:lnTo>
                            <a:pt x="96" y="64"/>
                          </a:lnTo>
                          <a:lnTo>
                            <a:pt x="87" y="64"/>
                          </a:lnTo>
                          <a:lnTo>
                            <a:pt x="80" y="73"/>
                          </a:lnTo>
                          <a:lnTo>
                            <a:pt x="78" y="78"/>
                          </a:lnTo>
                          <a:lnTo>
                            <a:pt x="78" y="87"/>
                          </a:lnTo>
                          <a:lnTo>
                            <a:pt x="85" y="98"/>
                          </a:lnTo>
                          <a:lnTo>
                            <a:pt x="92" y="106"/>
                          </a:lnTo>
                          <a:lnTo>
                            <a:pt x="96" y="115"/>
                          </a:lnTo>
                          <a:lnTo>
                            <a:pt x="98" y="126"/>
                          </a:lnTo>
                          <a:lnTo>
                            <a:pt x="101" y="137"/>
                          </a:lnTo>
                          <a:lnTo>
                            <a:pt x="105" y="151"/>
                          </a:lnTo>
                          <a:lnTo>
                            <a:pt x="105" y="171"/>
                          </a:lnTo>
                          <a:lnTo>
                            <a:pt x="101" y="182"/>
                          </a:lnTo>
                          <a:lnTo>
                            <a:pt x="92" y="190"/>
                          </a:lnTo>
                          <a:lnTo>
                            <a:pt x="89" y="196"/>
                          </a:lnTo>
                          <a:lnTo>
                            <a:pt x="94" y="207"/>
                          </a:lnTo>
                          <a:lnTo>
                            <a:pt x="98" y="218"/>
                          </a:lnTo>
                          <a:lnTo>
                            <a:pt x="85" y="218"/>
                          </a:lnTo>
                          <a:lnTo>
                            <a:pt x="74" y="218"/>
                          </a:lnTo>
                          <a:lnTo>
                            <a:pt x="69" y="215"/>
                          </a:lnTo>
                          <a:lnTo>
                            <a:pt x="60" y="215"/>
                          </a:lnTo>
                          <a:lnTo>
                            <a:pt x="49" y="218"/>
                          </a:lnTo>
                          <a:lnTo>
                            <a:pt x="40" y="224"/>
                          </a:lnTo>
                          <a:lnTo>
                            <a:pt x="34" y="224"/>
                          </a:lnTo>
                          <a:lnTo>
                            <a:pt x="29" y="226"/>
                          </a:lnTo>
                          <a:lnTo>
                            <a:pt x="18" y="232"/>
                          </a:lnTo>
                          <a:lnTo>
                            <a:pt x="16" y="229"/>
                          </a:lnTo>
                          <a:lnTo>
                            <a:pt x="11" y="224"/>
                          </a:lnTo>
                          <a:lnTo>
                            <a:pt x="4" y="221"/>
                          </a:lnTo>
                          <a:lnTo>
                            <a:pt x="0" y="218"/>
                          </a:lnTo>
                          <a:lnTo>
                            <a:pt x="0" y="207"/>
                          </a:lnTo>
                          <a:lnTo>
                            <a:pt x="4" y="193"/>
                          </a:lnTo>
                          <a:lnTo>
                            <a:pt x="11" y="193"/>
                          </a:lnTo>
                          <a:lnTo>
                            <a:pt x="18" y="190"/>
                          </a:lnTo>
                          <a:lnTo>
                            <a:pt x="27" y="190"/>
                          </a:lnTo>
                          <a:lnTo>
                            <a:pt x="27" y="187"/>
                          </a:lnTo>
                          <a:lnTo>
                            <a:pt x="18" y="182"/>
                          </a:lnTo>
                          <a:lnTo>
                            <a:pt x="18" y="173"/>
                          </a:lnTo>
                          <a:lnTo>
                            <a:pt x="18" y="168"/>
                          </a:lnTo>
                          <a:lnTo>
                            <a:pt x="27" y="162"/>
                          </a:lnTo>
                          <a:lnTo>
                            <a:pt x="31" y="159"/>
                          </a:lnTo>
                          <a:lnTo>
                            <a:pt x="36" y="157"/>
                          </a:lnTo>
                          <a:lnTo>
                            <a:pt x="42" y="157"/>
                          </a:lnTo>
                          <a:lnTo>
                            <a:pt x="47" y="154"/>
                          </a:lnTo>
                          <a:lnTo>
                            <a:pt x="49" y="131"/>
                          </a:lnTo>
                          <a:lnTo>
                            <a:pt x="56" y="115"/>
                          </a:lnTo>
                          <a:lnTo>
                            <a:pt x="56" y="106"/>
                          </a:lnTo>
                          <a:lnTo>
                            <a:pt x="40" y="103"/>
                          </a:lnTo>
                          <a:lnTo>
                            <a:pt x="45" y="89"/>
                          </a:lnTo>
                          <a:lnTo>
                            <a:pt x="34" y="81"/>
                          </a:lnTo>
                          <a:lnTo>
                            <a:pt x="22" y="84"/>
                          </a:lnTo>
                          <a:lnTo>
                            <a:pt x="36" y="64"/>
                          </a:lnTo>
                          <a:lnTo>
                            <a:pt x="34" y="34"/>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grpSp>
              <p:sp>
                <p:nvSpPr>
                  <p:cNvPr id="1050" name="Freeform 26"/>
                  <p:cNvSpPr>
                    <a:spLocks/>
                  </p:cNvSpPr>
                  <p:nvPr/>
                </p:nvSpPr>
                <p:spPr bwMode="auto">
                  <a:xfrm>
                    <a:off x="2694" y="617"/>
                    <a:ext cx="592" cy="390"/>
                  </a:xfrm>
                  <a:custGeom>
                    <a:avLst/>
                    <a:gdLst/>
                    <a:ahLst/>
                    <a:cxnLst>
                      <a:cxn ang="0">
                        <a:pos x="37" y="381"/>
                      </a:cxn>
                      <a:cxn ang="0">
                        <a:pos x="59" y="353"/>
                      </a:cxn>
                      <a:cxn ang="0">
                        <a:pos x="72" y="344"/>
                      </a:cxn>
                      <a:cxn ang="0">
                        <a:pos x="92" y="336"/>
                      </a:cxn>
                      <a:cxn ang="0">
                        <a:pos x="107" y="336"/>
                      </a:cxn>
                      <a:cxn ang="0">
                        <a:pos x="120" y="325"/>
                      </a:cxn>
                      <a:cxn ang="0">
                        <a:pos x="136" y="308"/>
                      </a:cxn>
                      <a:cxn ang="0">
                        <a:pos x="151" y="299"/>
                      </a:cxn>
                      <a:cxn ang="0">
                        <a:pos x="166" y="291"/>
                      </a:cxn>
                      <a:cxn ang="0">
                        <a:pos x="184" y="280"/>
                      </a:cxn>
                      <a:cxn ang="0">
                        <a:pos x="206" y="274"/>
                      </a:cxn>
                      <a:cxn ang="0">
                        <a:pos x="241" y="280"/>
                      </a:cxn>
                      <a:cxn ang="0">
                        <a:pos x="269" y="269"/>
                      </a:cxn>
                      <a:cxn ang="0">
                        <a:pos x="285" y="241"/>
                      </a:cxn>
                      <a:cxn ang="0">
                        <a:pos x="304" y="218"/>
                      </a:cxn>
                      <a:cxn ang="0">
                        <a:pos x="317" y="199"/>
                      </a:cxn>
                      <a:cxn ang="0">
                        <a:pos x="328" y="182"/>
                      </a:cxn>
                      <a:cxn ang="0">
                        <a:pos x="355" y="165"/>
                      </a:cxn>
                      <a:cxn ang="0">
                        <a:pos x="350" y="188"/>
                      </a:cxn>
                      <a:cxn ang="0">
                        <a:pos x="370" y="199"/>
                      </a:cxn>
                      <a:cxn ang="0">
                        <a:pos x="387" y="190"/>
                      </a:cxn>
                      <a:cxn ang="0">
                        <a:pos x="394" y="174"/>
                      </a:cxn>
                      <a:cxn ang="0">
                        <a:pos x="401" y="157"/>
                      </a:cxn>
                      <a:cxn ang="0">
                        <a:pos x="412" y="140"/>
                      </a:cxn>
                      <a:cxn ang="0">
                        <a:pos x="444" y="140"/>
                      </a:cxn>
                      <a:cxn ang="0">
                        <a:pos x="477" y="112"/>
                      </a:cxn>
                      <a:cxn ang="0">
                        <a:pos x="510" y="92"/>
                      </a:cxn>
                      <a:cxn ang="0">
                        <a:pos x="545" y="45"/>
                      </a:cxn>
                      <a:cxn ang="0">
                        <a:pos x="576" y="22"/>
                      </a:cxn>
                      <a:cxn ang="0">
                        <a:pos x="565" y="0"/>
                      </a:cxn>
                      <a:cxn ang="0">
                        <a:pos x="512" y="14"/>
                      </a:cxn>
                      <a:cxn ang="0">
                        <a:pos x="477" y="28"/>
                      </a:cxn>
                      <a:cxn ang="0">
                        <a:pos x="440" y="36"/>
                      </a:cxn>
                      <a:cxn ang="0">
                        <a:pos x="394" y="59"/>
                      </a:cxn>
                      <a:cxn ang="0">
                        <a:pos x="355" y="73"/>
                      </a:cxn>
                      <a:cxn ang="0">
                        <a:pos x="313" y="92"/>
                      </a:cxn>
                      <a:cxn ang="0">
                        <a:pos x="285" y="120"/>
                      </a:cxn>
                      <a:cxn ang="0">
                        <a:pos x="260" y="140"/>
                      </a:cxn>
                      <a:cxn ang="0">
                        <a:pos x="212" y="174"/>
                      </a:cxn>
                      <a:cxn ang="0">
                        <a:pos x="164" y="215"/>
                      </a:cxn>
                      <a:cxn ang="0">
                        <a:pos x="123" y="246"/>
                      </a:cxn>
                      <a:cxn ang="0">
                        <a:pos x="90" y="288"/>
                      </a:cxn>
                      <a:cxn ang="0">
                        <a:pos x="55" y="316"/>
                      </a:cxn>
                      <a:cxn ang="0">
                        <a:pos x="0" y="389"/>
                      </a:cxn>
                    </a:cxnLst>
                    <a:rect l="0" t="0" r="r" b="b"/>
                    <a:pathLst>
                      <a:path w="592" h="390">
                        <a:moveTo>
                          <a:pt x="0" y="389"/>
                        </a:moveTo>
                        <a:lnTo>
                          <a:pt x="37" y="381"/>
                        </a:lnTo>
                        <a:lnTo>
                          <a:pt x="50" y="364"/>
                        </a:lnTo>
                        <a:lnTo>
                          <a:pt x="59" y="353"/>
                        </a:lnTo>
                        <a:lnTo>
                          <a:pt x="63" y="344"/>
                        </a:lnTo>
                        <a:lnTo>
                          <a:pt x="72" y="344"/>
                        </a:lnTo>
                        <a:lnTo>
                          <a:pt x="81" y="336"/>
                        </a:lnTo>
                        <a:lnTo>
                          <a:pt x="92" y="336"/>
                        </a:lnTo>
                        <a:lnTo>
                          <a:pt x="99" y="336"/>
                        </a:lnTo>
                        <a:lnTo>
                          <a:pt x="107" y="336"/>
                        </a:lnTo>
                        <a:lnTo>
                          <a:pt x="112" y="336"/>
                        </a:lnTo>
                        <a:lnTo>
                          <a:pt x="120" y="325"/>
                        </a:lnTo>
                        <a:lnTo>
                          <a:pt x="125" y="316"/>
                        </a:lnTo>
                        <a:lnTo>
                          <a:pt x="136" y="308"/>
                        </a:lnTo>
                        <a:lnTo>
                          <a:pt x="144" y="305"/>
                        </a:lnTo>
                        <a:lnTo>
                          <a:pt x="151" y="299"/>
                        </a:lnTo>
                        <a:lnTo>
                          <a:pt x="160" y="297"/>
                        </a:lnTo>
                        <a:lnTo>
                          <a:pt x="166" y="291"/>
                        </a:lnTo>
                        <a:lnTo>
                          <a:pt x="175" y="285"/>
                        </a:lnTo>
                        <a:lnTo>
                          <a:pt x="184" y="280"/>
                        </a:lnTo>
                        <a:lnTo>
                          <a:pt x="195" y="271"/>
                        </a:lnTo>
                        <a:lnTo>
                          <a:pt x="206" y="274"/>
                        </a:lnTo>
                        <a:lnTo>
                          <a:pt x="223" y="280"/>
                        </a:lnTo>
                        <a:lnTo>
                          <a:pt x="241" y="280"/>
                        </a:lnTo>
                        <a:lnTo>
                          <a:pt x="260" y="271"/>
                        </a:lnTo>
                        <a:lnTo>
                          <a:pt x="269" y="269"/>
                        </a:lnTo>
                        <a:lnTo>
                          <a:pt x="276" y="252"/>
                        </a:lnTo>
                        <a:lnTo>
                          <a:pt x="285" y="241"/>
                        </a:lnTo>
                        <a:lnTo>
                          <a:pt x="300" y="227"/>
                        </a:lnTo>
                        <a:lnTo>
                          <a:pt x="304" y="218"/>
                        </a:lnTo>
                        <a:lnTo>
                          <a:pt x="304" y="207"/>
                        </a:lnTo>
                        <a:lnTo>
                          <a:pt x="317" y="199"/>
                        </a:lnTo>
                        <a:lnTo>
                          <a:pt x="324" y="190"/>
                        </a:lnTo>
                        <a:lnTo>
                          <a:pt x="328" y="182"/>
                        </a:lnTo>
                        <a:lnTo>
                          <a:pt x="333" y="182"/>
                        </a:lnTo>
                        <a:lnTo>
                          <a:pt x="355" y="165"/>
                        </a:lnTo>
                        <a:lnTo>
                          <a:pt x="355" y="182"/>
                        </a:lnTo>
                        <a:lnTo>
                          <a:pt x="350" y="188"/>
                        </a:lnTo>
                        <a:lnTo>
                          <a:pt x="355" y="196"/>
                        </a:lnTo>
                        <a:lnTo>
                          <a:pt x="370" y="199"/>
                        </a:lnTo>
                        <a:lnTo>
                          <a:pt x="379" y="199"/>
                        </a:lnTo>
                        <a:lnTo>
                          <a:pt x="387" y="190"/>
                        </a:lnTo>
                        <a:lnTo>
                          <a:pt x="394" y="182"/>
                        </a:lnTo>
                        <a:lnTo>
                          <a:pt x="394" y="174"/>
                        </a:lnTo>
                        <a:lnTo>
                          <a:pt x="401" y="165"/>
                        </a:lnTo>
                        <a:lnTo>
                          <a:pt x="401" y="157"/>
                        </a:lnTo>
                        <a:lnTo>
                          <a:pt x="407" y="146"/>
                        </a:lnTo>
                        <a:lnTo>
                          <a:pt x="412" y="140"/>
                        </a:lnTo>
                        <a:lnTo>
                          <a:pt x="422" y="140"/>
                        </a:lnTo>
                        <a:lnTo>
                          <a:pt x="444" y="140"/>
                        </a:lnTo>
                        <a:lnTo>
                          <a:pt x="462" y="129"/>
                        </a:lnTo>
                        <a:lnTo>
                          <a:pt x="477" y="112"/>
                        </a:lnTo>
                        <a:lnTo>
                          <a:pt x="495" y="106"/>
                        </a:lnTo>
                        <a:lnTo>
                          <a:pt x="510" y="92"/>
                        </a:lnTo>
                        <a:lnTo>
                          <a:pt x="521" y="70"/>
                        </a:lnTo>
                        <a:lnTo>
                          <a:pt x="545" y="45"/>
                        </a:lnTo>
                        <a:lnTo>
                          <a:pt x="560" y="34"/>
                        </a:lnTo>
                        <a:lnTo>
                          <a:pt x="576" y="22"/>
                        </a:lnTo>
                        <a:lnTo>
                          <a:pt x="591" y="8"/>
                        </a:lnTo>
                        <a:lnTo>
                          <a:pt x="565" y="0"/>
                        </a:lnTo>
                        <a:lnTo>
                          <a:pt x="538" y="0"/>
                        </a:lnTo>
                        <a:lnTo>
                          <a:pt x="512" y="14"/>
                        </a:lnTo>
                        <a:lnTo>
                          <a:pt x="499" y="22"/>
                        </a:lnTo>
                        <a:lnTo>
                          <a:pt x="477" y="28"/>
                        </a:lnTo>
                        <a:lnTo>
                          <a:pt x="453" y="31"/>
                        </a:lnTo>
                        <a:lnTo>
                          <a:pt x="440" y="36"/>
                        </a:lnTo>
                        <a:lnTo>
                          <a:pt x="412" y="50"/>
                        </a:lnTo>
                        <a:lnTo>
                          <a:pt x="394" y="59"/>
                        </a:lnTo>
                        <a:lnTo>
                          <a:pt x="376" y="67"/>
                        </a:lnTo>
                        <a:lnTo>
                          <a:pt x="355" y="73"/>
                        </a:lnTo>
                        <a:lnTo>
                          <a:pt x="333" y="81"/>
                        </a:lnTo>
                        <a:lnTo>
                          <a:pt x="313" y="92"/>
                        </a:lnTo>
                        <a:lnTo>
                          <a:pt x="298" y="106"/>
                        </a:lnTo>
                        <a:lnTo>
                          <a:pt x="285" y="120"/>
                        </a:lnTo>
                        <a:lnTo>
                          <a:pt x="271" y="132"/>
                        </a:lnTo>
                        <a:lnTo>
                          <a:pt x="260" y="140"/>
                        </a:lnTo>
                        <a:lnTo>
                          <a:pt x="236" y="157"/>
                        </a:lnTo>
                        <a:lnTo>
                          <a:pt x="212" y="174"/>
                        </a:lnTo>
                        <a:lnTo>
                          <a:pt x="184" y="190"/>
                        </a:lnTo>
                        <a:lnTo>
                          <a:pt x="164" y="215"/>
                        </a:lnTo>
                        <a:lnTo>
                          <a:pt x="142" y="235"/>
                        </a:lnTo>
                        <a:lnTo>
                          <a:pt x="123" y="246"/>
                        </a:lnTo>
                        <a:lnTo>
                          <a:pt x="103" y="271"/>
                        </a:lnTo>
                        <a:lnTo>
                          <a:pt x="90" y="288"/>
                        </a:lnTo>
                        <a:lnTo>
                          <a:pt x="72" y="305"/>
                        </a:lnTo>
                        <a:lnTo>
                          <a:pt x="55" y="316"/>
                        </a:lnTo>
                        <a:lnTo>
                          <a:pt x="37" y="327"/>
                        </a:lnTo>
                        <a:lnTo>
                          <a:pt x="0" y="389"/>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grpSp>
            <p:sp>
              <p:nvSpPr>
                <p:cNvPr id="1052" name="Freeform 28"/>
                <p:cNvSpPr>
                  <a:spLocks/>
                </p:cNvSpPr>
                <p:nvPr/>
              </p:nvSpPr>
              <p:spPr bwMode="auto">
                <a:xfrm>
                  <a:off x="3740" y="2815"/>
                  <a:ext cx="177" cy="378"/>
                </a:xfrm>
                <a:custGeom>
                  <a:avLst/>
                  <a:gdLst/>
                  <a:ahLst/>
                  <a:cxnLst>
                    <a:cxn ang="0">
                      <a:pos x="33" y="117"/>
                    </a:cxn>
                    <a:cxn ang="0">
                      <a:pos x="29" y="193"/>
                    </a:cxn>
                    <a:cxn ang="0">
                      <a:pos x="13" y="240"/>
                    </a:cxn>
                    <a:cxn ang="0">
                      <a:pos x="0" y="285"/>
                    </a:cxn>
                    <a:cxn ang="0">
                      <a:pos x="0" y="318"/>
                    </a:cxn>
                    <a:cxn ang="0">
                      <a:pos x="4" y="346"/>
                    </a:cxn>
                    <a:cxn ang="0">
                      <a:pos x="20" y="371"/>
                    </a:cxn>
                    <a:cxn ang="0">
                      <a:pos x="33" y="374"/>
                    </a:cxn>
                    <a:cxn ang="0">
                      <a:pos x="44" y="374"/>
                    </a:cxn>
                    <a:cxn ang="0">
                      <a:pos x="57" y="377"/>
                    </a:cxn>
                    <a:cxn ang="0">
                      <a:pos x="64" y="357"/>
                    </a:cxn>
                    <a:cxn ang="0">
                      <a:pos x="70" y="307"/>
                    </a:cxn>
                    <a:cxn ang="0">
                      <a:pos x="90" y="274"/>
                    </a:cxn>
                    <a:cxn ang="0">
                      <a:pos x="95" y="223"/>
                    </a:cxn>
                    <a:cxn ang="0">
                      <a:pos x="103" y="204"/>
                    </a:cxn>
                    <a:cxn ang="0">
                      <a:pos x="112" y="190"/>
                    </a:cxn>
                    <a:cxn ang="0">
                      <a:pos x="119" y="154"/>
                    </a:cxn>
                    <a:cxn ang="0">
                      <a:pos x="132" y="131"/>
                    </a:cxn>
                    <a:cxn ang="0">
                      <a:pos x="141" y="114"/>
                    </a:cxn>
                    <a:cxn ang="0">
                      <a:pos x="150" y="101"/>
                    </a:cxn>
                    <a:cxn ang="0">
                      <a:pos x="150" y="92"/>
                    </a:cxn>
                    <a:cxn ang="0">
                      <a:pos x="169" y="73"/>
                    </a:cxn>
                    <a:cxn ang="0">
                      <a:pos x="172" y="42"/>
                    </a:cxn>
                    <a:cxn ang="0">
                      <a:pos x="176" y="22"/>
                    </a:cxn>
                    <a:cxn ang="0">
                      <a:pos x="158" y="14"/>
                    </a:cxn>
                    <a:cxn ang="0">
                      <a:pos x="147" y="0"/>
                    </a:cxn>
                    <a:cxn ang="0">
                      <a:pos x="132" y="14"/>
                    </a:cxn>
                    <a:cxn ang="0">
                      <a:pos x="119" y="47"/>
                    </a:cxn>
                    <a:cxn ang="0">
                      <a:pos x="103" y="70"/>
                    </a:cxn>
                    <a:cxn ang="0">
                      <a:pos x="90" y="89"/>
                    </a:cxn>
                    <a:cxn ang="0">
                      <a:pos x="84" y="89"/>
                    </a:cxn>
                    <a:cxn ang="0">
                      <a:pos x="70" y="101"/>
                    </a:cxn>
                    <a:cxn ang="0">
                      <a:pos x="64" y="112"/>
                    </a:cxn>
                    <a:cxn ang="0">
                      <a:pos x="33" y="117"/>
                    </a:cxn>
                  </a:cxnLst>
                  <a:rect l="0" t="0" r="r" b="b"/>
                  <a:pathLst>
                    <a:path w="177" h="378">
                      <a:moveTo>
                        <a:pt x="33" y="117"/>
                      </a:moveTo>
                      <a:lnTo>
                        <a:pt x="29" y="193"/>
                      </a:lnTo>
                      <a:lnTo>
                        <a:pt x="13" y="240"/>
                      </a:lnTo>
                      <a:lnTo>
                        <a:pt x="0" y="285"/>
                      </a:lnTo>
                      <a:lnTo>
                        <a:pt x="0" y="318"/>
                      </a:lnTo>
                      <a:lnTo>
                        <a:pt x="4" y="346"/>
                      </a:lnTo>
                      <a:lnTo>
                        <a:pt x="20" y="371"/>
                      </a:lnTo>
                      <a:lnTo>
                        <a:pt x="33" y="374"/>
                      </a:lnTo>
                      <a:lnTo>
                        <a:pt x="44" y="374"/>
                      </a:lnTo>
                      <a:lnTo>
                        <a:pt x="57" y="377"/>
                      </a:lnTo>
                      <a:lnTo>
                        <a:pt x="64" y="357"/>
                      </a:lnTo>
                      <a:lnTo>
                        <a:pt x="70" y="307"/>
                      </a:lnTo>
                      <a:lnTo>
                        <a:pt x="90" y="274"/>
                      </a:lnTo>
                      <a:lnTo>
                        <a:pt x="95" y="223"/>
                      </a:lnTo>
                      <a:lnTo>
                        <a:pt x="103" y="204"/>
                      </a:lnTo>
                      <a:lnTo>
                        <a:pt x="112" y="190"/>
                      </a:lnTo>
                      <a:lnTo>
                        <a:pt x="119" y="154"/>
                      </a:lnTo>
                      <a:lnTo>
                        <a:pt x="132" y="131"/>
                      </a:lnTo>
                      <a:lnTo>
                        <a:pt x="141" y="114"/>
                      </a:lnTo>
                      <a:lnTo>
                        <a:pt x="150" y="101"/>
                      </a:lnTo>
                      <a:lnTo>
                        <a:pt x="150" y="92"/>
                      </a:lnTo>
                      <a:lnTo>
                        <a:pt x="169" y="73"/>
                      </a:lnTo>
                      <a:lnTo>
                        <a:pt x="172" y="42"/>
                      </a:lnTo>
                      <a:lnTo>
                        <a:pt x="176" y="22"/>
                      </a:lnTo>
                      <a:lnTo>
                        <a:pt x="158" y="14"/>
                      </a:lnTo>
                      <a:lnTo>
                        <a:pt x="147" y="0"/>
                      </a:lnTo>
                      <a:lnTo>
                        <a:pt x="132" y="14"/>
                      </a:lnTo>
                      <a:lnTo>
                        <a:pt x="119" y="47"/>
                      </a:lnTo>
                      <a:lnTo>
                        <a:pt x="103" y="70"/>
                      </a:lnTo>
                      <a:lnTo>
                        <a:pt x="90" y="89"/>
                      </a:lnTo>
                      <a:lnTo>
                        <a:pt x="84" y="89"/>
                      </a:lnTo>
                      <a:lnTo>
                        <a:pt x="70" y="101"/>
                      </a:lnTo>
                      <a:lnTo>
                        <a:pt x="64" y="112"/>
                      </a:lnTo>
                      <a:lnTo>
                        <a:pt x="33" y="117"/>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sp>
              <p:nvSpPr>
                <p:cNvPr id="1053" name="Freeform 29"/>
                <p:cNvSpPr>
                  <a:spLocks/>
                </p:cNvSpPr>
                <p:nvPr/>
              </p:nvSpPr>
              <p:spPr bwMode="auto">
                <a:xfrm>
                  <a:off x="2897" y="655"/>
                  <a:ext cx="2392" cy="1789"/>
                </a:xfrm>
                <a:custGeom>
                  <a:avLst/>
                  <a:gdLst/>
                  <a:ahLst/>
                  <a:cxnLst>
                    <a:cxn ang="0">
                      <a:pos x="140" y="750"/>
                    </a:cxn>
                    <a:cxn ang="0">
                      <a:pos x="160" y="619"/>
                    </a:cxn>
                    <a:cxn ang="0">
                      <a:pos x="241" y="544"/>
                    </a:cxn>
                    <a:cxn ang="0">
                      <a:pos x="333" y="508"/>
                    </a:cxn>
                    <a:cxn ang="0">
                      <a:pos x="359" y="432"/>
                    </a:cxn>
                    <a:cxn ang="0">
                      <a:pos x="477" y="365"/>
                    </a:cxn>
                    <a:cxn ang="0">
                      <a:pos x="553" y="271"/>
                    </a:cxn>
                    <a:cxn ang="0">
                      <a:pos x="518" y="223"/>
                    </a:cxn>
                    <a:cxn ang="0">
                      <a:pos x="525" y="179"/>
                    </a:cxn>
                    <a:cxn ang="0">
                      <a:pos x="448" y="243"/>
                    </a:cxn>
                    <a:cxn ang="0">
                      <a:pos x="424" y="371"/>
                    </a:cxn>
                    <a:cxn ang="0">
                      <a:pos x="372" y="410"/>
                    </a:cxn>
                    <a:cxn ang="0">
                      <a:pos x="346" y="343"/>
                    </a:cxn>
                    <a:cxn ang="0">
                      <a:pos x="273" y="374"/>
                    </a:cxn>
                    <a:cxn ang="0">
                      <a:pos x="254" y="324"/>
                    </a:cxn>
                    <a:cxn ang="0">
                      <a:pos x="256" y="273"/>
                    </a:cxn>
                    <a:cxn ang="0">
                      <a:pos x="333" y="240"/>
                    </a:cxn>
                    <a:cxn ang="0">
                      <a:pos x="383" y="153"/>
                    </a:cxn>
                    <a:cxn ang="0">
                      <a:pos x="464" y="53"/>
                    </a:cxn>
                    <a:cxn ang="0">
                      <a:pos x="575" y="25"/>
                    </a:cxn>
                    <a:cxn ang="0">
                      <a:pos x="722" y="103"/>
                    </a:cxn>
                    <a:cxn ang="0">
                      <a:pos x="669" y="223"/>
                    </a:cxn>
                    <a:cxn ang="0">
                      <a:pos x="722" y="285"/>
                    </a:cxn>
                    <a:cxn ang="0">
                      <a:pos x="768" y="215"/>
                    </a:cxn>
                    <a:cxn ang="0">
                      <a:pos x="967" y="187"/>
                    </a:cxn>
                    <a:cxn ang="0">
                      <a:pos x="1208" y="33"/>
                    </a:cxn>
                    <a:cxn ang="0">
                      <a:pos x="1582" y="103"/>
                    </a:cxn>
                    <a:cxn ang="0">
                      <a:pos x="2255" y="226"/>
                    </a:cxn>
                    <a:cxn ang="0">
                      <a:pos x="2314" y="298"/>
                    </a:cxn>
                    <a:cxn ang="0">
                      <a:pos x="2336" y="541"/>
                    </a:cxn>
                    <a:cxn ang="0">
                      <a:pos x="2139" y="346"/>
                    </a:cxn>
                    <a:cxn ang="0">
                      <a:pos x="1984" y="435"/>
                    </a:cxn>
                    <a:cxn ang="0">
                      <a:pos x="2198" y="775"/>
                    </a:cxn>
                    <a:cxn ang="0">
                      <a:pos x="2111" y="920"/>
                    </a:cxn>
                    <a:cxn ang="0">
                      <a:pos x="2253" y="1252"/>
                    </a:cxn>
                    <a:cxn ang="0">
                      <a:pos x="2109" y="1425"/>
                    </a:cxn>
                    <a:cxn ang="0">
                      <a:pos x="2072" y="1559"/>
                    </a:cxn>
                    <a:cxn ang="0">
                      <a:pos x="2063" y="1690"/>
                    </a:cxn>
                    <a:cxn ang="0">
                      <a:pos x="2013" y="1685"/>
                    </a:cxn>
                    <a:cxn ang="0">
                      <a:pos x="1866" y="1411"/>
                    </a:cxn>
                    <a:cxn ang="0">
                      <a:pos x="1656" y="1403"/>
                    </a:cxn>
                    <a:cxn ang="0">
                      <a:pos x="1529" y="1562"/>
                    </a:cxn>
                    <a:cxn ang="0">
                      <a:pos x="1269" y="1213"/>
                    </a:cxn>
                    <a:cxn ang="0">
                      <a:pos x="925" y="1091"/>
                    </a:cxn>
                    <a:cxn ang="0">
                      <a:pos x="1186" y="1308"/>
                    </a:cxn>
                    <a:cxn ang="0">
                      <a:pos x="882" y="1503"/>
                    </a:cxn>
                    <a:cxn ang="0">
                      <a:pos x="803" y="1319"/>
                    </a:cxn>
                    <a:cxn ang="0">
                      <a:pos x="676" y="1105"/>
                    </a:cxn>
                    <a:cxn ang="0">
                      <a:pos x="604" y="946"/>
                    </a:cxn>
                    <a:cxn ang="0">
                      <a:pos x="569" y="873"/>
                    </a:cxn>
                    <a:cxn ang="0">
                      <a:pos x="523" y="831"/>
                    </a:cxn>
                    <a:cxn ang="0">
                      <a:pos x="505" y="909"/>
                    </a:cxn>
                    <a:cxn ang="0">
                      <a:pos x="442" y="787"/>
                    </a:cxn>
                    <a:cxn ang="0">
                      <a:pos x="370" y="742"/>
                    </a:cxn>
                    <a:cxn ang="0">
                      <a:pos x="446" y="848"/>
                    </a:cxn>
                    <a:cxn ang="0">
                      <a:pos x="413" y="873"/>
                    </a:cxn>
                    <a:cxn ang="0">
                      <a:pos x="352" y="803"/>
                    </a:cxn>
                    <a:cxn ang="0">
                      <a:pos x="282" y="753"/>
                    </a:cxn>
                    <a:cxn ang="0">
                      <a:pos x="190" y="817"/>
                    </a:cxn>
                    <a:cxn ang="0">
                      <a:pos x="171" y="890"/>
                    </a:cxn>
                    <a:cxn ang="0">
                      <a:pos x="107" y="943"/>
                    </a:cxn>
                    <a:cxn ang="0">
                      <a:pos x="13" y="909"/>
                    </a:cxn>
                  </a:cxnLst>
                  <a:rect l="0" t="0" r="r" b="b"/>
                  <a:pathLst>
                    <a:path w="2392" h="1789">
                      <a:moveTo>
                        <a:pt x="0" y="803"/>
                      </a:moveTo>
                      <a:lnTo>
                        <a:pt x="22" y="778"/>
                      </a:lnTo>
                      <a:lnTo>
                        <a:pt x="35" y="759"/>
                      </a:lnTo>
                      <a:lnTo>
                        <a:pt x="63" y="759"/>
                      </a:lnTo>
                      <a:lnTo>
                        <a:pt x="94" y="764"/>
                      </a:lnTo>
                      <a:lnTo>
                        <a:pt x="116" y="753"/>
                      </a:lnTo>
                      <a:lnTo>
                        <a:pt x="140" y="750"/>
                      </a:lnTo>
                      <a:lnTo>
                        <a:pt x="142" y="717"/>
                      </a:lnTo>
                      <a:lnTo>
                        <a:pt x="155" y="695"/>
                      </a:lnTo>
                      <a:lnTo>
                        <a:pt x="123" y="669"/>
                      </a:lnTo>
                      <a:lnTo>
                        <a:pt x="118" y="650"/>
                      </a:lnTo>
                      <a:lnTo>
                        <a:pt x="120" y="622"/>
                      </a:lnTo>
                      <a:lnTo>
                        <a:pt x="144" y="622"/>
                      </a:lnTo>
                      <a:lnTo>
                        <a:pt x="160" y="619"/>
                      </a:lnTo>
                      <a:lnTo>
                        <a:pt x="162" y="622"/>
                      </a:lnTo>
                      <a:lnTo>
                        <a:pt x="179" y="605"/>
                      </a:lnTo>
                      <a:lnTo>
                        <a:pt x="197" y="597"/>
                      </a:lnTo>
                      <a:lnTo>
                        <a:pt x="203" y="597"/>
                      </a:lnTo>
                      <a:lnTo>
                        <a:pt x="214" y="580"/>
                      </a:lnTo>
                      <a:lnTo>
                        <a:pt x="228" y="575"/>
                      </a:lnTo>
                      <a:lnTo>
                        <a:pt x="241" y="544"/>
                      </a:lnTo>
                      <a:lnTo>
                        <a:pt x="249" y="552"/>
                      </a:lnTo>
                      <a:lnTo>
                        <a:pt x="267" y="533"/>
                      </a:lnTo>
                      <a:lnTo>
                        <a:pt x="269" y="533"/>
                      </a:lnTo>
                      <a:lnTo>
                        <a:pt x="291" y="510"/>
                      </a:lnTo>
                      <a:lnTo>
                        <a:pt x="304" y="508"/>
                      </a:lnTo>
                      <a:lnTo>
                        <a:pt x="322" y="508"/>
                      </a:lnTo>
                      <a:lnTo>
                        <a:pt x="333" y="508"/>
                      </a:lnTo>
                      <a:lnTo>
                        <a:pt x="324" y="480"/>
                      </a:lnTo>
                      <a:lnTo>
                        <a:pt x="319" y="457"/>
                      </a:lnTo>
                      <a:lnTo>
                        <a:pt x="315" y="410"/>
                      </a:lnTo>
                      <a:lnTo>
                        <a:pt x="341" y="407"/>
                      </a:lnTo>
                      <a:lnTo>
                        <a:pt x="354" y="399"/>
                      </a:lnTo>
                      <a:lnTo>
                        <a:pt x="348" y="418"/>
                      </a:lnTo>
                      <a:lnTo>
                        <a:pt x="359" y="432"/>
                      </a:lnTo>
                      <a:lnTo>
                        <a:pt x="370" y="449"/>
                      </a:lnTo>
                      <a:lnTo>
                        <a:pt x="376" y="460"/>
                      </a:lnTo>
                      <a:lnTo>
                        <a:pt x="407" y="457"/>
                      </a:lnTo>
                      <a:lnTo>
                        <a:pt x="433" y="416"/>
                      </a:lnTo>
                      <a:lnTo>
                        <a:pt x="453" y="396"/>
                      </a:lnTo>
                      <a:lnTo>
                        <a:pt x="464" y="382"/>
                      </a:lnTo>
                      <a:lnTo>
                        <a:pt x="477" y="365"/>
                      </a:lnTo>
                      <a:lnTo>
                        <a:pt x="490" y="343"/>
                      </a:lnTo>
                      <a:lnTo>
                        <a:pt x="501" y="351"/>
                      </a:lnTo>
                      <a:lnTo>
                        <a:pt x="501" y="338"/>
                      </a:lnTo>
                      <a:lnTo>
                        <a:pt x="508" y="329"/>
                      </a:lnTo>
                      <a:lnTo>
                        <a:pt x="527" y="335"/>
                      </a:lnTo>
                      <a:lnTo>
                        <a:pt x="560" y="371"/>
                      </a:lnTo>
                      <a:lnTo>
                        <a:pt x="553" y="271"/>
                      </a:lnTo>
                      <a:lnTo>
                        <a:pt x="525" y="315"/>
                      </a:lnTo>
                      <a:lnTo>
                        <a:pt x="503" y="312"/>
                      </a:lnTo>
                      <a:lnTo>
                        <a:pt x="497" y="285"/>
                      </a:lnTo>
                      <a:lnTo>
                        <a:pt x="497" y="271"/>
                      </a:lnTo>
                      <a:lnTo>
                        <a:pt x="490" y="262"/>
                      </a:lnTo>
                      <a:lnTo>
                        <a:pt x="508" y="240"/>
                      </a:lnTo>
                      <a:lnTo>
                        <a:pt x="518" y="223"/>
                      </a:lnTo>
                      <a:lnTo>
                        <a:pt x="529" y="218"/>
                      </a:lnTo>
                      <a:lnTo>
                        <a:pt x="538" y="215"/>
                      </a:lnTo>
                      <a:lnTo>
                        <a:pt x="545" y="201"/>
                      </a:lnTo>
                      <a:lnTo>
                        <a:pt x="553" y="198"/>
                      </a:lnTo>
                      <a:lnTo>
                        <a:pt x="564" y="198"/>
                      </a:lnTo>
                      <a:lnTo>
                        <a:pt x="545" y="173"/>
                      </a:lnTo>
                      <a:lnTo>
                        <a:pt x="525" y="179"/>
                      </a:lnTo>
                      <a:lnTo>
                        <a:pt x="512" y="179"/>
                      </a:lnTo>
                      <a:lnTo>
                        <a:pt x="501" y="170"/>
                      </a:lnTo>
                      <a:lnTo>
                        <a:pt x="501" y="187"/>
                      </a:lnTo>
                      <a:lnTo>
                        <a:pt x="490" y="204"/>
                      </a:lnTo>
                      <a:lnTo>
                        <a:pt x="475" y="232"/>
                      </a:lnTo>
                      <a:lnTo>
                        <a:pt x="459" y="243"/>
                      </a:lnTo>
                      <a:lnTo>
                        <a:pt x="448" y="243"/>
                      </a:lnTo>
                      <a:lnTo>
                        <a:pt x="444" y="262"/>
                      </a:lnTo>
                      <a:lnTo>
                        <a:pt x="444" y="271"/>
                      </a:lnTo>
                      <a:lnTo>
                        <a:pt x="435" y="279"/>
                      </a:lnTo>
                      <a:lnTo>
                        <a:pt x="446" y="312"/>
                      </a:lnTo>
                      <a:lnTo>
                        <a:pt x="453" y="329"/>
                      </a:lnTo>
                      <a:lnTo>
                        <a:pt x="440" y="354"/>
                      </a:lnTo>
                      <a:lnTo>
                        <a:pt x="424" y="371"/>
                      </a:lnTo>
                      <a:lnTo>
                        <a:pt x="420" y="396"/>
                      </a:lnTo>
                      <a:lnTo>
                        <a:pt x="411" y="416"/>
                      </a:lnTo>
                      <a:lnTo>
                        <a:pt x="403" y="416"/>
                      </a:lnTo>
                      <a:lnTo>
                        <a:pt x="389" y="418"/>
                      </a:lnTo>
                      <a:lnTo>
                        <a:pt x="376" y="427"/>
                      </a:lnTo>
                      <a:lnTo>
                        <a:pt x="372" y="424"/>
                      </a:lnTo>
                      <a:lnTo>
                        <a:pt x="372" y="410"/>
                      </a:lnTo>
                      <a:lnTo>
                        <a:pt x="370" y="388"/>
                      </a:lnTo>
                      <a:lnTo>
                        <a:pt x="359" y="388"/>
                      </a:lnTo>
                      <a:lnTo>
                        <a:pt x="352" y="374"/>
                      </a:lnTo>
                      <a:lnTo>
                        <a:pt x="354" y="354"/>
                      </a:lnTo>
                      <a:lnTo>
                        <a:pt x="357" y="343"/>
                      </a:lnTo>
                      <a:lnTo>
                        <a:pt x="354" y="338"/>
                      </a:lnTo>
                      <a:lnTo>
                        <a:pt x="346" y="343"/>
                      </a:lnTo>
                      <a:lnTo>
                        <a:pt x="341" y="343"/>
                      </a:lnTo>
                      <a:lnTo>
                        <a:pt x="335" y="340"/>
                      </a:lnTo>
                      <a:lnTo>
                        <a:pt x="330" y="338"/>
                      </a:lnTo>
                      <a:lnTo>
                        <a:pt x="319" y="349"/>
                      </a:lnTo>
                      <a:lnTo>
                        <a:pt x="308" y="363"/>
                      </a:lnTo>
                      <a:lnTo>
                        <a:pt x="298" y="377"/>
                      </a:lnTo>
                      <a:lnTo>
                        <a:pt x="273" y="374"/>
                      </a:lnTo>
                      <a:lnTo>
                        <a:pt x="258" y="371"/>
                      </a:lnTo>
                      <a:lnTo>
                        <a:pt x="247" y="357"/>
                      </a:lnTo>
                      <a:lnTo>
                        <a:pt x="247" y="349"/>
                      </a:lnTo>
                      <a:lnTo>
                        <a:pt x="254" y="338"/>
                      </a:lnTo>
                      <a:lnTo>
                        <a:pt x="263" y="329"/>
                      </a:lnTo>
                      <a:lnTo>
                        <a:pt x="269" y="318"/>
                      </a:lnTo>
                      <a:lnTo>
                        <a:pt x="254" y="324"/>
                      </a:lnTo>
                      <a:lnTo>
                        <a:pt x="247" y="310"/>
                      </a:lnTo>
                      <a:lnTo>
                        <a:pt x="247" y="301"/>
                      </a:lnTo>
                      <a:lnTo>
                        <a:pt x="269" y="298"/>
                      </a:lnTo>
                      <a:lnTo>
                        <a:pt x="289" y="296"/>
                      </a:lnTo>
                      <a:lnTo>
                        <a:pt x="276" y="287"/>
                      </a:lnTo>
                      <a:lnTo>
                        <a:pt x="256" y="290"/>
                      </a:lnTo>
                      <a:lnTo>
                        <a:pt x="256" y="273"/>
                      </a:lnTo>
                      <a:lnTo>
                        <a:pt x="265" y="262"/>
                      </a:lnTo>
                      <a:lnTo>
                        <a:pt x="284" y="251"/>
                      </a:lnTo>
                      <a:lnTo>
                        <a:pt x="291" y="240"/>
                      </a:lnTo>
                      <a:lnTo>
                        <a:pt x="298" y="234"/>
                      </a:lnTo>
                      <a:lnTo>
                        <a:pt x="313" y="232"/>
                      </a:lnTo>
                      <a:lnTo>
                        <a:pt x="326" y="234"/>
                      </a:lnTo>
                      <a:lnTo>
                        <a:pt x="333" y="240"/>
                      </a:lnTo>
                      <a:lnTo>
                        <a:pt x="343" y="232"/>
                      </a:lnTo>
                      <a:lnTo>
                        <a:pt x="333" y="229"/>
                      </a:lnTo>
                      <a:lnTo>
                        <a:pt x="333" y="206"/>
                      </a:lnTo>
                      <a:lnTo>
                        <a:pt x="361" y="181"/>
                      </a:lnTo>
                      <a:lnTo>
                        <a:pt x="376" y="165"/>
                      </a:lnTo>
                      <a:lnTo>
                        <a:pt x="385" y="162"/>
                      </a:lnTo>
                      <a:lnTo>
                        <a:pt x="383" y="153"/>
                      </a:lnTo>
                      <a:lnTo>
                        <a:pt x="396" y="137"/>
                      </a:lnTo>
                      <a:lnTo>
                        <a:pt x="411" y="112"/>
                      </a:lnTo>
                      <a:lnTo>
                        <a:pt x="429" y="100"/>
                      </a:lnTo>
                      <a:lnTo>
                        <a:pt x="416" y="89"/>
                      </a:lnTo>
                      <a:lnTo>
                        <a:pt x="451" y="64"/>
                      </a:lnTo>
                      <a:lnTo>
                        <a:pt x="466" y="67"/>
                      </a:lnTo>
                      <a:lnTo>
                        <a:pt x="464" y="53"/>
                      </a:lnTo>
                      <a:lnTo>
                        <a:pt x="494" y="50"/>
                      </a:lnTo>
                      <a:lnTo>
                        <a:pt x="551" y="6"/>
                      </a:lnTo>
                      <a:lnTo>
                        <a:pt x="560" y="0"/>
                      </a:lnTo>
                      <a:lnTo>
                        <a:pt x="549" y="33"/>
                      </a:lnTo>
                      <a:lnTo>
                        <a:pt x="562" y="17"/>
                      </a:lnTo>
                      <a:lnTo>
                        <a:pt x="578" y="11"/>
                      </a:lnTo>
                      <a:lnTo>
                        <a:pt x="575" y="25"/>
                      </a:lnTo>
                      <a:lnTo>
                        <a:pt x="619" y="8"/>
                      </a:lnTo>
                      <a:lnTo>
                        <a:pt x="639" y="22"/>
                      </a:lnTo>
                      <a:lnTo>
                        <a:pt x="610" y="36"/>
                      </a:lnTo>
                      <a:lnTo>
                        <a:pt x="621" y="53"/>
                      </a:lnTo>
                      <a:lnTo>
                        <a:pt x="663" y="50"/>
                      </a:lnTo>
                      <a:lnTo>
                        <a:pt x="726" y="75"/>
                      </a:lnTo>
                      <a:lnTo>
                        <a:pt x="722" y="103"/>
                      </a:lnTo>
                      <a:lnTo>
                        <a:pt x="696" y="128"/>
                      </a:lnTo>
                      <a:lnTo>
                        <a:pt x="656" y="142"/>
                      </a:lnTo>
                      <a:lnTo>
                        <a:pt x="650" y="170"/>
                      </a:lnTo>
                      <a:lnTo>
                        <a:pt x="652" y="198"/>
                      </a:lnTo>
                      <a:lnTo>
                        <a:pt x="663" y="204"/>
                      </a:lnTo>
                      <a:lnTo>
                        <a:pt x="665" y="218"/>
                      </a:lnTo>
                      <a:lnTo>
                        <a:pt x="669" y="223"/>
                      </a:lnTo>
                      <a:lnTo>
                        <a:pt x="678" y="229"/>
                      </a:lnTo>
                      <a:lnTo>
                        <a:pt x="680" y="245"/>
                      </a:lnTo>
                      <a:lnTo>
                        <a:pt x="693" y="265"/>
                      </a:lnTo>
                      <a:lnTo>
                        <a:pt x="693" y="273"/>
                      </a:lnTo>
                      <a:lnTo>
                        <a:pt x="707" y="273"/>
                      </a:lnTo>
                      <a:lnTo>
                        <a:pt x="711" y="279"/>
                      </a:lnTo>
                      <a:lnTo>
                        <a:pt x="722" y="285"/>
                      </a:lnTo>
                      <a:lnTo>
                        <a:pt x="728" y="276"/>
                      </a:lnTo>
                      <a:lnTo>
                        <a:pt x="735" y="262"/>
                      </a:lnTo>
                      <a:lnTo>
                        <a:pt x="739" y="254"/>
                      </a:lnTo>
                      <a:lnTo>
                        <a:pt x="750" y="259"/>
                      </a:lnTo>
                      <a:lnTo>
                        <a:pt x="763" y="240"/>
                      </a:lnTo>
                      <a:lnTo>
                        <a:pt x="763" y="226"/>
                      </a:lnTo>
                      <a:lnTo>
                        <a:pt x="768" y="215"/>
                      </a:lnTo>
                      <a:lnTo>
                        <a:pt x="770" y="206"/>
                      </a:lnTo>
                      <a:lnTo>
                        <a:pt x="796" y="198"/>
                      </a:lnTo>
                      <a:lnTo>
                        <a:pt x="818" y="190"/>
                      </a:lnTo>
                      <a:lnTo>
                        <a:pt x="847" y="179"/>
                      </a:lnTo>
                      <a:lnTo>
                        <a:pt x="879" y="187"/>
                      </a:lnTo>
                      <a:lnTo>
                        <a:pt x="912" y="187"/>
                      </a:lnTo>
                      <a:lnTo>
                        <a:pt x="967" y="187"/>
                      </a:lnTo>
                      <a:lnTo>
                        <a:pt x="976" y="120"/>
                      </a:lnTo>
                      <a:lnTo>
                        <a:pt x="1006" y="123"/>
                      </a:lnTo>
                      <a:lnTo>
                        <a:pt x="1028" y="173"/>
                      </a:lnTo>
                      <a:lnTo>
                        <a:pt x="1033" y="131"/>
                      </a:lnTo>
                      <a:lnTo>
                        <a:pt x="1133" y="8"/>
                      </a:lnTo>
                      <a:lnTo>
                        <a:pt x="1173" y="8"/>
                      </a:lnTo>
                      <a:lnTo>
                        <a:pt x="1208" y="33"/>
                      </a:lnTo>
                      <a:lnTo>
                        <a:pt x="1253" y="31"/>
                      </a:lnTo>
                      <a:lnTo>
                        <a:pt x="1315" y="75"/>
                      </a:lnTo>
                      <a:lnTo>
                        <a:pt x="1385" y="100"/>
                      </a:lnTo>
                      <a:lnTo>
                        <a:pt x="1435" y="95"/>
                      </a:lnTo>
                      <a:lnTo>
                        <a:pt x="1501" y="123"/>
                      </a:lnTo>
                      <a:lnTo>
                        <a:pt x="1555" y="123"/>
                      </a:lnTo>
                      <a:lnTo>
                        <a:pt x="1582" y="103"/>
                      </a:lnTo>
                      <a:lnTo>
                        <a:pt x="1643" y="103"/>
                      </a:lnTo>
                      <a:lnTo>
                        <a:pt x="1676" y="126"/>
                      </a:lnTo>
                      <a:lnTo>
                        <a:pt x="1759" y="126"/>
                      </a:lnTo>
                      <a:lnTo>
                        <a:pt x="1829" y="162"/>
                      </a:lnTo>
                      <a:lnTo>
                        <a:pt x="1953" y="156"/>
                      </a:lnTo>
                      <a:lnTo>
                        <a:pt x="2157" y="173"/>
                      </a:lnTo>
                      <a:lnTo>
                        <a:pt x="2255" y="226"/>
                      </a:lnTo>
                      <a:lnTo>
                        <a:pt x="2338" y="259"/>
                      </a:lnTo>
                      <a:lnTo>
                        <a:pt x="2391" y="287"/>
                      </a:lnTo>
                      <a:lnTo>
                        <a:pt x="2376" y="296"/>
                      </a:lnTo>
                      <a:lnTo>
                        <a:pt x="2338" y="273"/>
                      </a:lnTo>
                      <a:lnTo>
                        <a:pt x="2253" y="265"/>
                      </a:lnTo>
                      <a:lnTo>
                        <a:pt x="2277" y="287"/>
                      </a:lnTo>
                      <a:lnTo>
                        <a:pt x="2314" y="298"/>
                      </a:lnTo>
                      <a:lnTo>
                        <a:pt x="2303" y="335"/>
                      </a:lnTo>
                      <a:lnTo>
                        <a:pt x="2264" y="357"/>
                      </a:lnTo>
                      <a:lnTo>
                        <a:pt x="2251" y="393"/>
                      </a:lnTo>
                      <a:lnTo>
                        <a:pt x="2303" y="427"/>
                      </a:lnTo>
                      <a:lnTo>
                        <a:pt x="2341" y="471"/>
                      </a:lnTo>
                      <a:lnTo>
                        <a:pt x="2360" y="536"/>
                      </a:lnTo>
                      <a:lnTo>
                        <a:pt x="2336" y="541"/>
                      </a:lnTo>
                      <a:lnTo>
                        <a:pt x="2284" y="522"/>
                      </a:lnTo>
                      <a:lnTo>
                        <a:pt x="2229" y="474"/>
                      </a:lnTo>
                      <a:lnTo>
                        <a:pt x="2207" y="449"/>
                      </a:lnTo>
                      <a:lnTo>
                        <a:pt x="2194" y="416"/>
                      </a:lnTo>
                      <a:lnTo>
                        <a:pt x="2181" y="365"/>
                      </a:lnTo>
                      <a:lnTo>
                        <a:pt x="2159" y="349"/>
                      </a:lnTo>
                      <a:lnTo>
                        <a:pt x="2139" y="346"/>
                      </a:lnTo>
                      <a:lnTo>
                        <a:pt x="2122" y="351"/>
                      </a:lnTo>
                      <a:lnTo>
                        <a:pt x="2142" y="391"/>
                      </a:lnTo>
                      <a:lnTo>
                        <a:pt x="2089" y="396"/>
                      </a:lnTo>
                      <a:lnTo>
                        <a:pt x="2065" y="377"/>
                      </a:lnTo>
                      <a:lnTo>
                        <a:pt x="2019" y="388"/>
                      </a:lnTo>
                      <a:lnTo>
                        <a:pt x="1984" y="418"/>
                      </a:lnTo>
                      <a:lnTo>
                        <a:pt x="1984" y="435"/>
                      </a:lnTo>
                      <a:lnTo>
                        <a:pt x="1997" y="463"/>
                      </a:lnTo>
                      <a:lnTo>
                        <a:pt x="2052" y="471"/>
                      </a:lnTo>
                      <a:lnTo>
                        <a:pt x="2096" y="505"/>
                      </a:lnTo>
                      <a:lnTo>
                        <a:pt x="2170" y="597"/>
                      </a:lnTo>
                      <a:lnTo>
                        <a:pt x="2201" y="658"/>
                      </a:lnTo>
                      <a:lnTo>
                        <a:pt x="2205" y="722"/>
                      </a:lnTo>
                      <a:lnTo>
                        <a:pt x="2198" y="775"/>
                      </a:lnTo>
                      <a:lnTo>
                        <a:pt x="2181" y="775"/>
                      </a:lnTo>
                      <a:lnTo>
                        <a:pt x="2161" y="756"/>
                      </a:lnTo>
                      <a:lnTo>
                        <a:pt x="2133" y="781"/>
                      </a:lnTo>
                      <a:lnTo>
                        <a:pt x="2104" y="803"/>
                      </a:lnTo>
                      <a:lnTo>
                        <a:pt x="2100" y="840"/>
                      </a:lnTo>
                      <a:lnTo>
                        <a:pt x="2131" y="884"/>
                      </a:lnTo>
                      <a:lnTo>
                        <a:pt x="2111" y="920"/>
                      </a:lnTo>
                      <a:lnTo>
                        <a:pt x="2104" y="982"/>
                      </a:lnTo>
                      <a:lnTo>
                        <a:pt x="2142" y="1021"/>
                      </a:lnTo>
                      <a:lnTo>
                        <a:pt x="2183" y="1032"/>
                      </a:lnTo>
                      <a:lnTo>
                        <a:pt x="2227" y="1074"/>
                      </a:lnTo>
                      <a:lnTo>
                        <a:pt x="2264" y="1130"/>
                      </a:lnTo>
                      <a:lnTo>
                        <a:pt x="2266" y="1213"/>
                      </a:lnTo>
                      <a:lnTo>
                        <a:pt x="2253" y="1252"/>
                      </a:lnTo>
                      <a:lnTo>
                        <a:pt x="2214" y="1286"/>
                      </a:lnTo>
                      <a:lnTo>
                        <a:pt x="2166" y="1303"/>
                      </a:lnTo>
                      <a:lnTo>
                        <a:pt x="2135" y="1328"/>
                      </a:lnTo>
                      <a:lnTo>
                        <a:pt x="2118" y="1314"/>
                      </a:lnTo>
                      <a:lnTo>
                        <a:pt x="2102" y="1328"/>
                      </a:lnTo>
                      <a:lnTo>
                        <a:pt x="2098" y="1389"/>
                      </a:lnTo>
                      <a:lnTo>
                        <a:pt x="2109" y="1425"/>
                      </a:lnTo>
                      <a:lnTo>
                        <a:pt x="2157" y="1467"/>
                      </a:lnTo>
                      <a:lnTo>
                        <a:pt x="2177" y="1509"/>
                      </a:lnTo>
                      <a:lnTo>
                        <a:pt x="2192" y="1531"/>
                      </a:lnTo>
                      <a:lnTo>
                        <a:pt x="2188" y="1576"/>
                      </a:lnTo>
                      <a:lnTo>
                        <a:pt x="2157" y="1612"/>
                      </a:lnTo>
                      <a:lnTo>
                        <a:pt x="2124" y="1612"/>
                      </a:lnTo>
                      <a:lnTo>
                        <a:pt x="2072" y="1559"/>
                      </a:lnTo>
                      <a:lnTo>
                        <a:pt x="2034" y="1540"/>
                      </a:lnTo>
                      <a:lnTo>
                        <a:pt x="2019" y="1529"/>
                      </a:lnTo>
                      <a:lnTo>
                        <a:pt x="2004" y="1556"/>
                      </a:lnTo>
                      <a:lnTo>
                        <a:pt x="2008" y="1596"/>
                      </a:lnTo>
                      <a:lnTo>
                        <a:pt x="2021" y="1626"/>
                      </a:lnTo>
                      <a:lnTo>
                        <a:pt x="2030" y="1674"/>
                      </a:lnTo>
                      <a:lnTo>
                        <a:pt x="2063" y="1690"/>
                      </a:lnTo>
                      <a:lnTo>
                        <a:pt x="2052" y="1715"/>
                      </a:lnTo>
                      <a:lnTo>
                        <a:pt x="2054" y="1752"/>
                      </a:lnTo>
                      <a:lnTo>
                        <a:pt x="2065" y="1788"/>
                      </a:lnTo>
                      <a:lnTo>
                        <a:pt x="2043" y="1785"/>
                      </a:lnTo>
                      <a:lnTo>
                        <a:pt x="2019" y="1743"/>
                      </a:lnTo>
                      <a:lnTo>
                        <a:pt x="2021" y="1699"/>
                      </a:lnTo>
                      <a:lnTo>
                        <a:pt x="2013" y="1685"/>
                      </a:lnTo>
                      <a:lnTo>
                        <a:pt x="2004" y="1635"/>
                      </a:lnTo>
                      <a:lnTo>
                        <a:pt x="1993" y="1621"/>
                      </a:lnTo>
                      <a:lnTo>
                        <a:pt x="1988" y="1551"/>
                      </a:lnTo>
                      <a:lnTo>
                        <a:pt x="1973" y="1509"/>
                      </a:lnTo>
                      <a:lnTo>
                        <a:pt x="1947" y="1470"/>
                      </a:lnTo>
                      <a:lnTo>
                        <a:pt x="1899" y="1448"/>
                      </a:lnTo>
                      <a:lnTo>
                        <a:pt x="1866" y="1411"/>
                      </a:lnTo>
                      <a:lnTo>
                        <a:pt x="1853" y="1384"/>
                      </a:lnTo>
                      <a:lnTo>
                        <a:pt x="1829" y="1353"/>
                      </a:lnTo>
                      <a:lnTo>
                        <a:pt x="1792" y="1283"/>
                      </a:lnTo>
                      <a:lnTo>
                        <a:pt x="1759" y="1289"/>
                      </a:lnTo>
                      <a:lnTo>
                        <a:pt x="1715" y="1322"/>
                      </a:lnTo>
                      <a:lnTo>
                        <a:pt x="1695" y="1350"/>
                      </a:lnTo>
                      <a:lnTo>
                        <a:pt x="1656" y="1403"/>
                      </a:lnTo>
                      <a:lnTo>
                        <a:pt x="1628" y="1459"/>
                      </a:lnTo>
                      <a:lnTo>
                        <a:pt x="1617" y="1478"/>
                      </a:lnTo>
                      <a:lnTo>
                        <a:pt x="1628" y="1543"/>
                      </a:lnTo>
                      <a:lnTo>
                        <a:pt x="1625" y="1607"/>
                      </a:lnTo>
                      <a:lnTo>
                        <a:pt x="1590" y="1651"/>
                      </a:lnTo>
                      <a:lnTo>
                        <a:pt x="1571" y="1654"/>
                      </a:lnTo>
                      <a:lnTo>
                        <a:pt x="1529" y="1562"/>
                      </a:lnTo>
                      <a:lnTo>
                        <a:pt x="1496" y="1498"/>
                      </a:lnTo>
                      <a:lnTo>
                        <a:pt x="1431" y="1375"/>
                      </a:lnTo>
                      <a:lnTo>
                        <a:pt x="1428" y="1328"/>
                      </a:lnTo>
                      <a:lnTo>
                        <a:pt x="1413" y="1305"/>
                      </a:lnTo>
                      <a:lnTo>
                        <a:pt x="1402" y="1336"/>
                      </a:lnTo>
                      <a:lnTo>
                        <a:pt x="1345" y="1266"/>
                      </a:lnTo>
                      <a:lnTo>
                        <a:pt x="1269" y="1213"/>
                      </a:lnTo>
                      <a:lnTo>
                        <a:pt x="1221" y="1225"/>
                      </a:lnTo>
                      <a:lnTo>
                        <a:pt x="1151" y="1219"/>
                      </a:lnTo>
                      <a:lnTo>
                        <a:pt x="1118" y="1180"/>
                      </a:lnTo>
                      <a:lnTo>
                        <a:pt x="1081" y="1185"/>
                      </a:lnTo>
                      <a:lnTo>
                        <a:pt x="1028" y="1169"/>
                      </a:lnTo>
                      <a:lnTo>
                        <a:pt x="919" y="1038"/>
                      </a:lnTo>
                      <a:lnTo>
                        <a:pt x="925" y="1091"/>
                      </a:lnTo>
                      <a:lnTo>
                        <a:pt x="958" y="1166"/>
                      </a:lnTo>
                      <a:lnTo>
                        <a:pt x="995" y="1219"/>
                      </a:lnTo>
                      <a:lnTo>
                        <a:pt x="1035" y="1247"/>
                      </a:lnTo>
                      <a:lnTo>
                        <a:pt x="1078" y="1225"/>
                      </a:lnTo>
                      <a:lnTo>
                        <a:pt x="1113" y="1225"/>
                      </a:lnTo>
                      <a:lnTo>
                        <a:pt x="1159" y="1272"/>
                      </a:lnTo>
                      <a:lnTo>
                        <a:pt x="1186" y="1308"/>
                      </a:lnTo>
                      <a:lnTo>
                        <a:pt x="1181" y="1331"/>
                      </a:lnTo>
                      <a:lnTo>
                        <a:pt x="1103" y="1434"/>
                      </a:lnTo>
                      <a:lnTo>
                        <a:pt x="1050" y="1473"/>
                      </a:lnTo>
                      <a:lnTo>
                        <a:pt x="941" y="1523"/>
                      </a:lnTo>
                      <a:lnTo>
                        <a:pt x="908" y="1540"/>
                      </a:lnTo>
                      <a:lnTo>
                        <a:pt x="888" y="1523"/>
                      </a:lnTo>
                      <a:lnTo>
                        <a:pt x="882" y="1503"/>
                      </a:lnTo>
                      <a:lnTo>
                        <a:pt x="879" y="1473"/>
                      </a:lnTo>
                      <a:lnTo>
                        <a:pt x="871" y="1442"/>
                      </a:lnTo>
                      <a:lnTo>
                        <a:pt x="855" y="1417"/>
                      </a:lnTo>
                      <a:lnTo>
                        <a:pt x="842" y="1395"/>
                      </a:lnTo>
                      <a:lnTo>
                        <a:pt x="823" y="1364"/>
                      </a:lnTo>
                      <a:lnTo>
                        <a:pt x="812" y="1344"/>
                      </a:lnTo>
                      <a:lnTo>
                        <a:pt x="803" y="1319"/>
                      </a:lnTo>
                      <a:lnTo>
                        <a:pt x="788" y="1297"/>
                      </a:lnTo>
                      <a:lnTo>
                        <a:pt x="763" y="1241"/>
                      </a:lnTo>
                      <a:lnTo>
                        <a:pt x="750" y="1219"/>
                      </a:lnTo>
                      <a:lnTo>
                        <a:pt x="733" y="1188"/>
                      </a:lnTo>
                      <a:lnTo>
                        <a:pt x="704" y="1146"/>
                      </a:lnTo>
                      <a:lnTo>
                        <a:pt x="689" y="1121"/>
                      </a:lnTo>
                      <a:lnTo>
                        <a:pt x="676" y="1105"/>
                      </a:lnTo>
                      <a:lnTo>
                        <a:pt x="661" y="1068"/>
                      </a:lnTo>
                      <a:lnTo>
                        <a:pt x="707" y="1035"/>
                      </a:lnTo>
                      <a:lnTo>
                        <a:pt x="726" y="962"/>
                      </a:lnTo>
                      <a:lnTo>
                        <a:pt x="683" y="943"/>
                      </a:lnTo>
                      <a:lnTo>
                        <a:pt x="623" y="954"/>
                      </a:lnTo>
                      <a:lnTo>
                        <a:pt x="610" y="946"/>
                      </a:lnTo>
                      <a:lnTo>
                        <a:pt x="604" y="946"/>
                      </a:lnTo>
                      <a:lnTo>
                        <a:pt x="595" y="946"/>
                      </a:lnTo>
                      <a:lnTo>
                        <a:pt x="588" y="946"/>
                      </a:lnTo>
                      <a:lnTo>
                        <a:pt x="586" y="932"/>
                      </a:lnTo>
                      <a:lnTo>
                        <a:pt x="582" y="920"/>
                      </a:lnTo>
                      <a:lnTo>
                        <a:pt x="582" y="898"/>
                      </a:lnTo>
                      <a:lnTo>
                        <a:pt x="571" y="887"/>
                      </a:lnTo>
                      <a:lnTo>
                        <a:pt x="569" y="873"/>
                      </a:lnTo>
                      <a:lnTo>
                        <a:pt x="562" y="870"/>
                      </a:lnTo>
                      <a:lnTo>
                        <a:pt x="556" y="859"/>
                      </a:lnTo>
                      <a:lnTo>
                        <a:pt x="553" y="848"/>
                      </a:lnTo>
                      <a:lnTo>
                        <a:pt x="549" y="837"/>
                      </a:lnTo>
                      <a:lnTo>
                        <a:pt x="545" y="831"/>
                      </a:lnTo>
                      <a:lnTo>
                        <a:pt x="532" y="831"/>
                      </a:lnTo>
                      <a:lnTo>
                        <a:pt x="523" y="831"/>
                      </a:lnTo>
                      <a:lnTo>
                        <a:pt x="518" y="831"/>
                      </a:lnTo>
                      <a:lnTo>
                        <a:pt x="516" y="845"/>
                      </a:lnTo>
                      <a:lnTo>
                        <a:pt x="516" y="859"/>
                      </a:lnTo>
                      <a:lnTo>
                        <a:pt x="516" y="876"/>
                      </a:lnTo>
                      <a:lnTo>
                        <a:pt x="516" y="893"/>
                      </a:lnTo>
                      <a:lnTo>
                        <a:pt x="516" y="904"/>
                      </a:lnTo>
                      <a:lnTo>
                        <a:pt x="505" y="909"/>
                      </a:lnTo>
                      <a:lnTo>
                        <a:pt x="497" y="920"/>
                      </a:lnTo>
                      <a:lnTo>
                        <a:pt x="483" y="904"/>
                      </a:lnTo>
                      <a:lnTo>
                        <a:pt x="475" y="881"/>
                      </a:lnTo>
                      <a:lnTo>
                        <a:pt x="477" y="856"/>
                      </a:lnTo>
                      <a:lnTo>
                        <a:pt x="464" y="823"/>
                      </a:lnTo>
                      <a:lnTo>
                        <a:pt x="457" y="801"/>
                      </a:lnTo>
                      <a:lnTo>
                        <a:pt x="442" y="787"/>
                      </a:lnTo>
                      <a:lnTo>
                        <a:pt x="424" y="773"/>
                      </a:lnTo>
                      <a:lnTo>
                        <a:pt x="416" y="753"/>
                      </a:lnTo>
                      <a:lnTo>
                        <a:pt x="409" y="739"/>
                      </a:lnTo>
                      <a:lnTo>
                        <a:pt x="394" y="736"/>
                      </a:lnTo>
                      <a:lnTo>
                        <a:pt x="389" y="728"/>
                      </a:lnTo>
                      <a:lnTo>
                        <a:pt x="378" y="728"/>
                      </a:lnTo>
                      <a:lnTo>
                        <a:pt x="370" y="742"/>
                      </a:lnTo>
                      <a:lnTo>
                        <a:pt x="361" y="753"/>
                      </a:lnTo>
                      <a:lnTo>
                        <a:pt x="381" y="767"/>
                      </a:lnTo>
                      <a:lnTo>
                        <a:pt x="392" y="787"/>
                      </a:lnTo>
                      <a:lnTo>
                        <a:pt x="411" y="812"/>
                      </a:lnTo>
                      <a:lnTo>
                        <a:pt x="420" y="823"/>
                      </a:lnTo>
                      <a:lnTo>
                        <a:pt x="435" y="831"/>
                      </a:lnTo>
                      <a:lnTo>
                        <a:pt x="446" y="848"/>
                      </a:lnTo>
                      <a:lnTo>
                        <a:pt x="433" y="868"/>
                      </a:lnTo>
                      <a:lnTo>
                        <a:pt x="431" y="859"/>
                      </a:lnTo>
                      <a:lnTo>
                        <a:pt x="431" y="848"/>
                      </a:lnTo>
                      <a:lnTo>
                        <a:pt x="424" y="873"/>
                      </a:lnTo>
                      <a:lnTo>
                        <a:pt x="422" y="895"/>
                      </a:lnTo>
                      <a:lnTo>
                        <a:pt x="409" y="901"/>
                      </a:lnTo>
                      <a:lnTo>
                        <a:pt x="413" y="873"/>
                      </a:lnTo>
                      <a:lnTo>
                        <a:pt x="411" y="859"/>
                      </a:lnTo>
                      <a:lnTo>
                        <a:pt x="396" y="851"/>
                      </a:lnTo>
                      <a:lnTo>
                        <a:pt x="389" y="845"/>
                      </a:lnTo>
                      <a:lnTo>
                        <a:pt x="383" y="834"/>
                      </a:lnTo>
                      <a:lnTo>
                        <a:pt x="370" y="828"/>
                      </a:lnTo>
                      <a:lnTo>
                        <a:pt x="361" y="820"/>
                      </a:lnTo>
                      <a:lnTo>
                        <a:pt x="352" y="803"/>
                      </a:lnTo>
                      <a:lnTo>
                        <a:pt x="341" y="795"/>
                      </a:lnTo>
                      <a:lnTo>
                        <a:pt x="335" y="778"/>
                      </a:lnTo>
                      <a:lnTo>
                        <a:pt x="333" y="764"/>
                      </a:lnTo>
                      <a:lnTo>
                        <a:pt x="324" y="759"/>
                      </a:lnTo>
                      <a:lnTo>
                        <a:pt x="315" y="750"/>
                      </a:lnTo>
                      <a:lnTo>
                        <a:pt x="298" y="750"/>
                      </a:lnTo>
                      <a:lnTo>
                        <a:pt x="282" y="753"/>
                      </a:lnTo>
                      <a:lnTo>
                        <a:pt x="265" y="750"/>
                      </a:lnTo>
                      <a:lnTo>
                        <a:pt x="234" y="753"/>
                      </a:lnTo>
                      <a:lnTo>
                        <a:pt x="212" y="756"/>
                      </a:lnTo>
                      <a:lnTo>
                        <a:pt x="206" y="762"/>
                      </a:lnTo>
                      <a:lnTo>
                        <a:pt x="203" y="778"/>
                      </a:lnTo>
                      <a:lnTo>
                        <a:pt x="203" y="798"/>
                      </a:lnTo>
                      <a:lnTo>
                        <a:pt x="190" y="817"/>
                      </a:lnTo>
                      <a:lnTo>
                        <a:pt x="182" y="826"/>
                      </a:lnTo>
                      <a:lnTo>
                        <a:pt x="177" y="831"/>
                      </a:lnTo>
                      <a:lnTo>
                        <a:pt x="171" y="845"/>
                      </a:lnTo>
                      <a:lnTo>
                        <a:pt x="166" y="856"/>
                      </a:lnTo>
                      <a:lnTo>
                        <a:pt x="173" y="865"/>
                      </a:lnTo>
                      <a:lnTo>
                        <a:pt x="173" y="881"/>
                      </a:lnTo>
                      <a:lnTo>
                        <a:pt x="171" y="890"/>
                      </a:lnTo>
                      <a:lnTo>
                        <a:pt x="166" y="901"/>
                      </a:lnTo>
                      <a:lnTo>
                        <a:pt x="155" y="920"/>
                      </a:lnTo>
                      <a:lnTo>
                        <a:pt x="149" y="912"/>
                      </a:lnTo>
                      <a:lnTo>
                        <a:pt x="142" y="918"/>
                      </a:lnTo>
                      <a:lnTo>
                        <a:pt x="133" y="926"/>
                      </a:lnTo>
                      <a:lnTo>
                        <a:pt x="120" y="929"/>
                      </a:lnTo>
                      <a:lnTo>
                        <a:pt x="107" y="943"/>
                      </a:lnTo>
                      <a:lnTo>
                        <a:pt x="94" y="946"/>
                      </a:lnTo>
                      <a:lnTo>
                        <a:pt x="81" y="946"/>
                      </a:lnTo>
                      <a:lnTo>
                        <a:pt x="68" y="946"/>
                      </a:lnTo>
                      <a:lnTo>
                        <a:pt x="39" y="954"/>
                      </a:lnTo>
                      <a:lnTo>
                        <a:pt x="26" y="954"/>
                      </a:lnTo>
                      <a:lnTo>
                        <a:pt x="20" y="934"/>
                      </a:lnTo>
                      <a:lnTo>
                        <a:pt x="13" y="909"/>
                      </a:lnTo>
                      <a:lnTo>
                        <a:pt x="9" y="887"/>
                      </a:lnTo>
                      <a:lnTo>
                        <a:pt x="7" y="865"/>
                      </a:lnTo>
                      <a:lnTo>
                        <a:pt x="7" y="837"/>
                      </a:lnTo>
                      <a:lnTo>
                        <a:pt x="0" y="803"/>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grpSp>
        </p:grpSp>
        <p:grpSp>
          <p:nvGrpSpPr>
            <p:cNvPr id="1062" name="Group 38"/>
            <p:cNvGrpSpPr>
              <a:grpSpLocks/>
            </p:cNvGrpSpPr>
            <p:nvPr/>
          </p:nvGrpSpPr>
          <p:grpSpPr bwMode="auto">
            <a:xfrm>
              <a:off x="104" y="615"/>
              <a:ext cx="2098" cy="3311"/>
              <a:chOff x="104" y="615"/>
              <a:chExt cx="2098" cy="3311"/>
            </a:xfrm>
          </p:grpSpPr>
          <p:sp>
            <p:nvSpPr>
              <p:cNvPr id="1056" name="Freeform 32"/>
              <p:cNvSpPr>
                <a:spLocks/>
              </p:cNvSpPr>
              <p:nvPr/>
            </p:nvSpPr>
            <p:spPr bwMode="auto">
              <a:xfrm>
                <a:off x="104" y="761"/>
                <a:ext cx="1419" cy="1550"/>
              </a:xfrm>
              <a:custGeom>
                <a:avLst/>
                <a:gdLst/>
                <a:ahLst/>
                <a:cxnLst>
                  <a:cxn ang="0">
                    <a:pos x="114" y="290"/>
                  </a:cxn>
                  <a:cxn ang="0">
                    <a:pos x="92" y="203"/>
                  </a:cxn>
                  <a:cxn ang="0">
                    <a:pos x="203" y="131"/>
                  </a:cxn>
                  <a:cxn ang="0">
                    <a:pos x="253" y="75"/>
                  </a:cxn>
                  <a:cxn ang="0">
                    <a:pos x="341" y="64"/>
                  </a:cxn>
                  <a:cxn ang="0">
                    <a:pos x="612" y="67"/>
                  </a:cxn>
                  <a:cxn ang="0">
                    <a:pos x="749" y="95"/>
                  </a:cxn>
                  <a:cxn ang="0">
                    <a:pos x="697" y="92"/>
                  </a:cxn>
                  <a:cxn ang="0">
                    <a:pos x="662" y="3"/>
                  </a:cxn>
                  <a:cxn ang="0">
                    <a:pos x="730" y="0"/>
                  </a:cxn>
                  <a:cxn ang="0">
                    <a:pos x="782" y="39"/>
                  </a:cxn>
                  <a:cxn ang="0">
                    <a:pos x="863" y="103"/>
                  </a:cxn>
                  <a:cxn ang="0">
                    <a:pos x="848" y="33"/>
                  </a:cxn>
                  <a:cxn ang="0">
                    <a:pos x="994" y="100"/>
                  </a:cxn>
                  <a:cxn ang="0">
                    <a:pos x="996" y="128"/>
                  </a:cxn>
                  <a:cxn ang="0">
                    <a:pos x="953" y="198"/>
                  </a:cxn>
                  <a:cxn ang="0">
                    <a:pos x="915" y="312"/>
                  </a:cxn>
                  <a:cxn ang="0">
                    <a:pos x="1051" y="376"/>
                  </a:cxn>
                  <a:cxn ang="0">
                    <a:pos x="1055" y="476"/>
                  </a:cxn>
                  <a:cxn ang="0">
                    <a:pos x="1075" y="398"/>
                  </a:cxn>
                  <a:cxn ang="0">
                    <a:pos x="1075" y="254"/>
                  </a:cxn>
                  <a:cxn ang="0">
                    <a:pos x="1173" y="293"/>
                  </a:cxn>
                  <a:cxn ang="0">
                    <a:pos x="1234" y="251"/>
                  </a:cxn>
                  <a:cxn ang="0">
                    <a:pos x="1344" y="357"/>
                  </a:cxn>
                  <a:cxn ang="0">
                    <a:pos x="1418" y="449"/>
                  </a:cxn>
                  <a:cxn ang="0">
                    <a:pos x="1359" y="485"/>
                  </a:cxn>
                  <a:cxn ang="0">
                    <a:pos x="1256" y="515"/>
                  </a:cxn>
                  <a:cxn ang="0">
                    <a:pos x="1328" y="535"/>
                  </a:cxn>
                  <a:cxn ang="0">
                    <a:pos x="1359" y="618"/>
                  </a:cxn>
                  <a:cxn ang="0">
                    <a:pos x="1331" y="624"/>
                  </a:cxn>
                  <a:cxn ang="0">
                    <a:pos x="1289" y="657"/>
                  </a:cxn>
                  <a:cxn ang="0">
                    <a:pos x="1224" y="730"/>
                  </a:cxn>
                  <a:cxn ang="0">
                    <a:pos x="1217" y="839"/>
                  </a:cxn>
                  <a:cxn ang="0">
                    <a:pos x="1147" y="1003"/>
                  </a:cxn>
                  <a:cxn ang="0">
                    <a:pos x="1167" y="1142"/>
                  </a:cxn>
                  <a:cxn ang="0">
                    <a:pos x="1127" y="1048"/>
                  </a:cxn>
                  <a:cxn ang="0">
                    <a:pos x="1060" y="1006"/>
                  </a:cxn>
                  <a:cxn ang="0">
                    <a:pos x="1001" y="1034"/>
                  </a:cxn>
                  <a:cxn ang="0">
                    <a:pos x="905" y="1048"/>
                  </a:cxn>
                  <a:cxn ang="0">
                    <a:pos x="854" y="1151"/>
                  </a:cxn>
                  <a:cxn ang="0">
                    <a:pos x="966" y="1290"/>
                  </a:cxn>
                  <a:cxn ang="0">
                    <a:pos x="983" y="1212"/>
                  </a:cxn>
                  <a:cxn ang="0">
                    <a:pos x="1047" y="1268"/>
                  </a:cxn>
                  <a:cxn ang="0">
                    <a:pos x="1082" y="1346"/>
                  </a:cxn>
                  <a:cxn ang="0">
                    <a:pos x="1110" y="1415"/>
                  </a:cxn>
                  <a:cxn ang="0">
                    <a:pos x="1175" y="1521"/>
                  </a:cxn>
                  <a:cxn ang="0">
                    <a:pos x="1274" y="1518"/>
                  </a:cxn>
                  <a:cxn ang="0">
                    <a:pos x="1215" y="1532"/>
                  </a:cxn>
                  <a:cxn ang="0">
                    <a:pos x="1099" y="1516"/>
                  </a:cxn>
                  <a:cxn ang="0">
                    <a:pos x="1018" y="1421"/>
                  </a:cxn>
                  <a:cxn ang="0">
                    <a:pos x="959" y="1385"/>
                  </a:cxn>
                  <a:cxn ang="0">
                    <a:pos x="865" y="1340"/>
                  </a:cxn>
                  <a:cxn ang="0">
                    <a:pos x="699" y="1190"/>
                  </a:cxn>
                  <a:cxn ang="0">
                    <a:pos x="564" y="970"/>
                  </a:cxn>
                  <a:cxn ang="0">
                    <a:pos x="610" y="1167"/>
                  </a:cxn>
                  <a:cxn ang="0">
                    <a:pos x="522" y="1031"/>
                  </a:cxn>
                  <a:cxn ang="0">
                    <a:pos x="441" y="763"/>
                  </a:cxn>
                  <a:cxn ang="0">
                    <a:pos x="450" y="568"/>
                  </a:cxn>
                  <a:cxn ang="0">
                    <a:pos x="422" y="418"/>
                  </a:cxn>
                  <a:cxn ang="0">
                    <a:pos x="398" y="329"/>
                  </a:cxn>
                  <a:cxn ang="0">
                    <a:pos x="343" y="276"/>
                  </a:cxn>
                  <a:cxn ang="0">
                    <a:pos x="227" y="290"/>
                  </a:cxn>
                  <a:cxn ang="0">
                    <a:pos x="140" y="345"/>
                  </a:cxn>
                </a:cxnLst>
                <a:rect l="0" t="0" r="r" b="b"/>
                <a:pathLst>
                  <a:path w="1419" h="1550">
                    <a:moveTo>
                      <a:pt x="0" y="398"/>
                    </a:moveTo>
                    <a:lnTo>
                      <a:pt x="68" y="345"/>
                    </a:lnTo>
                    <a:lnTo>
                      <a:pt x="107" y="323"/>
                    </a:lnTo>
                    <a:lnTo>
                      <a:pt x="114" y="290"/>
                    </a:lnTo>
                    <a:lnTo>
                      <a:pt x="83" y="270"/>
                    </a:lnTo>
                    <a:lnTo>
                      <a:pt x="81" y="231"/>
                    </a:lnTo>
                    <a:lnTo>
                      <a:pt x="94" y="220"/>
                    </a:lnTo>
                    <a:lnTo>
                      <a:pt x="92" y="203"/>
                    </a:lnTo>
                    <a:lnTo>
                      <a:pt x="144" y="198"/>
                    </a:lnTo>
                    <a:lnTo>
                      <a:pt x="157" y="167"/>
                    </a:lnTo>
                    <a:lnTo>
                      <a:pt x="159" y="139"/>
                    </a:lnTo>
                    <a:lnTo>
                      <a:pt x="203" y="131"/>
                    </a:lnTo>
                    <a:lnTo>
                      <a:pt x="208" y="103"/>
                    </a:lnTo>
                    <a:lnTo>
                      <a:pt x="166" y="95"/>
                    </a:lnTo>
                    <a:lnTo>
                      <a:pt x="186" y="75"/>
                    </a:lnTo>
                    <a:lnTo>
                      <a:pt x="253" y="75"/>
                    </a:lnTo>
                    <a:lnTo>
                      <a:pt x="273" y="53"/>
                    </a:lnTo>
                    <a:lnTo>
                      <a:pt x="302" y="50"/>
                    </a:lnTo>
                    <a:lnTo>
                      <a:pt x="319" y="33"/>
                    </a:lnTo>
                    <a:lnTo>
                      <a:pt x="341" y="64"/>
                    </a:lnTo>
                    <a:lnTo>
                      <a:pt x="426" y="59"/>
                    </a:lnTo>
                    <a:lnTo>
                      <a:pt x="465" y="92"/>
                    </a:lnTo>
                    <a:lnTo>
                      <a:pt x="592" y="84"/>
                    </a:lnTo>
                    <a:lnTo>
                      <a:pt x="612" y="67"/>
                    </a:lnTo>
                    <a:lnTo>
                      <a:pt x="660" y="95"/>
                    </a:lnTo>
                    <a:lnTo>
                      <a:pt x="710" y="120"/>
                    </a:lnTo>
                    <a:lnTo>
                      <a:pt x="734" y="109"/>
                    </a:lnTo>
                    <a:lnTo>
                      <a:pt x="749" y="95"/>
                    </a:lnTo>
                    <a:lnTo>
                      <a:pt x="791" y="103"/>
                    </a:lnTo>
                    <a:lnTo>
                      <a:pt x="763" y="84"/>
                    </a:lnTo>
                    <a:lnTo>
                      <a:pt x="736" y="86"/>
                    </a:lnTo>
                    <a:lnTo>
                      <a:pt x="697" y="92"/>
                    </a:lnTo>
                    <a:lnTo>
                      <a:pt x="677" y="64"/>
                    </a:lnTo>
                    <a:lnTo>
                      <a:pt x="655" y="50"/>
                    </a:lnTo>
                    <a:lnTo>
                      <a:pt x="655" y="28"/>
                    </a:lnTo>
                    <a:lnTo>
                      <a:pt x="662" y="3"/>
                    </a:lnTo>
                    <a:lnTo>
                      <a:pt x="680" y="0"/>
                    </a:lnTo>
                    <a:lnTo>
                      <a:pt x="704" y="22"/>
                    </a:lnTo>
                    <a:lnTo>
                      <a:pt x="710" y="11"/>
                    </a:lnTo>
                    <a:lnTo>
                      <a:pt x="730" y="0"/>
                    </a:lnTo>
                    <a:lnTo>
                      <a:pt x="754" y="17"/>
                    </a:lnTo>
                    <a:lnTo>
                      <a:pt x="767" y="3"/>
                    </a:lnTo>
                    <a:lnTo>
                      <a:pt x="780" y="25"/>
                    </a:lnTo>
                    <a:lnTo>
                      <a:pt x="782" y="39"/>
                    </a:lnTo>
                    <a:lnTo>
                      <a:pt x="817" y="59"/>
                    </a:lnTo>
                    <a:lnTo>
                      <a:pt x="804" y="75"/>
                    </a:lnTo>
                    <a:lnTo>
                      <a:pt x="804" y="98"/>
                    </a:lnTo>
                    <a:lnTo>
                      <a:pt x="863" y="103"/>
                    </a:lnTo>
                    <a:lnTo>
                      <a:pt x="878" y="75"/>
                    </a:lnTo>
                    <a:lnTo>
                      <a:pt x="867" y="61"/>
                    </a:lnTo>
                    <a:lnTo>
                      <a:pt x="841" y="64"/>
                    </a:lnTo>
                    <a:lnTo>
                      <a:pt x="848" y="33"/>
                    </a:lnTo>
                    <a:lnTo>
                      <a:pt x="900" y="50"/>
                    </a:lnTo>
                    <a:lnTo>
                      <a:pt x="911" y="72"/>
                    </a:lnTo>
                    <a:lnTo>
                      <a:pt x="955" y="72"/>
                    </a:lnTo>
                    <a:lnTo>
                      <a:pt x="994" y="100"/>
                    </a:lnTo>
                    <a:lnTo>
                      <a:pt x="1016" y="95"/>
                    </a:lnTo>
                    <a:lnTo>
                      <a:pt x="1040" y="120"/>
                    </a:lnTo>
                    <a:lnTo>
                      <a:pt x="1016" y="153"/>
                    </a:lnTo>
                    <a:lnTo>
                      <a:pt x="996" y="128"/>
                    </a:lnTo>
                    <a:lnTo>
                      <a:pt x="983" y="137"/>
                    </a:lnTo>
                    <a:lnTo>
                      <a:pt x="966" y="156"/>
                    </a:lnTo>
                    <a:lnTo>
                      <a:pt x="937" y="173"/>
                    </a:lnTo>
                    <a:lnTo>
                      <a:pt x="953" y="198"/>
                    </a:lnTo>
                    <a:lnTo>
                      <a:pt x="926" y="201"/>
                    </a:lnTo>
                    <a:lnTo>
                      <a:pt x="905" y="234"/>
                    </a:lnTo>
                    <a:lnTo>
                      <a:pt x="883" y="276"/>
                    </a:lnTo>
                    <a:lnTo>
                      <a:pt x="915" y="312"/>
                    </a:lnTo>
                    <a:lnTo>
                      <a:pt x="942" y="354"/>
                    </a:lnTo>
                    <a:lnTo>
                      <a:pt x="988" y="359"/>
                    </a:lnTo>
                    <a:lnTo>
                      <a:pt x="1031" y="354"/>
                    </a:lnTo>
                    <a:lnTo>
                      <a:pt x="1051" y="376"/>
                    </a:lnTo>
                    <a:lnTo>
                      <a:pt x="1042" y="387"/>
                    </a:lnTo>
                    <a:lnTo>
                      <a:pt x="1029" y="410"/>
                    </a:lnTo>
                    <a:lnTo>
                      <a:pt x="1049" y="449"/>
                    </a:lnTo>
                    <a:lnTo>
                      <a:pt x="1055" y="476"/>
                    </a:lnTo>
                    <a:lnTo>
                      <a:pt x="1079" y="490"/>
                    </a:lnTo>
                    <a:lnTo>
                      <a:pt x="1112" y="465"/>
                    </a:lnTo>
                    <a:lnTo>
                      <a:pt x="1103" y="429"/>
                    </a:lnTo>
                    <a:lnTo>
                      <a:pt x="1075" y="398"/>
                    </a:lnTo>
                    <a:lnTo>
                      <a:pt x="1108" y="362"/>
                    </a:lnTo>
                    <a:lnTo>
                      <a:pt x="1079" y="301"/>
                    </a:lnTo>
                    <a:lnTo>
                      <a:pt x="1053" y="276"/>
                    </a:lnTo>
                    <a:lnTo>
                      <a:pt x="1075" y="254"/>
                    </a:lnTo>
                    <a:lnTo>
                      <a:pt x="1071" y="220"/>
                    </a:lnTo>
                    <a:lnTo>
                      <a:pt x="1086" y="201"/>
                    </a:lnTo>
                    <a:lnTo>
                      <a:pt x="1112" y="220"/>
                    </a:lnTo>
                    <a:lnTo>
                      <a:pt x="1173" y="293"/>
                    </a:lnTo>
                    <a:lnTo>
                      <a:pt x="1210" y="304"/>
                    </a:lnTo>
                    <a:lnTo>
                      <a:pt x="1221" y="284"/>
                    </a:lnTo>
                    <a:lnTo>
                      <a:pt x="1213" y="245"/>
                    </a:lnTo>
                    <a:lnTo>
                      <a:pt x="1234" y="251"/>
                    </a:lnTo>
                    <a:lnTo>
                      <a:pt x="1272" y="295"/>
                    </a:lnTo>
                    <a:lnTo>
                      <a:pt x="1278" y="320"/>
                    </a:lnTo>
                    <a:lnTo>
                      <a:pt x="1300" y="337"/>
                    </a:lnTo>
                    <a:lnTo>
                      <a:pt x="1344" y="357"/>
                    </a:lnTo>
                    <a:lnTo>
                      <a:pt x="1366" y="393"/>
                    </a:lnTo>
                    <a:lnTo>
                      <a:pt x="1398" y="418"/>
                    </a:lnTo>
                    <a:lnTo>
                      <a:pt x="1416" y="426"/>
                    </a:lnTo>
                    <a:lnTo>
                      <a:pt x="1418" y="449"/>
                    </a:lnTo>
                    <a:lnTo>
                      <a:pt x="1392" y="462"/>
                    </a:lnTo>
                    <a:lnTo>
                      <a:pt x="1376" y="446"/>
                    </a:lnTo>
                    <a:lnTo>
                      <a:pt x="1363" y="449"/>
                    </a:lnTo>
                    <a:lnTo>
                      <a:pt x="1359" y="485"/>
                    </a:lnTo>
                    <a:lnTo>
                      <a:pt x="1337" y="493"/>
                    </a:lnTo>
                    <a:lnTo>
                      <a:pt x="1313" y="474"/>
                    </a:lnTo>
                    <a:lnTo>
                      <a:pt x="1263" y="474"/>
                    </a:lnTo>
                    <a:lnTo>
                      <a:pt x="1256" y="515"/>
                    </a:lnTo>
                    <a:lnTo>
                      <a:pt x="1269" y="540"/>
                    </a:lnTo>
                    <a:lnTo>
                      <a:pt x="1289" y="527"/>
                    </a:lnTo>
                    <a:lnTo>
                      <a:pt x="1309" y="521"/>
                    </a:lnTo>
                    <a:lnTo>
                      <a:pt x="1328" y="535"/>
                    </a:lnTo>
                    <a:lnTo>
                      <a:pt x="1302" y="566"/>
                    </a:lnTo>
                    <a:lnTo>
                      <a:pt x="1328" y="593"/>
                    </a:lnTo>
                    <a:lnTo>
                      <a:pt x="1363" y="602"/>
                    </a:lnTo>
                    <a:lnTo>
                      <a:pt x="1359" y="618"/>
                    </a:lnTo>
                    <a:lnTo>
                      <a:pt x="1346" y="621"/>
                    </a:lnTo>
                    <a:lnTo>
                      <a:pt x="1313" y="716"/>
                    </a:lnTo>
                    <a:lnTo>
                      <a:pt x="1315" y="655"/>
                    </a:lnTo>
                    <a:lnTo>
                      <a:pt x="1331" y="624"/>
                    </a:lnTo>
                    <a:lnTo>
                      <a:pt x="1313" y="610"/>
                    </a:lnTo>
                    <a:lnTo>
                      <a:pt x="1293" y="630"/>
                    </a:lnTo>
                    <a:lnTo>
                      <a:pt x="1304" y="646"/>
                    </a:lnTo>
                    <a:lnTo>
                      <a:pt x="1289" y="657"/>
                    </a:lnTo>
                    <a:lnTo>
                      <a:pt x="1274" y="671"/>
                    </a:lnTo>
                    <a:lnTo>
                      <a:pt x="1276" y="713"/>
                    </a:lnTo>
                    <a:lnTo>
                      <a:pt x="1254" y="727"/>
                    </a:lnTo>
                    <a:lnTo>
                      <a:pt x="1224" y="730"/>
                    </a:lnTo>
                    <a:lnTo>
                      <a:pt x="1234" y="752"/>
                    </a:lnTo>
                    <a:lnTo>
                      <a:pt x="1224" y="777"/>
                    </a:lnTo>
                    <a:lnTo>
                      <a:pt x="1234" y="797"/>
                    </a:lnTo>
                    <a:lnTo>
                      <a:pt x="1217" y="839"/>
                    </a:lnTo>
                    <a:lnTo>
                      <a:pt x="1210" y="878"/>
                    </a:lnTo>
                    <a:lnTo>
                      <a:pt x="1184" y="900"/>
                    </a:lnTo>
                    <a:lnTo>
                      <a:pt x="1151" y="961"/>
                    </a:lnTo>
                    <a:lnTo>
                      <a:pt x="1147" y="1003"/>
                    </a:lnTo>
                    <a:lnTo>
                      <a:pt x="1158" y="1036"/>
                    </a:lnTo>
                    <a:lnTo>
                      <a:pt x="1173" y="1078"/>
                    </a:lnTo>
                    <a:lnTo>
                      <a:pt x="1182" y="1123"/>
                    </a:lnTo>
                    <a:lnTo>
                      <a:pt x="1167" y="1142"/>
                    </a:lnTo>
                    <a:lnTo>
                      <a:pt x="1147" y="1128"/>
                    </a:lnTo>
                    <a:lnTo>
                      <a:pt x="1151" y="1106"/>
                    </a:lnTo>
                    <a:lnTo>
                      <a:pt x="1141" y="1056"/>
                    </a:lnTo>
                    <a:lnTo>
                      <a:pt x="1127" y="1048"/>
                    </a:lnTo>
                    <a:lnTo>
                      <a:pt x="1119" y="1017"/>
                    </a:lnTo>
                    <a:lnTo>
                      <a:pt x="1101" y="1017"/>
                    </a:lnTo>
                    <a:lnTo>
                      <a:pt x="1082" y="1000"/>
                    </a:lnTo>
                    <a:lnTo>
                      <a:pt x="1060" y="1006"/>
                    </a:lnTo>
                    <a:lnTo>
                      <a:pt x="1040" y="995"/>
                    </a:lnTo>
                    <a:lnTo>
                      <a:pt x="1016" y="1009"/>
                    </a:lnTo>
                    <a:lnTo>
                      <a:pt x="972" y="997"/>
                    </a:lnTo>
                    <a:lnTo>
                      <a:pt x="1001" y="1034"/>
                    </a:lnTo>
                    <a:lnTo>
                      <a:pt x="966" y="1031"/>
                    </a:lnTo>
                    <a:lnTo>
                      <a:pt x="942" y="1003"/>
                    </a:lnTo>
                    <a:lnTo>
                      <a:pt x="898" y="1003"/>
                    </a:lnTo>
                    <a:lnTo>
                      <a:pt x="905" y="1048"/>
                    </a:lnTo>
                    <a:lnTo>
                      <a:pt x="872" y="1034"/>
                    </a:lnTo>
                    <a:lnTo>
                      <a:pt x="854" y="1078"/>
                    </a:lnTo>
                    <a:lnTo>
                      <a:pt x="867" y="1098"/>
                    </a:lnTo>
                    <a:lnTo>
                      <a:pt x="854" y="1151"/>
                    </a:lnTo>
                    <a:lnTo>
                      <a:pt x="870" y="1212"/>
                    </a:lnTo>
                    <a:lnTo>
                      <a:pt x="887" y="1254"/>
                    </a:lnTo>
                    <a:lnTo>
                      <a:pt x="907" y="1293"/>
                    </a:lnTo>
                    <a:lnTo>
                      <a:pt x="966" y="1290"/>
                    </a:lnTo>
                    <a:lnTo>
                      <a:pt x="990" y="1282"/>
                    </a:lnTo>
                    <a:lnTo>
                      <a:pt x="994" y="1254"/>
                    </a:lnTo>
                    <a:lnTo>
                      <a:pt x="981" y="1231"/>
                    </a:lnTo>
                    <a:lnTo>
                      <a:pt x="983" y="1212"/>
                    </a:lnTo>
                    <a:lnTo>
                      <a:pt x="1020" y="1217"/>
                    </a:lnTo>
                    <a:lnTo>
                      <a:pt x="1057" y="1206"/>
                    </a:lnTo>
                    <a:lnTo>
                      <a:pt x="1057" y="1231"/>
                    </a:lnTo>
                    <a:lnTo>
                      <a:pt x="1047" y="1268"/>
                    </a:lnTo>
                    <a:lnTo>
                      <a:pt x="1029" y="1295"/>
                    </a:lnTo>
                    <a:lnTo>
                      <a:pt x="1025" y="1334"/>
                    </a:lnTo>
                    <a:lnTo>
                      <a:pt x="1049" y="1351"/>
                    </a:lnTo>
                    <a:lnTo>
                      <a:pt x="1082" y="1346"/>
                    </a:lnTo>
                    <a:lnTo>
                      <a:pt x="1101" y="1360"/>
                    </a:lnTo>
                    <a:lnTo>
                      <a:pt x="1119" y="1354"/>
                    </a:lnTo>
                    <a:lnTo>
                      <a:pt x="1125" y="1379"/>
                    </a:lnTo>
                    <a:lnTo>
                      <a:pt x="1110" y="1415"/>
                    </a:lnTo>
                    <a:lnTo>
                      <a:pt x="1123" y="1438"/>
                    </a:lnTo>
                    <a:lnTo>
                      <a:pt x="1125" y="1482"/>
                    </a:lnTo>
                    <a:lnTo>
                      <a:pt x="1147" y="1513"/>
                    </a:lnTo>
                    <a:lnTo>
                      <a:pt x="1175" y="1521"/>
                    </a:lnTo>
                    <a:lnTo>
                      <a:pt x="1195" y="1513"/>
                    </a:lnTo>
                    <a:lnTo>
                      <a:pt x="1204" y="1516"/>
                    </a:lnTo>
                    <a:lnTo>
                      <a:pt x="1241" y="1516"/>
                    </a:lnTo>
                    <a:lnTo>
                      <a:pt x="1274" y="1518"/>
                    </a:lnTo>
                    <a:lnTo>
                      <a:pt x="1283" y="1499"/>
                    </a:lnTo>
                    <a:lnTo>
                      <a:pt x="1254" y="1532"/>
                    </a:lnTo>
                    <a:lnTo>
                      <a:pt x="1234" y="1529"/>
                    </a:lnTo>
                    <a:lnTo>
                      <a:pt x="1215" y="1532"/>
                    </a:lnTo>
                    <a:lnTo>
                      <a:pt x="1175" y="1549"/>
                    </a:lnTo>
                    <a:lnTo>
                      <a:pt x="1143" y="1527"/>
                    </a:lnTo>
                    <a:lnTo>
                      <a:pt x="1112" y="1513"/>
                    </a:lnTo>
                    <a:lnTo>
                      <a:pt x="1099" y="1516"/>
                    </a:lnTo>
                    <a:lnTo>
                      <a:pt x="1101" y="1496"/>
                    </a:lnTo>
                    <a:lnTo>
                      <a:pt x="1099" y="1465"/>
                    </a:lnTo>
                    <a:lnTo>
                      <a:pt x="1073" y="1438"/>
                    </a:lnTo>
                    <a:lnTo>
                      <a:pt x="1018" y="1421"/>
                    </a:lnTo>
                    <a:lnTo>
                      <a:pt x="1009" y="1410"/>
                    </a:lnTo>
                    <a:lnTo>
                      <a:pt x="994" y="1412"/>
                    </a:lnTo>
                    <a:lnTo>
                      <a:pt x="979" y="1399"/>
                    </a:lnTo>
                    <a:lnTo>
                      <a:pt x="959" y="1385"/>
                    </a:lnTo>
                    <a:lnTo>
                      <a:pt x="933" y="1346"/>
                    </a:lnTo>
                    <a:lnTo>
                      <a:pt x="902" y="1334"/>
                    </a:lnTo>
                    <a:lnTo>
                      <a:pt x="885" y="1360"/>
                    </a:lnTo>
                    <a:lnTo>
                      <a:pt x="865" y="1340"/>
                    </a:lnTo>
                    <a:lnTo>
                      <a:pt x="841" y="1340"/>
                    </a:lnTo>
                    <a:lnTo>
                      <a:pt x="793" y="1326"/>
                    </a:lnTo>
                    <a:lnTo>
                      <a:pt x="706" y="1259"/>
                    </a:lnTo>
                    <a:lnTo>
                      <a:pt x="699" y="1190"/>
                    </a:lnTo>
                    <a:lnTo>
                      <a:pt x="690" y="1162"/>
                    </a:lnTo>
                    <a:lnTo>
                      <a:pt x="675" y="1142"/>
                    </a:lnTo>
                    <a:lnTo>
                      <a:pt x="655" y="1103"/>
                    </a:lnTo>
                    <a:lnTo>
                      <a:pt x="564" y="970"/>
                    </a:lnTo>
                    <a:lnTo>
                      <a:pt x="564" y="1020"/>
                    </a:lnTo>
                    <a:lnTo>
                      <a:pt x="621" y="1109"/>
                    </a:lnTo>
                    <a:lnTo>
                      <a:pt x="645" y="1184"/>
                    </a:lnTo>
                    <a:lnTo>
                      <a:pt x="610" y="1167"/>
                    </a:lnTo>
                    <a:lnTo>
                      <a:pt x="603" y="1123"/>
                    </a:lnTo>
                    <a:lnTo>
                      <a:pt x="557" y="1095"/>
                    </a:lnTo>
                    <a:lnTo>
                      <a:pt x="583" y="1078"/>
                    </a:lnTo>
                    <a:lnTo>
                      <a:pt x="522" y="1031"/>
                    </a:lnTo>
                    <a:lnTo>
                      <a:pt x="546" y="1003"/>
                    </a:lnTo>
                    <a:lnTo>
                      <a:pt x="524" y="947"/>
                    </a:lnTo>
                    <a:lnTo>
                      <a:pt x="450" y="830"/>
                    </a:lnTo>
                    <a:lnTo>
                      <a:pt x="441" y="763"/>
                    </a:lnTo>
                    <a:lnTo>
                      <a:pt x="446" y="713"/>
                    </a:lnTo>
                    <a:lnTo>
                      <a:pt x="465" y="657"/>
                    </a:lnTo>
                    <a:lnTo>
                      <a:pt x="465" y="602"/>
                    </a:lnTo>
                    <a:lnTo>
                      <a:pt x="450" y="568"/>
                    </a:lnTo>
                    <a:lnTo>
                      <a:pt x="492" y="557"/>
                    </a:lnTo>
                    <a:lnTo>
                      <a:pt x="441" y="490"/>
                    </a:lnTo>
                    <a:lnTo>
                      <a:pt x="444" y="460"/>
                    </a:lnTo>
                    <a:lnTo>
                      <a:pt x="422" y="418"/>
                    </a:lnTo>
                    <a:lnTo>
                      <a:pt x="430" y="393"/>
                    </a:lnTo>
                    <a:lnTo>
                      <a:pt x="415" y="379"/>
                    </a:lnTo>
                    <a:lnTo>
                      <a:pt x="413" y="351"/>
                    </a:lnTo>
                    <a:lnTo>
                      <a:pt x="398" y="329"/>
                    </a:lnTo>
                    <a:lnTo>
                      <a:pt x="415" y="309"/>
                    </a:lnTo>
                    <a:lnTo>
                      <a:pt x="391" y="295"/>
                    </a:lnTo>
                    <a:lnTo>
                      <a:pt x="371" y="315"/>
                    </a:lnTo>
                    <a:lnTo>
                      <a:pt x="343" y="276"/>
                    </a:lnTo>
                    <a:lnTo>
                      <a:pt x="312" y="265"/>
                    </a:lnTo>
                    <a:lnTo>
                      <a:pt x="269" y="265"/>
                    </a:lnTo>
                    <a:lnTo>
                      <a:pt x="240" y="301"/>
                    </a:lnTo>
                    <a:lnTo>
                      <a:pt x="227" y="290"/>
                    </a:lnTo>
                    <a:lnTo>
                      <a:pt x="251" y="242"/>
                    </a:lnTo>
                    <a:lnTo>
                      <a:pt x="229" y="251"/>
                    </a:lnTo>
                    <a:lnTo>
                      <a:pt x="186" y="301"/>
                    </a:lnTo>
                    <a:lnTo>
                      <a:pt x="140" y="345"/>
                    </a:lnTo>
                    <a:lnTo>
                      <a:pt x="98" y="357"/>
                    </a:lnTo>
                    <a:lnTo>
                      <a:pt x="28" y="401"/>
                    </a:lnTo>
                    <a:lnTo>
                      <a:pt x="0" y="398"/>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sp>
            <p:nvSpPr>
              <p:cNvPr id="1057" name="Freeform 33"/>
              <p:cNvSpPr>
                <a:spLocks/>
              </p:cNvSpPr>
              <p:nvPr/>
            </p:nvSpPr>
            <p:spPr bwMode="auto">
              <a:xfrm>
                <a:off x="1118" y="615"/>
                <a:ext cx="483" cy="408"/>
              </a:xfrm>
              <a:custGeom>
                <a:avLst/>
                <a:gdLst/>
                <a:ahLst/>
                <a:cxnLst>
                  <a:cxn ang="0">
                    <a:pos x="0" y="84"/>
                  </a:cxn>
                  <a:cxn ang="0">
                    <a:pos x="11" y="53"/>
                  </a:cxn>
                  <a:cxn ang="0">
                    <a:pos x="11" y="31"/>
                  </a:cxn>
                  <a:cxn ang="0">
                    <a:pos x="28" y="0"/>
                  </a:cxn>
                  <a:cxn ang="0">
                    <a:pos x="116" y="20"/>
                  </a:cxn>
                  <a:cxn ang="0">
                    <a:pos x="266" y="56"/>
                  </a:cxn>
                  <a:cxn ang="0">
                    <a:pos x="325" y="86"/>
                  </a:cxn>
                  <a:cxn ang="0">
                    <a:pos x="403" y="114"/>
                  </a:cxn>
                  <a:cxn ang="0">
                    <a:pos x="443" y="167"/>
                  </a:cxn>
                  <a:cxn ang="0">
                    <a:pos x="482" y="192"/>
                  </a:cxn>
                  <a:cxn ang="0">
                    <a:pos x="467" y="212"/>
                  </a:cxn>
                  <a:cxn ang="0">
                    <a:pos x="467" y="237"/>
                  </a:cxn>
                  <a:cxn ang="0">
                    <a:pos x="451" y="243"/>
                  </a:cxn>
                  <a:cxn ang="0">
                    <a:pos x="438" y="265"/>
                  </a:cxn>
                  <a:cxn ang="0">
                    <a:pos x="451" y="287"/>
                  </a:cxn>
                  <a:cxn ang="0">
                    <a:pos x="449" y="304"/>
                  </a:cxn>
                  <a:cxn ang="0">
                    <a:pos x="434" y="326"/>
                  </a:cxn>
                  <a:cxn ang="0">
                    <a:pos x="436" y="348"/>
                  </a:cxn>
                  <a:cxn ang="0">
                    <a:pos x="462" y="371"/>
                  </a:cxn>
                  <a:cxn ang="0">
                    <a:pos x="465" y="393"/>
                  </a:cxn>
                  <a:cxn ang="0">
                    <a:pos x="458" y="404"/>
                  </a:cxn>
                  <a:cxn ang="0">
                    <a:pos x="432" y="407"/>
                  </a:cxn>
                  <a:cxn ang="0">
                    <a:pos x="412" y="396"/>
                  </a:cxn>
                  <a:cxn ang="0">
                    <a:pos x="390" y="368"/>
                  </a:cxn>
                  <a:cxn ang="0">
                    <a:pos x="382" y="368"/>
                  </a:cxn>
                  <a:cxn ang="0">
                    <a:pos x="371" y="357"/>
                  </a:cxn>
                  <a:cxn ang="0">
                    <a:pos x="360" y="323"/>
                  </a:cxn>
                  <a:cxn ang="0">
                    <a:pos x="347" y="312"/>
                  </a:cxn>
                  <a:cxn ang="0">
                    <a:pos x="318" y="295"/>
                  </a:cxn>
                  <a:cxn ang="0">
                    <a:pos x="294" y="284"/>
                  </a:cxn>
                  <a:cxn ang="0">
                    <a:pos x="260" y="254"/>
                  </a:cxn>
                  <a:cxn ang="0">
                    <a:pos x="244" y="231"/>
                  </a:cxn>
                  <a:cxn ang="0">
                    <a:pos x="246" y="215"/>
                  </a:cxn>
                  <a:cxn ang="0">
                    <a:pos x="262" y="201"/>
                  </a:cxn>
                  <a:cxn ang="0">
                    <a:pos x="249" y="184"/>
                  </a:cxn>
                  <a:cxn ang="0">
                    <a:pos x="236" y="192"/>
                  </a:cxn>
                  <a:cxn ang="0">
                    <a:pos x="214" y="167"/>
                  </a:cxn>
                  <a:cxn ang="0">
                    <a:pos x="209" y="181"/>
                  </a:cxn>
                  <a:cxn ang="0">
                    <a:pos x="190" y="181"/>
                  </a:cxn>
                  <a:cxn ang="0">
                    <a:pos x="185" y="170"/>
                  </a:cxn>
                  <a:cxn ang="0">
                    <a:pos x="185" y="151"/>
                  </a:cxn>
                  <a:cxn ang="0">
                    <a:pos x="177" y="139"/>
                  </a:cxn>
                  <a:cxn ang="0">
                    <a:pos x="164" y="142"/>
                  </a:cxn>
                  <a:cxn ang="0">
                    <a:pos x="146" y="112"/>
                  </a:cxn>
                  <a:cxn ang="0">
                    <a:pos x="133" y="109"/>
                  </a:cxn>
                  <a:cxn ang="0">
                    <a:pos x="113" y="95"/>
                  </a:cxn>
                  <a:cxn ang="0">
                    <a:pos x="72" y="98"/>
                  </a:cxn>
                  <a:cxn ang="0">
                    <a:pos x="31" y="95"/>
                  </a:cxn>
                  <a:cxn ang="0">
                    <a:pos x="0" y="84"/>
                  </a:cxn>
                </a:cxnLst>
                <a:rect l="0" t="0" r="r" b="b"/>
                <a:pathLst>
                  <a:path w="483" h="408">
                    <a:moveTo>
                      <a:pt x="0" y="84"/>
                    </a:moveTo>
                    <a:lnTo>
                      <a:pt x="11" y="53"/>
                    </a:lnTo>
                    <a:lnTo>
                      <a:pt x="11" y="31"/>
                    </a:lnTo>
                    <a:lnTo>
                      <a:pt x="28" y="0"/>
                    </a:lnTo>
                    <a:lnTo>
                      <a:pt x="116" y="20"/>
                    </a:lnTo>
                    <a:lnTo>
                      <a:pt x="266" y="56"/>
                    </a:lnTo>
                    <a:lnTo>
                      <a:pt x="325" y="86"/>
                    </a:lnTo>
                    <a:lnTo>
                      <a:pt x="403" y="114"/>
                    </a:lnTo>
                    <a:lnTo>
                      <a:pt x="443" y="167"/>
                    </a:lnTo>
                    <a:lnTo>
                      <a:pt x="482" y="192"/>
                    </a:lnTo>
                    <a:lnTo>
                      <a:pt x="467" y="212"/>
                    </a:lnTo>
                    <a:lnTo>
                      <a:pt x="467" y="237"/>
                    </a:lnTo>
                    <a:lnTo>
                      <a:pt x="451" y="243"/>
                    </a:lnTo>
                    <a:lnTo>
                      <a:pt x="438" y="265"/>
                    </a:lnTo>
                    <a:lnTo>
                      <a:pt x="451" y="287"/>
                    </a:lnTo>
                    <a:lnTo>
                      <a:pt x="449" y="304"/>
                    </a:lnTo>
                    <a:lnTo>
                      <a:pt x="434" y="326"/>
                    </a:lnTo>
                    <a:lnTo>
                      <a:pt x="436" y="348"/>
                    </a:lnTo>
                    <a:lnTo>
                      <a:pt x="462" y="371"/>
                    </a:lnTo>
                    <a:lnTo>
                      <a:pt x="465" y="393"/>
                    </a:lnTo>
                    <a:lnTo>
                      <a:pt x="458" y="404"/>
                    </a:lnTo>
                    <a:lnTo>
                      <a:pt x="432" y="407"/>
                    </a:lnTo>
                    <a:lnTo>
                      <a:pt x="412" y="396"/>
                    </a:lnTo>
                    <a:lnTo>
                      <a:pt x="390" y="368"/>
                    </a:lnTo>
                    <a:lnTo>
                      <a:pt x="382" y="368"/>
                    </a:lnTo>
                    <a:lnTo>
                      <a:pt x="371" y="357"/>
                    </a:lnTo>
                    <a:lnTo>
                      <a:pt x="360" y="323"/>
                    </a:lnTo>
                    <a:lnTo>
                      <a:pt x="347" y="312"/>
                    </a:lnTo>
                    <a:lnTo>
                      <a:pt x="318" y="295"/>
                    </a:lnTo>
                    <a:lnTo>
                      <a:pt x="294" y="284"/>
                    </a:lnTo>
                    <a:lnTo>
                      <a:pt x="260" y="254"/>
                    </a:lnTo>
                    <a:lnTo>
                      <a:pt x="244" y="231"/>
                    </a:lnTo>
                    <a:lnTo>
                      <a:pt x="246" y="215"/>
                    </a:lnTo>
                    <a:lnTo>
                      <a:pt x="262" y="201"/>
                    </a:lnTo>
                    <a:lnTo>
                      <a:pt x="249" y="184"/>
                    </a:lnTo>
                    <a:lnTo>
                      <a:pt x="236" y="192"/>
                    </a:lnTo>
                    <a:lnTo>
                      <a:pt x="214" y="167"/>
                    </a:lnTo>
                    <a:lnTo>
                      <a:pt x="209" y="181"/>
                    </a:lnTo>
                    <a:lnTo>
                      <a:pt x="190" y="181"/>
                    </a:lnTo>
                    <a:lnTo>
                      <a:pt x="185" y="170"/>
                    </a:lnTo>
                    <a:lnTo>
                      <a:pt x="185" y="151"/>
                    </a:lnTo>
                    <a:lnTo>
                      <a:pt x="177" y="139"/>
                    </a:lnTo>
                    <a:lnTo>
                      <a:pt x="164" y="142"/>
                    </a:lnTo>
                    <a:lnTo>
                      <a:pt x="146" y="112"/>
                    </a:lnTo>
                    <a:lnTo>
                      <a:pt x="133" y="109"/>
                    </a:lnTo>
                    <a:lnTo>
                      <a:pt x="113" y="95"/>
                    </a:lnTo>
                    <a:lnTo>
                      <a:pt x="72" y="98"/>
                    </a:lnTo>
                    <a:lnTo>
                      <a:pt x="31" y="95"/>
                    </a:lnTo>
                    <a:lnTo>
                      <a:pt x="0" y="84"/>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sp>
            <p:nvSpPr>
              <p:cNvPr id="1058" name="Freeform 34"/>
              <p:cNvSpPr>
                <a:spLocks/>
              </p:cNvSpPr>
              <p:nvPr/>
            </p:nvSpPr>
            <p:spPr bwMode="auto">
              <a:xfrm>
                <a:off x="1022" y="758"/>
                <a:ext cx="308" cy="210"/>
              </a:xfrm>
              <a:custGeom>
                <a:avLst/>
                <a:gdLst/>
                <a:ahLst/>
                <a:cxnLst>
                  <a:cxn ang="0">
                    <a:pos x="11" y="0"/>
                  </a:cxn>
                  <a:cxn ang="0">
                    <a:pos x="0" y="17"/>
                  </a:cxn>
                  <a:cxn ang="0">
                    <a:pos x="0" y="36"/>
                  </a:cxn>
                  <a:cxn ang="0">
                    <a:pos x="22" y="56"/>
                  </a:cxn>
                  <a:cxn ang="0">
                    <a:pos x="35" y="50"/>
                  </a:cxn>
                  <a:cxn ang="0">
                    <a:pos x="39" y="59"/>
                  </a:cxn>
                  <a:cxn ang="0">
                    <a:pos x="52" y="61"/>
                  </a:cxn>
                  <a:cxn ang="0">
                    <a:pos x="61" y="47"/>
                  </a:cxn>
                  <a:cxn ang="0">
                    <a:pos x="91" y="50"/>
                  </a:cxn>
                  <a:cxn ang="0">
                    <a:pos x="95" y="64"/>
                  </a:cxn>
                  <a:cxn ang="0">
                    <a:pos x="106" y="70"/>
                  </a:cxn>
                  <a:cxn ang="0">
                    <a:pos x="132" y="67"/>
                  </a:cxn>
                  <a:cxn ang="0">
                    <a:pos x="141" y="75"/>
                  </a:cxn>
                  <a:cxn ang="0">
                    <a:pos x="154" y="84"/>
                  </a:cxn>
                  <a:cxn ang="0">
                    <a:pos x="164" y="100"/>
                  </a:cxn>
                  <a:cxn ang="0">
                    <a:pos x="164" y="123"/>
                  </a:cxn>
                  <a:cxn ang="0">
                    <a:pos x="156" y="128"/>
                  </a:cxn>
                  <a:cxn ang="0">
                    <a:pos x="160" y="137"/>
                  </a:cxn>
                  <a:cxn ang="0">
                    <a:pos x="147" y="150"/>
                  </a:cxn>
                  <a:cxn ang="0">
                    <a:pos x="147" y="170"/>
                  </a:cxn>
                  <a:cxn ang="0">
                    <a:pos x="166" y="173"/>
                  </a:cxn>
                  <a:cxn ang="0">
                    <a:pos x="177" y="167"/>
                  </a:cxn>
                  <a:cxn ang="0">
                    <a:pos x="182" y="159"/>
                  </a:cxn>
                  <a:cxn ang="0">
                    <a:pos x="188" y="167"/>
                  </a:cxn>
                  <a:cxn ang="0">
                    <a:pos x="199" y="162"/>
                  </a:cxn>
                  <a:cxn ang="0">
                    <a:pos x="223" y="173"/>
                  </a:cxn>
                  <a:cxn ang="0">
                    <a:pos x="238" y="192"/>
                  </a:cxn>
                  <a:cxn ang="0">
                    <a:pos x="242" y="192"/>
                  </a:cxn>
                  <a:cxn ang="0">
                    <a:pos x="244" y="203"/>
                  </a:cxn>
                  <a:cxn ang="0">
                    <a:pos x="259" y="209"/>
                  </a:cxn>
                  <a:cxn ang="0">
                    <a:pos x="277" y="209"/>
                  </a:cxn>
                  <a:cxn ang="0">
                    <a:pos x="266" y="198"/>
                  </a:cxn>
                  <a:cxn ang="0">
                    <a:pos x="270" y="187"/>
                  </a:cxn>
                  <a:cxn ang="0">
                    <a:pos x="283" y="198"/>
                  </a:cxn>
                  <a:cxn ang="0">
                    <a:pos x="298" y="201"/>
                  </a:cxn>
                  <a:cxn ang="0">
                    <a:pos x="301" y="184"/>
                  </a:cxn>
                  <a:cxn ang="0">
                    <a:pos x="285" y="170"/>
                  </a:cxn>
                  <a:cxn ang="0">
                    <a:pos x="275" y="170"/>
                  </a:cxn>
                  <a:cxn ang="0">
                    <a:pos x="259" y="156"/>
                  </a:cxn>
                  <a:cxn ang="0">
                    <a:pos x="275" y="156"/>
                  </a:cxn>
                  <a:cxn ang="0">
                    <a:pos x="285" y="164"/>
                  </a:cxn>
                  <a:cxn ang="0">
                    <a:pos x="307" y="164"/>
                  </a:cxn>
                  <a:cxn ang="0">
                    <a:pos x="303" y="148"/>
                  </a:cxn>
                  <a:cxn ang="0">
                    <a:pos x="283" y="131"/>
                  </a:cxn>
                  <a:cxn ang="0">
                    <a:pos x="270" y="128"/>
                  </a:cxn>
                  <a:cxn ang="0">
                    <a:pos x="251" y="109"/>
                  </a:cxn>
                  <a:cxn ang="0">
                    <a:pos x="227" y="103"/>
                  </a:cxn>
                  <a:cxn ang="0">
                    <a:pos x="208" y="95"/>
                  </a:cxn>
                  <a:cxn ang="0">
                    <a:pos x="192" y="70"/>
                  </a:cxn>
                  <a:cxn ang="0">
                    <a:pos x="182" y="39"/>
                  </a:cxn>
                  <a:cxn ang="0">
                    <a:pos x="166" y="39"/>
                  </a:cxn>
                  <a:cxn ang="0">
                    <a:pos x="162" y="31"/>
                  </a:cxn>
                  <a:cxn ang="0">
                    <a:pos x="154" y="33"/>
                  </a:cxn>
                  <a:cxn ang="0">
                    <a:pos x="138" y="20"/>
                  </a:cxn>
                  <a:cxn ang="0">
                    <a:pos x="112" y="14"/>
                  </a:cxn>
                  <a:cxn ang="0">
                    <a:pos x="102" y="22"/>
                  </a:cxn>
                  <a:cxn ang="0">
                    <a:pos x="78" y="14"/>
                  </a:cxn>
                  <a:cxn ang="0">
                    <a:pos x="63" y="14"/>
                  </a:cxn>
                  <a:cxn ang="0">
                    <a:pos x="56" y="3"/>
                  </a:cxn>
                  <a:cxn ang="0">
                    <a:pos x="50" y="0"/>
                  </a:cxn>
                  <a:cxn ang="0">
                    <a:pos x="39" y="3"/>
                  </a:cxn>
                  <a:cxn ang="0">
                    <a:pos x="11" y="0"/>
                  </a:cxn>
                </a:cxnLst>
                <a:rect l="0" t="0" r="r" b="b"/>
                <a:pathLst>
                  <a:path w="308" h="210">
                    <a:moveTo>
                      <a:pt x="11" y="0"/>
                    </a:moveTo>
                    <a:lnTo>
                      <a:pt x="0" y="17"/>
                    </a:lnTo>
                    <a:lnTo>
                      <a:pt x="0" y="36"/>
                    </a:lnTo>
                    <a:lnTo>
                      <a:pt x="22" y="56"/>
                    </a:lnTo>
                    <a:lnTo>
                      <a:pt x="35" y="50"/>
                    </a:lnTo>
                    <a:lnTo>
                      <a:pt x="39" y="59"/>
                    </a:lnTo>
                    <a:lnTo>
                      <a:pt x="52" y="61"/>
                    </a:lnTo>
                    <a:lnTo>
                      <a:pt x="61" y="47"/>
                    </a:lnTo>
                    <a:lnTo>
                      <a:pt x="91" y="50"/>
                    </a:lnTo>
                    <a:lnTo>
                      <a:pt x="95" y="64"/>
                    </a:lnTo>
                    <a:lnTo>
                      <a:pt x="106" y="70"/>
                    </a:lnTo>
                    <a:lnTo>
                      <a:pt x="132" y="67"/>
                    </a:lnTo>
                    <a:lnTo>
                      <a:pt x="141" y="75"/>
                    </a:lnTo>
                    <a:lnTo>
                      <a:pt x="154" y="84"/>
                    </a:lnTo>
                    <a:lnTo>
                      <a:pt x="164" y="100"/>
                    </a:lnTo>
                    <a:lnTo>
                      <a:pt x="164" y="123"/>
                    </a:lnTo>
                    <a:lnTo>
                      <a:pt x="156" y="128"/>
                    </a:lnTo>
                    <a:lnTo>
                      <a:pt x="160" y="137"/>
                    </a:lnTo>
                    <a:lnTo>
                      <a:pt x="147" y="150"/>
                    </a:lnTo>
                    <a:lnTo>
                      <a:pt x="147" y="170"/>
                    </a:lnTo>
                    <a:lnTo>
                      <a:pt x="166" y="173"/>
                    </a:lnTo>
                    <a:lnTo>
                      <a:pt x="177" y="167"/>
                    </a:lnTo>
                    <a:lnTo>
                      <a:pt x="182" y="159"/>
                    </a:lnTo>
                    <a:lnTo>
                      <a:pt x="188" y="167"/>
                    </a:lnTo>
                    <a:lnTo>
                      <a:pt x="199" y="162"/>
                    </a:lnTo>
                    <a:lnTo>
                      <a:pt x="223" y="173"/>
                    </a:lnTo>
                    <a:lnTo>
                      <a:pt x="238" y="192"/>
                    </a:lnTo>
                    <a:lnTo>
                      <a:pt x="242" y="192"/>
                    </a:lnTo>
                    <a:lnTo>
                      <a:pt x="244" y="203"/>
                    </a:lnTo>
                    <a:lnTo>
                      <a:pt x="259" y="209"/>
                    </a:lnTo>
                    <a:lnTo>
                      <a:pt x="277" y="209"/>
                    </a:lnTo>
                    <a:lnTo>
                      <a:pt x="266" y="198"/>
                    </a:lnTo>
                    <a:lnTo>
                      <a:pt x="270" y="187"/>
                    </a:lnTo>
                    <a:lnTo>
                      <a:pt x="283" y="198"/>
                    </a:lnTo>
                    <a:lnTo>
                      <a:pt x="298" y="201"/>
                    </a:lnTo>
                    <a:lnTo>
                      <a:pt x="301" y="184"/>
                    </a:lnTo>
                    <a:lnTo>
                      <a:pt x="285" y="170"/>
                    </a:lnTo>
                    <a:lnTo>
                      <a:pt x="275" y="170"/>
                    </a:lnTo>
                    <a:lnTo>
                      <a:pt x="259" y="156"/>
                    </a:lnTo>
                    <a:lnTo>
                      <a:pt x="275" y="156"/>
                    </a:lnTo>
                    <a:lnTo>
                      <a:pt x="285" y="164"/>
                    </a:lnTo>
                    <a:lnTo>
                      <a:pt x="307" y="164"/>
                    </a:lnTo>
                    <a:lnTo>
                      <a:pt x="303" y="148"/>
                    </a:lnTo>
                    <a:lnTo>
                      <a:pt x="283" y="131"/>
                    </a:lnTo>
                    <a:lnTo>
                      <a:pt x="270" y="128"/>
                    </a:lnTo>
                    <a:lnTo>
                      <a:pt x="251" y="109"/>
                    </a:lnTo>
                    <a:lnTo>
                      <a:pt x="227" y="103"/>
                    </a:lnTo>
                    <a:lnTo>
                      <a:pt x="208" y="95"/>
                    </a:lnTo>
                    <a:lnTo>
                      <a:pt x="192" y="70"/>
                    </a:lnTo>
                    <a:lnTo>
                      <a:pt x="182" y="39"/>
                    </a:lnTo>
                    <a:lnTo>
                      <a:pt x="166" y="39"/>
                    </a:lnTo>
                    <a:lnTo>
                      <a:pt x="162" y="31"/>
                    </a:lnTo>
                    <a:lnTo>
                      <a:pt x="154" y="33"/>
                    </a:lnTo>
                    <a:lnTo>
                      <a:pt x="138" y="20"/>
                    </a:lnTo>
                    <a:lnTo>
                      <a:pt x="112" y="14"/>
                    </a:lnTo>
                    <a:lnTo>
                      <a:pt x="102" y="22"/>
                    </a:lnTo>
                    <a:lnTo>
                      <a:pt x="78" y="14"/>
                    </a:lnTo>
                    <a:lnTo>
                      <a:pt x="63" y="14"/>
                    </a:lnTo>
                    <a:lnTo>
                      <a:pt x="56" y="3"/>
                    </a:lnTo>
                    <a:lnTo>
                      <a:pt x="50" y="0"/>
                    </a:lnTo>
                    <a:lnTo>
                      <a:pt x="39" y="3"/>
                    </a:lnTo>
                    <a:lnTo>
                      <a:pt x="11" y="0"/>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sp>
            <p:nvSpPr>
              <p:cNvPr id="1059" name="Freeform 35"/>
              <p:cNvSpPr>
                <a:spLocks/>
              </p:cNvSpPr>
              <p:nvPr/>
            </p:nvSpPr>
            <p:spPr bwMode="auto">
              <a:xfrm>
                <a:off x="1197" y="1925"/>
                <a:ext cx="219" cy="98"/>
              </a:xfrm>
              <a:custGeom>
                <a:avLst/>
                <a:gdLst/>
                <a:ahLst/>
                <a:cxnLst>
                  <a:cxn ang="0">
                    <a:pos x="0" y="49"/>
                  </a:cxn>
                  <a:cxn ang="0">
                    <a:pos x="19" y="20"/>
                  </a:cxn>
                  <a:cxn ang="0">
                    <a:pos x="28" y="20"/>
                  </a:cxn>
                  <a:cxn ang="0">
                    <a:pos x="43" y="6"/>
                  </a:cxn>
                  <a:cxn ang="0">
                    <a:pos x="60" y="6"/>
                  </a:cxn>
                  <a:cxn ang="0">
                    <a:pos x="65" y="3"/>
                  </a:cxn>
                  <a:cxn ang="0">
                    <a:pos x="71" y="0"/>
                  </a:cxn>
                  <a:cxn ang="0">
                    <a:pos x="93" y="17"/>
                  </a:cxn>
                  <a:cxn ang="0">
                    <a:pos x="99" y="29"/>
                  </a:cxn>
                  <a:cxn ang="0">
                    <a:pos x="104" y="23"/>
                  </a:cxn>
                  <a:cxn ang="0">
                    <a:pos x="121" y="34"/>
                  </a:cxn>
                  <a:cxn ang="0">
                    <a:pos x="132" y="34"/>
                  </a:cxn>
                  <a:cxn ang="0">
                    <a:pos x="140" y="43"/>
                  </a:cxn>
                  <a:cxn ang="0">
                    <a:pos x="155" y="49"/>
                  </a:cxn>
                  <a:cxn ang="0">
                    <a:pos x="155" y="63"/>
                  </a:cxn>
                  <a:cxn ang="0">
                    <a:pos x="183" y="63"/>
                  </a:cxn>
                  <a:cxn ang="0">
                    <a:pos x="190" y="77"/>
                  </a:cxn>
                  <a:cxn ang="0">
                    <a:pos x="207" y="77"/>
                  </a:cxn>
                  <a:cxn ang="0">
                    <a:pos x="218" y="94"/>
                  </a:cxn>
                  <a:cxn ang="0">
                    <a:pos x="212" y="97"/>
                  </a:cxn>
                  <a:cxn ang="0">
                    <a:pos x="207" y="91"/>
                  </a:cxn>
                  <a:cxn ang="0">
                    <a:pos x="205" y="88"/>
                  </a:cxn>
                  <a:cxn ang="0">
                    <a:pos x="190" y="91"/>
                  </a:cxn>
                  <a:cxn ang="0">
                    <a:pos x="186" y="94"/>
                  </a:cxn>
                  <a:cxn ang="0">
                    <a:pos x="173" y="97"/>
                  </a:cxn>
                  <a:cxn ang="0">
                    <a:pos x="153" y="97"/>
                  </a:cxn>
                  <a:cxn ang="0">
                    <a:pos x="140" y="97"/>
                  </a:cxn>
                  <a:cxn ang="0">
                    <a:pos x="140" y="88"/>
                  </a:cxn>
                  <a:cxn ang="0">
                    <a:pos x="121" y="66"/>
                  </a:cxn>
                  <a:cxn ang="0">
                    <a:pos x="121" y="51"/>
                  </a:cxn>
                  <a:cxn ang="0">
                    <a:pos x="99" y="51"/>
                  </a:cxn>
                  <a:cxn ang="0">
                    <a:pos x="91" y="43"/>
                  </a:cxn>
                  <a:cxn ang="0">
                    <a:pos x="84" y="51"/>
                  </a:cxn>
                  <a:cxn ang="0">
                    <a:pos x="78" y="40"/>
                  </a:cxn>
                  <a:cxn ang="0">
                    <a:pos x="71" y="40"/>
                  </a:cxn>
                  <a:cxn ang="0">
                    <a:pos x="71" y="26"/>
                  </a:cxn>
                  <a:cxn ang="0">
                    <a:pos x="65" y="20"/>
                  </a:cxn>
                  <a:cxn ang="0">
                    <a:pos x="45" y="23"/>
                  </a:cxn>
                  <a:cxn ang="0">
                    <a:pos x="32" y="40"/>
                  </a:cxn>
                  <a:cxn ang="0">
                    <a:pos x="17" y="43"/>
                  </a:cxn>
                  <a:cxn ang="0">
                    <a:pos x="0" y="49"/>
                  </a:cxn>
                </a:cxnLst>
                <a:rect l="0" t="0" r="r" b="b"/>
                <a:pathLst>
                  <a:path w="219" h="98">
                    <a:moveTo>
                      <a:pt x="0" y="49"/>
                    </a:moveTo>
                    <a:lnTo>
                      <a:pt x="19" y="20"/>
                    </a:lnTo>
                    <a:lnTo>
                      <a:pt x="28" y="20"/>
                    </a:lnTo>
                    <a:lnTo>
                      <a:pt x="43" y="6"/>
                    </a:lnTo>
                    <a:lnTo>
                      <a:pt x="60" y="6"/>
                    </a:lnTo>
                    <a:lnTo>
                      <a:pt x="65" y="3"/>
                    </a:lnTo>
                    <a:lnTo>
                      <a:pt x="71" y="0"/>
                    </a:lnTo>
                    <a:lnTo>
                      <a:pt x="93" y="17"/>
                    </a:lnTo>
                    <a:lnTo>
                      <a:pt x="99" y="29"/>
                    </a:lnTo>
                    <a:lnTo>
                      <a:pt x="104" y="23"/>
                    </a:lnTo>
                    <a:lnTo>
                      <a:pt x="121" y="34"/>
                    </a:lnTo>
                    <a:lnTo>
                      <a:pt x="132" y="34"/>
                    </a:lnTo>
                    <a:lnTo>
                      <a:pt x="140" y="43"/>
                    </a:lnTo>
                    <a:lnTo>
                      <a:pt x="155" y="49"/>
                    </a:lnTo>
                    <a:lnTo>
                      <a:pt x="155" y="63"/>
                    </a:lnTo>
                    <a:lnTo>
                      <a:pt x="183" y="63"/>
                    </a:lnTo>
                    <a:lnTo>
                      <a:pt x="190" y="77"/>
                    </a:lnTo>
                    <a:lnTo>
                      <a:pt x="207" y="77"/>
                    </a:lnTo>
                    <a:lnTo>
                      <a:pt x="218" y="94"/>
                    </a:lnTo>
                    <a:lnTo>
                      <a:pt x="212" y="97"/>
                    </a:lnTo>
                    <a:lnTo>
                      <a:pt x="207" y="91"/>
                    </a:lnTo>
                    <a:lnTo>
                      <a:pt x="205" y="88"/>
                    </a:lnTo>
                    <a:lnTo>
                      <a:pt x="190" y="91"/>
                    </a:lnTo>
                    <a:lnTo>
                      <a:pt x="186" y="94"/>
                    </a:lnTo>
                    <a:lnTo>
                      <a:pt x="173" y="97"/>
                    </a:lnTo>
                    <a:lnTo>
                      <a:pt x="153" y="97"/>
                    </a:lnTo>
                    <a:lnTo>
                      <a:pt x="140" y="97"/>
                    </a:lnTo>
                    <a:lnTo>
                      <a:pt x="140" y="88"/>
                    </a:lnTo>
                    <a:lnTo>
                      <a:pt x="121" y="66"/>
                    </a:lnTo>
                    <a:lnTo>
                      <a:pt x="121" y="51"/>
                    </a:lnTo>
                    <a:lnTo>
                      <a:pt x="99" y="51"/>
                    </a:lnTo>
                    <a:lnTo>
                      <a:pt x="91" y="43"/>
                    </a:lnTo>
                    <a:lnTo>
                      <a:pt x="84" y="51"/>
                    </a:lnTo>
                    <a:lnTo>
                      <a:pt x="78" y="40"/>
                    </a:lnTo>
                    <a:lnTo>
                      <a:pt x="71" y="40"/>
                    </a:lnTo>
                    <a:lnTo>
                      <a:pt x="71" y="26"/>
                    </a:lnTo>
                    <a:lnTo>
                      <a:pt x="65" y="20"/>
                    </a:lnTo>
                    <a:lnTo>
                      <a:pt x="45" y="23"/>
                    </a:lnTo>
                    <a:lnTo>
                      <a:pt x="32" y="40"/>
                    </a:lnTo>
                    <a:lnTo>
                      <a:pt x="17" y="43"/>
                    </a:lnTo>
                    <a:lnTo>
                      <a:pt x="0" y="49"/>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sp>
            <p:nvSpPr>
              <p:cNvPr id="1060" name="Freeform 36"/>
              <p:cNvSpPr>
                <a:spLocks/>
              </p:cNvSpPr>
              <p:nvPr/>
            </p:nvSpPr>
            <p:spPr bwMode="auto">
              <a:xfrm>
                <a:off x="1388" y="1995"/>
                <a:ext cx="145" cy="83"/>
              </a:xfrm>
              <a:custGeom>
                <a:avLst/>
                <a:gdLst/>
                <a:ahLst/>
                <a:cxnLst>
                  <a:cxn ang="0">
                    <a:pos x="0" y="62"/>
                  </a:cxn>
                  <a:cxn ang="0">
                    <a:pos x="14" y="65"/>
                  </a:cxn>
                  <a:cxn ang="0">
                    <a:pos x="45" y="62"/>
                  </a:cxn>
                  <a:cxn ang="0">
                    <a:pos x="59" y="79"/>
                  </a:cxn>
                  <a:cxn ang="0">
                    <a:pos x="77" y="82"/>
                  </a:cxn>
                  <a:cxn ang="0">
                    <a:pos x="86" y="62"/>
                  </a:cxn>
                  <a:cxn ang="0">
                    <a:pos x="81" y="57"/>
                  </a:cxn>
                  <a:cxn ang="0">
                    <a:pos x="90" y="48"/>
                  </a:cxn>
                  <a:cxn ang="0">
                    <a:pos x="108" y="62"/>
                  </a:cxn>
                  <a:cxn ang="0">
                    <a:pos x="122" y="62"/>
                  </a:cxn>
                  <a:cxn ang="0">
                    <a:pos x="122" y="54"/>
                  </a:cxn>
                  <a:cxn ang="0">
                    <a:pos x="131" y="54"/>
                  </a:cxn>
                  <a:cxn ang="0">
                    <a:pos x="144" y="40"/>
                  </a:cxn>
                  <a:cxn ang="0">
                    <a:pos x="135" y="37"/>
                  </a:cxn>
                  <a:cxn ang="0">
                    <a:pos x="135" y="23"/>
                  </a:cxn>
                  <a:cxn ang="0">
                    <a:pos x="135" y="11"/>
                  </a:cxn>
                  <a:cxn ang="0">
                    <a:pos x="115" y="8"/>
                  </a:cxn>
                  <a:cxn ang="0">
                    <a:pos x="99" y="11"/>
                  </a:cxn>
                  <a:cxn ang="0">
                    <a:pos x="86" y="11"/>
                  </a:cxn>
                  <a:cxn ang="0">
                    <a:pos x="65" y="8"/>
                  </a:cxn>
                  <a:cxn ang="0">
                    <a:pos x="50" y="0"/>
                  </a:cxn>
                  <a:cxn ang="0">
                    <a:pos x="45" y="8"/>
                  </a:cxn>
                  <a:cxn ang="0">
                    <a:pos x="43" y="25"/>
                  </a:cxn>
                  <a:cxn ang="0">
                    <a:pos x="27" y="25"/>
                  </a:cxn>
                  <a:cxn ang="0">
                    <a:pos x="23" y="40"/>
                  </a:cxn>
                  <a:cxn ang="0">
                    <a:pos x="14" y="45"/>
                  </a:cxn>
                  <a:cxn ang="0">
                    <a:pos x="0" y="62"/>
                  </a:cxn>
                </a:cxnLst>
                <a:rect l="0" t="0" r="r" b="b"/>
                <a:pathLst>
                  <a:path w="145" h="83">
                    <a:moveTo>
                      <a:pt x="0" y="62"/>
                    </a:moveTo>
                    <a:lnTo>
                      <a:pt x="14" y="65"/>
                    </a:lnTo>
                    <a:lnTo>
                      <a:pt x="45" y="62"/>
                    </a:lnTo>
                    <a:lnTo>
                      <a:pt x="59" y="79"/>
                    </a:lnTo>
                    <a:lnTo>
                      <a:pt x="77" y="82"/>
                    </a:lnTo>
                    <a:lnTo>
                      <a:pt x="86" y="62"/>
                    </a:lnTo>
                    <a:lnTo>
                      <a:pt x="81" y="57"/>
                    </a:lnTo>
                    <a:lnTo>
                      <a:pt x="90" y="48"/>
                    </a:lnTo>
                    <a:lnTo>
                      <a:pt x="108" y="62"/>
                    </a:lnTo>
                    <a:lnTo>
                      <a:pt x="122" y="62"/>
                    </a:lnTo>
                    <a:lnTo>
                      <a:pt x="122" y="54"/>
                    </a:lnTo>
                    <a:lnTo>
                      <a:pt x="131" y="54"/>
                    </a:lnTo>
                    <a:lnTo>
                      <a:pt x="144" y="40"/>
                    </a:lnTo>
                    <a:lnTo>
                      <a:pt x="135" y="37"/>
                    </a:lnTo>
                    <a:lnTo>
                      <a:pt x="135" y="23"/>
                    </a:lnTo>
                    <a:lnTo>
                      <a:pt x="135" y="11"/>
                    </a:lnTo>
                    <a:lnTo>
                      <a:pt x="115" y="8"/>
                    </a:lnTo>
                    <a:lnTo>
                      <a:pt x="99" y="11"/>
                    </a:lnTo>
                    <a:lnTo>
                      <a:pt x="86" y="11"/>
                    </a:lnTo>
                    <a:lnTo>
                      <a:pt x="65" y="8"/>
                    </a:lnTo>
                    <a:lnTo>
                      <a:pt x="50" y="0"/>
                    </a:lnTo>
                    <a:lnTo>
                      <a:pt x="45" y="8"/>
                    </a:lnTo>
                    <a:lnTo>
                      <a:pt x="43" y="25"/>
                    </a:lnTo>
                    <a:lnTo>
                      <a:pt x="27" y="25"/>
                    </a:lnTo>
                    <a:lnTo>
                      <a:pt x="23" y="40"/>
                    </a:lnTo>
                    <a:lnTo>
                      <a:pt x="14" y="45"/>
                    </a:lnTo>
                    <a:lnTo>
                      <a:pt x="0" y="62"/>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sp>
            <p:nvSpPr>
              <p:cNvPr id="1061" name="Freeform 37"/>
              <p:cNvSpPr>
                <a:spLocks/>
              </p:cNvSpPr>
              <p:nvPr/>
            </p:nvSpPr>
            <p:spPr bwMode="auto">
              <a:xfrm>
                <a:off x="1299" y="2228"/>
                <a:ext cx="903" cy="1698"/>
              </a:xfrm>
              <a:custGeom>
                <a:avLst/>
                <a:gdLst/>
                <a:ahLst/>
                <a:cxnLst>
                  <a:cxn ang="0">
                    <a:pos x="103" y="28"/>
                  </a:cxn>
                  <a:cxn ang="0">
                    <a:pos x="171" y="3"/>
                  </a:cxn>
                  <a:cxn ang="0">
                    <a:pos x="143" y="59"/>
                  </a:cxn>
                  <a:cxn ang="0">
                    <a:pos x="171" y="56"/>
                  </a:cxn>
                  <a:cxn ang="0">
                    <a:pos x="200" y="53"/>
                  </a:cxn>
                  <a:cxn ang="0">
                    <a:pos x="239" y="73"/>
                  </a:cxn>
                  <a:cxn ang="0">
                    <a:pos x="362" y="103"/>
                  </a:cxn>
                  <a:cxn ang="0">
                    <a:pos x="419" y="134"/>
                  </a:cxn>
                  <a:cxn ang="0">
                    <a:pos x="492" y="151"/>
                  </a:cxn>
                  <a:cxn ang="0">
                    <a:pos x="597" y="234"/>
                  </a:cxn>
                  <a:cxn ang="0">
                    <a:pos x="654" y="338"/>
                  </a:cxn>
                  <a:cxn ang="0">
                    <a:pos x="878" y="424"/>
                  </a:cxn>
                  <a:cxn ang="0">
                    <a:pos x="880" y="567"/>
                  </a:cxn>
                  <a:cxn ang="0">
                    <a:pos x="823" y="642"/>
                  </a:cxn>
                  <a:cxn ang="0">
                    <a:pos x="814" y="751"/>
                  </a:cxn>
                  <a:cxn ang="0">
                    <a:pos x="781" y="798"/>
                  </a:cxn>
                  <a:cxn ang="0">
                    <a:pos x="729" y="879"/>
                  </a:cxn>
                  <a:cxn ang="0">
                    <a:pos x="652" y="907"/>
                  </a:cxn>
                  <a:cxn ang="0">
                    <a:pos x="612" y="991"/>
                  </a:cxn>
                  <a:cxn ang="0">
                    <a:pos x="604" y="1061"/>
                  </a:cxn>
                  <a:cxn ang="0">
                    <a:pos x="542" y="1125"/>
                  </a:cxn>
                  <a:cxn ang="0">
                    <a:pos x="505" y="1175"/>
                  </a:cxn>
                  <a:cxn ang="0">
                    <a:pos x="481" y="1200"/>
                  </a:cxn>
                  <a:cxn ang="0">
                    <a:pos x="467" y="1267"/>
                  </a:cxn>
                  <a:cxn ang="0">
                    <a:pos x="406" y="1295"/>
                  </a:cxn>
                  <a:cxn ang="0">
                    <a:pos x="358" y="1323"/>
                  </a:cxn>
                  <a:cxn ang="0">
                    <a:pos x="356" y="1387"/>
                  </a:cxn>
                  <a:cxn ang="0">
                    <a:pos x="309" y="1437"/>
                  </a:cxn>
                  <a:cxn ang="0">
                    <a:pos x="338" y="1482"/>
                  </a:cxn>
                  <a:cxn ang="0">
                    <a:pos x="292" y="1524"/>
                  </a:cxn>
                  <a:cxn ang="0">
                    <a:pos x="268" y="1597"/>
                  </a:cxn>
                  <a:cxn ang="0">
                    <a:pos x="329" y="1697"/>
                  </a:cxn>
                  <a:cxn ang="0">
                    <a:pos x="257" y="1647"/>
                  </a:cxn>
                  <a:cxn ang="0">
                    <a:pos x="211" y="1557"/>
                  </a:cxn>
                  <a:cxn ang="0">
                    <a:pos x="206" y="1323"/>
                  </a:cxn>
                  <a:cxn ang="0">
                    <a:pos x="200" y="1223"/>
                  </a:cxn>
                  <a:cxn ang="0">
                    <a:pos x="204" y="1114"/>
                  </a:cxn>
                  <a:cxn ang="0">
                    <a:pos x="213" y="1027"/>
                  </a:cxn>
                  <a:cxn ang="0">
                    <a:pos x="208" y="888"/>
                  </a:cxn>
                  <a:cxn ang="0">
                    <a:pos x="215" y="773"/>
                  </a:cxn>
                  <a:cxn ang="0">
                    <a:pos x="162" y="695"/>
                  </a:cxn>
                  <a:cxn ang="0">
                    <a:pos x="81" y="634"/>
                  </a:cxn>
                  <a:cxn ang="0">
                    <a:pos x="53" y="539"/>
                  </a:cxn>
                  <a:cxn ang="0">
                    <a:pos x="15" y="486"/>
                  </a:cxn>
                  <a:cxn ang="0">
                    <a:pos x="18" y="396"/>
                  </a:cxn>
                  <a:cxn ang="0">
                    <a:pos x="9" y="310"/>
                  </a:cxn>
                  <a:cxn ang="0">
                    <a:pos x="66" y="140"/>
                  </a:cxn>
                </a:cxnLst>
                <a:rect l="0" t="0" r="r" b="b"/>
                <a:pathLst>
                  <a:path w="903" h="1698">
                    <a:moveTo>
                      <a:pt x="70" y="75"/>
                    </a:moveTo>
                    <a:lnTo>
                      <a:pt x="81" y="56"/>
                    </a:lnTo>
                    <a:lnTo>
                      <a:pt x="103" y="28"/>
                    </a:lnTo>
                    <a:lnTo>
                      <a:pt x="136" y="11"/>
                    </a:lnTo>
                    <a:lnTo>
                      <a:pt x="154" y="0"/>
                    </a:lnTo>
                    <a:lnTo>
                      <a:pt x="171" y="3"/>
                    </a:lnTo>
                    <a:lnTo>
                      <a:pt x="167" y="17"/>
                    </a:lnTo>
                    <a:lnTo>
                      <a:pt x="147" y="31"/>
                    </a:lnTo>
                    <a:lnTo>
                      <a:pt x="143" y="59"/>
                    </a:lnTo>
                    <a:lnTo>
                      <a:pt x="147" y="81"/>
                    </a:lnTo>
                    <a:lnTo>
                      <a:pt x="165" y="81"/>
                    </a:lnTo>
                    <a:lnTo>
                      <a:pt x="171" y="56"/>
                    </a:lnTo>
                    <a:lnTo>
                      <a:pt x="176" y="31"/>
                    </a:lnTo>
                    <a:lnTo>
                      <a:pt x="187" y="39"/>
                    </a:lnTo>
                    <a:lnTo>
                      <a:pt x="200" y="53"/>
                    </a:lnTo>
                    <a:lnTo>
                      <a:pt x="222" y="47"/>
                    </a:lnTo>
                    <a:lnTo>
                      <a:pt x="235" y="59"/>
                    </a:lnTo>
                    <a:lnTo>
                      <a:pt x="239" y="73"/>
                    </a:lnTo>
                    <a:lnTo>
                      <a:pt x="272" y="67"/>
                    </a:lnTo>
                    <a:lnTo>
                      <a:pt x="338" y="59"/>
                    </a:lnTo>
                    <a:lnTo>
                      <a:pt x="362" y="103"/>
                    </a:lnTo>
                    <a:lnTo>
                      <a:pt x="404" y="126"/>
                    </a:lnTo>
                    <a:lnTo>
                      <a:pt x="402" y="145"/>
                    </a:lnTo>
                    <a:lnTo>
                      <a:pt x="419" y="134"/>
                    </a:lnTo>
                    <a:lnTo>
                      <a:pt x="439" y="134"/>
                    </a:lnTo>
                    <a:lnTo>
                      <a:pt x="463" y="154"/>
                    </a:lnTo>
                    <a:lnTo>
                      <a:pt x="492" y="151"/>
                    </a:lnTo>
                    <a:lnTo>
                      <a:pt x="516" y="154"/>
                    </a:lnTo>
                    <a:lnTo>
                      <a:pt x="555" y="190"/>
                    </a:lnTo>
                    <a:lnTo>
                      <a:pt x="597" y="234"/>
                    </a:lnTo>
                    <a:lnTo>
                      <a:pt x="615" y="285"/>
                    </a:lnTo>
                    <a:lnTo>
                      <a:pt x="604" y="324"/>
                    </a:lnTo>
                    <a:lnTo>
                      <a:pt x="654" y="338"/>
                    </a:lnTo>
                    <a:lnTo>
                      <a:pt x="737" y="357"/>
                    </a:lnTo>
                    <a:lnTo>
                      <a:pt x="823" y="380"/>
                    </a:lnTo>
                    <a:lnTo>
                      <a:pt x="878" y="424"/>
                    </a:lnTo>
                    <a:lnTo>
                      <a:pt x="902" y="466"/>
                    </a:lnTo>
                    <a:lnTo>
                      <a:pt x="902" y="519"/>
                    </a:lnTo>
                    <a:lnTo>
                      <a:pt x="880" y="567"/>
                    </a:lnTo>
                    <a:lnTo>
                      <a:pt x="856" y="592"/>
                    </a:lnTo>
                    <a:lnTo>
                      <a:pt x="841" y="608"/>
                    </a:lnTo>
                    <a:lnTo>
                      <a:pt x="823" y="642"/>
                    </a:lnTo>
                    <a:lnTo>
                      <a:pt x="821" y="673"/>
                    </a:lnTo>
                    <a:lnTo>
                      <a:pt x="823" y="712"/>
                    </a:lnTo>
                    <a:lnTo>
                      <a:pt x="814" y="751"/>
                    </a:lnTo>
                    <a:lnTo>
                      <a:pt x="801" y="759"/>
                    </a:lnTo>
                    <a:lnTo>
                      <a:pt x="797" y="782"/>
                    </a:lnTo>
                    <a:lnTo>
                      <a:pt x="781" y="798"/>
                    </a:lnTo>
                    <a:lnTo>
                      <a:pt x="779" y="818"/>
                    </a:lnTo>
                    <a:lnTo>
                      <a:pt x="759" y="840"/>
                    </a:lnTo>
                    <a:lnTo>
                      <a:pt x="729" y="879"/>
                    </a:lnTo>
                    <a:lnTo>
                      <a:pt x="702" y="890"/>
                    </a:lnTo>
                    <a:lnTo>
                      <a:pt x="685" y="888"/>
                    </a:lnTo>
                    <a:lnTo>
                      <a:pt x="652" y="907"/>
                    </a:lnTo>
                    <a:lnTo>
                      <a:pt x="619" y="952"/>
                    </a:lnTo>
                    <a:lnTo>
                      <a:pt x="612" y="969"/>
                    </a:lnTo>
                    <a:lnTo>
                      <a:pt x="612" y="991"/>
                    </a:lnTo>
                    <a:lnTo>
                      <a:pt x="619" y="1016"/>
                    </a:lnTo>
                    <a:lnTo>
                      <a:pt x="604" y="1041"/>
                    </a:lnTo>
                    <a:lnTo>
                      <a:pt x="604" y="1061"/>
                    </a:lnTo>
                    <a:lnTo>
                      <a:pt x="577" y="1083"/>
                    </a:lnTo>
                    <a:lnTo>
                      <a:pt x="557" y="1100"/>
                    </a:lnTo>
                    <a:lnTo>
                      <a:pt x="542" y="1125"/>
                    </a:lnTo>
                    <a:lnTo>
                      <a:pt x="535" y="1150"/>
                    </a:lnTo>
                    <a:lnTo>
                      <a:pt x="514" y="1181"/>
                    </a:lnTo>
                    <a:lnTo>
                      <a:pt x="505" y="1175"/>
                    </a:lnTo>
                    <a:lnTo>
                      <a:pt x="487" y="1175"/>
                    </a:lnTo>
                    <a:lnTo>
                      <a:pt x="465" y="1186"/>
                    </a:lnTo>
                    <a:lnTo>
                      <a:pt x="481" y="1200"/>
                    </a:lnTo>
                    <a:lnTo>
                      <a:pt x="481" y="1228"/>
                    </a:lnTo>
                    <a:lnTo>
                      <a:pt x="478" y="1250"/>
                    </a:lnTo>
                    <a:lnTo>
                      <a:pt x="467" y="1267"/>
                    </a:lnTo>
                    <a:lnTo>
                      <a:pt x="439" y="1270"/>
                    </a:lnTo>
                    <a:lnTo>
                      <a:pt x="417" y="1278"/>
                    </a:lnTo>
                    <a:lnTo>
                      <a:pt x="406" y="1295"/>
                    </a:lnTo>
                    <a:lnTo>
                      <a:pt x="406" y="1323"/>
                    </a:lnTo>
                    <a:lnTo>
                      <a:pt x="380" y="1326"/>
                    </a:lnTo>
                    <a:lnTo>
                      <a:pt x="358" y="1323"/>
                    </a:lnTo>
                    <a:lnTo>
                      <a:pt x="351" y="1334"/>
                    </a:lnTo>
                    <a:lnTo>
                      <a:pt x="362" y="1345"/>
                    </a:lnTo>
                    <a:lnTo>
                      <a:pt x="356" y="1387"/>
                    </a:lnTo>
                    <a:lnTo>
                      <a:pt x="347" y="1423"/>
                    </a:lnTo>
                    <a:lnTo>
                      <a:pt x="318" y="1423"/>
                    </a:lnTo>
                    <a:lnTo>
                      <a:pt x="309" y="1437"/>
                    </a:lnTo>
                    <a:lnTo>
                      <a:pt x="312" y="1465"/>
                    </a:lnTo>
                    <a:lnTo>
                      <a:pt x="327" y="1465"/>
                    </a:lnTo>
                    <a:lnTo>
                      <a:pt x="338" y="1482"/>
                    </a:lnTo>
                    <a:lnTo>
                      <a:pt x="331" y="1510"/>
                    </a:lnTo>
                    <a:lnTo>
                      <a:pt x="316" y="1513"/>
                    </a:lnTo>
                    <a:lnTo>
                      <a:pt x="292" y="1524"/>
                    </a:lnTo>
                    <a:lnTo>
                      <a:pt x="285" y="1546"/>
                    </a:lnTo>
                    <a:lnTo>
                      <a:pt x="283" y="1580"/>
                    </a:lnTo>
                    <a:lnTo>
                      <a:pt x="268" y="1597"/>
                    </a:lnTo>
                    <a:lnTo>
                      <a:pt x="323" y="1652"/>
                    </a:lnTo>
                    <a:lnTo>
                      <a:pt x="338" y="1680"/>
                    </a:lnTo>
                    <a:lnTo>
                      <a:pt x="329" y="1697"/>
                    </a:lnTo>
                    <a:lnTo>
                      <a:pt x="305" y="1686"/>
                    </a:lnTo>
                    <a:lnTo>
                      <a:pt x="285" y="1664"/>
                    </a:lnTo>
                    <a:lnTo>
                      <a:pt x="257" y="1647"/>
                    </a:lnTo>
                    <a:lnTo>
                      <a:pt x="230" y="1619"/>
                    </a:lnTo>
                    <a:lnTo>
                      <a:pt x="213" y="1585"/>
                    </a:lnTo>
                    <a:lnTo>
                      <a:pt x="211" y="1557"/>
                    </a:lnTo>
                    <a:lnTo>
                      <a:pt x="215" y="1535"/>
                    </a:lnTo>
                    <a:lnTo>
                      <a:pt x="213" y="1354"/>
                    </a:lnTo>
                    <a:lnTo>
                      <a:pt x="206" y="1323"/>
                    </a:lnTo>
                    <a:lnTo>
                      <a:pt x="187" y="1289"/>
                    </a:lnTo>
                    <a:lnTo>
                      <a:pt x="187" y="1259"/>
                    </a:lnTo>
                    <a:lnTo>
                      <a:pt x="200" y="1223"/>
                    </a:lnTo>
                    <a:lnTo>
                      <a:pt x="211" y="1178"/>
                    </a:lnTo>
                    <a:lnTo>
                      <a:pt x="206" y="1133"/>
                    </a:lnTo>
                    <a:lnTo>
                      <a:pt x="204" y="1114"/>
                    </a:lnTo>
                    <a:lnTo>
                      <a:pt x="202" y="1089"/>
                    </a:lnTo>
                    <a:lnTo>
                      <a:pt x="208" y="1077"/>
                    </a:lnTo>
                    <a:lnTo>
                      <a:pt x="213" y="1027"/>
                    </a:lnTo>
                    <a:lnTo>
                      <a:pt x="208" y="1002"/>
                    </a:lnTo>
                    <a:lnTo>
                      <a:pt x="217" y="941"/>
                    </a:lnTo>
                    <a:lnTo>
                      <a:pt x="208" y="888"/>
                    </a:lnTo>
                    <a:lnTo>
                      <a:pt x="215" y="860"/>
                    </a:lnTo>
                    <a:lnTo>
                      <a:pt x="226" y="807"/>
                    </a:lnTo>
                    <a:lnTo>
                      <a:pt x="215" y="773"/>
                    </a:lnTo>
                    <a:lnTo>
                      <a:pt x="193" y="748"/>
                    </a:lnTo>
                    <a:lnTo>
                      <a:pt x="187" y="720"/>
                    </a:lnTo>
                    <a:lnTo>
                      <a:pt x="162" y="695"/>
                    </a:lnTo>
                    <a:lnTo>
                      <a:pt x="136" y="678"/>
                    </a:lnTo>
                    <a:lnTo>
                      <a:pt x="99" y="670"/>
                    </a:lnTo>
                    <a:lnTo>
                      <a:pt x="81" y="634"/>
                    </a:lnTo>
                    <a:lnTo>
                      <a:pt x="57" y="597"/>
                    </a:lnTo>
                    <a:lnTo>
                      <a:pt x="55" y="567"/>
                    </a:lnTo>
                    <a:lnTo>
                      <a:pt x="53" y="539"/>
                    </a:lnTo>
                    <a:lnTo>
                      <a:pt x="46" y="519"/>
                    </a:lnTo>
                    <a:lnTo>
                      <a:pt x="33" y="497"/>
                    </a:lnTo>
                    <a:lnTo>
                      <a:pt x="15" y="486"/>
                    </a:lnTo>
                    <a:lnTo>
                      <a:pt x="2" y="463"/>
                    </a:lnTo>
                    <a:lnTo>
                      <a:pt x="18" y="444"/>
                    </a:lnTo>
                    <a:lnTo>
                      <a:pt x="18" y="396"/>
                    </a:lnTo>
                    <a:lnTo>
                      <a:pt x="9" y="371"/>
                    </a:lnTo>
                    <a:lnTo>
                      <a:pt x="0" y="346"/>
                    </a:lnTo>
                    <a:lnTo>
                      <a:pt x="9" y="310"/>
                    </a:lnTo>
                    <a:lnTo>
                      <a:pt x="44" y="220"/>
                    </a:lnTo>
                    <a:lnTo>
                      <a:pt x="46" y="181"/>
                    </a:lnTo>
                    <a:lnTo>
                      <a:pt x="66" y="140"/>
                    </a:lnTo>
                    <a:lnTo>
                      <a:pt x="66" y="117"/>
                    </a:lnTo>
                    <a:lnTo>
                      <a:pt x="70" y="75"/>
                    </a:lnTo>
                  </a:path>
                </a:pathLst>
              </a:custGeom>
              <a:solidFill>
                <a:schemeClr val="bg1"/>
              </a:solidFill>
              <a:ln w="12700" cap="rnd" cmpd="sng">
                <a:noFill/>
                <a:prstDash val="solid"/>
                <a:round/>
                <a:headEnd type="none" w="med" len="med"/>
                <a:tailEnd type="none" w="med" len="med"/>
              </a:ln>
              <a:effectLst/>
            </p:spPr>
            <p:txBody>
              <a:bodyPr/>
              <a:lstStyle/>
              <a:p>
                <a:endParaRPr lang="en-US" sz="2133"/>
              </a:p>
            </p:txBody>
          </p:sp>
        </p:grpSp>
      </p:grpSp>
      <p:sp>
        <p:nvSpPr>
          <p:cNvPr id="1064" name="Rectangle 40"/>
          <p:cNvSpPr>
            <a:spLocks noGrp="1" noChangeArrowheads="1"/>
          </p:cNvSpPr>
          <p:nvPr>
            <p:ph type="title"/>
          </p:nvPr>
        </p:nvSpPr>
        <p:spPr bwMode="auto">
          <a:xfrm>
            <a:off x="1117600" y="609600"/>
            <a:ext cx="6908800" cy="1143000"/>
          </a:xfrm>
          <a:prstGeom prst="rect">
            <a:avLst/>
          </a:prstGeom>
          <a:noFill/>
          <a:ln w="12700">
            <a:noFill/>
            <a:miter lim="800000"/>
            <a:headEnd/>
            <a:tailEnd/>
          </a:ln>
          <a:effectLst/>
        </p:spPr>
        <p:txBody>
          <a:bodyPr vert="horz" wrap="square" lIns="90488" tIns="44450" rIns="90488" bIns="44450" numCol="1" anchor="ctr" anchorCtr="0" compatLnSpc="1">
            <a:prstTxWarp prst="textNoShape">
              <a:avLst/>
            </a:prstTxWarp>
          </a:bodyPr>
          <a:lstStyle/>
          <a:p>
            <a:pPr lvl="0"/>
            <a:r>
              <a:rPr lang="en-US" smtClean="0"/>
              <a:t>Click to edit Master title style</a:t>
            </a:r>
          </a:p>
        </p:txBody>
      </p:sp>
      <p:sp>
        <p:nvSpPr>
          <p:cNvPr id="1065" name="Rectangle 41"/>
          <p:cNvSpPr>
            <a:spLocks noGrp="1" noChangeArrowheads="1"/>
          </p:cNvSpPr>
          <p:nvPr>
            <p:ph type="body" idx="1"/>
          </p:nvPr>
        </p:nvSpPr>
        <p:spPr bwMode="auto">
          <a:xfrm>
            <a:off x="1117600" y="1981200"/>
            <a:ext cx="69088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3924639505"/>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xStyles>
    <p:titleStyle>
      <a:lvl1pPr algn="ctr" rtl="0" eaLnBrk="0" fontAlgn="base" hangingPunct="0">
        <a:spcBef>
          <a:spcPct val="0"/>
        </a:spcBef>
        <a:spcAft>
          <a:spcPct val="0"/>
        </a:spcAft>
        <a:defRPr sz="3911">
          <a:solidFill>
            <a:schemeClr val="tx2"/>
          </a:solidFill>
          <a:latin typeface="+mj-lt"/>
          <a:ea typeface="+mj-ea"/>
          <a:cs typeface="+mj-cs"/>
        </a:defRPr>
      </a:lvl1pPr>
      <a:lvl2pPr algn="ctr" rtl="0" eaLnBrk="0" fontAlgn="base" hangingPunct="0">
        <a:spcBef>
          <a:spcPct val="0"/>
        </a:spcBef>
        <a:spcAft>
          <a:spcPct val="0"/>
        </a:spcAft>
        <a:defRPr sz="3911">
          <a:solidFill>
            <a:schemeClr val="tx2"/>
          </a:solidFill>
          <a:latin typeface="Arial" charset="0"/>
        </a:defRPr>
      </a:lvl2pPr>
      <a:lvl3pPr algn="ctr" rtl="0" eaLnBrk="0" fontAlgn="base" hangingPunct="0">
        <a:spcBef>
          <a:spcPct val="0"/>
        </a:spcBef>
        <a:spcAft>
          <a:spcPct val="0"/>
        </a:spcAft>
        <a:defRPr sz="3911">
          <a:solidFill>
            <a:schemeClr val="tx2"/>
          </a:solidFill>
          <a:latin typeface="Arial" charset="0"/>
        </a:defRPr>
      </a:lvl3pPr>
      <a:lvl4pPr algn="ctr" rtl="0" eaLnBrk="0" fontAlgn="base" hangingPunct="0">
        <a:spcBef>
          <a:spcPct val="0"/>
        </a:spcBef>
        <a:spcAft>
          <a:spcPct val="0"/>
        </a:spcAft>
        <a:defRPr sz="3911">
          <a:solidFill>
            <a:schemeClr val="tx2"/>
          </a:solidFill>
          <a:latin typeface="Arial" charset="0"/>
        </a:defRPr>
      </a:lvl4pPr>
      <a:lvl5pPr algn="ctr" rtl="0" eaLnBrk="0" fontAlgn="base" hangingPunct="0">
        <a:spcBef>
          <a:spcPct val="0"/>
        </a:spcBef>
        <a:spcAft>
          <a:spcPct val="0"/>
        </a:spcAft>
        <a:defRPr sz="3911">
          <a:solidFill>
            <a:schemeClr val="tx2"/>
          </a:solidFill>
          <a:latin typeface="Arial" charset="0"/>
        </a:defRPr>
      </a:lvl5pPr>
      <a:lvl6pPr marL="406405" algn="ctr" rtl="0" eaLnBrk="0" fontAlgn="base" hangingPunct="0">
        <a:spcBef>
          <a:spcPct val="0"/>
        </a:spcBef>
        <a:spcAft>
          <a:spcPct val="0"/>
        </a:spcAft>
        <a:defRPr sz="3911">
          <a:solidFill>
            <a:schemeClr val="tx2"/>
          </a:solidFill>
          <a:latin typeface="Arial" charset="0"/>
        </a:defRPr>
      </a:lvl6pPr>
      <a:lvl7pPr marL="812810" algn="ctr" rtl="0" eaLnBrk="0" fontAlgn="base" hangingPunct="0">
        <a:spcBef>
          <a:spcPct val="0"/>
        </a:spcBef>
        <a:spcAft>
          <a:spcPct val="0"/>
        </a:spcAft>
        <a:defRPr sz="3911">
          <a:solidFill>
            <a:schemeClr val="tx2"/>
          </a:solidFill>
          <a:latin typeface="Arial" charset="0"/>
        </a:defRPr>
      </a:lvl7pPr>
      <a:lvl8pPr marL="1219215" algn="ctr" rtl="0" eaLnBrk="0" fontAlgn="base" hangingPunct="0">
        <a:spcBef>
          <a:spcPct val="0"/>
        </a:spcBef>
        <a:spcAft>
          <a:spcPct val="0"/>
        </a:spcAft>
        <a:defRPr sz="3911">
          <a:solidFill>
            <a:schemeClr val="tx2"/>
          </a:solidFill>
          <a:latin typeface="Arial" charset="0"/>
        </a:defRPr>
      </a:lvl8pPr>
      <a:lvl9pPr marL="1625620" algn="ctr" rtl="0" eaLnBrk="0" fontAlgn="base" hangingPunct="0">
        <a:spcBef>
          <a:spcPct val="0"/>
        </a:spcBef>
        <a:spcAft>
          <a:spcPct val="0"/>
        </a:spcAft>
        <a:defRPr sz="3911">
          <a:solidFill>
            <a:schemeClr val="tx2"/>
          </a:solidFill>
          <a:latin typeface="Arial" charset="0"/>
        </a:defRPr>
      </a:lvl9pPr>
    </p:titleStyle>
    <p:bodyStyle>
      <a:lvl1pPr marL="304804" indent="-304804" algn="l" rtl="0" eaLnBrk="0" fontAlgn="base" hangingPunct="0">
        <a:spcBef>
          <a:spcPct val="20000"/>
        </a:spcBef>
        <a:spcAft>
          <a:spcPct val="0"/>
        </a:spcAft>
        <a:buClr>
          <a:schemeClr val="tx2"/>
        </a:buClr>
        <a:buSzPct val="75000"/>
        <a:buFont typeface="Monotype Sorts" pitchFamily="2" charset="2"/>
        <a:buChar char="u"/>
        <a:defRPr sz="2844">
          <a:solidFill>
            <a:schemeClr val="tx1"/>
          </a:solidFill>
          <a:effectLst>
            <a:outerShdw blurRad="38100" dist="38100" dir="2700000" algn="tl">
              <a:srgbClr val="000000"/>
            </a:outerShdw>
          </a:effectLst>
          <a:latin typeface="+mn-lt"/>
          <a:ea typeface="+mn-ea"/>
          <a:cs typeface="+mn-cs"/>
        </a:defRPr>
      </a:lvl1pPr>
      <a:lvl2pPr marL="660408" indent="-254003" algn="l" rtl="0" eaLnBrk="0" fontAlgn="base" hangingPunct="0">
        <a:spcBef>
          <a:spcPct val="20000"/>
        </a:spcBef>
        <a:spcAft>
          <a:spcPct val="0"/>
        </a:spcAft>
        <a:buClr>
          <a:schemeClr val="tx1"/>
        </a:buClr>
        <a:buSzPct val="100000"/>
        <a:buChar char="–"/>
        <a:defRPr sz="2489">
          <a:solidFill>
            <a:schemeClr val="tx1"/>
          </a:solidFill>
          <a:effectLst>
            <a:outerShdw blurRad="38100" dist="38100" dir="2700000" algn="tl">
              <a:srgbClr val="000000"/>
            </a:outerShdw>
          </a:effectLst>
          <a:latin typeface="+mn-lt"/>
        </a:defRPr>
      </a:lvl2pPr>
      <a:lvl3pPr marL="1016013" indent="-203203" algn="l" rtl="0" eaLnBrk="0" fontAlgn="base" hangingPunct="0">
        <a:spcBef>
          <a:spcPct val="20000"/>
        </a:spcBef>
        <a:spcAft>
          <a:spcPct val="0"/>
        </a:spcAft>
        <a:buClr>
          <a:schemeClr val="tx1"/>
        </a:buClr>
        <a:buSzPct val="65000"/>
        <a:buFont typeface="Monotype Sorts" pitchFamily="2" charset="2"/>
        <a:buChar char="F"/>
        <a:defRPr sz="2133">
          <a:solidFill>
            <a:schemeClr val="tx1"/>
          </a:solidFill>
          <a:effectLst>
            <a:outerShdw blurRad="38100" dist="38100" dir="2700000" algn="tl">
              <a:srgbClr val="000000"/>
            </a:outerShdw>
          </a:effectLst>
          <a:latin typeface="+mn-lt"/>
        </a:defRPr>
      </a:lvl3pPr>
      <a:lvl4pPr marL="1422418" indent="-203203" algn="l" rtl="0" eaLnBrk="0" fontAlgn="base" hangingPunct="0">
        <a:spcBef>
          <a:spcPct val="20000"/>
        </a:spcBef>
        <a:spcAft>
          <a:spcPct val="0"/>
        </a:spcAft>
        <a:buClr>
          <a:schemeClr val="tx1"/>
        </a:buClr>
        <a:buSzPct val="100000"/>
        <a:buChar char="–"/>
        <a:defRPr sz="1778">
          <a:solidFill>
            <a:schemeClr val="tx1"/>
          </a:solidFill>
          <a:effectLst>
            <a:outerShdw blurRad="38100" dist="38100" dir="2700000" algn="tl">
              <a:srgbClr val="000000"/>
            </a:outerShdw>
          </a:effectLst>
          <a:latin typeface="+mn-lt"/>
        </a:defRPr>
      </a:lvl4pPr>
      <a:lvl5pPr marL="1828823" indent="-203203" algn="l" rtl="0" eaLnBrk="0" fontAlgn="base" hangingPunct="0">
        <a:spcBef>
          <a:spcPct val="20000"/>
        </a:spcBef>
        <a:spcAft>
          <a:spcPct val="0"/>
        </a:spcAft>
        <a:buClr>
          <a:schemeClr val="tx2"/>
        </a:buClr>
        <a:buSzPct val="100000"/>
        <a:buChar char="•"/>
        <a:defRPr sz="1778">
          <a:solidFill>
            <a:schemeClr val="tx1"/>
          </a:solidFill>
          <a:effectLst>
            <a:outerShdw blurRad="38100" dist="38100" dir="2700000" algn="tl">
              <a:srgbClr val="000000"/>
            </a:outerShdw>
          </a:effectLst>
          <a:latin typeface="+mn-lt"/>
        </a:defRPr>
      </a:lvl5pPr>
      <a:lvl6pPr marL="2235228" indent="-203203" algn="l" rtl="0" eaLnBrk="0" fontAlgn="base" hangingPunct="0">
        <a:spcBef>
          <a:spcPct val="20000"/>
        </a:spcBef>
        <a:spcAft>
          <a:spcPct val="0"/>
        </a:spcAft>
        <a:buClr>
          <a:schemeClr val="tx2"/>
        </a:buClr>
        <a:buSzPct val="100000"/>
        <a:buChar char="•"/>
        <a:defRPr sz="1778">
          <a:solidFill>
            <a:schemeClr val="tx1"/>
          </a:solidFill>
          <a:effectLst>
            <a:outerShdw blurRad="38100" dist="38100" dir="2700000" algn="tl">
              <a:srgbClr val="000000"/>
            </a:outerShdw>
          </a:effectLst>
          <a:latin typeface="+mn-lt"/>
        </a:defRPr>
      </a:lvl6pPr>
      <a:lvl7pPr marL="2641633" indent="-203203" algn="l" rtl="0" eaLnBrk="0" fontAlgn="base" hangingPunct="0">
        <a:spcBef>
          <a:spcPct val="20000"/>
        </a:spcBef>
        <a:spcAft>
          <a:spcPct val="0"/>
        </a:spcAft>
        <a:buClr>
          <a:schemeClr val="tx2"/>
        </a:buClr>
        <a:buSzPct val="100000"/>
        <a:buChar char="•"/>
        <a:defRPr sz="1778">
          <a:solidFill>
            <a:schemeClr val="tx1"/>
          </a:solidFill>
          <a:effectLst>
            <a:outerShdw blurRad="38100" dist="38100" dir="2700000" algn="tl">
              <a:srgbClr val="000000"/>
            </a:outerShdw>
          </a:effectLst>
          <a:latin typeface="+mn-lt"/>
        </a:defRPr>
      </a:lvl7pPr>
      <a:lvl8pPr marL="3048038" indent="-203203" algn="l" rtl="0" eaLnBrk="0" fontAlgn="base" hangingPunct="0">
        <a:spcBef>
          <a:spcPct val="20000"/>
        </a:spcBef>
        <a:spcAft>
          <a:spcPct val="0"/>
        </a:spcAft>
        <a:buClr>
          <a:schemeClr val="tx2"/>
        </a:buClr>
        <a:buSzPct val="100000"/>
        <a:buChar char="•"/>
        <a:defRPr sz="1778">
          <a:solidFill>
            <a:schemeClr val="tx1"/>
          </a:solidFill>
          <a:effectLst>
            <a:outerShdw blurRad="38100" dist="38100" dir="2700000" algn="tl">
              <a:srgbClr val="000000"/>
            </a:outerShdw>
          </a:effectLst>
          <a:latin typeface="+mn-lt"/>
        </a:defRPr>
      </a:lvl8pPr>
      <a:lvl9pPr marL="3454443" indent="-203203" algn="l" rtl="0" eaLnBrk="0" fontAlgn="base" hangingPunct="0">
        <a:spcBef>
          <a:spcPct val="20000"/>
        </a:spcBef>
        <a:spcAft>
          <a:spcPct val="0"/>
        </a:spcAft>
        <a:buClr>
          <a:schemeClr val="tx2"/>
        </a:buClr>
        <a:buSzPct val="100000"/>
        <a:buChar char="•"/>
        <a:defRPr sz="1778">
          <a:solidFill>
            <a:schemeClr val="tx1"/>
          </a:solidFill>
          <a:effectLst>
            <a:outerShdw blurRad="38100" dist="38100" dir="2700000" algn="tl">
              <a:srgbClr val="000000"/>
            </a:outerShdw>
          </a:effectLst>
          <a:latin typeface="+mn-lt"/>
        </a:defRPr>
      </a:lvl9pPr>
    </p:bodyStyle>
    <p:otherStyle>
      <a:defPPr>
        <a:defRPr lang="en-US"/>
      </a:defPPr>
      <a:lvl1pPr marL="0" algn="l" defTabSz="812810" rtl="0" eaLnBrk="1" latinLnBrk="0" hangingPunct="1">
        <a:defRPr sz="1600" kern="1200">
          <a:solidFill>
            <a:schemeClr val="tx1"/>
          </a:solidFill>
          <a:latin typeface="+mn-lt"/>
          <a:ea typeface="+mn-ea"/>
          <a:cs typeface="+mn-cs"/>
        </a:defRPr>
      </a:lvl1pPr>
      <a:lvl2pPr marL="406405" algn="l" defTabSz="812810" rtl="0" eaLnBrk="1" latinLnBrk="0" hangingPunct="1">
        <a:defRPr sz="1600" kern="1200">
          <a:solidFill>
            <a:schemeClr val="tx1"/>
          </a:solidFill>
          <a:latin typeface="+mn-lt"/>
          <a:ea typeface="+mn-ea"/>
          <a:cs typeface="+mn-cs"/>
        </a:defRPr>
      </a:lvl2pPr>
      <a:lvl3pPr marL="812810" algn="l" defTabSz="812810" rtl="0" eaLnBrk="1" latinLnBrk="0" hangingPunct="1">
        <a:defRPr sz="1600" kern="1200">
          <a:solidFill>
            <a:schemeClr val="tx1"/>
          </a:solidFill>
          <a:latin typeface="+mn-lt"/>
          <a:ea typeface="+mn-ea"/>
          <a:cs typeface="+mn-cs"/>
        </a:defRPr>
      </a:lvl3pPr>
      <a:lvl4pPr marL="1219215" algn="l" defTabSz="812810" rtl="0" eaLnBrk="1" latinLnBrk="0" hangingPunct="1">
        <a:defRPr sz="1600" kern="1200">
          <a:solidFill>
            <a:schemeClr val="tx1"/>
          </a:solidFill>
          <a:latin typeface="+mn-lt"/>
          <a:ea typeface="+mn-ea"/>
          <a:cs typeface="+mn-cs"/>
        </a:defRPr>
      </a:lvl4pPr>
      <a:lvl5pPr marL="1625620" algn="l" defTabSz="812810" rtl="0" eaLnBrk="1" latinLnBrk="0" hangingPunct="1">
        <a:defRPr sz="1600" kern="1200">
          <a:solidFill>
            <a:schemeClr val="tx1"/>
          </a:solidFill>
          <a:latin typeface="+mn-lt"/>
          <a:ea typeface="+mn-ea"/>
          <a:cs typeface="+mn-cs"/>
        </a:defRPr>
      </a:lvl5pPr>
      <a:lvl6pPr marL="2032025" algn="l" defTabSz="812810" rtl="0" eaLnBrk="1" latinLnBrk="0" hangingPunct="1">
        <a:defRPr sz="1600" kern="1200">
          <a:solidFill>
            <a:schemeClr val="tx1"/>
          </a:solidFill>
          <a:latin typeface="+mn-lt"/>
          <a:ea typeface="+mn-ea"/>
          <a:cs typeface="+mn-cs"/>
        </a:defRPr>
      </a:lvl6pPr>
      <a:lvl7pPr marL="2438430" algn="l" defTabSz="812810" rtl="0" eaLnBrk="1" latinLnBrk="0" hangingPunct="1">
        <a:defRPr sz="1600" kern="1200">
          <a:solidFill>
            <a:schemeClr val="tx1"/>
          </a:solidFill>
          <a:latin typeface="+mn-lt"/>
          <a:ea typeface="+mn-ea"/>
          <a:cs typeface="+mn-cs"/>
        </a:defRPr>
      </a:lvl7pPr>
      <a:lvl8pPr marL="2844836" algn="l" defTabSz="812810" rtl="0" eaLnBrk="1" latinLnBrk="0" hangingPunct="1">
        <a:defRPr sz="1600" kern="1200">
          <a:solidFill>
            <a:schemeClr val="tx1"/>
          </a:solidFill>
          <a:latin typeface="+mn-lt"/>
          <a:ea typeface="+mn-ea"/>
          <a:cs typeface="+mn-cs"/>
        </a:defRPr>
      </a:lvl8pPr>
      <a:lvl9pPr marL="3251241" algn="l" defTabSz="812810" rtl="0" eaLnBrk="1" latinLnBrk="0" hangingPunct="1">
        <a:defRPr sz="16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EC" sz="1200" b="0" i="0" u="none" strike="noStrike" cap="none">
                <a:solidFill>
                  <a:srgbClr val="888888"/>
                </a:solidFill>
                <a:latin typeface="Calibri"/>
                <a:ea typeface="Calibri"/>
                <a:cs typeface="Calibri"/>
                <a:sym typeface="Calibri"/>
              </a:rPr>
              <a:t>‹#›</a:t>
            </a:fld>
            <a:endParaRPr lang="es-EC" sz="1200" b="0" i="0" u="none" strike="noStrike" cap="none">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18560365"/>
      </p:ext>
    </p:extLst>
  </p:cSld>
  <p:clrMap bg1="lt1" tx1="dk1" bg2="dk2" tx2="lt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eaLnBrk="1" fontAlgn="auto" hangingPunct="1">
              <a:spcBef>
                <a:spcPts val="0"/>
              </a:spcBef>
              <a:spcAft>
                <a:spcPts val="0"/>
              </a:spcAft>
            </a:pPr>
            <a:fld id="{5B495102-66B0-5843-94E1-0BDC3814AAC7}" type="datetimeFigureOut">
              <a:rPr lang="en-US" smtClean="0">
                <a:solidFill>
                  <a:prstClr val="black">
                    <a:tint val="75000"/>
                  </a:prstClr>
                </a:solidFill>
                <a:latin typeface="Calibri"/>
              </a:rPr>
              <a:pPr defTabSz="457200" eaLnBrk="1" fontAlgn="auto" hangingPunct="1">
                <a:spcBef>
                  <a:spcPts val="0"/>
                </a:spcBef>
                <a:spcAft>
                  <a:spcPts val="0"/>
                </a:spcAft>
              </a:pPr>
              <a:t>7/11/2017</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eaLnBrk="1" fontAlgn="auto" hangingPunct="1">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8FECA093-2410-0048-9DDC-2355C61FF51A}" type="slidenum">
              <a:rPr lang="en-US" smtClean="0">
                <a:solidFill>
                  <a:prstClr val="black">
                    <a:tint val="75000"/>
                  </a:prstClr>
                </a:solidFill>
                <a:latin typeface="Calibri"/>
              </a:rPr>
              <a:pPr defTabSz="457200" eaLnBrk="1" fontAlgn="auto" hangingPunct="1">
                <a:spcBef>
                  <a:spcPts val="0"/>
                </a:spcBef>
                <a:spcAft>
                  <a:spcPts val="0"/>
                </a:spcAft>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23634605"/>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20C937F6-D8C0-490A-A189-0D5F69607B8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31739475"/>
      </p:ext>
    </p:extLst>
  </p:cSld>
  <p:clrMap bg1="lt1" tx1="dk1" bg2="lt2" tx2="dk2" accent1="accent1" accent2="accent2" accent3="accent3" accent4="accent4" accent5="accent5" accent6="accent6" hlink="hlink" folHlink="folHlink"/>
  <p:sldLayoutIdLst>
    <p:sldLayoutId id="2147483920" r:id="rId1"/>
    <p:sldLayoutId id="2147483921" r:id="rId2"/>
    <p:sldLayoutId id="2147483922" r:id="rId3"/>
    <p:sldLayoutId id="2147483923" r:id="rId4"/>
    <p:sldLayoutId id="2147483924" r:id="rId5"/>
    <p:sldLayoutId id="2147483925" r:id="rId6"/>
    <p:sldLayoutId id="2147483926" r:id="rId7"/>
    <p:sldLayoutId id="2147483927" r:id="rId8"/>
    <p:sldLayoutId id="2147483928" r:id="rId9"/>
    <p:sldLayoutId id="2147483929" r:id="rId10"/>
    <p:sldLayoutId id="214748393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18" charset="0"/>
        </a:defRPr>
      </a:lvl2pPr>
      <a:lvl3pPr algn="ctr" rtl="0" eaLnBrk="0" fontAlgn="base" hangingPunct="0">
        <a:spcBef>
          <a:spcPct val="0"/>
        </a:spcBef>
        <a:spcAft>
          <a:spcPct val="0"/>
        </a:spcAft>
        <a:defRPr sz="4400">
          <a:solidFill>
            <a:schemeClr val="tx2"/>
          </a:solidFill>
          <a:latin typeface="Times" pitchFamily="18" charset="0"/>
        </a:defRPr>
      </a:lvl3pPr>
      <a:lvl4pPr algn="ctr" rtl="0" eaLnBrk="0" fontAlgn="base" hangingPunct="0">
        <a:spcBef>
          <a:spcPct val="0"/>
        </a:spcBef>
        <a:spcAft>
          <a:spcPct val="0"/>
        </a:spcAft>
        <a:defRPr sz="4400">
          <a:solidFill>
            <a:schemeClr val="tx2"/>
          </a:solidFill>
          <a:latin typeface="Times" pitchFamily="18" charset="0"/>
        </a:defRPr>
      </a:lvl4pPr>
      <a:lvl5pPr algn="ctr" rtl="0" eaLnBrk="0" fontAlgn="base" hangingPunct="0">
        <a:spcBef>
          <a:spcPct val="0"/>
        </a:spcBef>
        <a:spcAft>
          <a:spcPct val="0"/>
        </a:spcAft>
        <a:defRPr sz="4400">
          <a:solidFill>
            <a:schemeClr val="tx2"/>
          </a:solidFill>
          <a:latin typeface="Times" pitchFamily="18" charset="0"/>
        </a:defRPr>
      </a:lvl5pPr>
      <a:lvl6pPr marL="457200" algn="ctr" rtl="0" eaLnBrk="0" fontAlgn="base" hangingPunct="0">
        <a:spcBef>
          <a:spcPct val="0"/>
        </a:spcBef>
        <a:spcAft>
          <a:spcPct val="0"/>
        </a:spcAft>
        <a:defRPr sz="4400">
          <a:solidFill>
            <a:schemeClr val="tx2"/>
          </a:solidFill>
          <a:latin typeface="Times" pitchFamily="18" charset="0"/>
        </a:defRPr>
      </a:lvl6pPr>
      <a:lvl7pPr marL="914400" algn="ctr" rtl="0" eaLnBrk="0" fontAlgn="base" hangingPunct="0">
        <a:spcBef>
          <a:spcPct val="0"/>
        </a:spcBef>
        <a:spcAft>
          <a:spcPct val="0"/>
        </a:spcAft>
        <a:defRPr sz="4400">
          <a:solidFill>
            <a:schemeClr val="tx2"/>
          </a:solidFill>
          <a:latin typeface="Times" pitchFamily="18" charset="0"/>
        </a:defRPr>
      </a:lvl7pPr>
      <a:lvl8pPr marL="1371600" algn="ctr" rtl="0" eaLnBrk="0" fontAlgn="base" hangingPunct="0">
        <a:spcBef>
          <a:spcPct val="0"/>
        </a:spcBef>
        <a:spcAft>
          <a:spcPct val="0"/>
        </a:spcAft>
        <a:defRPr sz="4400">
          <a:solidFill>
            <a:schemeClr val="tx2"/>
          </a:solidFill>
          <a:latin typeface="Times" pitchFamily="18" charset="0"/>
        </a:defRPr>
      </a:lvl8pPr>
      <a:lvl9pPr marL="1828800" algn="ctr" rtl="0" eaLnBrk="0" fontAlgn="base" hangingPunct="0">
        <a:spcBef>
          <a:spcPct val="0"/>
        </a:spcBef>
        <a:spcAft>
          <a:spcPct val="0"/>
        </a:spcAft>
        <a:defRPr sz="4400">
          <a:solidFill>
            <a:schemeClr val="tx2"/>
          </a:solidFill>
          <a:latin typeface="Times"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20C937F6-D8C0-490A-A189-0D5F69607B8A}" type="slidenum">
              <a:rPr lang="en-US"/>
              <a:pPr>
                <a:defRPr/>
              </a:pPr>
              <a:t>‹#›</a:t>
            </a:fld>
            <a:endParaRPr lang="en-US"/>
          </a:p>
        </p:txBody>
      </p:sp>
    </p:spTree>
    <p:extLst>
      <p:ext uri="{BB962C8B-B14F-4D97-AF65-F5344CB8AC3E}">
        <p14:creationId xmlns:p14="http://schemas.microsoft.com/office/powerpoint/2010/main" val="970490155"/>
      </p:ext>
    </p:extLst>
  </p:cSld>
  <p:clrMap bg1="lt1" tx1="dk1" bg2="lt2" tx2="dk2" accent1="accent1" accent2="accent2" accent3="accent3" accent4="accent4" accent5="accent5" accent6="accent6" hlink="hlink" folHlink="folHlink"/>
  <p:sldLayoutIdLst>
    <p:sldLayoutId id="2147483932" r:id="rId1"/>
    <p:sldLayoutId id="2147483933" r:id="rId2"/>
    <p:sldLayoutId id="2147483934" r:id="rId3"/>
    <p:sldLayoutId id="2147483935" r:id="rId4"/>
    <p:sldLayoutId id="2147483936" r:id="rId5"/>
    <p:sldLayoutId id="2147483937" r:id="rId6"/>
    <p:sldLayoutId id="2147483938" r:id="rId7"/>
    <p:sldLayoutId id="2147483939" r:id="rId8"/>
    <p:sldLayoutId id="2147483940" r:id="rId9"/>
    <p:sldLayoutId id="2147483941" r:id="rId10"/>
    <p:sldLayoutId id="214748394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18" charset="0"/>
        </a:defRPr>
      </a:lvl2pPr>
      <a:lvl3pPr algn="ctr" rtl="0" eaLnBrk="0" fontAlgn="base" hangingPunct="0">
        <a:spcBef>
          <a:spcPct val="0"/>
        </a:spcBef>
        <a:spcAft>
          <a:spcPct val="0"/>
        </a:spcAft>
        <a:defRPr sz="4400">
          <a:solidFill>
            <a:schemeClr val="tx2"/>
          </a:solidFill>
          <a:latin typeface="Times" pitchFamily="18" charset="0"/>
        </a:defRPr>
      </a:lvl3pPr>
      <a:lvl4pPr algn="ctr" rtl="0" eaLnBrk="0" fontAlgn="base" hangingPunct="0">
        <a:spcBef>
          <a:spcPct val="0"/>
        </a:spcBef>
        <a:spcAft>
          <a:spcPct val="0"/>
        </a:spcAft>
        <a:defRPr sz="4400">
          <a:solidFill>
            <a:schemeClr val="tx2"/>
          </a:solidFill>
          <a:latin typeface="Times" pitchFamily="18" charset="0"/>
        </a:defRPr>
      </a:lvl4pPr>
      <a:lvl5pPr algn="ctr" rtl="0" eaLnBrk="0" fontAlgn="base" hangingPunct="0">
        <a:spcBef>
          <a:spcPct val="0"/>
        </a:spcBef>
        <a:spcAft>
          <a:spcPct val="0"/>
        </a:spcAft>
        <a:defRPr sz="4400">
          <a:solidFill>
            <a:schemeClr val="tx2"/>
          </a:solidFill>
          <a:latin typeface="Times" pitchFamily="18" charset="0"/>
        </a:defRPr>
      </a:lvl5pPr>
      <a:lvl6pPr marL="457200" algn="ctr" rtl="0" eaLnBrk="0" fontAlgn="base" hangingPunct="0">
        <a:spcBef>
          <a:spcPct val="0"/>
        </a:spcBef>
        <a:spcAft>
          <a:spcPct val="0"/>
        </a:spcAft>
        <a:defRPr sz="4400">
          <a:solidFill>
            <a:schemeClr val="tx2"/>
          </a:solidFill>
          <a:latin typeface="Times" pitchFamily="18" charset="0"/>
        </a:defRPr>
      </a:lvl6pPr>
      <a:lvl7pPr marL="914400" algn="ctr" rtl="0" eaLnBrk="0" fontAlgn="base" hangingPunct="0">
        <a:spcBef>
          <a:spcPct val="0"/>
        </a:spcBef>
        <a:spcAft>
          <a:spcPct val="0"/>
        </a:spcAft>
        <a:defRPr sz="4400">
          <a:solidFill>
            <a:schemeClr val="tx2"/>
          </a:solidFill>
          <a:latin typeface="Times" pitchFamily="18" charset="0"/>
        </a:defRPr>
      </a:lvl7pPr>
      <a:lvl8pPr marL="1371600" algn="ctr" rtl="0" eaLnBrk="0" fontAlgn="base" hangingPunct="0">
        <a:spcBef>
          <a:spcPct val="0"/>
        </a:spcBef>
        <a:spcAft>
          <a:spcPct val="0"/>
        </a:spcAft>
        <a:defRPr sz="4400">
          <a:solidFill>
            <a:schemeClr val="tx2"/>
          </a:solidFill>
          <a:latin typeface="Times" pitchFamily="18" charset="0"/>
        </a:defRPr>
      </a:lvl8pPr>
      <a:lvl9pPr marL="1828800" algn="ctr" rtl="0" eaLnBrk="0" fontAlgn="base" hangingPunct="0">
        <a:spcBef>
          <a:spcPct val="0"/>
        </a:spcBef>
        <a:spcAft>
          <a:spcPct val="0"/>
        </a:spcAft>
        <a:defRPr sz="4400">
          <a:solidFill>
            <a:schemeClr val="tx2"/>
          </a:solidFill>
          <a:latin typeface="Times"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uvm.edu/agroecology/"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emf"/><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6.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7.xml"/><Relationship Id="rId5" Type="http://schemas.openxmlformats.org/officeDocument/2006/relationships/image" Target="../media/image15.pn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8.xml"/></Relationships>
</file>

<file path=ppt/slides/_rels/slide8.xml.rels><?xml version="1.0" encoding="UTF-8" standalone="yes"?>
<Relationships xmlns="http://schemas.openxmlformats.org/package/2006/relationships"><Relationship Id="rId8" Type="http://schemas.openxmlformats.org/officeDocument/2006/relationships/image" Target="../media/image29.emf"/><Relationship Id="rId13" Type="http://schemas.openxmlformats.org/officeDocument/2006/relationships/hyperlink" Target="http://revistas.um.es/agroecologia" TargetMode="External"/><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2.png"/><Relationship Id="rId2" Type="http://schemas.openxmlformats.org/officeDocument/2006/relationships/image" Target="../media/image23.png"/><Relationship Id="rId1" Type="http://schemas.openxmlformats.org/officeDocument/2006/relationships/slideLayout" Target="../slideLayouts/slideLayout98.xml"/><Relationship Id="rId6" Type="http://schemas.openxmlformats.org/officeDocument/2006/relationships/image" Target="../media/image27.emf"/><Relationship Id="rId11" Type="http://schemas.openxmlformats.org/officeDocument/2006/relationships/hyperlink" Target="http://www.uvm.edu/~agroecol/jasf.html" TargetMode="External"/><Relationship Id="rId5" Type="http://schemas.openxmlformats.org/officeDocument/2006/relationships/image" Target="../media/image26.png"/><Relationship Id="rId10" Type="http://schemas.openxmlformats.org/officeDocument/2006/relationships/image" Target="../media/image31.tiff"/><Relationship Id="rId4" Type="http://schemas.openxmlformats.org/officeDocument/2006/relationships/image" Target="../media/image25.png"/><Relationship Id="rId9" Type="http://schemas.openxmlformats.org/officeDocument/2006/relationships/image" Target="../media/image30.jpg"/><Relationship Id="rId14" Type="http://schemas.openxmlformats.org/officeDocument/2006/relationships/image" Target="../media/image33.emf"/></Relationships>
</file>

<file path=ppt/slides/_rels/slide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image" Target="../media/image35.t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7.jpeg"/><Relationship Id="rId7" Type="http://schemas.openxmlformats.org/officeDocument/2006/relationships/diagramQuickStyle" Target="../diagrams/quickStyle1.xml"/><Relationship Id="rId2" Type="http://schemas.openxmlformats.org/officeDocument/2006/relationships/image" Target="../media/image36.png"/><Relationship Id="rId1" Type="http://schemas.openxmlformats.org/officeDocument/2006/relationships/slideLayout" Target="../slideLayouts/slideLayout55.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8.jpeg"/><Relationship Id="rId9" Type="http://schemas.microsoft.com/office/2007/relationships/diagramDrawing" Target="../diagrams/drawing1.xml"/></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xml"/><Relationship Id="rId1" Type="http://schemas.openxmlformats.org/officeDocument/2006/relationships/slideLayout" Target="../slideLayouts/slideLayout60.xml"/><Relationship Id="rId4" Type="http://schemas.openxmlformats.org/officeDocument/2006/relationships/hyperlink" Target="http://http/www.ipes-food.org/"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228600" y="2679700"/>
            <a:ext cx="8610600" cy="1752600"/>
          </a:xfrm>
        </p:spPr>
        <p:txBody>
          <a:bodyPr/>
          <a:lstStyle/>
          <a:p>
            <a:pPr eaLnBrk="1" hangingPunct="1">
              <a:defRPr/>
            </a:pPr>
            <a:r>
              <a:rPr lang="en-US" sz="3200" b="1" dirty="0" smtClean="0">
                <a:solidFill>
                  <a:srgbClr val="006600"/>
                </a:solidFill>
                <a:effectLst>
                  <a:outerShdw blurRad="38100" dist="38100" dir="2700000" algn="tl">
                    <a:srgbClr val="000000">
                      <a:alpha val="43137"/>
                    </a:srgbClr>
                  </a:outerShdw>
                </a:effectLst>
                <a:latin typeface="Candara" panose="020E0502030303020204" pitchFamily="34" charset="0"/>
              </a:rPr>
              <a:t>La </a:t>
            </a:r>
            <a:r>
              <a:rPr lang="en-US" sz="3200" b="1" dirty="0" err="1" smtClean="0">
                <a:solidFill>
                  <a:srgbClr val="006600"/>
                </a:solidFill>
                <a:effectLst>
                  <a:outerShdw blurRad="38100" dist="38100" dir="2700000" algn="tl">
                    <a:srgbClr val="000000">
                      <a:alpha val="43137"/>
                    </a:srgbClr>
                  </a:outerShdw>
                </a:effectLst>
                <a:latin typeface="Candara" panose="020E0502030303020204" pitchFamily="34" charset="0"/>
              </a:rPr>
              <a:t>Agroecolog</a:t>
            </a:r>
            <a:r>
              <a:rPr lang="es-SV" sz="3200" b="1" dirty="0" err="1" smtClean="0">
                <a:solidFill>
                  <a:srgbClr val="006600"/>
                </a:solidFill>
                <a:effectLst>
                  <a:outerShdw blurRad="38100" dist="38100" dir="2700000" algn="tl">
                    <a:srgbClr val="000000">
                      <a:alpha val="43137"/>
                    </a:srgbClr>
                  </a:outerShdw>
                </a:effectLst>
                <a:latin typeface="Candara" panose="020E0502030303020204" pitchFamily="34" charset="0"/>
              </a:rPr>
              <a:t>ía</a:t>
            </a:r>
            <a:r>
              <a:rPr lang="es-SV" sz="3200" b="1" dirty="0" smtClean="0">
                <a:solidFill>
                  <a:srgbClr val="006600"/>
                </a:solidFill>
                <a:effectLst>
                  <a:outerShdw blurRad="38100" dist="38100" dir="2700000" algn="tl">
                    <a:srgbClr val="000000">
                      <a:alpha val="43137"/>
                    </a:srgbClr>
                  </a:outerShdw>
                </a:effectLst>
                <a:latin typeface="Candara" panose="020E0502030303020204" pitchFamily="34" charset="0"/>
              </a:rPr>
              <a:t> y Algunos Marcos para Analizarla</a:t>
            </a:r>
            <a:r>
              <a:rPr lang="en-US" sz="2400" b="1" dirty="0">
                <a:solidFill>
                  <a:srgbClr val="006600"/>
                </a:solidFill>
                <a:effectLst>
                  <a:outerShdw blurRad="38100" dist="38100" dir="2700000" algn="tl">
                    <a:srgbClr val="000000">
                      <a:alpha val="43137"/>
                    </a:srgbClr>
                  </a:outerShdw>
                </a:effectLst>
                <a:latin typeface="Candara" panose="020E0502030303020204" pitchFamily="34" charset="0"/>
              </a:rPr>
              <a:t/>
            </a:r>
            <a:br>
              <a:rPr lang="en-US" sz="2400" b="1" dirty="0">
                <a:solidFill>
                  <a:srgbClr val="006600"/>
                </a:solidFill>
                <a:effectLst>
                  <a:outerShdw blurRad="38100" dist="38100" dir="2700000" algn="tl">
                    <a:srgbClr val="000000">
                      <a:alpha val="43137"/>
                    </a:srgbClr>
                  </a:outerShdw>
                </a:effectLst>
                <a:latin typeface="Candara" panose="020E0502030303020204" pitchFamily="34" charset="0"/>
              </a:rPr>
            </a:br>
            <a:endParaRPr lang="en-US" sz="2400" b="1" dirty="0" smtClean="0">
              <a:solidFill>
                <a:srgbClr val="006600"/>
              </a:solidFill>
              <a:effectLst>
                <a:outerShdw blurRad="38100" dist="38100" dir="2700000" algn="tl">
                  <a:srgbClr val="000000">
                    <a:alpha val="43137"/>
                  </a:srgbClr>
                </a:outerShdw>
              </a:effectLst>
              <a:latin typeface="Candara" panose="020E0502030303020204" pitchFamily="34" charset="0"/>
              <a:cs typeface="Times New Roman" pitchFamily="18" charset="0"/>
            </a:endParaRPr>
          </a:p>
        </p:txBody>
      </p:sp>
      <p:sp>
        <p:nvSpPr>
          <p:cNvPr id="3" name="TextBox 2"/>
          <p:cNvSpPr txBox="1"/>
          <p:nvPr/>
        </p:nvSpPr>
        <p:spPr>
          <a:xfrm>
            <a:off x="3048000" y="4267200"/>
            <a:ext cx="3276600" cy="2554545"/>
          </a:xfrm>
          <a:prstGeom prst="rect">
            <a:avLst/>
          </a:prstGeom>
          <a:noFill/>
        </p:spPr>
        <p:txBody>
          <a:bodyPr wrap="square" rtlCol="0">
            <a:spAutoFit/>
          </a:bodyPr>
          <a:lstStyle/>
          <a:p>
            <a:pPr algn="ctr"/>
            <a:r>
              <a:rPr lang="es-ES" sz="1800" b="1" dirty="0" smtClean="0">
                <a:latin typeface="Candara" panose="020E0502030303020204" pitchFamily="34" charset="0"/>
              </a:rPr>
              <a:t>V. Ernesto Méndez</a:t>
            </a:r>
          </a:p>
          <a:p>
            <a:pPr algn="ctr"/>
            <a:r>
              <a:rPr lang="es-ES" sz="1800" b="1" dirty="0" smtClean="0">
                <a:latin typeface="Candara" panose="020E0502030303020204" pitchFamily="34" charset="0"/>
              </a:rPr>
              <a:t>Profesor de Agroecología</a:t>
            </a:r>
          </a:p>
          <a:p>
            <a:pPr algn="ctr"/>
            <a:r>
              <a:rPr lang="es-ES" sz="1800" b="1" dirty="0" smtClean="0">
                <a:latin typeface="Candara" panose="020E0502030303020204" pitchFamily="34" charset="0"/>
              </a:rPr>
              <a:t>Colaborativo de Agroecología y Medios de Vida (ALC)</a:t>
            </a:r>
          </a:p>
          <a:p>
            <a:pPr algn="ctr"/>
            <a:r>
              <a:rPr lang="es-ES" sz="1800" b="1" dirty="0" smtClean="0">
                <a:latin typeface="Candara" panose="020E0502030303020204" pitchFamily="34" charset="0"/>
              </a:rPr>
              <a:t>Universidad de Vermont</a:t>
            </a:r>
          </a:p>
          <a:p>
            <a:pPr algn="ctr"/>
            <a:r>
              <a:rPr lang="es-ES" sz="1600" dirty="0" smtClean="0">
                <a:latin typeface="Candara" panose="020E0502030303020204" pitchFamily="34" charset="0"/>
                <a:hlinkClick r:id="rId2"/>
              </a:rPr>
              <a:t>https://www.uvm.edu/agroecology/</a:t>
            </a:r>
            <a:endParaRPr lang="es-ES" sz="1600" dirty="0">
              <a:latin typeface="Candara" panose="020E0502030303020204" pitchFamily="34" charset="0"/>
            </a:endParaRPr>
          </a:p>
          <a:p>
            <a:pPr algn="ctr"/>
            <a:endParaRPr lang="es-ES" sz="1800" b="1" dirty="0" smtClean="0">
              <a:latin typeface="Candara" panose="020E0502030303020204" pitchFamily="34" charset="0"/>
            </a:endParaRPr>
          </a:p>
          <a:p>
            <a:pPr algn="ctr"/>
            <a:r>
              <a:rPr lang="es-ES" sz="1800" b="1" dirty="0" err="1" smtClean="0">
                <a:latin typeface="Candara" panose="020E0502030303020204" pitchFamily="34" charset="0"/>
              </a:rPr>
              <a:t>CdP</a:t>
            </a:r>
            <a:r>
              <a:rPr lang="es-ES" sz="1800" b="1" dirty="0" smtClean="0">
                <a:latin typeface="Candara" panose="020E0502030303020204" pitchFamily="34" charset="0"/>
              </a:rPr>
              <a:t> Andes 13</a:t>
            </a:r>
          </a:p>
          <a:p>
            <a:pPr algn="ctr"/>
            <a:r>
              <a:rPr lang="es-ES" sz="1800" b="1" dirty="0" smtClean="0">
                <a:latin typeface="Candara" panose="020E0502030303020204" pitchFamily="34" charset="0"/>
              </a:rPr>
              <a:t>Julio, 2017</a:t>
            </a:r>
            <a:endParaRPr lang="en-US" sz="1800" dirty="0">
              <a:latin typeface="Candara" panose="020E050203030302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120317" y="81179"/>
            <a:ext cx="8991599" cy="609600"/>
          </a:xfrm>
          <a:prstGeom prst="rect">
            <a:avLst/>
          </a:prstGeom>
          <a:noFill/>
          <a:ln w="9525">
            <a:noFill/>
            <a:miter lim="800000"/>
            <a:headEnd/>
            <a:tailEn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smtClean="0">
                <a:ln>
                  <a:noFill/>
                </a:ln>
                <a:solidFill>
                  <a:srgbClr val="008000"/>
                </a:solidFill>
                <a:effectLst>
                  <a:outerShdw blurRad="38100" dist="38100" dir="2700000" algn="tl">
                    <a:srgbClr val="000000">
                      <a:alpha val="43137"/>
                    </a:srgbClr>
                  </a:outerShdw>
                </a:effectLst>
                <a:uLnTx/>
                <a:uFillTx/>
                <a:latin typeface="Calibri" pitchFamily="34" charset="0"/>
                <a:ea typeface="+mn-ea"/>
                <a:cs typeface="Calibri" pitchFamily="34" charset="0"/>
              </a:rPr>
              <a:t>Agenda</a:t>
            </a:r>
            <a:endParaRPr kumimoji="0" lang="en-US" sz="4000" b="0" i="0" u="none" strike="noStrike" kern="1200" cap="none" spc="0" normalizeH="0" baseline="0" noProof="0" dirty="0">
              <a:ln>
                <a:noFill/>
              </a:ln>
              <a:solidFill>
                <a:srgbClr val="008000"/>
              </a:solidFill>
              <a:effectLst>
                <a:outerShdw blurRad="38100" dist="38100" dir="2700000" algn="tl">
                  <a:srgbClr val="000000">
                    <a:alpha val="43137"/>
                  </a:srgbClr>
                </a:outerShdw>
              </a:effectLst>
              <a:uLnTx/>
              <a:uFillTx/>
              <a:latin typeface="Calibri" pitchFamily="34" charset="0"/>
              <a:ea typeface="+mn-ea"/>
              <a:cs typeface="Calibri" pitchFamily="34" charset="0"/>
            </a:endParaRPr>
          </a:p>
        </p:txBody>
      </p:sp>
      <p:sp>
        <p:nvSpPr>
          <p:cNvPr id="9" name="Rectangle 3"/>
          <p:cNvSpPr>
            <a:spLocks noChangeArrowheads="1"/>
          </p:cNvSpPr>
          <p:nvPr/>
        </p:nvSpPr>
        <p:spPr bwMode="auto">
          <a:xfrm>
            <a:off x="429928" y="799030"/>
            <a:ext cx="8686800" cy="2308966"/>
          </a:xfrm>
          <a:prstGeom prst="rect">
            <a:avLst/>
          </a:prstGeom>
          <a:noFill/>
          <a:ln w="9525">
            <a:noFill/>
            <a:miter lim="800000"/>
            <a:headEnd/>
            <a:tailEnd/>
          </a:ln>
          <a:effectLst/>
        </p:spPr>
        <p:txBody>
          <a:bodyPr wrap="square" lIns="92075" tIns="46038" rIns="92075" bIns="46038">
            <a:spAutoFit/>
          </a:bodyPr>
          <a:lstStyle/>
          <a:p>
            <a:pPr marL="457200" marR="0" lvl="0" indent="-457200" algn="l" defTabSz="914400" rtl="0" eaLnBrk="0" fontAlgn="base" latinLnBrk="0" hangingPunct="0">
              <a:lnSpc>
                <a:spcPct val="100000"/>
              </a:lnSpc>
              <a:spcBef>
                <a:spcPct val="0"/>
              </a:spcBef>
              <a:spcAft>
                <a:spcPct val="0"/>
              </a:spcAft>
              <a:buClr>
                <a:srgbClr val="006600"/>
              </a:buClr>
              <a:buSzTx/>
              <a:buFont typeface="+mj-lt"/>
              <a:buAutoNum type="arabicPeriod"/>
              <a:tabLst/>
              <a:defRPr/>
            </a:pPr>
            <a:r>
              <a:rPr lang="es-SV" sz="2800" dirty="0" smtClean="0">
                <a:solidFill>
                  <a:srgbClr val="000000"/>
                </a:solidFill>
                <a:effectLst>
                  <a:outerShdw blurRad="38100" dist="38100" dir="2700000" algn="tl">
                    <a:srgbClr val="C0C0C0"/>
                  </a:outerShdw>
                </a:effectLst>
                <a:latin typeface="Calibri" pitchFamily="34" charset="0"/>
                <a:cs typeface="Calibri" pitchFamily="34" charset="0"/>
              </a:rPr>
              <a:t>Introducción (30 min)</a:t>
            </a:r>
          </a:p>
          <a:p>
            <a:pPr marL="914400" lvl="1" indent="-457200" eaLnBrk="0" hangingPunct="0">
              <a:buClr>
                <a:srgbClr val="006600"/>
              </a:buClr>
              <a:buFont typeface="Wingdings" panose="05000000000000000000" pitchFamily="2" charset="2"/>
              <a:buChar char="§"/>
              <a:defRPr/>
            </a:pPr>
            <a:r>
              <a:rPr kumimoji="0" lang="es-SV"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cs typeface="Calibri" pitchFamily="34" charset="0"/>
              </a:rPr>
              <a:t>Intensificación</a:t>
            </a:r>
            <a:r>
              <a:rPr kumimoji="0" lang="es-SV"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cs typeface="Calibri" pitchFamily="34" charset="0"/>
              </a:rPr>
              <a:t> Agroecológica en el CCRP</a:t>
            </a:r>
            <a:endParaRPr lang="en-US" sz="2000" dirty="0">
              <a:solidFill>
                <a:srgbClr val="000000"/>
              </a:solidFill>
              <a:effectLst>
                <a:outerShdw blurRad="38100" dist="38100" dir="2700000" algn="tl">
                  <a:srgbClr val="C0C0C0"/>
                </a:outerShdw>
              </a:effectLst>
              <a:latin typeface="Calibri" pitchFamily="34" charset="0"/>
              <a:cs typeface="Calibri" pitchFamily="34" charset="0"/>
            </a:endParaRPr>
          </a:p>
          <a:p>
            <a:pPr marL="914400" lvl="1" indent="-457200" eaLnBrk="0" hangingPunct="0">
              <a:buClr>
                <a:srgbClr val="006600"/>
              </a:buClr>
              <a:buFont typeface="Wingdings" panose="05000000000000000000" pitchFamily="2" charset="2"/>
              <a:buChar char="§"/>
              <a:defRPr/>
            </a:pPr>
            <a:r>
              <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cs typeface="Calibri" pitchFamily="34" charset="0"/>
              </a:rPr>
              <a:t>La </a:t>
            </a:r>
            <a:r>
              <a:rPr kumimoji="0" lang="en-US" sz="2000" b="0" i="0" u="none" strike="noStrike" kern="1200" cap="none" spc="0" normalizeH="0" baseline="0" noProof="0" dirty="0" err="1" smtClean="0">
                <a:ln>
                  <a:noFill/>
                </a:ln>
                <a:solidFill>
                  <a:srgbClr val="000000"/>
                </a:solidFill>
                <a:effectLst>
                  <a:outerShdw blurRad="38100" dist="38100" dir="2700000" algn="tl">
                    <a:srgbClr val="C0C0C0"/>
                  </a:outerShdw>
                </a:effectLst>
                <a:uLnTx/>
                <a:uFillTx/>
                <a:latin typeface="Calibri" pitchFamily="34" charset="0"/>
                <a:cs typeface="Calibri" pitchFamily="34" charset="0"/>
              </a:rPr>
              <a:t>agroecología</a:t>
            </a:r>
            <a:r>
              <a:rPr lang="en-US" sz="2000" dirty="0" smtClean="0">
                <a:solidFill>
                  <a:srgbClr val="000000"/>
                </a:solidFill>
                <a:effectLst>
                  <a:outerShdw blurRad="38100" dist="38100" dir="2700000" algn="tl">
                    <a:srgbClr val="C0C0C0"/>
                  </a:outerShdw>
                </a:effectLst>
                <a:latin typeface="Calibri" pitchFamily="34" charset="0"/>
                <a:cs typeface="Calibri" pitchFamily="34" charset="0"/>
              </a:rPr>
              <a:t>- </a:t>
            </a:r>
            <a:r>
              <a:rPr lang="en-US" sz="2000" dirty="0" err="1" smtClean="0">
                <a:solidFill>
                  <a:srgbClr val="000000"/>
                </a:solidFill>
                <a:effectLst>
                  <a:outerShdw blurRad="38100" dist="38100" dir="2700000" algn="tl">
                    <a:srgbClr val="C0C0C0"/>
                  </a:outerShdw>
                </a:effectLst>
                <a:latin typeface="Calibri" pitchFamily="34" charset="0"/>
                <a:cs typeface="Calibri" pitchFamily="34" charset="0"/>
              </a:rPr>
              <a:t>historia</a:t>
            </a:r>
            <a:r>
              <a:rPr lang="en-US" sz="2000" dirty="0" smtClean="0">
                <a:solidFill>
                  <a:srgbClr val="000000"/>
                </a:solidFill>
                <a:effectLst>
                  <a:outerShdw blurRad="38100" dist="38100" dir="2700000" algn="tl">
                    <a:srgbClr val="C0C0C0"/>
                  </a:outerShdw>
                </a:effectLst>
                <a:latin typeface="Calibri" pitchFamily="34" charset="0"/>
                <a:cs typeface="Calibri" pitchFamily="34" charset="0"/>
              </a:rPr>
              <a:t> y </a:t>
            </a:r>
            <a:r>
              <a:rPr lang="en-US" sz="2000" dirty="0" err="1" smtClean="0">
                <a:solidFill>
                  <a:srgbClr val="000000"/>
                </a:solidFill>
                <a:effectLst>
                  <a:outerShdw blurRad="38100" dist="38100" dir="2700000" algn="tl">
                    <a:srgbClr val="C0C0C0"/>
                  </a:outerShdw>
                </a:effectLst>
                <a:latin typeface="Calibri" pitchFamily="34" charset="0"/>
                <a:cs typeface="Calibri" pitchFamily="34" charset="0"/>
              </a:rPr>
              <a:t>evolución</a:t>
            </a:r>
            <a:r>
              <a:rPr lang="en-US" sz="2000" dirty="0" smtClean="0">
                <a:solidFill>
                  <a:srgbClr val="000000"/>
                </a:solidFill>
                <a:effectLst>
                  <a:outerShdw blurRad="38100" dist="38100" dir="2700000" algn="tl">
                    <a:srgbClr val="C0C0C0"/>
                  </a:outerShdw>
                </a:effectLst>
                <a:latin typeface="Calibri" pitchFamily="34" charset="0"/>
                <a:cs typeface="Calibri" pitchFamily="34" charset="0"/>
              </a:rPr>
              <a:t> conceptual</a:t>
            </a:r>
            <a:endParaRPr lang="en-US" sz="2000" dirty="0">
              <a:solidFill>
                <a:srgbClr val="000000"/>
              </a:solidFill>
              <a:effectLst>
                <a:outerShdw blurRad="38100" dist="38100" dir="2700000" algn="tl">
                  <a:srgbClr val="C0C0C0"/>
                </a:outerShdw>
              </a:effectLst>
              <a:latin typeface="Calibri" pitchFamily="34" charset="0"/>
              <a:cs typeface="Calibri" pitchFamily="34" charset="0"/>
            </a:endParaRPr>
          </a:p>
          <a:p>
            <a:pPr marL="914400" lvl="1" indent="-457200" eaLnBrk="0" hangingPunct="0">
              <a:buClr>
                <a:srgbClr val="006600"/>
              </a:buClr>
              <a:buFont typeface="Wingdings" panose="05000000000000000000" pitchFamily="2" charset="2"/>
              <a:buChar char="§"/>
              <a:defRPr/>
            </a:pPr>
            <a:r>
              <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cs typeface="Calibri" pitchFamily="34" charset="0"/>
              </a:rPr>
              <a:t>Marcos para </a:t>
            </a:r>
            <a:r>
              <a:rPr kumimoji="0" lang="en-US" sz="2000" b="0" i="0" u="none" strike="noStrike" kern="1200" cap="none" spc="0" normalizeH="0" baseline="0" noProof="0" dirty="0" err="1" smtClean="0">
                <a:ln>
                  <a:noFill/>
                </a:ln>
                <a:solidFill>
                  <a:srgbClr val="000000"/>
                </a:solidFill>
                <a:effectLst>
                  <a:outerShdw blurRad="38100" dist="38100" dir="2700000" algn="tl">
                    <a:srgbClr val="C0C0C0"/>
                  </a:outerShdw>
                </a:effectLst>
                <a:uLnTx/>
                <a:uFillTx/>
                <a:latin typeface="Calibri" pitchFamily="34" charset="0"/>
                <a:cs typeface="Calibri" pitchFamily="34" charset="0"/>
              </a:rPr>
              <a:t>analizar</a:t>
            </a:r>
            <a:r>
              <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cs typeface="Calibri" pitchFamily="34" charset="0"/>
              </a:rPr>
              <a:t> el </a:t>
            </a:r>
            <a:r>
              <a:rPr kumimoji="0" lang="en-US" sz="2000" b="0" i="0" u="none" strike="noStrike" kern="1200" cap="none" spc="0" normalizeH="0" baseline="0" noProof="0" dirty="0" err="1" smtClean="0">
                <a:ln>
                  <a:noFill/>
                </a:ln>
                <a:solidFill>
                  <a:srgbClr val="000000"/>
                </a:solidFill>
                <a:effectLst>
                  <a:outerShdw blurRad="38100" dist="38100" dir="2700000" algn="tl">
                    <a:srgbClr val="C0C0C0"/>
                  </a:outerShdw>
                </a:effectLst>
                <a:uLnTx/>
                <a:uFillTx/>
                <a:latin typeface="Calibri" pitchFamily="34" charset="0"/>
                <a:cs typeface="Calibri" pitchFamily="34" charset="0"/>
              </a:rPr>
              <a:t>proceso</a:t>
            </a:r>
            <a:r>
              <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cs typeface="Calibri" pitchFamily="34" charset="0"/>
              </a:rPr>
              <a:t> de </a:t>
            </a:r>
            <a:r>
              <a:rPr kumimoji="0" lang="en-US" sz="2000" b="0" i="0" u="none" strike="noStrike" kern="1200" cap="none" spc="0" normalizeH="0" baseline="0" noProof="0" dirty="0" err="1" smtClean="0">
                <a:ln>
                  <a:noFill/>
                </a:ln>
                <a:solidFill>
                  <a:srgbClr val="000000"/>
                </a:solidFill>
                <a:effectLst>
                  <a:outerShdw blurRad="38100" dist="38100" dir="2700000" algn="tl">
                    <a:srgbClr val="C0C0C0"/>
                  </a:outerShdw>
                </a:effectLst>
                <a:uLnTx/>
                <a:uFillTx/>
                <a:latin typeface="Calibri" pitchFamily="34" charset="0"/>
                <a:cs typeface="Calibri" pitchFamily="34" charset="0"/>
              </a:rPr>
              <a:t>transición</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cs typeface="Calibri" pitchFamily="34" charset="0"/>
              </a:rPr>
              <a:t>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cs typeface="Calibri" pitchFamily="34" charset="0"/>
              </a:rPr>
              <a:t>agroecológica</a:t>
            </a:r>
            <a:endPar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cs typeface="Calibri" pitchFamily="34" charset="0"/>
            </a:endParaRPr>
          </a:p>
          <a:p>
            <a:pPr marL="457200" marR="0" lvl="0" indent="-457200" algn="l" defTabSz="914400" rtl="0" eaLnBrk="0" fontAlgn="base" latinLnBrk="0" hangingPunct="0">
              <a:lnSpc>
                <a:spcPct val="100000"/>
              </a:lnSpc>
              <a:spcBef>
                <a:spcPct val="0"/>
              </a:spcBef>
              <a:spcAft>
                <a:spcPct val="0"/>
              </a:spcAft>
              <a:buClr>
                <a:srgbClr val="006600"/>
              </a:buClr>
              <a:buSzTx/>
              <a:buFont typeface="+mj-lt"/>
              <a:buAutoNum type="arabicPeriod"/>
              <a:tabLst/>
              <a:defRPr/>
            </a:pPr>
            <a:r>
              <a:rPr lang="en-US" sz="2800" dirty="0" err="1" smtClean="0">
                <a:solidFill>
                  <a:srgbClr val="000000"/>
                </a:solidFill>
                <a:effectLst>
                  <a:outerShdw blurRad="38100" dist="38100" dir="2700000" algn="tl">
                    <a:srgbClr val="C0C0C0"/>
                  </a:outerShdw>
                </a:effectLst>
                <a:latin typeface="Calibri" pitchFamily="34" charset="0"/>
                <a:cs typeface="Calibri" pitchFamily="34" charset="0"/>
              </a:rPr>
              <a:t>Ejercicio</a:t>
            </a:r>
            <a:r>
              <a:rPr lang="en-US" sz="2800" dirty="0" smtClean="0">
                <a:solidFill>
                  <a:srgbClr val="000000"/>
                </a:solidFill>
                <a:effectLst>
                  <a:outerShdw blurRad="38100" dist="38100" dir="2700000" algn="tl">
                    <a:srgbClr val="C0C0C0"/>
                  </a:outerShdw>
                </a:effectLst>
                <a:latin typeface="Calibri" pitchFamily="34" charset="0"/>
                <a:cs typeface="Calibri" pitchFamily="34" charset="0"/>
              </a:rPr>
              <a:t> de </a:t>
            </a:r>
            <a:r>
              <a:rPr lang="en-US" sz="2800" dirty="0" err="1" smtClean="0">
                <a:solidFill>
                  <a:srgbClr val="000000"/>
                </a:solidFill>
                <a:effectLst>
                  <a:outerShdw blurRad="38100" dist="38100" dir="2700000" algn="tl">
                    <a:srgbClr val="C0C0C0"/>
                  </a:outerShdw>
                </a:effectLst>
                <a:latin typeface="Calibri" pitchFamily="34" charset="0"/>
                <a:cs typeface="Calibri" pitchFamily="34" charset="0"/>
              </a:rPr>
              <a:t>aplicación</a:t>
            </a:r>
            <a:r>
              <a:rPr lang="en-US" sz="2800" dirty="0" smtClean="0">
                <a:solidFill>
                  <a:srgbClr val="000000"/>
                </a:solidFill>
                <a:effectLst>
                  <a:outerShdw blurRad="38100" dist="38100" dir="2700000" algn="tl">
                    <a:srgbClr val="C0C0C0"/>
                  </a:outerShdw>
                </a:effectLst>
                <a:latin typeface="Calibri" pitchFamily="34" charset="0"/>
                <a:cs typeface="Calibri" pitchFamily="34" charset="0"/>
              </a:rPr>
              <a:t> de </a:t>
            </a:r>
            <a:r>
              <a:rPr lang="en-US" sz="2800" dirty="0" err="1" smtClean="0">
                <a:solidFill>
                  <a:srgbClr val="000000"/>
                </a:solidFill>
                <a:effectLst>
                  <a:outerShdw blurRad="38100" dist="38100" dir="2700000" algn="tl">
                    <a:srgbClr val="C0C0C0"/>
                  </a:outerShdw>
                </a:effectLst>
                <a:latin typeface="Calibri" pitchFamily="34" charset="0"/>
                <a:cs typeface="Calibri" pitchFamily="34" charset="0"/>
              </a:rPr>
              <a:t>marcos</a:t>
            </a:r>
            <a:r>
              <a:rPr lang="en-US" sz="2800" dirty="0" smtClean="0">
                <a:solidFill>
                  <a:srgbClr val="000000"/>
                </a:solidFill>
                <a:effectLst>
                  <a:outerShdw blurRad="38100" dist="38100" dir="2700000" algn="tl">
                    <a:srgbClr val="C0C0C0"/>
                  </a:outerShdw>
                </a:effectLst>
                <a:latin typeface="Calibri" pitchFamily="34" charset="0"/>
                <a:cs typeface="Calibri" pitchFamily="34" charset="0"/>
              </a:rPr>
              <a:t> (1 hora)</a:t>
            </a:r>
          </a:p>
          <a:p>
            <a:pPr marL="457200" marR="0" lvl="0" indent="-457200" algn="l" defTabSz="914400" rtl="0" eaLnBrk="0" fontAlgn="base" latinLnBrk="0" hangingPunct="0">
              <a:lnSpc>
                <a:spcPct val="100000"/>
              </a:lnSpc>
              <a:spcBef>
                <a:spcPct val="0"/>
              </a:spcBef>
              <a:spcAft>
                <a:spcPct val="0"/>
              </a:spcAft>
              <a:buClr>
                <a:srgbClr val="006600"/>
              </a:buClr>
              <a:buSzTx/>
              <a:buFont typeface="+mj-lt"/>
              <a:buAutoNum type="arabicPeriod"/>
              <a:tabLst/>
              <a:defRPr/>
            </a:pPr>
            <a:r>
              <a:rPr kumimoji="0" lang="es-SV" sz="28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cs typeface="Calibri" pitchFamily="34" charset="0"/>
              </a:rPr>
              <a:t>Compartir</a:t>
            </a:r>
            <a:r>
              <a:rPr kumimoji="0" lang="es-SV" sz="28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cs typeface="Calibri" pitchFamily="34" charset="0"/>
              </a:rPr>
              <a:t> y discutir (30 min)</a:t>
            </a:r>
            <a:endParaRPr kumimoji="0" lang="en-US" sz="2800" b="0" i="0" u="none" strike="noStrike" kern="1200" cap="none" spc="0" normalizeH="0" baseline="0" noProof="0" dirty="0" smtClean="0">
              <a:ln>
                <a:noFill/>
              </a:ln>
              <a:solidFill>
                <a:srgbClr val="000000"/>
              </a:solidFill>
              <a:effectLst/>
              <a:uLnTx/>
              <a:uFillTx/>
              <a:latin typeface="Calibri" pitchFamily="34" charset="0"/>
              <a:cs typeface="Calibri" pitchFamily="34" charset="0"/>
            </a:endParaRPr>
          </a:p>
        </p:txBody>
      </p:sp>
    </p:spTree>
    <p:extLst>
      <p:ext uri="{BB962C8B-B14F-4D97-AF65-F5344CB8AC3E}">
        <p14:creationId xmlns:p14="http://schemas.microsoft.com/office/powerpoint/2010/main" val="15373829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5603" y="5066496"/>
            <a:ext cx="1354667" cy="697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303" y="6034686"/>
            <a:ext cx="1486722" cy="550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8"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543" y="4290855"/>
            <a:ext cx="1655546" cy="646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78480" y="4111510"/>
            <a:ext cx="893233" cy="732451"/>
          </a:xfrm>
          <a:prstGeom prst="rect">
            <a:avLst/>
          </a:prstGeom>
        </p:spPr>
      </p:pic>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4741" y="5197597"/>
            <a:ext cx="1509302" cy="565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274"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89249" y="3873661"/>
            <a:ext cx="1245720" cy="52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275"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52011" y="1329305"/>
            <a:ext cx="1581855" cy="2530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14134" y="3563710"/>
            <a:ext cx="3135852" cy="3583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468534" y="651934"/>
            <a:ext cx="2302932" cy="311175"/>
          </a:xfrm>
          <a:prstGeom prst="rect">
            <a:avLst/>
          </a:prstGeom>
          <a:noFill/>
        </p:spPr>
        <p:txBody>
          <a:bodyPr wrap="square" rtlCol="0">
            <a:spAutoFit/>
          </a:bodyPr>
          <a:lstStyle/>
          <a:p>
            <a:pPr defTabSz="406405" fontAlgn="auto">
              <a:spcBef>
                <a:spcPts val="0"/>
              </a:spcBef>
              <a:spcAft>
                <a:spcPts val="0"/>
              </a:spcAft>
            </a:pPr>
            <a:r>
              <a:rPr lang="en-US" sz="1422" u="sng" dirty="0">
                <a:solidFill>
                  <a:srgbClr val="0000FF"/>
                </a:solidFill>
                <a:latin typeface="Calibri"/>
              </a:rPr>
              <a:t>www.uvm.edu/agroecology</a:t>
            </a:r>
          </a:p>
        </p:txBody>
      </p:sp>
      <p:pic>
        <p:nvPicPr>
          <p:cNvPr id="113666"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285709" y="5556442"/>
            <a:ext cx="1327172" cy="920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93037" y="0"/>
            <a:ext cx="5731282" cy="858440"/>
          </a:xfrm>
          <a:prstGeom prst="rect">
            <a:avLst/>
          </a:prstGeom>
          <a:noFill/>
        </p:spPr>
        <p:txBody>
          <a:bodyPr wrap="square" rtlCol="0">
            <a:spAutoFit/>
          </a:bodyPr>
          <a:lstStyle/>
          <a:p>
            <a:pPr algn="ctr" defTabSz="812810" fontAlgn="auto">
              <a:spcBef>
                <a:spcPts val="0"/>
              </a:spcBef>
              <a:spcAft>
                <a:spcPts val="0"/>
              </a:spcAft>
            </a:pPr>
            <a:r>
              <a:rPr lang="es-SV" sz="2489" b="1" dirty="0" smtClean="0">
                <a:solidFill>
                  <a:srgbClr val="006600"/>
                </a:solidFill>
                <a:latin typeface="Calibri"/>
              </a:rPr>
              <a:t>Colaborativo en Agroecología y Medios de Vida </a:t>
            </a:r>
            <a:r>
              <a:rPr lang="es-SV" sz="2489" b="1" dirty="0">
                <a:solidFill>
                  <a:srgbClr val="006600"/>
                </a:solidFill>
                <a:latin typeface="Calibri"/>
              </a:rPr>
              <a:t>(</a:t>
            </a:r>
            <a:r>
              <a:rPr lang="es-SV" sz="2489" b="1" dirty="0" smtClean="0">
                <a:solidFill>
                  <a:srgbClr val="006600"/>
                </a:solidFill>
                <a:latin typeface="Calibri"/>
              </a:rPr>
              <a:t>ALC</a:t>
            </a:r>
            <a:r>
              <a:rPr lang="en-US" sz="2489" b="1" dirty="0" smtClean="0">
                <a:solidFill>
                  <a:srgbClr val="006600"/>
                </a:solidFill>
                <a:latin typeface="Calibri"/>
              </a:rPr>
              <a:t>)</a:t>
            </a:r>
            <a:endParaRPr lang="en-US" sz="2489" b="1" dirty="0">
              <a:solidFill>
                <a:srgbClr val="006600"/>
              </a:solidFill>
              <a:latin typeface="Calibri"/>
            </a:endParaRPr>
          </a:p>
        </p:txBody>
      </p:sp>
      <p:sp>
        <p:nvSpPr>
          <p:cNvPr id="6" name="TextBox 5"/>
          <p:cNvSpPr txBox="1"/>
          <p:nvPr/>
        </p:nvSpPr>
        <p:spPr>
          <a:xfrm>
            <a:off x="393037" y="855669"/>
            <a:ext cx="5621868" cy="2554738"/>
          </a:xfrm>
          <a:prstGeom prst="rect">
            <a:avLst/>
          </a:prstGeom>
          <a:noFill/>
        </p:spPr>
        <p:txBody>
          <a:bodyPr wrap="square" rtlCol="0">
            <a:spAutoFit/>
          </a:bodyPr>
          <a:lstStyle/>
          <a:p>
            <a:pPr marL="304804" indent="-304804" defTabSz="812810" fontAlgn="auto">
              <a:spcBef>
                <a:spcPts val="0"/>
              </a:spcBef>
              <a:spcAft>
                <a:spcPts val="0"/>
              </a:spcAft>
              <a:buClr>
                <a:srgbClr val="006600"/>
              </a:buClr>
              <a:buFont typeface="Wingdings" panose="05000000000000000000" pitchFamily="2" charset="2"/>
              <a:buChar char="§"/>
            </a:pPr>
            <a:r>
              <a:rPr lang="es-ES" sz="1778" b="1" dirty="0">
                <a:solidFill>
                  <a:prstClr val="black"/>
                </a:solidFill>
                <a:latin typeface="Calibri"/>
              </a:rPr>
              <a:t>Comunidad de práctica: </a:t>
            </a:r>
            <a:r>
              <a:rPr lang="es-ES" sz="1778" dirty="0">
                <a:solidFill>
                  <a:prstClr val="black"/>
                </a:solidFill>
                <a:latin typeface="Calibri"/>
              </a:rPr>
              <a:t>aprendizaje mutuo y colaboración entre profesores, estudiantes, investigadores y otros </a:t>
            </a:r>
            <a:r>
              <a:rPr lang="es-ES" sz="1778" dirty="0" smtClean="0">
                <a:solidFill>
                  <a:prstClr val="black"/>
                </a:solidFill>
                <a:latin typeface="Calibri"/>
              </a:rPr>
              <a:t>colaboradores</a:t>
            </a:r>
          </a:p>
          <a:p>
            <a:pPr marL="304804" indent="-304804" defTabSz="812810" fontAlgn="auto">
              <a:spcBef>
                <a:spcPts val="0"/>
              </a:spcBef>
              <a:spcAft>
                <a:spcPts val="0"/>
              </a:spcAft>
              <a:buClr>
                <a:srgbClr val="006600"/>
              </a:buClr>
              <a:buFont typeface="Wingdings" panose="05000000000000000000" pitchFamily="2" charset="2"/>
              <a:buChar char="§"/>
            </a:pPr>
            <a:r>
              <a:rPr lang="es-ES" sz="1778" b="1" dirty="0">
                <a:solidFill>
                  <a:prstClr val="black"/>
                </a:solidFill>
                <a:latin typeface="Calibri"/>
              </a:rPr>
              <a:t>Investigación: </a:t>
            </a:r>
            <a:r>
              <a:rPr lang="es-ES" sz="1778" dirty="0">
                <a:solidFill>
                  <a:prstClr val="black"/>
                </a:solidFill>
                <a:latin typeface="Calibri"/>
              </a:rPr>
              <a:t>Buscamos integrar Agroecología e Investigación Acción Participativa (IAP) para estudiar, informar e influenciar cambios para alcanzar sistemas agroalimentarios más sostenibles</a:t>
            </a:r>
            <a:r>
              <a:rPr lang="es-ES" sz="1778" dirty="0" smtClean="0">
                <a:solidFill>
                  <a:prstClr val="black"/>
                </a:solidFill>
                <a:latin typeface="Calibri"/>
              </a:rPr>
              <a:t>.</a:t>
            </a:r>
            <a:endParaRPr lang="en-US" sz="1778" dirty="0">
              <a:solidFill>
                <a:prstClr val="black"/>
              </a:solidFill>
              <a:latin typeface="Calibri"/>
            </a:endParaRPr>
          </a:p>
          <a:p>
            <a:pPr marL="304804" indent="-304804" defTabSz="812810" fontAlgn="auto">
              <a:spcBef>
                <a:spcPts val="0"/>
              </a:spcBef>
              <a:spcAft>
                <a:spcPts val="0"/>
              </a:spcAft>
              <a:buClr>
                <a:srgbClr val="006600"/>
              </a:buClr>
              <a:buFont typeface="Wingdings" panose="05000000000000000000" pitchFamily="2" charset="2"/>
              <a:buChar char="§"/>
            </a:pPr>
            <a:r>
              <a:rPr lang="en-US" sz="1778" b="1" dirty="0" err="1" smtClean="0">
                <a:solidFill>
                  <a:prstClr val="black"/>
                </a:solidFill>
                <a:latin typeface="Calibri"/>
              </a:rPr>
              <a:t>Enseñanza</a:t>
            </a:r>
            <a:r>
              <a:rPr lang="en-US" sz="1778" b="1" dirty="0" smtClean="0">
                <a:solidFill>
                  <a:prstClr val="black"/>
                </a:solidFill>
                <a:latin typeface="Calibri"/>
              </a:rPr>
              <a:t> y </a:t>
            </a:r>
            <a:r>
              <a:rPr lang="en-US" sz="1778" b="1" dirty="0" err="1" smtClean="0">
                <a:solidFill>
                  <a:prstClr val="black"/>
                </a:solidFill>
                <a:latin typeface="Calibri"/>
              </a:rPr>
              <a:t>Capacitación</a:t>
            </a:r>
            <a:r>
              <a:rPr lang="en-US" sz="1778" b="1" dirty="0" smtClean="0">
                <a:solidFill>
                  <a:prstClr val="black"/>
                </a:solidFill>
                <a:latin typeface="Calibri"/>
              </a:rPr>
              <a:t>: </a:t>
            </a:r>
            <a:r>
              <a:rPr lang="en-US" sz="1778" dirty="0" smtClean="0">
                <a:solidFill>
                  <a:prstClr val="black"/>
                </a:solidFill>
                <a:latin typeface="Calibri"/>
              </a:rPr>
              <a:t>Universidad, </a:t>
            </a:r>
            <a:r>
              <a:rPr lang="en-US" sz="1778" dirty="0" err="1" smtClean="0">
                <a:solidFill>
                  <a:prstClr val="black"/>
                </a:solidFill>
                <a:latin typeface="Calibri"/>
              </a:rPr>
              <a:t>profesionales</a:t>
            </a:r>
            <a:r>
              <a:rPr lang="en-US" sz="1778" dirty="0" smtClean="0">
                <a:solidFill>
                  <a:prstClr val="black"/>
                </a:solidFill>
                <a:latin typeface="Calibri"/>
              </a:rPr>
              <a:t>, </a:t>
            </a:r>
            <a:r>
              <a:rPr lang="en-US" sz="1778" dirty="0" err="1" smtClean="0">
                <a:solidFill>
                  <a:prstClr val="black"/>
                </a:solidFill>
                <a:latin typeface="Calibri"/>
              </a:rPr>
              <a:t>agricultores</a:t>
            </a:r>
            <a:r>
              <a:rPr lang="en-US" sz="1778" dirty="0" smtClean="0">
                <a:solidFill>
                  <a:prstClr val="black"/>
                </a:solidFill>
                <a:latin typeface="Calibri"/>
              </a:rPr>
              <a:t>.</a:t>
            </a:r>
            <a:endParaRPr lang="en-US" sz="1778" b="1" dirty="0">
              <a:solidFill>
                <a:prstClr val="black"/>
              </a:solidFill>
              <a:latin typeface="Calibri"/>
            </a:endParaRPr>
          </a:p>
        </p:txBody>
      </p:sp>
      <p:pic>
        <p:nvPicPr>
          <p:cNvPr id="8" name="Picture 7"/>
          <p:cNvPicPr>
            <a:picLocks noChangeAspect="1"/>
          </p:cNvPicPr>
          <p:nvPr/>
        </p:nvPicPr>
        <p:blipFill>
          <a:blip r:embed="rId11"/>
          <a:stretch>
            <a:fillRect/>
          </a:stretch>
        </p:blipFill>
        <p:spPr>
          <a:xfrm>
            <a:off x="19764" y="3410407"/>
            <a:ext cx="1701800" cy="577554"/>
          </a:xfrm>
          <a:prstGeom prst="rect">
            <a:avLst/>
          </a:prstGeom>
        </p:spPr>
      </p:pic>
      <p:pic>
        <p:nvPicPr>
          <p:cNvPr id="9" name="Picture 8"/>
          <p:cNvPicPr>
            <a:picLocks noChangeAspect="1"/>
          </p:cNvPicPr>
          <p:nvPr/>
        </p:nvPicPr>
        <p:blipFill>
          <a:blip r:embed="rId12"/>
          <a:stretch>
            <a:fillRect/>
          </a:stretch>
        </p:blipFill>
        <p:spPr>
          <a:xfrm>
            <a:off x="7770796" y="4232889"/>
            <a:ext cx="1371600" cy="762000"/>
          </a:xfrm>
          <a:prstGeom prst="rect">
            <a:avLst/>
          </a:prstGeom>
        </p:spPr>
      </p:pic>
    </p:spTree>
    <p:extLst>
      <p:ext uri="{BB962C8B-B14F-4D97-AF65-F5344CB8AC3E}">
        <p14:creationId xmlns:p14="http://schemas.microsoft.com/office/powerpoint/2010/main" val="5617042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7777" y="1334306"/>
            <a:ext cx="2032000" cy="14139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1320800" y="381001"/>
            <a:ext cx="5731282" cy="475387"/>
          </a:xfrm>
          <a:prstGeom prst="rect">
            <a:avLst/>
          </a:prstGeom>
          <a:noFill/>
        </p:spPr>
        <p:txBody>
          <a:bodyPr wrap="square" rtlCol="0">
            <a:spAutoFit/>
          </a:bodyPr>
          <a:lstStyle/>
          <a:p>
            <a:pPr algn="ctr" defTabSz="812810" eaLnBrk="0" hangingPunct="0"/>
            <a:r>
              <a:rPr lang="en-US" sz="2489" b="1" dirty="0" smtClean="0">
                <a:solidFill>
                  <a:srgbClr val="006600"/>
                </a:solidFill>
                <a:latin typeface="Candara"/>
                <a:cs typeface="Candara"/>
              </a:rPr>
              <a:t>¿</a:t>
            </a:r>
            <a:r>
              <a:rPr lang="en-US" sz="2489" b="1" dirty="0" err="1" smtClean="0">
                <a:solidFill>
                  <a:srgbClr val="006600"/>
                </a:solidFill>
                <a:latin typeface="Candara"/>
                <a:cs typeface="Candara"/>
              </a:rPr>
              <a:t>Donde</a:t>
            </a:r>
            <a:r>
              <a:rPr lang="en-US" sz="2489" b="1" dirty="0" smtClean="0">
                <a:solidFill>
                  <a:srgbClr val="006600"/>
                </a:solidFill>
                <a:latin typeface="Candara"/>
                <a:cs typeface="Candara"/>
              </a:rPr>
              <a:t> </a:t>
            </a:r>
            <a:r>
              <a:rPr lang="en-US" sz="2489" b="1" dirty="0" err="1" smtClean="0">
                <a:solidFill>
                  <a:srgbClr val="006600"/>
                </a:solidFill>
                <a:latin typeface="Candara"/>
                <a:cs typeface="Candara"/>
              </a:rPr>
              <a:t>Trabajamos</a:t>
            </a:r>
            <a:r>
              <a:rPr lang="en-US" sz="2489" b="1" dirty="0" smtClean="0">
                <a:solidFill>
                  <a:srgbClr val="006600"/>
                </a:solidFill>
                <a:latin typeface="Candara"/>
                <a:cs typeface="Candara"/>
              </a:rPr>
              <a:t>?</a:t>
            </a:r>
            <a:endParaRPr lang="en-US" sz="2489" b="1" dirty="0">
              <a:solidFill>
                <a:srgbClr val="006600"/>
              </a:solidFill>
              <a:latin typeface="Candara"/>
              <a:cs typeface="Candara"/>
            </a:endParaRPr>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9335" y="761244"/>
            <a:ext cx="1921933" cy="24752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06883" y="5100562"/>
            <a:ext cx="1828800" cy="1371600"/>
          </a:xfrm>
          <a:prstGeom prst="rect">
            <a:avLst/>
          </a:prstGeom>
        </p:spPr>
      </p:pic>
      <p:pic>
        <p:nvPicPr>
          <p:cNvPr id="6" name="Picture 5"/>
          <p:cNvPicPr>
            <a:picLocks noChangeAspect="1"/>
          </p:cNvPicPr>
          <p:nvPr/>
        </p:nvPicPr>
        <p:blipFill>
          <a:blip r:embed="rId5"/>
          <a:stretch>
            <a:fillRect/>
          </a:stretch>
        </p:blipFill>
        <p:spPr>
          <a:xfrm>
            <a:off x="1524000" y="3117019"/>
            <a:ext cx="3283991" cy="3355144"/>
          </a:xfrm>
          <a:prstGeom prst="rect">
            <a:avLst/>
          </a:prstGeom>
        </p:spPr>
      </p:pic>
      <p:cxnSp>
        <p:nvCxnSpPr>
          <p:cNvPr id="8" name="Straight Arrow Connector 7"/>
          <p:cNvCxnSpPr/>
          <p:nvPr/>
        </p:nvCxnSpPr>
        <p:spPr>
          <a:xfrm flipV="1">
            <a:off x="2065867" y="4106333"/>
            <a:ext cx="541867" cy="2032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2065867" y="3767667"/>
            <a:ext cx="67733" cy="47413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2761910" y="4917572"/>
            <a:ext cx="541867" cy="2032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2983822" y="3380523"/>
            <a:ext cx="319956" cy="25059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3189545" y="3737557"/>
            <a:ext cx="403752" cy="15706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60336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609600" y="0"/>
            <a:ext cx="8229600" cy="533400"/>
          </a:xfrm>
        </p:spPr>
        <p:txBody>
          <a:bodyPr/>
          <a:lstStyle/>
          <a:p>
            <a:pPr eaLnBrk="1" hangingPunct="1">
              <a:defRPr/>
            </a:pPr>
            <a:r>
              <a:rPr lang="es-SV" sz="3600" b="1" dirty="0" smtClean="0">
                <a:solidFill>
                  <a:srgbClr val="006600"/>
                </a:solidFill>
                <a:effectLst>
                  <a:outerShdw blurRad="38100" dist="38100" dir="2700000" algn="tl">
                    <a:srgbClr val="C0C0C0"/>
                  </a:outerShdw>
                </a:effectLst>
                <a:latin typeface="Candara" panose="020E0502030303020204" pitchFamily="34" charset="0"/>
              </a:rPr>
              <a:t>¿Con Quien Trabajamos?</a:t>
            </a:r>
            <a:endParaRPr lang="en-US" sz="3600" b="1" dirty="0" smtClean="0">
              <a:solidFill>
                <a:srgbClr val="006600"/>
              </a:solidFill>
              <a:effectLst>
                <a:outerShdw blurRad="38100" dist="38100" dir="2700000" algn="tl">
                  <a:srgbClr val="C0C0C0"/>
                </a:outerShdw>
              </a:effectLst>
              <a:latin typeface="Candara" panose="020E0502030303020204" pitchFamily="34" charset="0"/>
            </a:endParaRPr>
          </a:p>
        </p:txBody>
      </p:sp>
      <p:sp>
        <p:nvSpPr>
          <p:cNvPr id="155651" name="Rectangle 3"/>
          <p:cNvSpPr>
            <a:spLocks noGrp="1" noChangeArrowheads="1"/>
          </p:cNvSpPr>
          <p:nvPr>
            <p:ph type="body" idx="1"/>
          </p:nvPr>
        </p:nvSpPr>
        <p:spPr>
          <a:xfrm>
            <a:off x="152402" y="568779"/>
            <a:ext cx="9066212" cy="3124200"/>
          </a:xfrm>
        </p:spPr>
        <p:txBody>
          <a:bodyPr/>
          <a:lstStyle/>
          <a:p>
            <a:pPr marL="0" indent="0" eaLnBrk="1" hangingPunct="1">
              <a:lnSpc>
                <a:spcPct val="90000"/>
              </a:lnSpc>
              <a:buFontTx/>
              <a:buNone/>
              <a:defRPr/>
            </a:pPr>
            <a:r>
              <a:rPr lang="es-SV" sz="2400" b="1" dirty="0" smtClean="0">
                <a:solidFill>
                  <a:schemeClr val="tx1"/>
                </a:solidFill>
                <a:latin typeface="Candara" panose="020E0502030303020204" pitchFamily="34" charset="0"/>
              </a:rPr>
              <a:t>Latinoamérica: </a:t>
            </a:r>
            <a:r>
              <a:rPr lang="es-SV" sz="2400" dirty="0" smtClean="0">
                <a:solidFill>
                  <a:schemeClr val="tx1"/>
                </a:solidFill>
                <a:latin typeface="Candara" panose="020E0502030303020204" pitchFamily="34" charset="0"/>
              </a:rPr>
              <a:t>Pequeños agricultores, cooperativas, </a:t>
            </a:r>
            <a:r>
              <a:rPr lang="es-SV" sz="2400" dirty="0" err="1" smtClean="0">
                <a:solidFill>
                  <a:schemeClr val="tx1"/>
                </a:solidFill>
                <a:latin typeface="Candara" panose="020E0502030303020204" pitchFamily="34" charset="0"/>
              </a:rPr>
              <a:t>ONGs</a:t>
            </a:r>
            <a:r>
              <a:rPr lang="es-SV" sz="2400" dirty="0" smtClean="0">
                <a:solidFill>
                  <a:schemeClr val="tx1"/>
                </a:solidFill>
                <a:latin typeface="Candara" panose="020E0502030303020204" pitchFamily="34" charset="0"/>
              </a:rPr>
              <a:t>, </a:t>
            </a:r>
            <a:r>
              <a:rPr lang="es-SV" sz="2400" dirty="0" err="1" smtClean="0">
                <a:solidFill>
                  <a:schemeClr val="tx1"/>
                </a:solidFill>
                <a:latin typeface="Candara" panose="020E0502030303020204" pitchFamily="34" charset="0"/>
              </a:rPr>
              <a:t>Compañias</a:t>
            </a:r>
            <a:r>
              <a:rPr lang="es-SV" sz="2400" dirty="0" smtClean="0">
                <a:solidFill>
                  <a:schemeClr val="tx1"/>
                </a:solidFill>
                <a:latin typeface="Candara" panose="020E0502030303020204" pitchFamily="34" charset="0"/>
              </a:rPr>
              <a:t> de café solidario</a:t>
            </a:r>
          </a:p>
          <a:p>
            <a:pPr eaLnBrk="1" hangingPunct="1">
              <a:lnSpc>
                <a:spcPct val="90000"/>
              </a:lnSpc>
              <a:buFontTx/>
              <a:buNone/>
              <a:defRPr/>
            </a:pPr>
            <a:endParaRPr lang="es-SV" sz="2400" dirty="0" smtClean="0">
              <a:solidFill>
                <a:schemeClr val="tx1"/>
              </a:solidFill>
              <a:latin typeface="Candara" panose="020E0502030303020204" pitchFamily="34" charset="0"/>
            </a:endParaRPr>
          </a:p>
          <a:p>
            <a:pPr marL="0" indent="0" eaLnBrk="1" hangingPunct="1">
              <a:lnSpc>
                <a:spcPct val="90000"/>
              </a:lnSpc>
              <a:spcBef>
                <a:spcPts val="0"/>
              </a:spcBef>
              <a:buClr>
                <a:srgbClr val="0000FF"/>
              </a:buClr>
              <a:buFontTx/>
              <a:buNone/>
              <a:defRPr/>
            </a:pPr>
            <a:endParaRPr lang="es-SV" sz="2400" dirty="0" smtClean="0">
              <a:solidFill>
                <a:schemeClr val="tx1"/>
              </a:solidFill>
              <a:latin typeface="Candara" panose="020E0502030303020204" pitchFamily="34" charset="0"/>
            </a:endParaRPr>
          </a:p>
          <a:p>
            <a:pPr marL="0" indent="0" eaLnBrk="1" hangingPunct="1">
              <a:lnSpc>
                <a:spcPct val="90000"/>
              </a:lnSpc>
              <a:spcBef>
                <a:spcPts val="0"/>
              </a:spcBef>
              <a:buClr>
                <a:srgbClr val="0000FF"/>
              </a:buClr>
              <a:buFontTx/>
              <a:buNone/>
              <a:defRPr/>
            </a:pPr>
            <a:endParaRPr lang="es-SV" sz="2400" dirty="0">
              <a:solidFill>
                <a:schemeClr val="tx1"/>
              </a:solidFill>
              <a:latin typeface="Candara" panose="020E0502030303020204" pitchFamily="34" charset="0"/>
            </a:endParaRPr>
          </a:p>
          <a:p>
            <a:pPr marL="0" indent="0" eaLnBrk="1" hangingPunct="1">
              <a:lnSpc>
                <a:spcPct val="90000"/>
              </a:lnSpc>
              <a:spcBef>
                <a:spcPts val="0"/>
              </a:spcBef>
              <a:buClr>
                <a:srgbClr val="0000FF"/>
              </a:buClr>
              <a:buFontTx/>
              <a:buNone/>
              <a:defRPr/>
            </a:pPr>
            <a:endParaRPr lang="es-SV" sz="2400" dirty="0" smtClean="0">
              <a:solidFill>
                <a:schemeClr val="tx1"/>
              </a:solidFill>
              <a:latin typeface="Candara" panose="020E0502030303020204" pitchFamily="34" charset="0"/>
            </a:endParaRPr>
          </a:p>
          <a:p>
            <a:pPr marL="0" indent="0" eaLnBrk="1" hangingPunct="1">
              <a:lnSpc>
                <a:spcPct val="90000"/>
              </a:lnSpc>
              <a:spcBef>
                <a:spcPts val="0"/>
              </a:spcBef>
              <a:buClr>
                <a:srgbClr val="0000FF"/>
              </a:buClr>
              <a:buFontTx/>
              <a:buNone/>
              <a:defRPr/>
            </a:pPr>
            <a:endParaRPr lang="es-SV" sz="2400" dirty="0">
              <a:solidFill>
                <a:schemeClr val="tx1"/>
              </a:solidFill>
              <a:latin typeface="Candara" panose="020E0502030303020204" pitchFamily="34" charset="0"/>
            </a:endParaRPr>
          </a:p>
          <a:p>
            <a:pPr marL="0" indent="0" eaLnBrk="1" hangingPunct="1">
              <a:lnSpc>
                <a:spcPct val="90000"/>
              </a:lnSpc>
              <a:spcBef>
                <a:spcPts val="0"/>
              </a:spcBef>
              <a:buClr>
                <a:srgbClr val="0000FF"/>
              </a:buClr>
              <a:buFontTx/>
              <a:buNone/>
              <a:defRPr/>
            </a:pPr>
            <a:endParaRPr lang="es-SV" sz="2400" dirty="0" smtClean="0">
              <a:solidFill>
                <a:schemeClr val="tx1"/>
              </a:solidFill>
              <a:latin typeface="Candara" panose="020E0502030303020204" pitchFamily="34" charset="0"/>
            </a:endParaRPr>
          </a:p>
          <a:p>
            <a:pPr marL="0" indent="0" eaLnBrk="1" hangingPunct="1">
              <a:lnSpc>
                <a:spcPct val="90000"/>
              </a:lnSpc>
              <a:spcBef>
                <a:spcPts val="0"/>
              </a:spcBef>
              <a:buClr>
                <a:srgbClr val="0000FF"/>
              </a:buClr>
              <a:buFontTx/>
              <a:buNone/>
              <a:defRPr/>
            </a:pPr>
            <a:endParaRPr lang="es-SV" sz="2400" dirty="0">
              <a:solidFill>
                <a:schemeClr val="tx1"/>
              </a:solidFill>
              <a:latin typeface="Candara" panose="020E0502030303020204" pitchFamily="34" charset="0"/>
            </a:endParaRPr>
          </a:p>
          <a:p>
            <a:pPr marL="0" indent="0" eaLnBrk="1" hangingPunct="1">
              <a:lnSpc>
                <a:spcPct val="90000"/>
              </a:lnSpc>
              <a:spcBef>
                <a:spcPts val="0"/>
              </a:spcBef>
              <a:buClr>
                <a:srgbClr val="0000FF"/>
              </a:buClr>
              <a:buFontTx/>
              <a:buNone/>
              <a:defRPr/>
            </a:pPr>
            <a:endParaRPr lang="es-SV" sz="2400" dirty="0" smtClean="0">
              <a:solidFill>
                <a:schemeClr val="tx1"/>
              </a:solidFill>
              <a:latin typeface="Candara" panose="020E0502030303020204" pitchFamily="34" charset="0"/>
            </a:endParaRPr>
          </a:p>
          <a:p>
            <a:pPr marL="0" indent="0" eaLnBrk="1" hangingPunct="1">
              <a:lnSpc>
                <a:spcPct val="90000"/>
              </a:lnSpc>
              <a:spcBef>
                <a:spcPts val="0"/>
              </a:spcBef>
              <a:buClr>
                <a:srgbClr val="0000FF"/>
              </a:buClr>
              <a:buFontTx/>
              <a:buNone/>
              <a:defRPr/>
            </a:pPr>
            <a:r>
              <a:rPr lang="es-SV" sz="2400" b="1" dirty="0" smtClean="0">
                <a:solidFill>
                  <a:schemeClr val="tx1"/>
                </a:solidFill>
                <a:latin typeface="Candara" panose="020E0502030303020204" pitchFamily="34" charset="0"/>
              </a:rPr>
              <a:t>Vermont y Norteamérica: </a:t>
            </a:r>
            <a:r>
              <a:rPr lang="es-SV" sz="2000" dirty="0" smtClean="0">
                <a:solidFill>
                  <a:schemeClr val="tx1"/>
                </a:solidFill>
                <a:latin typeface="Candara" panose="020E0502030303020204" pitchFamily="34" charset="0"/>
              </a:rPr>
              <a:t>Pequeños y medianos agricultores, </a:t>
            </a:r>
            <a:r>
              <a:rPr lang="es-SV" sz="2000" dirty="0" err="1" smtClean="0">
                <a:solidFill>
                  <a:schemeClr val="tx1"/>
                </a:solidFill>
                <a:latin typeface="Candara" panose="020E0502030303020204" pitchFamily="34" charset="0"/>
              </a:rPr>
              <a:t>ONGs</a:t>
            </a:r>
            <a:r>
              <a:rPr lang="es-SV" sz="2000" dirty="0" smtClean="0">
                <a:solidFill>
                  <a:schemeClr val="tx1"/>
                </a:solidFill>
                <a:latin typeface="Candara" panose="020E0502030303020204" pitchFamily="34" charset="0"/>
              </a:rPr>
              <a:t>, propietarios de tierra </a:t>
            </a:r>
            <a:endParaRPr lang="es-SV" sz="2400" dirty="0" smtClean="0">
              <a:solidFill>
                <a:schemeClr val="tx1"/>
              </a:solidFill>
              <a:latin typeface="Candara" panose="020E0502030303020204" pitchFamily="34" charset="0"/>
            </a:endParaRPr>
          </a:p>
        </p:txBody>
      </p:sp>
      <p:pic>
        <p:nvPicPr>
          <p:cNvPr id="717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21632" y="1219200"/>
            <a:ext cx="33274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4667250"/>
            <a:ext cx="2819400" cy="211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5"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16445" y="4545027"/>
            <a:ext cx="2981325" cy="223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23235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571509" y="126734"/>
            <a:ext cx="8001000" cy="609600"/>
          </a:xfrm>
          <a:prstGeom prst="rect">
            <a:avLst/>
          </a:prstGeom>
          <a:noFill/>
          <a:ln w="9525">
            <a:noFill/>
            <a:miter lim="800000"/>
            <a:headEnd/>
            <a:tailEn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Calibri" pitchFamily="34" charset="0"/>
                <a:cs typeface="Calibri" pitchFamily="34" charset="0"/>
              </a:rPr>
              <a:t>La</a:t>
            </a:r>
            <a:r>
              <a:rPr kumimoji="0" lang="en-US" sz="2800" b="0" i="0" u="none" strike="noStrike" kern="1200" cap="none" spc="0" normalizeH="0" noProof="0" dirty="0" smtClean="0">
                <a:ln>
                  <a:noFill/>
                </a:ln>
                <a:solidFill>
                  <a:schemeClr val="accent1">
                    <a:lumMod val="75000"/>
                  </a:schemeClr>
                </a:solidFill>
                <a:effectLst>
                  <a:outerShdw blurRad="38100" dist="38100" dir="2700000" algn="tl">
                    <a:srgbClr val="000000">
                      <a:alpha val="43137"/>
                    </a:srgbClr>
                  </a:outerShdw>
                </a:effectLst>
                <a:uLnTx/>
                <a:uFillTx/>
                <a:latin typeface="Calibri" pitchFamily="34" charset="0"/>
                <a:cs typeface="Calibri" pitchFamily="34" charset="0"/>
              </a:rPr>
              <a:t> </a:t>
            </a:r>
            <a:r>
              <a:rPr kumimoji="0" lang="en-US" sz="2800" b="0" i="0" u="none" strike="noStrike" kern="1200" cap="none" spc="0" normalizeH="0" noProof="0" dirty="0" err="1" smtClean="0">
                <a:ln>
                  <a:noFill/>
                </a:ln>
                <a:solidFill>
                  <a:schemeClr val="accent1">
                    <a:lumMod val="75000"/>
                  </a:schemeClr>
                </a:solidFill>
                <a:effectLst>
                  <a:outerShdw blurRad="38100" dist="38100" dir="2700000" algn="tl">
                    <a:srgbClr val="000000">
                      <a:alpha val="43137"/>
                    </a:srgbClr>
                  </a:outerShdw>
                </a:effectLst>
                <a:uLnTx/>
                <a:uFillTx/>
                <a:latin typeface="Calibri" pitchFamily="34" charset="0"/>
                <a:cs typeface="Calibri" pitchFamily="34" charset="0"/>
              </a:rPr>
              <a:t>Intensificaci</a:t>
            </a:r>
            <a:r>
              <a:rPr lang="es-SV" sz="2800" dirty="0" err="1" smtClean="0">
                <a:solidFill>
                  <a:schemeClr val="accent1">
                    <a:lumMod val="75000"/>
                  </a:schemeClr>
                </a:solidFill>
                <a:effectLst>
                  <a:outerShdw blurRad="38100" dist="38100" dir="2700000" algn="tl">
                    <a:srgbClr val="000000">
                      <a:alpha val="43137"/>
                    </a:srgbClr>
                  </a:outerShdw>
                </a:effectLst>
                <a:latin typeface="Calibri" pitchFamily="34" charset="0"/>
                <a:cs typeface="Calibri" pitchFamily="34" charset="0"/>
              </a:rPr>
              <a:t>ón</a:t>
            </a:r>
            <a:r>
              <a:rPr lang="es-SV" sz="2800" dirty="0" smtClean="0">
                <a:solidFill>
                  <a:schemeClr val="accent1">
                    <a:lumMod val="75000"/>
                  </a:schemeClr>
                </a:solidFill>
                <a:effectLst>
                  <a:outerShdw blurRad="38100" dist="38100" dir="2700000" algn="tl">
                    <a:srgbClr val="000000">
                      <a:alpha val="43137"/>
                    </a:srgbClr>
                  </a:outerShdw>
                </a:effectLst>
                <a:latin typeface="Calibri" pitchFamily="34" charset="0"/>
                <a:cs typeface="Calibri" pitchFamily="34" charset="0"/>
              </a:rPr>
              <a:t> Agroecológica (IAE) dentro de CCRP</a:t>
            </a:r>
            <a:endParaRPr kumimoji="0" lang="en-US" sz="2800" b="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Calibri" pitchFamily="34" charset="0"/>
              <a:cs typeface="Calibri" pitchFamily="34" charset="0"/>
            </a:endParaRPr>
          </a:p>
        </p:txBody>
      </p:sp>
      <p:sp>
        <p:nvSpPr>
          <p:cNvPr id="9" name="Rectangle 3"/>
          <p:cNvSpPr>
            <a:spLocks noChangeArrowheads="1"/>
          </p:cNvSpPr>
          <p:nvPr/>
        </p:nvSpPr>
        <p:spPr bwMode="auto">
          <a:xfrm>
            <a:off x="381000" y="836793"/>
            <a:ext cx="8686800" cy="4094070"/>
          </a:xfrm>
          <a:prstGeom prst="rect">
            <a:avLst/>
          </a:prstGeom>
          <a:noFill/>
          <a:ln w="9525">
            <a:noFill/>
            <a:miter lim="800000"/>
            <a:headEnd/>
            <a:tailEnd/>
          </a:ln>
          <a:effectLst/>
        </p:spPr>
        <p:txBody>
          <a:bodyPr wrap="square" lIns="92075" tIns="46038" rIns="92075" bIns="46038">
            <a:spAutoFit/>
          </a:bodyPr>
          <a:lstStyle/>
          <a:p>
            <a:pPr marL="342900" marR="0" lvl="0" indent="-342900" algn="l" defTabSz="914400" rtl="0" eaLnBrk="0" fontAlgn="base" latinLnBrk="0" hangingPunct="0">
              <a:lnSpc>
                <a:spcPct val="100000"/>
              </a:lnSpc>
              <a:spcBef>
                <a:spcPct val="0"/>
              </a:spcBef>
              <a:spcAft>
                <a:spcPct val="0"/>
              </a:spcAft>
              <a:buClr>
                <a:srgbClr val="006600"/>
              </a:buClr>
              <a:buSzTx/>
              <a:buFont typeface="Wingdings" panose="05000000000000000000" pitchFamily="2" charset="2"/>
              <a:buChar char="§"/>
              <a:tabLst/>
              <a:defRPr/>
            </a:pPr>
            <a:r>
              <a:rPr kumimoji="0" lang="en-US" sz="2000" b="0" i="0" u="none" strike="noStrike" kern="1200" cap="none" spc="0" normalizeH="0" baseline="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En</a:t>
            </a:r>
            <a:r>
              <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2012</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el CCRP se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comprometió</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a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avanzar</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y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financiar</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proyectos</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de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investigación</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enfocados</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a IAE.</a:t>
            </a:r>
          </a:p>
          <a:p>
            <a:pPr marL="342900" marR="0" lvl="0" indent="-342900" algn="l" defTabSz="914400" rtl="0" eaLnBrk="0" fontAlgn="base" latinLnBrk="0" hangingPunct="0">
              <a:lnSpc>
                <a:spcPct val="100000"/>
              </a:lnSpc>
              <a:spcBef>
                <a:spcPct val="0"/>
              </a:spcBef>
              <a:spcAft>
                <a:spcPct val="0"/>
              </a:spcAft>
              <a:buClr>
                <a:srgbClr val="006600"/>
              </a:buClr>
              <a:buSzTx/>
              <a:buFont typeface="Wingdings" panose="05000000000000000000" pitchFamily="2" charset="2"/>
              <a:buChar char="§"/>
              <a:tabLst/>
              <a:defRPr/>
            </a:pPr>
            <a:endPar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endParaRPr>
          </a:p>
          <a:p>
            <a:pPr marL="342900" marR="0" lvl="0" indent="-342900" algn="l" defTabSz="914400" rtl="0" eaLnBrk="0" fontAlgn="base" latinLnBrk="0" hangingPunct="0">
              <a:lnSpc>
                <a:spcPct val="100000"/>
              </a:lnSpc>
              <a:spcBef>
                <a:spcPct val="0"/>
              </a:spcBef>
              <a:spcAft>
                <a:spcPct val="0"/>
              </a:spcAft>
              <a:buClr>
                <a:srgbClr val="006600"/>
              </a:buClr>
              <a:buSzTx/>
              <a:buFont typeface="Wingdings" panose="05000000000000000000" pitchFamily="2" charset="2"/>
              <a:buChar char="§"/>
              <a:tabLst/>
              <a:defRPr/>
            </a:pPr>
            <a:r>
              <a:rPr lang="es-SV" sz="2000" baseline="0" dirty="0" smtClean="0">
                <a:solidFill>
                  <a:srgbClr val="000000"/>
                </a:solidFill>
                <a:effectLst>
                  <a:outerShdw blurRad="38100" dist="38100" dir="2700000" algn="tl">
                    <a:srgbClr val="C0C0C0"/>
                  </a:outerShdw>
                </a:effectLst>
                <a:latin typeface="Calibri" pitchFamily="34" charset="0"/>
                <a:cs typeface="Calibri" pitchFamily="34" charset="0"/>
              </a:rPr>
              <a:t>Est</a:t>
            </a:r>
            <a:r>
              <a:rPr lang="es-SV" sz="2000" dirty="0" smtClean="0">
                <a:solidFill>
                  <a:srgbClr val="000000"/>
                </a:solidFill>
                <a:effectLst>
                  <a:outerShdw blurRad="38100" dist="38100" dir="2700000" algn="tl">
                    <a:srgbClr val="C0C0C0"/>
                  </a:outerShdw>
                </a:effectLst>
                <a:latin typeface="Calibri" pitchFamily="34" charset="0"/>
                <a:cs typeface="Calibri" pitchFamily="34" charset="0"/>
              </a:rPr>
              <a:t>e compromiso se promueve a través de los ejes del CCRP:</a:t>
            </a:r>
          </a:p>
          <a:p>
            <a:pPr marL="800100" lvl="1" indent="-342900" eaLnBrk="0" hangingPunct="0">
              <a:buClr>
                <a:srgbClr val="006600"/>
              </a:buClr>
              <a:buFont typeface="Wingdings" panose="05000000000000000000" pitchFamily="2" charset="2"/>
              <a:buChar char="ü"/>
              <a:defRPr/>
            </a:pPr>
            <a:r>
              <a:rPr kumimoji="0" lang="es-SV"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Investigación para encontrar soluciones ecológicas a problemas</a:t>
            </a:r>
            <a:r>
              <a:rPr kumimoji="0" lang="es-SV"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con y para los pequeños agricultores (enfocada hacia el IAE)</a:t>
            </a:r>
          </a:p>
          <a:p>
            <a:pPr marL="800100" lvl="1" indent="-342900" eaLnBrk="0" hangingPunct="0">
              <a:buClr>
                <a:srgbClr val="006600"/>
              </a:buClr>
              <a:buFont typeface="Wingdings" panose="05000000000000000000" pitchFamily="2" charset="2"/>
              <a:buChar char="ü"/>
              <a:defRPr/>
            </a:pPr>
            <a:r>
              <a:rPr lang="es-SV" sz="2000" baseline="0" dirty="0" smtClean="0">
                <a:solidFill>
                  <a:srgbClr val="000000"/>
                </a:solidFill>
                <a:effectLst>
                  <a:outerShdw blurRad="38100" dist="38100" dir="2700000" algn="tl">
                    <a:srgbClr val="C0C0C0"/>
                  </a:outerShdw>
                </a:effectLst>
                <a:latin typeface="Calibri" pitchFamily="34" charset="0"/>
                <a:cs typeface="Calibri" pitchFamily="34" charset="0"/>
              </a:rPr>
              <a:t>Fortalecimiento</a:t>
            </a:r>
            <a:r>
              <a:rPr lang="es-SV" sz="2000" dirty="0" smtClean="0">
                <a:solidFill>
                  <a:srgbClr val="000000"/>
                </a:solidFill>
                <a:effectLst>
                  <a:outerShdw blurRad="38100" dist="38100" dir="2700000" algn="tl">
                    <a:srgbClr val="C0C0C0"/>
                  </a:outerShdw>
                </a:effectLst>
                <a:latin typeface="Calibri" pitchFamily="34" charset="0"/>
                <a:cs typeface="Calibri" pitchFamily="34" charset="0"/>
              </a:rPr>
              <a:t> de capacidades </a:t>
            </a:r>
            <a:r>
              <a:rPr lang="es-ES" sz="2000" dirty="0" smtClean="0">
                <a:solidFill>
                  <a:srgbClr val="000000"/>
                </a:solidFill>
                <a:effectLst>
                  <a:outerShdw blurRad="38100" dist="38100" dir="2700000" algn="tl">
                    <a:srgbClr val="C0C0C0"/>
                  </a:outerShdw>
                </a:effectLst>
                <a:latin typeface="Calibri" pitchFamily="34" charset="0"/>
                <a:cs typeface="Calibri" pitchFamily="34" charset="0"/>
              </a:rPr>
              <a:t>de </a:t>
            </a:r>
            <a:r>
              <a:rPr lang="es-ES" sz="2000" dirty="0">
                <a:solidFill>
                  <a:srgbClr val="000000"/>
                </a:solidFill>
                <a:effectLst>
                  <a:outerShdw blurRad="38100" dist="38100" dir="2700000" algn="tl">
                    <a:srgbClr val="C0C0C0"/>
                  </a:outerShdw>
                </a:effectLst>
                <a:latin typeface="Calibri" pitchFamily="34" charset="0"/>
                <a:cs typeface="Calibri" pitchFamily="34" charset="0"/>
              </a:rPr>
              <a:t>lo sistemas de investigación y desarrollo para ejecutar investigación </a:t>
            </a:r>
            <a:r>
              <a:rPr lang="es-ES" sz="2000" dirty="0" smtClean="0">
                <a:solidFill>
                  <a:srgbClr val="000000"/>
                </a:solidFill>
                <a:effectLst>
                  <a:outerShdw blurRad="38100" dist="38100" dir="2700000" algn="tl">
                    <a:srgbClr val="C0C0C0"/>
                  </a:outerShdw>
                </a:effectLst>
                <a:latin typeface="Calibri" pitchFamily="34" charset="0"/>
                <a:cs typeface="Calibri" pitchFamily="34" charset="0"/>
              </a:rPr>
              <a:t>participativa </a:t>
            </a:r>
            <a:r>
              <a:rPr lang="es-ES" sz="2000" dirty="0">
                <a:solidFill>
                  <a:srgbClr val="000000"/>
                </a:solidFill>
                <a:effectLst>
                  <a:outerShdw blurRad="38100" dist="38100" dir="2700000" algn="tl">
                    <a:srgbClr val="C0C0C0"/>
                  </a:outerShdw>
                </a:effectLst>
                <a:latin typeface="Calibri" pitchFamily="34" charset="0"/>
                <a:cs typeface="Calibri" pitchFamily="34" charset="0"/>
              </a:rPr>
              <a:t>y colaborativa</a:t>
            </a:r>
          </a:p>
          <a:p>
            <a:pPr marL="800100" lvl="1" indent="-342900" eaLnBrk="0" hangingPunct="0">
              <a:buClr>
                <a:srgbClr val="006600"/>
              </a:buClr>
              <a:buFont typeface="Wingdings" panose="05000000000000000000" pitchFamily="2" charset="2"/>
              <a:buChar char="ü"/>
              <a:defRPr/>
            </a:pPr>
            <a:endPar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endParaRPr>
          </a:p>
          <a:p>
            <a:pPr marL="342900" marR="0" lvl="0" indent="-342900" algn="l" defTabSz="914400" rtl="0" eaLnBrk="0" fontAlgn="base" latinLnBrk="0" hangingPunct="0">
              <a:lnSpc>
                <a:spcPct val="100000"/>
              </a:lnSpc>
              <a:spcBef>
                <a:spcPct val="0"/>
              </a:spcBef>
              <a:spcAft>
                <a:spcPct val="0"/>
              </a:spcAft>
              <a:buClr>
                <a:srgbClr val="006600"/>
              </a:buClr>
              <a:buSzTx/>
              <a:buFont typeface="Wingdings" panose="05000000000000000000" pitchFamily="2" charset="2"/>
              <a:buChar char="§"/>
              <a:tabLst/>
              <a:defRPr/>
            </a:pPr>
            <a:r>
              <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A 5 a</a:t>
            </a:r>
            <a:r>
              <a:rPr kumimoji="0" lang="es-SV" sz="2000" b="0" i="0" u="none" strike="noStrike" kern="1200" cap="none" spc="0" normalizeH="0" baseline="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ños</a:t>
            </a:r>
            <a:r>
              <a:rPr kumimoji="0" lang="es-SV"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del compromiso con a la IAE, e</a:t>
            </a:r>
            <a:r>
              <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l CCRP</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siente</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la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necesidad</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de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examinar</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como</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se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estan</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incorporando</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y/o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desempe</a:t>
            </a:r>
            <a:r>
              <a:rPr kumimoji="0" lang="es-SV"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ñando</a:t>
            </a:r>
            <a:r>
              <a:rPr kumimoji="0" lang="es-SV"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los principios de la IAE.</a:t>
            </a:r>
            <a:endPar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endParaRPr>
          </a:p>
          <a:p>
            <a:pPr marL="342900" marR="0" lvl="0" indent="-342900" algn="l" defTabSz="914400" rtl="0" eaLnBrk="0" fontAlgn="base" latinLnBrk="0" hangingPunct="0">
              <a:lnSpc>
                <a:spcPct val="100000"/>
              </a:lnSpc>
              <a:spcBef>
                <a:spcPct val="0"/>
              </a:spcBef>
              <a:spcAft>
                <a:spcPct val="0"/>
              </a:spcAft>
              <a:buClr>
                <a:srgbClr val="006600"/>
              </a:buClr>
              <a:buSzTx/>
              <a:buFont typeface="Wingdings" panose="05000000000000000000" pitchFamily="2" charset="2"/>
              <a:buChar char="§"/>
              <a:tabLst/>
              <a:defRPr/>
            </a:pPr>
            <a:endPar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endParaRPr>
          </a:p>
          <a:p>
            <a:pPr marR="0" lvl="0" algn="l" defTabSz="914400" rtl="0" eaLnBrk="0" fontAlgn="base" latinLnBrk="0" hangingPunct="0">
              <a:lnSpc>
                <a:spcPct val="100000"/>
              </a:lnSpc>
              <a:spcBef>
                <a:spcPct val="0"/>
              </a:spcBef>
              <a:spcAft>
                <a:spcPct val="0"/>
              </a:spcAft>
              <a:buClr>
                <a:srgbClr val="006600"/>
              </a:buClr>
              <a:buSzTx/>
              <a:tabLst/>
              <a:defRPr/>
            </a:pPr>
            <a:endParaRPr kumimoji="0" lang="en-US" sz="2000" b="0" i="0" u="none" strike="noStrike" kern="1200" cap="none" spc="0" normalizeH="0" baseline="0" noProof="0" dirty="0" smtClean="0">
              <a:ln>
                <a:noFill/>
              </a:ln>
              <a:solidFill>
                <a:srgbClr val="000000"/>
              </a:solidFill>
              <a:effectLst/>
              <a:uLnTx/>
              <a:uFillTx/>
              <a:latin typeface="Calibri" pitchFamily="34" charset="0"/>
              <a:ea typeface="+mn-ea"/>
              <a:cs typeface="Calibri" pitchFamily="34" charset="0"/>
            </a:endParaRPr>
          </a:p>
        </p:txBody>
      </p:sp>
      <p:pic>
        <p:nvPicPr>
          <p:cNvPr id="3" name="Picture 2"/>
          <p:cNvPicPr>
            <a:picLocks noChangeAspect="1"/>
          </p:cNvPicPr>
          <p:nvPr/>
        </p:nvPicPr>
        <p:blipFill>
          <a:blip r:embed="rId2"/>
          <a:stretch>
            <a:fillRect/>
          </a:stretch>
        </p:blipFill>
        <p:spPr>
          <a:xfrm>
            <a:off x="685800" y="4508633"/>
            <a:ext cx="2181102" cy="22098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4635366"/>
            <a:ext cx="2794000" cy="2095500"/>
          </a:xfrm>
          <a:prstGeom prst="rect">
            <a:avLst/>
          </a:prstGeom>
        </p:spPr>
      </p:pic>
      <p:pic>
        <p:nvPicPr>
          <p:cNvPr id="5" name="Picture 4"/>
          <p:cNvPicPr>
            <a:picLocks noChangeAspect="1"/>
          </p:cNvPicPr>
          <p:nvPr/>
        </p:nvPicPr>
        <p:blipFill>
          <a:blip r:embed="rId4"/>
          <a:stretch>
            <a:fillRect/>
          </a:stretch>
        </p:blipFill>
        <p:spPr>
          <a:xfrm>
            <a:off x="2875725" y="5226359"/>
            <a:ext cx="3292093" cy="913513"/>
          </a:xfrm>
          <a:prstGeom prst="rect">
            <a:avLst/>
          </a:prstGeom>
        </p:spPr>
      </p:pic>
    </p:spTree>
    <p:extLst>
      <p:ext uri="{BB962C8B-B14F-4D97-AF65-F5344CB8AC3E}">
        <p14:creationId xmlns:p14="http://schemas.microsoft.com/office/powerpoint/2010/main" val="11181665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120317" y="81179"/>
            <a:ext cx="8991599" cy="609600"/>
          </a:xfrm>
          <a:prstGeom prst="rect">
            <a:avLst/>
          </a:prstGeom>
          <a:noFill/>
          <a:ln w="9525">
            <a:noFill/>
            <a:miter lim="800000"/>
            <a:headEnd/>
            <a:tailEn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err="1" smtClean="0">
                <a:ln>
                  <a:noFill/>
                </a:ln>
                <a:solidFill>
                  <a:srgbClr val="008000"/>
                </a:solidFill>
                <a:effectLst>
                  <a:outerShdw blurRad="38100" dist="38100" dir="2700000" algn="tl">
                    <a:srgbClr val="000000">
                      <a:alpha val="43137"/>
                    </a:srgbClr>
                  </a:outerShdw>
                </a:effectLst>
                <a:uLnTx/>
                <a:uFillTx/>
                <a:latin typeface="Calibri" pitchFamily="34" charset="0"/>
                <a:ea typeface="+mn-ea"/>
                <a:cs typeface="Calibri" pitchFamily="34" charset="0"/>
              </a:rPr>
              <a:t>Historia</a:t>
            </a:r>
            <a:r>
              <a:rPr kumimoji="0" lang="en-US" sz="4000" b="0" i="0" u="none" strike="noStrike" kern="1200" cap="none" spc="0" normalizeH="0" noProof="0" dirty="0" smtClean="0">
                <a:ln>
                  <a:noFill/>
                </a:ln>
                <a:solidFill>
                  <a:srgbClr val="008000"/>
                </a:solidFill>
                <a:effectLst>
                  <a:outerShdw blurRad="38100" dist="38100" dir="2700000" algn="tl">
                    <a:srgbClr val="000000">
                      <a:alpha val="43137"/>
                    </a:srgbClr>
                  </a:outerShdw>
                </a:effectLst>
                <a:uLnTx/>
                <a:uFillTx/>
                <a:latin typeface="Calibri" pitchFamily="34" charset="0"/>
                <a:ea typeface="+mn-ea"/>
                <a:cs typeface="Calibri" pitchFamily="34" charset="0"/>
              </a:rPr>
              <a:t> y </a:t>
            </a:r>
            <a:r>
              <a:rPr kumimoji="0" lang="en-US" sz="4000" b="0" i="0" u="none" strike="noStrike" kern="1200" cap="none" spc="0" normalizeH="0" noProof="0" dirty="0" err="1" smtClean="0">
                <a:ln>
                  <a:noFill/>
                </a:ln>
                <a:solidFill>
                  <a:srgbClr val="008000"/>
                </a:solidFill>
                <a:effectLst>
                  <a:outerShdw blurRad="38100" dist="38100" dir="2700000" algn="tl">
                    <a:srgbClr val="000000">
                      <a:alpha val="43137"/>
                    </a:srgbClr>
                  </a:outerShdw>
                </a:effectLst>
                <a:uLnTx/>
                <a:uFillTx/>
                <a:latin typeface="Calibri" pitchFamily="34" charset="0"/>
                <a:ea typeface="+mn-ea"/>
                <a:cs typeface="Calibri" pitchFamily="34" charset="0"/>
              </a:rPr>
              <a:t>E</a:t>
            </a:r>
            <a:r>
              <a:rPr kumimoji="0" lang="en-US" sz="4000" b="0" i="0" u="none" strike="noStrike" kern="1200" cap="none" spc="0" normalizeH="0" baseline="0" noProof="0" dirty="0" err="1" smtClean="0">
                <a:ln>
                  <a:noFill/>
                </a:ln>
                <a:solidFill>
                  <a:srgbClr val="008000"/>
                </a:solidFill>
                <a:effectLst>
                  <a:outerShdw blurRad="38100" dist="38100" dir="2700000" algn="tl">
                    <a:srgbClr val="000000">
                      <a:alpha val="43137"/>
                    </a:srgbClr>
                  </a:outerShdw>
                </a:effectLst>
                <a:uLnTx/>
                <a:uFillTx/>
                <a:latin typeface="Calibri" pitchFamily="34" charset="0"/>
                <a:ea typeface="+mn-ea"/>
                <a:cs typeface="Calibri" pitchFamily="34" charset="0"/>
              </a:rPr>
              <a:t>volución</a:t>
            </a:r>
            <a:r>
              <a:rPr kumimoji="0" lang="en-US" sz="4000" b="0" i="0" u="none" strike="noStrike" kern="1200" cap="none" spc="0" normalizeH="0" noProof="0" dirty="0" smtClean="0">
                <a:ln>
                  <a:noFill/>
                </a:ln>
                <a:solidFill>
                  <a:srgbClr val="008000"/>
                </a:solidFill>
                <a:effectLst>
                  <a:outerShdw blurRad="38100" dist="38100" dir="2700000" algn="tl">
                    <a:srgbClr val="000000">
                      <a:alpha val="43137"/>
                    </a:srgbClr>
                  </a:outerShdw>
                </a:effectLst>
                <a:uLnTx/>
                <a:uFillTx/>
                <a:latin typeface="Calibri" pitchFamily="34" charset="0"/>
                <a:ea typeface="+mn-ea"/>
                <a:cs typeface="Calibri" pitchFamily="34" charset="0"/>
              </a:rPr>
              <a:t> de la </a:t>
            </a:r>
            <a:r>
              <a:rPr kumimoji="0" lang="en-US" sz="4000" b="0" i="0" u="none" strike="noStrike" kern="1200" cap="none" spc="0" normalizeH="0" noProof="0" dirty="0" err="1" smtClean="0">
                <a:ln>
                  <a:noFill/>
                </a:ln>
                <a:solidFill>
                  <a:srgbClr val="008000"/>
                </a:solidFill>
                <a:effectLst>
                  <a:outerShdw blurRad="38100" dist="38100" dir="2700000" algn="tl">
                    <a:srgbClr val="000000">
                      <a:alpha val="43137"/>
                    </a:srgbClr>
                  </a:outerShdw>
                </a:effectLst>
                <a:uLnTx/>
                <a:uFillTx/>
                <a:latin typeface="Calibri" pitchFamily="34" charset="0"/>
                <a:ea typeface="+mn-ea"/>
                <a:cs typeface="Calibri" pitchFamily="34" charset="0"/>
              </a:rPr>
              <a:t>Agroecología</a:t>
            </a:r>
            <a:endParaRPr kumimoji="0" lang="en-US" sz="4000" b="0" i="0" u="none" strike="noStrike" kern="1200" cap="none" spc="0" normalizeH="0" baseline="0" noProof="0" dirty="0">
              <a:ln>
                <a:noFill/>
              </a:ln>
              <a:solidFill>
                <a:srgbClr val="008000"/>
              </a:solidFill>
              <a:effectLst>
                <a:outerShdw blurRad="38100" dist="38100" dir="2700000" algn="tl">
                  <a:srgbClr val="000000">
                    <a:alpha val="43137"/>
                  </a:srgbClr>
                </a:outerShdw>
              </a:effectLst>
              <a:uLnTx/>
              <a:uFillTx/>
              <a:latin typeface="Calibri" pitchFamily="34" charset="0"/>
              <a:ea typeface="+mn-ea"/>
              <a:cs typeface="Calibri" pitchFamily="34" charset="0"/>
            </a:endParaRPr>
          </a:p>
        </p:txBody>
      </p:sp>
      <p:sp>
        <p:nvSpPr>
          <p:cNvPr id="9" name="Rectangle 3"/>
          <p:cNvSpPr>
            <a:spLocks noChangeArrowheads="1"/>
          </p:cNvSpPr>
          <p:nvPr/>
        </p:nvSpPr>
        <p:spPr bwMode="auto">
          <a:xfrm>
            <a:off x="429928" y="799030"/>
            <a:ext cx="8686800" cy="2862964"/>
          </a:xfrm>
          <a:prstGeom prst="rect">
            <a:avLst/>
          </a:prstGeom>
          <a:noFill/>
          <a:ln w="9525">
            <a:noFill/>
            <a:miter lim="800000"/>
            <a:headEnd/>
            <a:tailEnd/>
          </a:ln>
          <a:effectLst/>
        </p:spPr>
        <p:txBody>
          <a:bodyPr wrap="square" lIns="92075" tIns="46038" rIns="92075" bIns="46038">
            <a:spAutoFit/>
          </a:bodyPr>
          <a:lstStyle/>
          <a:p>
            <a:pPr marL="342900" marR="0" lvl="0" indent="-342900" algn="l" defTabSz="914400" rtl="0" eaLnBrk="0" fontAlgn="base" latinLnBrk="0" hangingPunct="0">
              <a:lnSpc>
                <a:spcPct val="100000"/>
              </a:lnSpc>
              <a:spcBef>
                <a:spcPct val="0"/>
              </a:spcBef>
              <a:spcAft>
                <a:spcPct val="0"/>
              </a:spcAft>
              <a:buClr>
                <a:srgbClr val="006600"/>
              </a:buClr>
              <a:buSzTx/>
              <a:buFont typeface="Wingdings" panose="05000000000000000000" pitchFamily="2" charset="2"/>
              <a:buChar char="§"/>
              <a:tabLst/>
              <a:defRPr/>
            </a:pPr>
            <a:r>
              <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Uno</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de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los</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primeros</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usos</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formales</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del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término</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agroecología</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fue</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por</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el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agronomo</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Ruso</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a:t>
            </a:r>
            <a:r>
              <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Basil </a:t>
            </a:r>
            <a:r>
              <a:rPr kumimoji="0" lang="en-US" sz="2000" b="0" i="0" u="none" strike="noStrike" kern="1200" cap="none" spc="0" normalizeH="0" baseline="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Bensin</a:t>
            </a:r>
            <a:r>
              <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a:t>
            </a:r>
            <a:r>
              <a:rPr kumimoji="0" lang="en-US" sz="2000" b="0" i="0" u="none" strike="noStrike" kern="1200" cap="none" spc="0" normalizeH="0" baseline="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en</a:t>
            </a:r>
            <a:r>
              <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un </a:t>
            </a:r>
            <a:r>
              <a:rPr kumimoji="0" lang="en-US" sz="2000" b="0" i="0" u="none" strike="noStrike" kern="1200" cap="none" spc="0" normalizeH="0" baseline="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artículo</a:t>
            </a:r>
            <a:r>
              <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a:t>
            </a:r>
            <a:r>
              <a:rPr kumimoji="0" lang="en-US" sz="2000" b="0" i="0" u="none" strike="noStrike" kern="1200" cap="none" spc="0" normalizeH="0" baseline="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publicado</a:t>
            </a:r>
            <a:r>
              <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a:t>
            </a:r>
            <a:r>
              <a:rPr kumimoji="0" lang="en-US" sz="2000" b="0" i="0" u="none" strike="noStrike" kern="1200" cap="none" spc="0" normalizeH="0" baseline="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por</a:t>
            </a:r>
            <a:r>
              <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el </a:t>
            </a:r>
            <a:r>
              <a:rPr kumimoji="0" lang="en-US" sz="2000" b="0" i="0" u="none" strike="noStrike" kern="1200" cap="none" spc="0" normalizeH="0" baseline="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Instituto</a:t>
            </a:r>
            <a:r>
              <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Internacional para la </a:t>
            </a:r>
            <a:r>
              <a:rPr kumimoji="0" lang="en-US" sz="2000" b="0" i="0" u="none" strike="noStrike" kern="1200" cap="none" spc="0" normalizeH="0" baseline="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Agricultura</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ahora</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la FAO)</a:t>
            </a:r>
            <a:r>
              <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a:t>
            </a:r>
          </a:p>
          <a:p>
            <a:pPr marL="0" marR="0" lvl="0" indent="0" algn="l" defTabSz="914400" rtl="0" eaLnBrk="0" fontAlgn="base" latinLnBrk="0" hangingPunct="0">
              <a:lnSpc>
                <a:spcPct val="100000"/>
              </a:lnSpc>
              <a:spcBef>
                <a:spcPct val="0"/>
              </a:spcBef>
              <a:spcAft>
                <a:spcPct val="0"/>
              </a:spcAft>
              <a:buClr>
                <a:srgbClr val="006600"/>
              </a:buClr>
              <a:buSzTx/>
              <a:buFontTx/>
              <a:buNone/>
              <a:tabLst/>
              <a:defRPr/>
            </a:pPr>
            <a:endPar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endParaRPr>
          </a:p>
          <a:p>
            <a:pPr marL="342900" marR="0" lvl="0" indent="-342900" algn="l" defTabSz="914400" rtl="0" eaLnBrk="0" fontAlgn="base" latinLnBrk="0" hangingPunct="0">
              <a:lnSpc>
                <a:spcPct val="100000"/>
              </a:lnSpc>
              <a:spcBef>
                <a:spcPct val="0"/>
              </a:spcBef>
              <a:spcAft>
                <a:spcPct val="0"/>
              </a:spcAft>
              <a:buClr>
                <a:srgbClr val="006600"/>
              </a:buClr>
              <a:buSzTx/>
              <a:buFont typeface="Wingdings" panose="05000000000000000000" pitchFamily="2" charset="2"/>
              <a:buChar char="§"/>
              <a:tabLst/>
              <a:defRPr/>
            </a:pPr>
            <a:r>
              <a:rPr kumimoji="0" lang="en-US" sz="2000" b="0" i="0" u="none" strike="noStrike" kern="1200" cap="none" spc="0" normalizeH="0" baseline="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Bensin</a:t>
            </a:r>
            <a:r>
              <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a:t>
            </a:r>
            <a:r>
              <a:rPr kumimoji="0" lang="en-US" sz="2000" b="0" i="0" u="none" strike="noStrike" kern="1200" cap="none" spc="0" normalizeH="0" baseline="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propuso</a:t>
            </a:r>
            <a:r>
              <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a:t>
            </a:r>
            <a:r>
              <a:rPr kumimoji="0" lang="en-US" sz="2000" b="0" i="0" u="none" strike="noStrike" kern="1200" cap="none" spc="0" normalizeH="0" baseline="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desde</a:t>
            </a:r>
            <a:r>
              <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a:t>
            </a:r>
            <a:r>
              <a:rPr kumimoji="0" lang="en-US" sz="2000" b="0" i="0" u="none" strike="noStrike" kern="1200" cap="none" spc="0" normalizeH="0" baseline="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entonces</a:t>
            </a:r>
            <a:r>
              <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que la </a:t>
            </a:r>
            <a:r>
              <a:rPr kumimoji="0" lang="en-US" sz="2000" b="0" i="0" u="none" strike="noStrike" kern="1200" cap="none" spc="0" normalizeH="0" baseline="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agroecología</a:t>
            </a:r>
            <a:r>
              <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era la </a:t>
            </a:r>
            <a:r>
              <a:rPr kumimoji="0" lang="en-US" sz="2000" b="0" i="0" u="none" strike="noStrike" kern="1200" cap="none" spc="0" normalizeH="0" baseline="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integración</a:t>
            </a:r>
            <a:r>
              <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de </a:t>
            </a:r>
            <a:r>
              <a:rPr kumimoji="0" lang="en-US" sz="2000" b="0" i="0" u="none" strike="noStrike" kern="1200" cap="none" spc="0" normalizeH="0" baseline="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varias</a:t>
            </a:r>
            <a:r>
              <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a:t>
            </a:r>
            <a:r>
              <a:rPr kumimoji="0" lang="en-US" sz="2000" b="0" i="0" u="none" strike="noStrike" kern="1200" cap="none" spc="0" normalizeH="0" baseline="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disciplinas</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de las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ciencias</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 </a:t>
            </a:r>
            <a:r>
              <a:rPr kumimoji="0" lang="en-US" sz="2000" b="0" i="0" u="none" strike="noStrike" kern="1200" cap="none" spc="0" normalizeH="0" noProof="0" dirty="0" err="1"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naturales</a:t>
            </a:r>
            <a:r>
              <a:rPr kumimoji="0" lang="en-US" sz="2000" b="0" i="0" u="none" strike="noStrike" kern="1200" cap="none" spc="0" normalizeH="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rPr>
              <a:t>.</a:t>
            </a:r>
            <a:endPar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endParaRPr>
          </a:p>
          <a:p>
            <a:pPr marL="342900" marR="0" lvl="0" indent="-342900" algn="l" defTabSz="914400" rtl="0" eaLnBrk="0" fontAlgn="base" latinLnBrk="0" hangingPunct="0">
              <a:lnSpc>
                <a:spcPct val="100000"/>
              </a:lnSpc>
              <a:spcBef>
                <a:spcPct val="0"/>
              </a:spcBef>
              <a:spcAft>
                <a:spcPct val="0"/>
              </a:spcAft>
              <a:buClr>
                <a:srgbClr val="006600"/>
              </a:buClr>
              <a:buSzTx/>
              <a:buFont typeface="Wingdings" panose="05000000000000000000" pitchFamily="2" charset="2"/>
              <a:buChar char="§"/>
              <a:tabLst/>
              <a:defRPr/>
            </a:pPr>
            <a:endParaRPr kumimoji="0" lang="en-US" sz="2000" b="0"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Calibri" pitchFamily="34" charset="0"/>
              <a:ea typeface="+mn-ea"/>
              <a:cs typeface="Calibri" pitchFamily="34" charset="0"/>
            </a:endParaRPr>
          </a:p>
          <a:p>
            <a:pPr marL="342900" marR="0" lvl="0" indent="-342900" algn="l" defTabSz="914400" rtl="0" eaLnBrk="0" fontAlgn="base" latinLnBrk="0" hangingPunct="0">
              <a:lnSpc>
                <a:spcPct val="100000"/>
              </a:lnSpc>
              <a:spcBef>
                <a:spcPct val="0"/>
              </a:spcBef>
              <a:spcAft>
                <a:spcPct val="0"/>
              </a:spcAft>
              <a:buClr>
                <a:srgbClr val="006600"/>
              </a:buClr>
              <a:buSzTx/>
              <a:buFont typeface="Wingdings" panose="05000000000000000000" pitchFamily="2" charset="2"/>
              <a:buChar char="§"/>
              <a:tabLst/>
              <a:defRPr/>
            </a:pPr>
            <a:r>
              <a:rPr lang="en-US" sz="2000" dirty="0" err="1" smtClean="0">
                <a:solidFill>
                  <a:srgbClr val="000000"/>
                </a:solidFill>
                <a:effectLst>
                  <a:outerShdw blurRad="38100" dist="38100" dir="2700000" algn="tl">
                    <a:srgbClr val="C0C0C0"/>
                  </a:outerShdw>
                </a:effectLst>
                <a:latin typeface="Calibri" pitchFamily="34" charset="0"/>
                <a:cs typeface="Calibri" pitchFamily="34" charset="0"/>
              </a:rPr>
              <a:t>Advirtió</a:t>
            </a:r>
            <a:r>
              <a:rPr lang="en-US" sz="2000" dirty="0" smtClean="0">
                <a:solidFill>
                  <a:srgbClr val="000000"/>
                </a:solidFill>
                <a:effectLst>
                  <a:outerShdw blurRad="38100" dist="38100" dir="2700000" algn="tl">
                    <a:srgbClr val="C0C0C0"/>
                  </a:outerShdw>
                </a:effectLst>
                <a:latin typeface="Calibri" pitchFamily="34" charset="0"/>
                <a:cs typeface="Calibri" pitchFamily="34" charset="0"/>
              </a:rPr>
              <a:t> </a:t>
            </a:r>
            <a:r>
              <a:rPr lang="en-US" sz="2000" dirty="0" err="1" smtClean="0">
                <a:solidFill>
                  <a:srgbClr val="000000"/>
                </a:solidFill>
                <a:effectLst>
                  <a:outerShdw blurRad="38100" dist="38100" dir="2700000" algn="tl">
                    <a:srgbClr val="C0C0C0"/>
                  </a:outerShdw>
                </a:effectLst>
                <a:latin typeface="Calibri" pitchFamily="34" charset="0"/>
                <a:cs typeface="Calibri" pitchFamily="34" charset="0"/>
              </a:rPr>
              <a:t>también</a:t>
            </a:r>
            <a:r>
              <a:rPr lang="en-US" sz="2000" dirty="0" smtClean="0">
                <a:solidFill>
                  <a:srgbClr val="000000"/>
                </a:solidFill>
                <a:effectLst>
                  <a:outerShdw blurRad="38100" dist="38100" dir="2700000" algn="tl">
                    <a:srgbClr val="C0C0C0"/>
                  </a:outerShdw>
                </a:effectLst>
                <a:latin typeface="Calibri" pitchFamily="34" charset="0"/>
                <a:cs typeface="Calibri" pitchFamily="34" charset="0"/>
              </a:rPr>
              <a:t> </a:t>
            </a:r>
            <a:r>
              <a:rPr lang="en-US" sz="2000" dirty="0" err="1" smtClean="0">
                <a:solidFill>
                  <a:srgbClr val="000000"/>
                </a:solidFill>
                <a:effectLst>
                  <a:outerShdw blurRad="38100" dist="38100" dir="2700000" algn="tl">
                    <a:srgbClr val="C0C0C0"/>
                  </a:outerShdw>
                </a:effectLst>
                <a:latin typeface="Calibri" pitchFamily="34" charset="0"/>
                <a:cs typeface="Calibri" pitchFamily="34" charset="0"/>
              </a:rPr>
              <a:t>sobre</a:t>
            </a:r>
            <a:r>
              <a:rPr lang="en-US" sz="2000" dirty="0" smtClean="0">
                <a:solidFill>
                  <a:srgbClr val="000000"/>
                </a:solidFill>
                <a:effectLst>
                  <a:outerShdw blurRad="38100" dist="38100" dir="2700000" algn="tl">
                    <a:srgbClr val="C0C0C0"/>
                  </a:outerShdw>
                </a:effectLst>
                <a:latin typeface="Calibri" pitchFamily="34" charset="0"/>
                <a:cs typeface="Calibri" pitchFamily="34" charset="0"/>
              </a:rPr>
              <a:t> el </a:t>
            </a:r>
            <a:r>
              <a:rPr lang="en-US" sz="2000" dirty="0" err="1" smtClean="0">
                <a:solidFill>
                  <a:srgbClr val="000000"/>
                </a:solidFill>
                <a:effectLst>
                  <a:outerShdw blurRad="38100" dist="38100" dir="2700000" algn="tl">
                    <a:srgbClr val="C0C0C0"/>
                  </a:outerShdw>
                </a:effectLst>
                <a:latin typeface="Calibri" pitchFamily="34" charset="0"/>
                <a:cs typeface="Calibri" pitchFamily="34" charset="0"/>
              </a:rPr>
              <a:t>incremento</a:t>
            </a:r>
            <a:r>
              <a:rPr lang="en-US" sz="2000" dirty="0" smtClean="0">
                <a:solidFill>
                  <a:srgbClr val="000000"/>
                </a:solidFill>
                <a:effectLst>
                  <a:outerShdw blurRad="38100" dist="38100" dir="2700000" algn="tl">
                    <a:srgbClr val="C0C0C0"/>
                  </a:outerShdw>
                </a:effectLst>
                <a:latin typeface="Calibri" pitchFamily="34" charset="0"/>
                <a:cs typeface="Calibri" pitchFamily="34" charset="0"/>
              </a:rPr>
              <a:t> </a:t>
            </a:r>
            <a:r>
              <a:rPr lang="en-US" sz="2000" dirty="0" err="1" smtClean="0">
                <a:solidFill>
                  <a:srgbClr val="000000"/>
                </a:solidFill>
                <a:effectLst>
                  <a:outerShdw blurRad="38100" dist="38100" dir="2700000" algn="tl">
                    <a:srgbClr val="C0C0C0"/>
                  </a:outerShdw>
                </a:effectLst>
                <a:latin typeface="Calibri" pitchFamily="34" charset="0"/>
                <a:cs typeface="Calibri" pitchFamily="34" charset="0"/>
              </a:rPr>
              <a:t>en</a:t>
            </a:r>
            <a:r>
              <a:rPr lang="en-US" sz="2000" dirty="0" smtClean="0">
                <a:solidFill>
                  <a:srgbClr val="000000"/>
                </a:solidFill>
                <a:effectLst>
                  <a:outerShdw blurRad="38100" dist="38100" dir="2700000" algn="tl">
                    <a:srgbClr val="C0C0C0"/>
                  </a:outerShdw>
                </a:effectLst>
                <a:latin typeface="Calibri" pitchFamily="34" charset="0"/>
                <a:cs typeface="Calibri" pitchFamily="34" charset="0"/>
              </a:rPr>
              <a:t> el </a:t>
            </a:r>
            <a:r>
              <a:rPr lang="en-US" sz="2000" dirty="0" err="1" smtClean="0">
                <a:solidFill>
                  <a:srgbClr val="000000"/>
                </a:solidFill>
                <a:effectLst>
                  <a:outerShdw blurRad="38100" dist="38100" dir="2700000" algn="tl">
                    <a:srgbClr val="C0C0C0"/>
                  </a:outerShdw>
                </a:effectLst>
                <a:latin typeface="Calibri" pitchFamily="34" charset="0"/>
                <a:cs typeface="Calibri" pitchFamily="34" charset="0"/>
              </a:rPr>
              <a:t>poder</a:t>
            </a:r>
            <a:r>
              <a:rPr lang="en-US" sz="2000" dirty="0" smtClean="0">
                <a:solidFill>
                  <a:srgbClr val="000000"/>
                </a:solidFill>
                <a:effectLst>
                  <a:outerShdw blurRad="38100" dist="38100" dir="2700000" algn="tl">
                    <a:srgbClr val="C0C0C0"/>
                  </a:outerShdw>
                </a:effectLst>
                <a:latin typeface="Calibri" pitchFamily="34" charset="0"/>
                <a:cs typeface="Calibri" pitchFamily="34" charset="0"/>
              </a:rPr>
              <a:t> e </a:t>
            </a:r>
            <a:r>
              <a:rPr lang="en-US" sz="2000" dirty="0" err="1" smtClean="0">
                <a:solidFill>
                  <a:srgbClr val="000000"/>
                </a:solidFill>
                <a:effectLst>
                  <a:outerShdw blurRad="38100" dist="38100" dir="2700000" algn="tl">
                    <a:srgbClr val="C0C0C0"/>
                  </a:outerShdw>
                </a:effectLst>
                <a:latin typeface="Calibri" pitchFamily="34" charset="0"/>
                <a:cs typeface="Calibri" pitchFamily="34" charset="0"/>
              </a:rPr>
              <a:t>influencia</a:t>
            </a:r>
            <a:r>
              <a:rPr lang="en-US" sz="2000" dirty="0" smtClean="0">
                <a:solidFill>
                  <a:srgbClr val="000000"/>
                </a:solidFill>
                <a:effectLst>
                  <a:outerShdw blurRad="38100" dist="38100" dir="2700000" algn="tl">
                    <a:srgbClr val="C0C0C0"/>
                  </a:outerShdw>
                </a:effectLst>
                <a:latin typeface="Calibri" pitchFamily="34" charset="0"/>
                <a:cs typeface="Calibri" pitchFamily="34" charset="0"/>
              </a:rPr>
              <a:t> de las </a:t>
            </a:r>
            <a:r>
              <a:rPr lang="en-US" sz="2000" dirty="0" err="1" smtClean="0">
                <a:solidFill>
                  <a:srgbClr val="000000"/>
                </a:solidFill>
                <a:effectLst>
                  <a:outerShdw blurRad="38100" dist="38100" dir="2700000" algn="tl">
                    <a:srgbClr val="C0C0C0"/>
                  </a:outerShdw>
                </a:effectLst>
                <a:latin typeface="Calibri" pitchFamily="34" charset="0"/>
                <a:cs typeface="Calibri" pitchFamily="34" charset="0"/>
              </a:rPr>
              <a:t>crecientes</a:t>
            </a:r>
            <a:r>
              <a:rPr lang="en-US" sz="2000" dirty="0" smtClean="0">
                <a:solidFill>
                  <a:srgbClr val="000000"/>
                </a:solidFill>
                <a:effectLst>
                  <a:outerShdw blurRad="38100" dist="38100" dir="2700000" algn="tl">
                    <a:srgbClr val="C0C0C0"/>
                  </a:outerShdw>
                </a:effectLst>
                <a:latin typeface="Calibri" pitchFamily="34" charset="0"/>
                <a:cs typeface="Calibri" pitchFamily="34" charset="0"/>
              </a:rPr>
              <a:t> </a:t>
            </a:r>
            <a:r>
              <a:rPr lang="en-US" sz="2000" dirty="0" err="1" smtClean="0">
                <a:solidFill>
                  <a:srgbClr val="000000"/>
                </a:solidFill>
                <a:effectLst>
                  <a:outerShdw blurRad="38100" dist="38100" dir="2700000" algn="tl">
                    <a:srgbClr val="C0C0C0"/>
                  </a:outerShdw>
                </a:effectLst>
                <a:latin typeface="Calibri" pitchFamily="34" charset="0"/>
                <a:cs typeface="Calibri" pitchFamily="34" charset="0"/>
              </a:rPr>
              <a:t>industrias</a:t>
            </a:r>
            <a:r>
              <a:rPr lang="en-US" sz="2000" dirty="0" smtClean="0">
                <a:solidFill>
                  <a:srgbClr val="000000"/>
                </a:solidFill>
                <a:effectLst>
                  <a:outerShdw blurRad="38100" dist="38100" dir="2700000" algn="tl">
                    <a:srgbClr val="C0C0C0"/>
                  </a:outerShdw>
                </a:effectLst>
                <a:latin typeface="Calibri" pitchFamily="34" charset="0"/>
                <a:cs typeface="Calibri" pitchFamily="34" charset="0"/>
              </a:rPr>
              <a:t> </a:t>
            </a:r>
            <a:r>
              <a:rPr lang="en-US" sz="2000" dirty="0" err="1" smtClean="0">
                <a:solidFill>
                  <a:srgbClr val="000000"/>
                </a:solidFill>
                <a:effectLst>
                  <a:outerShdw blurRad="38100" dist="38100" dir="2700000" algn="tl">
                    <a:srgbClr val="C0C0C0"/>
                  </a:outerShdw>
                </a:effectLst>
                <a:latin typeface="Calibri" pitchFamily="34" charset="0"/>
                <a:cs typeface="Calibri" pitchFamily="34" charset="0"/>
              </a:rPr>
              <a:t>agrícolas</a:t>
            </a:r>
            <a:r>
              <a:rPr lang="en-US" sz="2000" dirty="0" smtClean="0">
                <a:solidFill>
                  <a:srgbClr val="000000"/>
                </a:solidFill>
                <a:effectLst>
                  <a:outerShdw blurRad="38100" dist="38100" dir="2700000" algn="tl">
                    <a:srgbClr val="C0C0C0"/>
                  </a:outerShdw>
                </a:effectLst>
                <a:latin typeface="Calibri" pitchFamily="34" charset="0"/>
                <a:cs typeface="Calibri" pitchFamily="34" charset="0"/>
              </a:rPr>
              <a:t> y </a:t>
            </a:r>
            <a:r>
              <a:rPr lang="en-US" sz="2000" dirty="0" err="1" smtClean="0">
                <a:solidFill>
                  <a:srgbClr val="000000"/>
                </a:solidFill>
                <a:effectLst>
                  <a:outerShdw blurRad="38100" dist="38100" dir="2700000" algn="tl">
                    <a:srgbClr val="C0C0C0"/>
                  </a:outerShdw>
                </a:effectLst>
                <a:latin typeface="Calibri" pitchFamily="34" charset="0"/>
                <a:cs typeface="Calibri" pitchFamily="34" charset="0"/>
              </a:rPr>
              <a:t>sus</a:t>
            </a:r>
            <a:r>
              <a:rPr lang="en-US" sz="2000" dirty="0" smtClean="0">
                <a:solidFill>
                  <a:srgbClr val="000000"/>
                </a:solidFill>
                <a:effectLst>
                  <a:outerShdw blurRad="38100" dist="38100" dir="2700000" algn="tl">
                    <a:srgbClr val="C0C0C0"/>
                  </a:outerShdw>
                </a:effectLst>
                <a:latin typeface="Calibri" pitchFamily="34" charset="0"/>
                <a:cs typeface="Calibri" pitchFamily="34" charset="0"/>
              </a:rPr>
              <a:t> </a:t>
            </a:r>
            <a:r>
              <a:rPr lang="en-US" sz="2000" dirty="0" err="1" smtClean="0">
                <a:solidFill>
                  <a:srgbClr val="000000"/>
                </a:solidFill>
                <a:effectLst>
                  <a:outerShdw blurRad="38100" dist="38100" dir="2700000" algn="tl">
                    <a:srgbClr val="C0C0C0"/>
                  </a:outerShdw>
                </a:effectLst>
                <a:latin typeface="Calibri" pitchFamily="34" charset="0"/>
                <a:cs typeface="Calibri" pitchFamily="34" charset="0"/>
              </a:rPr>
              <a:t>posibles</a:t>
            </a:r>
            <a:r>
              <a:rPr lang="en-US" sz="2000" dirty="0" smtClean="0">
                <a:solidFill>
                  <a:srgbClr val="000000"/>
                </a:solidFill>
                <a:effectLst>
                  <a:outerShdw blurRad="38100" dist="38100" dir="2700000" algn="tl">
                    <a:srgbClr val="C0C0C0"/>
                  </a:outerShdw>
                </a:effectLst>
                <a:latin typeface="Calibri" pitchFamily="34" charset="0"/>
                <a:cs typeface="Calibri" pitchFamily="34" charset="0"/>
              </a:rPr>
              <a:t> </a:t>
            </a:r>
            <a:r>
              <a:rPr lang="en-US" sz="2000" dirty="0" err="1" smtClean="0">
                <a:solidFill>
                  <a:srgbClr val="000000"/>
                </a:solidFill>
                <a:effectLst>
                  <a:outerShdw blurRad="38100" dist="38100" dir="2700000" algn="tl">
                    <a:srgbClr val="C0C0C0"/>
                  </a:outerShdw>
                </a:effectLst>
                <a:latin typeface="Calibri" pitchFamily="34" charset="0"/>
                <a:cs typeface="Calibri" pitchFamily="34" charset="0"/>
              </a:rPr>
              <a:t>efectos</a:t>
            </a:r>
            <a:r>
              <a:rPr lang="en-US" sz="2000" dirty="0" smtClean="0">
                <a:solidFill>
                  <a:srgbClr val="000000"/>
                </a:solidFill>
                <a:effectLst>
                  <a:outerShdw blurRad="38100" dist="38100" dir="2700000" algn="tl">
                    <a:srgbClr val="C0C0C0"/>
                  </a:outerShdw>
                </a:effectLst>
                <a:latin typeface="Calibri" pitchFamily="34" charset="0"/>
                <a:cs typeface="Calibri" pitchFamily="34" charset="0"/>
              </a:rPr>
              <a:t> </a:t>
            </a:r>
            <a:r>
              <a:rPr lang="en-US" sz="2000" dirty="0" err="1" smtClean="0">
                <a:solidFill>
                  <a:srgbClr val="000000"/>
                </a:solidFill>
                <a:effectLst>
                  <a:outerShdw blurRad="38100" dist="38100" dir="2700000" algn="tl">
                    <a:srgbClr val="C0C0C0"/>
                  </a:outerShdw>
                </a:effectLst>
                <a:latin typeface="Calibri" pitchFamily="34" charset="0"/>
                <a:cs typeface="Calibri" pitchFamily="34" charset="0"/>
              </a:rPr>
              <a:t>negativos</a:t>
            </a:r>
            <a:r>
              <a:rPr lang="en-US" sz="2000" dirty="0" smtClean="0">
                <a:solidFill>
                  <a:srgbClr val="000000"/>
                </a:solidFill>
                <a:effectLst>
                  <a:outerShdw blurRad="38100" dist="38100" dir="2700000" algn="tl">
                    <a:srgbClr val="C0C0C0"/>
                  </a:outerShdw>
                </a:effectLst>
                <a:latin typeface="Calibri" pitchFamily="34" charset="0"/>
                <a:cs typeface="Calibri" pitchFamily="34" charset="0"/>
              </a:rPr>
              <a:t> </a:t>
            </a:r>
            <a:r>
              <a:rPr lang="en-US" sz="2000" dirty="0" err="1" smtClean="0">
                <a:solidFill>
                  <a:srgbClr val="000000"/>
                </a:solidFill>
                <a:effectLst>
                  <a:outerShdw blurRad="38100" dist="38100" dir="2700000" algn="tl">
                    <a:srgbClr val="C0C0C0"/>
                  </a:outerShdw>
                </a:effectLst>
                <a:latin typeface="Calibri" pitchFamily="34" charset="0"/>
                <a:cs typeface="Calibri" pitchFamily="34" charset="0"/>
              </a:rPr>
              <a:t>sobre</a:t>
            </a:r>
            <a:r>
              <a:rPr lang="en-US" sz="2000" dirty="0" smtClean="0">
                <a:solidFill>
                  <a:srgbClr val="000000"/>
                </a:solidFill>
                <a:effectLst>
                  <a:outerShdw blurRad="38100" dist="38100" dir="2700000" algn="tl">
                    <a:srgbClr val="C0C0C0"/>
                  </a:outerShdw>
                </a:effectLst>
                <a:latin typeface="Calibri" pitchFamily="34" charset="0"/>
                <a:cs typeface="Calibri" pitchFamily="34" charset="0"/>
              </a:rPr>
              <a:t> </a:t>
            </a:r>
            <a:r>
              <a:rPr lang="en-US" sz="2000" dirty="0" err="1" smtClean="0">
                <a:solidFill>
                  <a:srgbClr val="000000"/>
                </a:solidFill>
                <a:effectLst>
                  <a:outerShdw blurRad="38100" dist="38100" dir="2700000" algn="tl">
                    <a:srgbClr val="C0C0C0"/>
                  </a:outerShdw>
                </a:effectLst>
                <a:latin typeface="Calibri" pitchFamily="34" charset="0"/>
                <a:cs typeface="Calibri" pitchFamily="34" charset="0"/>
              </a:rPr>
              <a:t>los</a:t>
            </a:r>
            <a:r>
              <a:rPr lang="en-US" sz="2000" dirty="0" smtClean="0">
                <a:solidFill>
                  <a:srgbClr val="000000"/>
                </a:solidFill>
                <a:effectLst>
                  <a:outerShdw blurRad="38100" dist="38100" dir="2700000" algn="tl">
                    <a:srgbClr val="C0C0C0"/>
                  </a:outerShdw>
                </a:effectLst>
                <a:latin typeface="Calibri" pitchFamily="34" charset="0"/>
                <a:cs typeface="Calibri" pitchFamily="34" charset="0"/>
              </a:rPr>
              <a:t> </a:t>
            </a:r>
            <a:r>
              <a:rPr lang="en-US" sz="2000" dirty="0" err="1" smtClean="0">
                <a:solidFill>
                  <a:srgbClr val="000000"/>
                </a:solidFill>
                <a:effectLst>
                  <a:outerShdw blurRad="38100" dist="38100" dir="2700000" algn="tl">
                    <a:srgbClr val="C0C0C0"/>
                  </a:outerShdw>
                </a:effectLst>
                <a:latin typeface="Calibri" pitchFamily="34" charset="0"/>
                <a:cs typeface="Calibri" pitchFamily="34" charset="0"/>
              </a:rPr>
              <a:t>agricultores</a:t>
            </a:r>
            <a:r>
              <a:rPr lang="en-US" sz="2000" dirty="0" smtClean="0">
                <a:solidFill>
                  <a:srgbClr val="000000"/>
                </a:solidFill>
                <a:effectLst>
                  <a:outerShdw blurRad="38100" dist="38100" dir="2700000" algn="tl">
                    <a:srgbClr val="C0C0C0"/>
                  </a:outerShdw>
                </a:effectLst>
                <a:latin typeface="Calibri" pitchFamily="34" charset="0"/>
                <a:cs typeface="Calibri" pitchFamily="34" charset="0"/>
              </a:rPr>
              <a:t>.</a:t>
            </a:r>
            <a:endParaRPr kumimoji="0" lang="en-US" sz="2000" b="0" i="0" u="none" strike="noStrike" kern="1200" cap="none" spc="0" normalizeH="0" baseline="0" noProof="0" dirty="0" smtClean="0">
              <a:ln>
                <a:noFill/>
              </a:ln>
              <a:solidFill>
                <a:srgbClr val="000000"/>
              </a:solidFill>
              <a:effectLst/>
              <a:uLnTx/>
              <a:uFillTx/>
              <a:latin typeface="Calibri" pitchFamily="34" charset="0"/>
              <a:ea typeface="+mn-ea"/>
              <a:cs typeface="Calibri" pitchFamily="34" charset="0"/>
            </a:endParaRPr>
          </a:p>
        </p:txBody>
      </p:sp>
      <p:pic>
        <p:nvPicPr>
          <p:cNvPr id="10" name="Picture 2"/>
          <p:cNvPicPr>
            <a:picLocks noChangeAspect="1" noChangeArrowheads="1"/>
          </p:cNvPicPr>
          <p:nvPr/>
        </p:nvPicPr>
        <p:blipFill>
          <a:blip r:embed="rId2"/>
          <a:srcRect/>
          <a:stretch>
            <a:fillRect/>
          </a:stretch>
        </p:blipFill>
        <p:spPr bwMode="auto">
          <a:xfrm>
            <a:off x="672051" y="3810000"/>
            <a:ext cx="7799917" cy="2552700"/>
          </a:xfrm>
          <a:prstGeom prst="rect">
            <a:avLst/>
          </a:prstGeom>
          <a:noFill/>
          <a:ln w="38100" cmpd="thinThick">
            <a:solidFill>
              <a:srgbClr val="006600"/>
            </a:solidFill>
            <a:miter lim="800000"/>
            <a:headEnd/>
            <a:tailEnd/>
          </a:ln>
          <a:effectLst/>
        </p:spPr>
      </p:pic>
      <p:sp>
        <p:nvSpPr>
          <p:cNvPr id="2" name="TextBox 1"/>
          <p:cNvSpPr txBox="1"/>
          <p:nvPr/>
        </p:nvSpPr>
        <p:spPr>
          <a:xfrm>
            <a:off x="791000" y="6499760"/>
            <a:ext cx="7696200"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Calibri" pitchFamily="34" charset="0"/>
                <a:ea typeface="+mn-ea"/>
                <a:cs typeface="Calibri" pitchFamily="34" charset="0"/>
              </a:rPr>
              <a:t>Bensin</a:t>
            </a:r>
            <a:r>
              <a:rPr kumimoji="0" lang="en-US" sz="10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 B. (1930) </a:t>
            </a:r>
            <a:r>
              <a:rPr kumimoji="0" lang="en-US" sz="1000" b="0" i="1" u="none" strike="noStrike" kern="1200" cap="none" spc="0" normalizeH="0" baseline="0" noProof="0" dirty="0">
                <a:ln>
                  <a:noFill/>
                </a:ln>
                <a:solidFill>
                  <a:srgbClr val="000000"/>
                </a:solidFill>
                <a:effectLst/>
                <a:uLnTx/>
                <a:uFillTx/>
                <a:latin typeface="Calibri" pitchFamily="34" charset="0"/>
                <a:ea typeface="+mn-ea"/>
                <a:cs typeface="Calibri" pitchFamily="34" charset="0"/>
              </a:rPr>
              <a:t>Possibilities for international co-operation in agroecological investigation. </a:t>
            </a:r>
            <a:r>
              <a:rPr kumimoji="0" lang="en-US" sz="10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International Review of Agriculture 21 (8):277-284</a:t>
            </a:r>
            <a:r>
              <a:rPr kumimoji="0" lang="en-US" sz="1000" b="0" i="0" u="none" strike="noStrike" kern="1200" cap="none" spc="0" normalizeH="0" baseline="0" noProof="0" dirty="0" smtClean="0">
                <a:ln>
                  <a:noFill/>
                </a:ln>
                <a:solidFill>
                  <a:srgbClr val="000000"/>
                </a:solidFill>
                <a:effectLst/>
                <a:uLnTx/>
                <a:uFillTx/>
                <a:latin typeface="Calibri" pitchFamily="34" charset="0"/>
                <a:ea typeface="+mn-ea"/>
                <a:cs typeface="Calibri" pitchFamily="34" charset="0"/>
              </a:rPr>
              <a:t>.</a:t>
            </a:r>
            <a:endParaRPr kumimoji="0" lang="en-US" sz="10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endParaRPr>
          </a:p>
        </p:txBody>
      </p:sp>
    </p:spTree>
    <p:extLst>
      <p:ext uri="{BB962C8B-B14F-4D97-AF65-F5344CB8AC3E}">
        <p14:creationId xmlns:p14="http://schemas.microsoft.com/office/powerpoint/2010/main" val="10756094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ChangeArrowheads="1"/>
          </p:cNvSpPr>
          <p:nvPr/>
        </p:nvSpPr>
        <p:spPr bwMode="auto">
          <a:xfrm>
            <a:off x="762000" y="350637"/>
            <a:ext cx="7543800" cy="520329"/>
          </a:xfrm>
          <a:prstGeom prst="rect">
            <a:avLst/>
          </a:prstGeom>
          <a:noFill/>
          <a:ln w="9525">
            <a:noFill/>
            <a:miter lim="800000"/>
            <a:headEnd/>
            <a:tailEnd/>
          </a:ln>
          <a:effectLst/>
        </p:spPr>
        <p:txBody>
          <a:bodyPr wrap="square" lIns="81844" tIns="40923" rIns="81844" bIns="40923">
            <a:spAutoFit/>
          </a:bodyPr>
          <a:lstStyle/>
          <a:p>
            <a:pPr algn="ctr" defTabSz="812810" eaLnBrk="0" hangingPunct="0">
              <a:defRPr/>
            </a:pPr>
            <a:r>
              <a:rPr lang="en-US" sz="2844" dirty="0" err="1" smtClean="0">
                <a:solidFill>
                  <a:srgbClr val="006600"/>
                </a:solidFill>
                <a:effectLst>
                  <a:outerShdw blurRad="38100" dist="38100" dir="2700000" algn="tl">
                    <a:srgbClr val="C0C0C0"/>
                  </a:outerShdw>
                </a:effectLst>
                <a:latin typeface="Candara" panose="020E0502030303020204" pitchFamily="34" charset="0"/>
                <a:cs typeface="Calibri" pitchFamily="34" charset="0"/>
              </a:rPr>
              <a:t>Evolución</a:t>
            </a:r>
            <a:r>
              <a:rPr lang="en-US" sz="2844" dirty="0" smtClean="0">
                <a:solidFill>
                  <a:srgbClr val="006600"/>
                </a:solidFill>
                <a:effectLst>
                  <a:outerShdw blurRad="38100" dist="38100" dir="2700000" algn="tl">
                    <a:srgbClr val="C0C0C0"/>
                  </a:outerShdw>
                </a:effectLst>
                <a:latin typeface="Candara" panose="020E0502030303020204" pitchFamily="34" charset="0"/>
                <a:cs typeface="Calibri" pitchFamily="34" charset="0"/>
              </a:rPr>
              <a:t> del </a:t>
            </a:r>
            <a:r>
              <a:rPr lang="en-US" sz="2844" dirty="0" err="1" smtClean="0">
                <a:solidFill>
                  <a:srgbClr val="006600"/>
                </a:solidFill>
                <a:effectLst>
                  <a:outerShdw blurRad="38100" dist="38100" dir="2700000" algn="tl">
                    <a:srgbClr val="C0C0C0"/>
                  </a:outerShdw>
                </a:effectLst>
                <a:latin typeface="Candara" panose="020E0502030303020204" pitchFamily="34" charset="0"/>
                <a:cs typeface="Calibri" pitchFamily="34" charset="0"/>
              </a:rPr>
              <a:t>Concepto</a:t>
            </a:r>
            <a:r>
              <a:rPr lang="en-US" sz="2844" dirty="0" smtClean="0">
                <a:solidFill>
                  <a:srgbClr val="006600"/>
                </a:solidFill>
                <a:effectLst>
                  <a:outerShdw blurRad="38100" dist="38100" dir="2700000" algn="tl">
                    <a:srgbClr val="C0C0C0"/>
                  </a:outerShdw>
                </a:effectLst>
                <a:latin typeface="Candara" panose="020E0502030303020204" pitchFamily="34" charset="0"/>
                <a:cs typeface="Calibri" pitchFamily="34" charset="0"/>
              </a:rPr>
              <a:t> de la </a:t>
            </a:r>
            <a:r>
              <a:rPr lang="en-US" sz="2844" dirty="0" err="1" smtClean="0">
                <a:solidFill>
                  <a:srgbClr val="006600"/>
                </a:solidFill>
                <a:effectLst>
                  <a:outerShdw blurRad="38100" dist="38100" dir="2700000" algn="tl">
                    <a:srgbClr val="C0C0C0"/>
                  </a:outerShdw>
                </a:effectLst>
                <a:latin typeface="Candara" panose="020E0502030303020204" pitchFamily="34" charset="0"/>
                <a:cs typeface="Calibri" pitchFamily="34" charset="0"/>
              </a:rPr>
              <a:t>Agroecología</a:t>
            </a:r>
            <a:endParaRPr lang="en-US" sz="2844" b="1" dirty="0">
              <a:solidFill>
                <a:srgbClr val="006600"/>
              </a:solidFill>
              <a:effectLst>
                <a:outerShdw blurRad="38100" dist="38100" dir="2700000" algn="tl">
                  <a:srgbClr val="C0C0C0"/>
                </a:outerShdw>
              </a:effectLst>
              <a:latin typeface="Candara" panose="020E0502030303020204" pitchFamily="34" charset="0"/>
              <a:cs typeface="Calibri" pitchFamily="34" charset="0"/>
            </a:endParaRPr>
          </a:p>
        </p:txBody>
      </p:sp>
      <p:sp>
        <p:nvSpPr>
          <p:cNvPr id="90115" name="Rectangle 3"/>
          <p:cNvSpPr>
            <a:spLocks noChangeArrowheads="1"/>
          </p:cNvSpPr>
          <p:nvPr/>
        </p:nvSpPr>
        <p:spPr bwMode="auto">
          <a:xfrm>
            <a:off x="508000" y="1004448"/>
            <a:ext cx="8128000" cy="465571"/>
          </a:xfrm>
          <a:prstGeom prst="rect">
            <a:avLst/>
          </a:prstGeom>
          <a:noFill/>
          <a:ln w="9525">
            <a:noFill/>
            <a:miter lim="800000"/>
            <a:headEnd/>
            <a:tailEnd/>
          </a:ln>
          <a:effectLst/>
        </p:spPr>
        <p:txBody>
          <a:bodyPr lIns="81844" tIns="40923" rIns="81844" bIns="40923">
            <a:spAutoFit/>
          </a:bodyPr>
          <a:lstStyle/>
          <a:p>
            <a:pPr defTabSz="812810" eaLnBrk="0" hangingPunct="0">
              <a:defRPr/>
            </a:pP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La </a:t>
            </a:r>
            <a:r>
              <a:rPr lang="en-US" sz="1244" dirty="0" err="1" smtClean="0">
                <a:solidFill>
                  <a:srgbClr val="000000"/>
                </a:solidFill>
                <a:effectLst>
                  <a:outerShdw blurRad="38100" dist="38100" dir="2700000" algn="tl">
                    <a:srgbClr val="C0C0C0"/>
                  </a:outerShdw>
                </a:effectLst>
                <a:latin typeface="Calibri" pitchFamily="34" charset="0"/>
                <a:cs typeface="Calibri" pitchFamily="34" charset="0"/>
              </a:rPr>
              <a:t>aplicación</a:t>
            </a: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 de </a:t>
            </a:r>
            <a:r>
              <a:rPr lang="en-US" sz="1244" dirty="0" err="1" smtClean="0">
                <a:solidFill>
                  <a:srgbClr val="000000"/>
                </a:solidFill>
                <a:effectLst>
                  <a:outerShdw blurRad="38100" dist="38100" dir="2700000" algn="tl">
                    <a:srgbClr val="C0C0C0"/>
                  </a:outerShdw>
                </a:effectLst>
                <a:latin typeface="Calibri" pitchFamily="34" charset="0"/>
                <a:cs typeface="Calibri" pitchFamily="34" charset="0"/>
              </a:rPr>
              <a:t>principios</a:t>
            </a: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 y </a:t>
            </a:r>
            <a:r>
              <a:rPr lang="en-US" sz="1244" dirty="0" err="1" smtClean="0">
                <a:solidFill>
                  <a:srgbClr val="000000"/>
                </a:solidFill>
                <a:effectLst>
                  <a:outerShdw blurRad="38100" dist="38100" dir="2700000" algn="tl">
                    <a:srgbClr val="C0C0C0"/>
                  </a:outerShdw>
                </a:effectLst>
                <a:latin typeface="Calibri" pitchFamily="34" charset="0"/>
                <a:cs typeface="Calibri" pitchFamily="34" charset="0"/>
              </a:rPr>
              <a:t>conceptos</a:t>
            </a: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 </a:t>
            </a:r>
            <a:r>
              <a:rPr lang="en-US" sz="1244" dirty="0" err="1" smtClean="0">
                <a:solidFill>
                  <a:srgbClr val="000000"/>
                </a:solidFill>
                <a:effectLst>
                  <a:outerShdw blurRad="38100" dist="38100" dir="2700000" algn="tl">
                    <a:srgbClr val="C0C0C0"/>
                  </a:outerShdw>
                </a:effectLst>
                <a:latin typeface="Calibri" pitchFamily="34" charset="0"/>
                <a:cs typeface="Calibri" pitchFamily="34" charset="0"/>
              </a:rPr>
              <a:t>ecológicos</a:t>
            </a:r>
            <a:r>
              <a:rPr lang="en-US" sz="1244" dirty="0">
                <a:solidFill>
                  <a:srgbClr val="000000"/>
                </a:solidFill>
                <a:effectLst>
                  <a:outerShdw blurRad="38100" dist="38100" dir="2700000" algn="tl">
                    <a:srgbClr val="C0C0C0"/>
                  </a:outerShdw>
                </a:effectLst>
                <a:latin typeface="Calibri" pitchFamily="34" charset="0"/>
                <a:cs typeface="Calibri" pitchFamily="34" charset="0"/>
              </a:rPr>
              <a:t> </a:t>
            </a:r>
            <a:r>
              <a:rPr lang="en-US" sz="1244" dirty="0" err="1" smtClean="0">
                <a:solidFill>
                  <a:srgbClr val="000000"/>
                </a:solidFill>
                <a:effectLst>
                  <a:outerShdw blurRad="38100" dist="38100" dir="2700000" algn="tl">
                    <a:srgbClr val="C0C0C0"/>
                  </a:outerShdw>
                </a:effectLst>
                <a:latin typeface="Calibri" pitchFamily="34" charset="0"/>
                <a:cs typeface="Calibri" pitchFamily="34" charset="0"/>
              </a:rPr>
              <a:t>en</a:t>
            </a: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 el </a:t>
            </a:r>
            <a:r>
              <a:rPr lang="en-US" sz="1244" dirty="0" err="1" smtClean="0">
                <a:solidFill>
                  <a:srgbClr val="000000"/>
                </a:solidFill>
                <a:effectLst>
                  <a:outerShdw blurRad="38100" dist="38100" dir="2700000" algn="tl">
                    <a:srgbClr val="C0C0C0"/>
                  </a:outerShdw>
                </a:effectLst>
                <a:latin typeface="Calibri" pitchFamily="34" charset="0"/>
                <a:cs typeface="Calibri" pitchFamily="34" charset="0"/>
              </a:rPr>
              <a:t>diseño</a:t>
            </a: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 y </a:t>
            </a:r>
            <a:r>
              <a:rPr lang="en-US" sz="1244" dirty="0" err="1" smtClean="0">
                <a:solidFill>
                  <a:srgbClr val="000000"/>
                </a:solidFill>
                <a:effectLst>
                  <a:outerShdw blurRad="38100" dist="38100" dir="2700000" algn="tl">
                    <a:srgbClr val="C0C0C0"/>
                  </a:outerShdw>
                </a:effectLst>
                <a:latin typeface="Calibri" pitchFamily="34" charset="0"/>
                <a:cs typeface="Calibri" pitchFamily="34" charset="0"/>
              </a:rPr>
              <a:t>manejo</a:t>
            </a: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 de </a:t>
            </a:r>
            <a:r>
              <a:rPr lang="en-US" sz="1244" dirty="0" err="1" smtClean="0">
                <a:solidFill>
                  <a:srgbClr val="000000"/>
                </a:solidFill>
                <a:effectLst>
                  <a:outerShdw blurRad="38100" dist="38100" dir="2700000" algn="tl">
                    <a:srgbClr val="C0C0C0"/>
                  </a:outerShdw>
                </a:effectLst>
                <a:latin typeface="Calibri" pitchFamily="34" charset="0"/>
                <a:cs typeface="Calibri" pitchFamily="34" charset="0"/>
              </a:rPr>
              <a:t>agroecosistemas</a:t>
            </a: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 </a:t>
            </a:r>
            <a:r>
              <a:rPr lang="en-US" sz="1244" dirty="0" err="1" smtClean="0">
                <a:solidFill>
                  <a:srgbClr val="000000"/>
                </a:solidFill>
                <a:effectLst>
                  <a:outerShdw blurRad="38100" dist="38100" dir="2700000" algn="tl">
                    <a:srgbClr val="C0C0C0"/>
                  </a:outerShdw>
                </a:effectLst>
                <a:latin typeface="Calibri" pitchFamily="34" charset="0"/>
                <a:cs typeface="Calibri" pitchFamily="34" charset="0"/>
              </a:rPr>
              <a:t>sostenibles</a:t>
            </a: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 (</a:t>
            </a:r>
            <a:r>
              <a:rPr lang="en-US" sz="1244" dirty="0">
                <a:solidFill>
                  <a:srgbClr val="000000"/>
                </a:solidFill>
                <a:effectLst>
                  <a:outerShdw blurRad="38100" dist="38100" dir="2700000" algn="tl">
                    <a:srgbClr val="C0C0C0"/>
                  </a:outerShdw>
                </a:effectLst>
                <a:latin typeface="Calibri" pitchFamily="34" charset="0"/>
                <a:cs typeface="Calibri" pitchFamily="34" charset="0"/>
              </a:rPr>
              <a:t>1970s-1990s) (</a:t>
            </a:r>
            <a:r>
              <a:rPr lang="en-US" sz="1244" dirty="0" err="1">
                <a:solidFill>
                  <a:srgbClr val="000000"/>
                </a:solidFill>
                <a:effectLst>
                  <a:outerShdw blurRad="38100" dist="38100" dir="2700000" algn="tl">
                    <a:srgbClr val="C0C0C0"/>
                  </a:outerShdw>
                </a:effectLst>
                <a:latin typeface="Calibri" pitchFamily="34" charset="0"/>
                <a:cs typeface="Calibri" pitchFamily="34" charset="0"/>
              </a:rPr>
              <a:t>Gliessman</a:t>
            </a:r>
            <a:r>
              <a:rPr lang="en-US" sz="1244" dirty="0">
                <a:solidFill>
                  <a:srgbClr val="000000"/>
                </a:solidFill>
                <a:effectLst>
                  <a:outerShdw blurRad="38100" dist="38100" dir="2700000" algn="tl">
                    <a:srgbClr val="C0C0C0"/>
                  </a:outerShdw>
                </a:effectLst>
                <a:latin typeface="Calibri" pitchFamily="34" charset="0"/>
                <a:cs typeface="Calibri" pitchFamily="34" charset="0"/>
              </a:rPr>
              <a:t>, S.R.,  1998; Altieri, M.A., 1995;  Francis, C., R. Carroll &amp; J. Vandermeer, 1990, Guzman-Casado et al 1999).</a:t>
            </a:r>
          </a:p>
        </p:txBody>
      </p:sp>
      <p:sp>
        <p:nvSpPr>
          <p:cNvPr id="90118" name="Rectangle 6"/>
          <p:cNvSpPr>
            <a:spLocks noChangeArrowheads="1"/>
          </p:cNvSpPr>
          <p:nvPr/>
        </p:nvSpPr>
        <p:spPr bwMode="auto">
          <a:xfrm>
            <a:off x="454781" y="2800410"/>
            <a:ext cx="8128000" cy="465571"/>
          </a:xfrm>
          <a:prstGeom prst="rect">
            <a:avLst/>
          </a:prstGeom>
          <a:noFill/>
          <a:ln w="9525">
            <a:noFill/>
            <a:miter lim="800000"/>
            <a:headEnd/>
            <a:tailEnd/>
          </a:ln>
          <a:effectLst/>
        </p:spPr>
        <p:txBody>
          <a:bodyPr lIns="81844" tIns="40923" rIns="81844" bIns="40923">
            <a:spAutoFit/>
          </a:bodyPr>
          <a:lstStyle/>
          <a:p>
            <a:pPr defTabSz="812810" eaLnBrk="0" hangingPunct="0">
              <a:defRPr/>
            </a:pP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El </a:t>
            </a:r>
            <a:r>
              <a:rPr lang="en-US" sz="1244" dirty="0" err="1" smtClean="0">
                <a:solidFill>
                  <a:srgbClr val="000000"/>
                </a:solidFill>
                <a:effectLst>
                  <a:outerShdw blurRad="38100" dist="38100" dir="2700000" algn="tl">
                    <a:srgbClr val="C0C0C0"/>
                  </a:outerShdw>
                </a:effectLst>
                <a:latin typeface="Calibri" pitchFamily="34" charset="0"/>
                <a:cs typeface="Calibri" pitchFamily="34" charset="0"/>
              </a:rPr>
              <a:t>estudio</a:t>
            </a: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 </a:t>
            </a:r>
            <a:r>
              <a:rPr lang="en-US" sz="1244" dirty="0" err="1" smtClean="0">
                <a:solidFill>
                  <a:srgbClr val="000000"/>
                </a:solidFill>
                <a:effectLst>
                  <a:outerShdw blurRad="38100" dist="38100" dir="2700000" algn="tl">
                    <a:srgbClr val="C0C0C0"/>
                  </a:outerShdw>
                </a:effectLst>
                <a:latin typeface="Calibri" pitchFamily="34" charset="0"/>
                <a:cs typeface="Calibri" pitchFamily="34" charset="0"/>
              </a:rPr>
              <a:t>integrado</a:t>
            </a: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 de la </a:t>
            </a:r>
            <a:r>
              <a:rPr lang="en-US" sz="1244" dirty="0" err="1" smtClean="0">
                <a:solidFill>
                  <a:srgbClr val="000000"/>
                </a:solidFill>
                <a:effectLst>
                  <a:outerShdw blurRad="38100" dist="38100" dir="2700000" algn="tl">
                    <a:srgbClr val="C0C0C0"/>
                  </a:outerShdw>
                </a:effectLst>
                <a:latin typeface="Calibri" pitchFamily="34" charset="0"/>
                <a:cs typeface="Calibri" pitchFamily="34" charset="0"/>
              </a:rPr>
              <a:t>ecología</a:t>
            </a: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 del </a:t>
            </a:r>
            <a:r>
              <a:rPr lang="en-US" sz="1244" dirty="0" err="1" smtClean="0">
                <a:solidFill>
                  <a:srgbClr val="000000"/>
                </a:solidFill>
                <a:effectLst>
                  <a:outerShdw blurRad="38100" dist="38100" dir="2700000" algn="tl">
                    <a:srgbClr val="C0C0C0"/>
                  </a:outerShdw>
                </a:effectLst>
                <a:latin typeface="Calibri" pitchFamily="34" charset="0"/>
                <a:cs typeface="Calibri" pitchFamily="34" charset="0"/>
              </a:rPr>
              <a:t>sistema</a:t>
            </a: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 </a:t>
            </a:r>
            <a:r>
              <a:rPr lang="en-US" sz="1244" dirty="0" err="1" smtClean="0">
                <a:solidFill>
                  <a:srgbClr val="000000"/>
                </a:solidFill>
                <a:effectLst>
                  <a:outerShdw blurRad="38100" dist="38100" dir="2700000" algn="tl">
                    <a:srgbClr val="C0C0C0"/>
                  </a:outerShdw>
                </a:effectLst>
                <a:latin typeface="Calibri" pitchFamily="34" charset="0"/>
                <a:cs typeface="Calibri" pitchFamily="34" charset="0"/>
              </a:rPr>
              <a:t>alimentario</a:t>
            </a: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 complete, </a:t>
            </a:r>
            <a:r>
              <a:rPr lang="en-US" sz="1244" dirty="0" err="1" smtClean="0">
                <a:solidFill>
                  <a:srgbClr val="000000"/>
                </a:solidFill>
                <a:effectLst>
                  <a:outerShdw blurRad="38100" dist="38100" dir="2700000" algn="tl">
                    <a:srgbClr val="C0C0C0"/>
                  </a:outerShdw>
                </a:effectLst>
                <a:latin typeface="Calibri" pitchFamily="34" charset="0"/>
                <a:cs typeface="Calibri" pitchFamily="34" charset="0"/>
              </a:rPr>
              <a:t>incluyendo</a:t>
            </a: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 </a:t>
            </a:r>
            <a:r>
              <a:rPr lang="en-US" sz="1244" dirty="0" err="1" smtClean="0">
                <a:solidFill>
                  <a:srgbClr val="000000"/>
                </a:solidFill>
                <a:effectLst>
                  <a:outerShdw blurRad="38100" dist="38100" dir="2700000" algn="tl">
                    <a:srgbClr val="C0C0C0"/>
                  </a:outerShdw>
                </a:effectLst>
                <a:latin typeface="Calibri" pitchFamily="34" charset="0"/>
                <a:cs typeface="Calibri" pitchFamily="34" charset="0"/>
              </a:rPr>
              <a:t>dimensiones</a:t>
            </a: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 </a:t>
            </a:r>
            <a:r>
              <a:rPr lang="en-US" sz="1244" dirty="0" err="1" smtClean="0">
                <a:solidFill>
                  <a:srgbClr val="000000"/>
                </a:solidFill>
                <a:effectLst>
                  <a:outerShdw blurRad="38100" dist="38100" dir="2700000" algn="tl">
                    <a:srgbClr val="C0C0C0"/>
                  </a:outerShdw>
                </a:effectLst>
                <a:latin typeface="Calibri" pitchFamily="34" charset="0"/>
                <a:cs typeface="Calibri" pitchFamily="34" charset="0"/>
              </a:rPr>
              <a:t>ecológicas</a:t>
            </a: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 </a:t>
            </a:r>
            <a:r>
              <a:rPr lang="en-US" sz="1244" dirty="0" err="1" smtClean="0">
                <a:solidFill>
                  <a:srgbClr val="000000"/>
                </a:solidFill>
                <a:effectLst>
                  <a:outerShdw blurRad="38100" dist="38100" dir="2700000" algn="tl">
                    <a:srgbClr val="C0C0C0"/>
                  </a:outerShdw>
                </a:effectLst>
                <a:latin typeface="Calibri" pitchFamily="34" charset="0"/>
                <a:cs typeface="Calibri" pitchFamily="34" charset="0"/>
              </a:rPr>
              <a:t>económicas</a:t>
            </a: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 y </a:t>
            </a:r>
            <a:r>
              <a:rPr lang="en-US" sz="1244" dirty="0" err="1" smtClean="0">
                <a:solidFill>
                  <a:srgbClr val="000000"/>
                </a:solidFill>
                <a:effectLst>
                  <a:outerShdw blurRad="38100" dist="38100" dir="2700000" algn="tl">
                    <a:srgbClr val="C0C0C0"/>
                  </a:outerShdw>
                </a:effectLst>
                <a:latin typeface="Calibri" pitchFamily="34" charset="0"/>
                <a:cs typeface="Calibri" pitchFamily="34" charset="0"/>
              </a:rPr>
              <a:t>sociales</a:t>
            </a: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  </a:t>
            </a:r>
            <a:r>
              <a:rPr lang="en-US" sz="1244" dirty="0">
                <a:solidFill>
                  <a:srgbClr val="000000"/>
                </a:solidFill>
                <a:effectLst>
                  <a:outerShdw blurRad="38100" dist="38100" dir="2700000" algn="tl">
                    <a:srgbClr val="C0C0C0"/>
                  </a:outerShdw>
                </a:effectLst>
                <a:latin typeface="Calibri" pitchFamily="34" charset="0"/>
                <a:cs typeface="Calibri" pitchFamily="34" charset="0"/>
              </a:rPr>
              <a:t>(Francis, C.,  et al.,2003, </a:t>
            </a:r>
            <a:r>
              <a:rPr lang="en-US" sz="1244" i="1" dirty="0">
                <a:solidFill>
                  <a:srgbClr val="000000"/>
                </a:solidFill>
                <a:effectLst>
                  <a:outerShdw blurRad="38100" dist="38100" dir="2700000" algn="tl">
                    <a:srgbClr val="C0C0C0"/>
                  </a:outerShdw>
                </a:effectLst>
                <a:latin typeface="Calibri" pitchFamily="34" charset="0"/>
                <a:cs typeface="Calibri" pitchFamily="34" charset="0"/>
              </a:rPr>
              <a:t>Journal of Sustainable Agriculture </a:t>
            </a:r>
            <a:r>
              <a:rPr lang="en-US" sz="1244" dirty="0">
                <a:solidFill>
                  <a:srgbClr val="000000"/>
                </a:solidFill>
                <a:effectLst>
                  <a:outerShdw blurRad="38100" dist="38100" dir="2700000" algn="tl">
                    <a:srgbClr val="C0C0C0"/>
                  </a:outerShdw>
                </a:effectLst>
                <a:latin typeface="Calibri" pitchFamily="34" charset="0"/>
                <a:cs typeface="Calibri" pitchFamily="34" charset="0"/>
              </a:rPr>
              <a:t>22 (3):99-118; </a:t>
            </a:r>
            <a:r>
              <a:rPr lang="en-US" sz="1244" dirty="0" err="1">
                <a:solidFill>
                  <a:srgbClr val="000000"/>
                </a:solidFill>
                <a:effectLst>
                  <a:outerShdw blurRad="38100" dist="38100" dir="2700000" algn="tl">
                    <a:srgbClr val="C0C0C0"/>
                  </a:outerShdw>
                </a:effectLst>
                <a:latin typeface="Calibri" pitchFamily="34" charset="0"/>
                <a:cs typeface="Calibri" pitchFamily="34" charset="0"/>
              </a:rPr>
              <a:t>Gliessman</a:t>
            </a:r>
            <a:r>
              <a:rPr lang="en-US" sz="1244" dirty="0">
                <a:solidFill>
                  <a:srgbClr val="000000"/>
                </a:solidFill>
                <a:effectLst>
                  <a:outerShdw blurRad="38100" dist="38100" dir="2700000" algn="tl">
                    <a:srgbClr val="C0C0C0"/>
                  </a:outerShdw>
                </a:effectLst>
                <a:latin typeface="Calibri" pitchFamily="34" charset="0"/>
                <a:cs typeface="Calibri" pitchFamily="34" charset="0"/>
              </a:rPr>
              <a:t>, S.R., 2006).</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3387" y="3293158"/>
            <a:ext cx="1079729" cy="1332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6024" y="1529296"/>
            <a:ext cx="889499" cy="1185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25327" y="1496856"/>
            <a:ext cx="1207625" cy="1207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6166" y="1448476"/>
            <a:ext cx="1256005" cy="1256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2"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21665" y="3370042"/>
            <a:ext cx="2205012" cy="111551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6"/>
          <p:cNvSpPr>
            <a:spLocks noChangeArrowheads="1"/>
          </p:cNvSpPr>
          <p:nvPr/>
        </p:nvSpPr>
        <p:spPr bwMode="auto">
          <a:xfrm>
            <a:off x="454781" y="4682436"/>
            <a:ext cx="8128000" cy="465571"/>
          </a:xfrm>
          <a:prstGeom prst="rect">
            <a:avLst/>
          </a:prstGeom>
          <a:noFill/>
          <a:ln w="9525">
            <a:noFill/>
            <a:miter lim="800000"/>
            <a:headEnd/>
            <a:tailEnd/>
          </a:ln>
          <a:effectLst/>
        </p:spPr>
        <p:txBody>
          <a:bodyPr lIns="81844" tIns="40923" rIns="81844" bIns="40923">
            <a:spAutoFit/>
          </a:bodyPr>
          <a:lstStyle/>
          <a:p>
            <a:pPr defTabSz="812810" eaLnBrk="0" hangingPunct="0">
              <a:defRPr/>
            </a:pP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La </a:t>
            </a:r>
            <a:r>
              <a:rPr lang="en-US" sz="1244" dirty="0" err="1" smtClean="0">
                <a:solidFill>
                  <a:srgbClr val="000000"/>
                </a:solidFill>
                <a:effectLst>
                  <a:outerShdw blurRad="38100" dist="38100" dir="2700000" algn="tl">
                    <a:srgbClr val="C0C0C0"/>
                  </a:outerShdw>
                </a:effectLst>
                <a:latin typeface="Calibri" pitchFamily="34" charset="0"/>
                <a:cs typeface="Calibri" pitchFamily="34" charset="0"/>
              </a:rPr>
              <a:t>agroecología</a:t>
            </a: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 </a:t>
            </a:r>
            <a:r>
              <a:rPr lang="en-US" sz="1244" dirty="0" err="1" smtClean="0">
                <a:solidFill>
                  <a:srgbClr val="000000"/>
                </a:solidFill>
                <a:effectLst>
                  <a:outerShdw blurRad="38100" dist="38100" dir="2700000" algn="tl">
                    <a:srgbClr val="C0C0C0"/>
                  </a:outerShdw>
                </a:effectLst>
                <a:latin typeface="Calibri" pitchFamily="34" charset="0"/>
                <a:cs typeface="Calibri" pitchFamily="34" charset="0"/>
              </a:rPr>
              <a:t>como</a:t>
            </a: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 un </a:t>
            </a:r>
            <a:r>
              <a:rPr lang="en-US" sz="1244" dirty="0" err="1" smtClean="0">
                <a:solidFill>
                  <a:srgbClr val="000000"/>
                </a:solidFill>
                <a:effectLst>
                  <a:outerShdw blurRad="38100" dist="38100" dir="2700000" algn="tl">
                    <a:srgbClr val="C0C0C0"/>
                  </a:outerShdw>
                </a:effectLst>
                <a:latin typeface="Calibri" pitchFamily="34" charset="0"/>
                <a:cs typeface="Calibri" pitchFamily="34" charset="0"/>
              </a:rPr>
              <a:t>enfoque</a:t>
            </a: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 </a:t>
            </a:r>
            <a:r>
              <a:rPr lang="en-US" sz="1244" dirty="0" err="1" smtClean="0">
                <a:solidFill>
                  <a:srgbClr val="000000"/>
                </a:solidFill>
                <a:effectLst>
                  <a:outerShdw blurRad="38100" dist="38100" dir="2700000" algn="tl">
                    <a:srgbClr val="C0C0C0"/>
                  </a:outerShdw>
                </a:effectLst>
                <a:latin typeface="Calibri" pitchFamily="34" charset="0"/>
                <a:cs typeface="Calibri" pitchFamily="34" charset="0"/>
              </a:rPr>
              <a:t>trandsiciplinar</a:t>
            </a: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 </a:t>
            </a:r>
            <a:r>
              <a:rPr lang="en-US" sz="1244" dirty="0" err="1" smtClean="0">
                <a:solidFill>
                  <a:srgbClr val="000000"/>
                </a:solidFill>
                <a:effectLst>
                  <a:outerShdw blurRad="38100" dist="38100" dir="2700000" algn="tl">
                    <a:srgbClr val="C0C0C0"/>
                  </a:outerShdw>
                </a:effectLst>
                <a:latin typeface="Calibri" pitchFamily="34" charset="0"/>
                <a:cs typeface="Calibri" pitchFamily="34" charset="0"/>
              </a:rPr>
              <a:t>participativo</a:t>
            </a: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 y </a:t>
            </a:r>
            <a:r>
              <a:rPr lang="en-US" sz="1244" dirty="0" err="1" smtClean="0">
                <a:solidFill>
                  <a:srgbClr val="000000"/>
                </a:solidFill>
                <a:effectLst>
                  <a:outerShdw blurRad="38100" dist="38100" dir="2700000" algn="tl">
                    <a:srgbClr val="C0C0C0"/>
                  </a:outerShdw>
                </a:effectLst>
                <a:latin typeface="Calibri" pitchFamily="34" charset="0"/>
                <a:cs typeface="Calibri" pitchFamily="34" charset="0"/>
              </a:rPr>
              <a:t>orientado</a:t>
            </a:r>
            <a:r>
              <a:rPr lang="en-US" sz="1244" dirty="0" smtClean="0">
                <a:solidFill>
                  <a:srgbClr val="000000"/>
                </a:solidFill>
                <a:effectLst>
                  <a:outerShdw blurRad="38100" dist="38100" dir="2700000" algn="tl">
                    <a:srgbClr val="C0C0C0"/>
                  </a:outerShdw>
                </a:effectLst>
                <a:latin typeface="Calibri" pitchFamily="34" charset="0"/>
                <a:cs typeface="Calibri" pitchFamily="34" charset="0"/>
              </a:rPr>
              <a:t> a la </a:t>
            </a:r>
            <a:r>
              <a:rPr lang="en-US" sz="1244" dirty="0" err="1" smtClean="0">
                <a:solidFill>
                  <a:srgbClr val="000000"/>
                </a:solidFill>
                <a:effectLst>
                  <a:outerShdw blurRad="38100" dist="38100" dir="2700000" algn="tl">
                    <a:srgbClr val="C0C0C0"/>
                  </a:outerShdw>
                </a:effectLst>
                <a:latin typeface="Calibri" pitchFamily="34" charset="0"/>
                <a:cs typeface="Calibri" pitchFamily="34" charset="0"/>
              </a:rPr>
              <a:t>acción</a:t>
            </a:r>
            <a:r>
              <a:rPr lang="en-US" sz="1244" b="1" dirty="0" smtClean="0">
                <a:solidFill>
                  <a:srgbClr val="000000"/>
                </a:solidFill>
                <a:effectLst>
                  <a:outerShdw blurRad="38100" dist="38100" dir="2700000" algn="tl">
                    <a:srgbClr val="C0C0C0"/>
                  </a:outerShdw>
                </a:effectLst>
                <a:latin typeface="Calibri" pitchFamily="34" charset="0"/>
                <a:cs typeface="Calibri" pitchFamily="34" charset="0"/>
              </a:rPr>
              <a:t> </a:t>
            </a:r>
            <a:r>
              <a:rPr lang="en-US" sz="1244" dirty="0">
                <a:solidFill>
                  <a:srgbClr val="000000"/>
                </a:solidFill>
                <a:effectLst>
                  <a:outerShdw blurRad="38100" dist="38100" dir="2700000" algn="tl">
                    <a:srgbClr val="C0C0C0"/>
                  </a:outerShdw>
                </a:effectLst>
                <a:latin typeface="Calibri" pitchFamily="34" charset="0"/>
                <a:cs typeface="Calibri" pitchFamily="34" charset="0"/>
              </a:rPr>
              <a:t>(</a:t>
            </a:r>
            <a:r>
              <a:rPr lang="en-US" sz="1244" dirty="0" err="1">
                <a:solidFill>
                  <a:srgbClr val="000000"/>
                </a:solidFill>
                <a:effectLst>
                  <a:outerShdw blurRad="38100" dist="38100" dir="2700000" algn="tl">
                    <a:srgbClr val="C0C0C0"/>
                  </a:outerShdw>
                </a:effectLst>
                <a:latin typeface="Calibri" pitchFamily="34" charset="0"/>
                <a:cs typeface="Calibri" pitchFamily="34" charset="0"/>
              </a:rPr>
              <a:t>Gliessman</a:t>
            </a:r>
            <a:r>
              <a:rPr lang="en-US" sz="1244" dirty="0">
                <a:solidFill>
                  <a:srgbClr val="000000"/>
                </a:solidFill>
                <a:effectLst>
                  <a:outerShdw blurRad="38100" dist="38100" dir="2700000" algn="tl">
                    <a:srgbClr val="C0C0C0"/>
                  </a:outerShdw>
                </a:effectLst>
                <a:latin typeface="Calibri" pitchFamily="34" charset="0"/>
                <a:cs typeface="Calibri" pitchFamily="34" charset="0"/>
              </a:rPr>
              <a:t>, 2015; M</a:t>
            </a:r>
            <a:r>
              <a:rPr lang="es-SV" sz="1244" dirty="0" err="1">
                <a:solidFill>
                  <a:srgbClr val="000000"/>
                </a:solidFill>
                <a:effectLst>
                  <a:outerShdw blurRad="38100" dist="38100" dir="2700000" algn="tl">
                    <a:srgbClr val="C0C0C0"/>
                  </a:outerShdw>
                </a:effectLst>
                <a:latin typeface="Calibri" pitchFamily="34" charset="0"/>
                <a:cs typeface="Calibri" pitchFamily="34" charset="0"/>
              </a:rPr>
              <a:t>éndez</a:t>
            </a:r>
            <a:r>
              <a:rPr lang="es-SV" sz="1244" dirty="0">
                <a:solidFill>
                  <a:srgbClr val="000000"/>
                </a:solidFill>
                <a:effectLst>
                  <a:outerShdw blurRad="38100" dist="38100" dir="2700000" algn="tl">
                    <a:srgbClr val="C0C0C0"/>
                  </a:outerShdw>
                </a:effectLst>
                <a:latin typeface="Calibri" pitchFamily="34" charset="0"/>
                <a:cs typeface="Calibri" pitchFamily="34" charset="0"/>
              </a:rPr>
              <a:t> et al 2013</a:t>
            </a:r>
            <a:r>
              <a:rPr lang="en-US" sz="1244" dirty="0" err="1">
                <a:solidFill>
                  <a:srgbClr val="000000"/>
                </a:solidFill>
                <a:effectLst>
                  <a:outerShdw blurRad="38100" dist="38100" dir="2700000" algn="tl">
                    <a:srgbClr val="C0C0C0"/>
                  </a:outerShdw>
                </a:effectLst>
                <a:latin typeface="Calibri" pitchFamily="34" charset="0"/>
                <a:cs typeface="Calibri" pitchFamily="34" charset="0"/>
              </a:rPr>
              <a:t>a,b</a:t>
            </a:r>
            <a:r>
              <a:rPr lang="en-US" sz="1244" dirty="0">
                <a:solidFill>
                  <a:srgbClr val="000000"/>
                </a:solidFill>
                <a:effectLst>
                  <a:outerShdw blurRad="38100" dist="38100" dir="2700000" algn="tl">
                    <a:srgbClr val="C0C0C0"/>
                  </a:outerShdw>
                </a:effectLst>
                <a:latin typeface="Calibri" pitchFamily="34" charset="0"/>
                <a:cs typeface="Calibri" pitchFamily="34" charset="0"/>
              </a:rPr>
              <a:t>;</a:t>
            </a:r>
            <a:r>
              <a:rPr lang="es-SV" sz="1244" dirty="0">
                <a:solidFill>
                  <a:srgbClr val="000000"/>
                </a:solidFill>
                <a:effectLst>
                  <a:outerShdw blurRad="38100" dist="38100" dir="2700000" algn="tl">
                    <a:srgbClr val="C0C0C0"/>
                  </a:outerShdw>
                </a:effectLst>
                <a:latin typeface="Calibri" pitchFamily="34" charset="0"/>
                <a:cs typeface="Calibri" pitchFamily="34" charset="0"/>
              </a:rPr>
              <a:t> 2016)</a:t>
            </a:r>
            <a:endParaRPr lang="en-US" sz="1244" dirty="0">
              <a:solidFill>
                <a:srgbClr val="000000"/>
              </a:solidFill>
              <a:effectLst>
                <a:outerShdw blurRad="38100" dist="38100" dir="2700000" algn="tl">
                  <a:srgbClr val="C0C0C0"/>
                </a:outerShdw>
              </a:effectLst>
              <a:latin typeface="Calibri" pitchFamily="34" charset="0"/>
              <a:cs typeface="Calibri" pitchFamily="34" charset="0"/>
            </a:endParaRPr>
          </a:p>
        </p:txBody>
      </p:sp>
      <p:pic>
        <p:nvPicPr>
          <p:cNvPr id="2"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20387" y="5132080"/>
            <a:ext cx="884725" cy="1311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425793" y="5224656"/>
            <a:ext cx="756455" cy="1339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20394" y="1459290"/>
            <a:ext cx="884742" cy="1245192"/>
          </a:xfrm>
          <a:prstGeom prst="rect">
            <a:avLst/>
          </a:prstGeom>
        </p:spPr>
      </p:pic>
      <p:pic>
        <p:nvPicPr>
          <p:cNvPr id="4" name="Picture 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803677" y="5181523"/>
            <a:ext cx="994449" cy="1286933"/>
          </a:xfrm>
          <a:prstGeom prst="rect">
            <a:avLst/>
          </a:prstGeom>
        </p:spPr>
      </p:pic>
      <p:sp>
        <p:nvSpPr>
          <p:cNvPr id="17" name="TextBox 16">
            <a:hlinkClick r:id="rId11"/>
          </p:cNvPr>
          <p:cNvSpPr txBox="1"/>
          <p:nvPr/>
        </p:nvSpPr>
        <p:spPr>
          <a:xfrm>
            <a:off x="1975523" y="5705044"/>
            <a:ext cx="338667" cy="229165"/>
          </a:xfrm>
          <a:prstGeom prst="rect">
            <a:avLst/>
          </a:prstGeom>
          <a:noFill/>
        </p:spPr>
        <p:txBody>
          <a:bodyPr wrap="square" rtlCol="0">
            <a:spAutoFit/>
          </a:bodyPr>
          <a:lstStyle/>
          <a:p>
            <a:pPr defTabSz="812810" eaLnBrk="0" hangingPunct="0">
              <a:defRPr/>
            </a:pPr>
            <a:endParaRPr lang="en-US" sz="889" dirty="0">
              <a:solidFill>
                <a:srgbClr val="0000FF"/>
              </a:solidFill>
              <a:latin typeface="Arial" charset="0"/>
            </a:endParaRPr>
          </a:p>
        </p:txBody>
      </p:sp>
      <p:pic>
        <p:nvPicPr>
          <p:cNvPr id="6" name="Picture 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671735" y="5141443"/>
            <a:ext cx="942244" cy="1346063"/>
          </a:xfrm>
          <a:prstGeom prst="rect">
            <a:avLst/>
          </a:prstGeom>
        </p:spPr>
      </p:pic>
      <p:sp>
        <p:nvSpPr>
          <p:cNvPr id="5" name="TextBox 4"/>
          <p:cNvSpPr txBox="1"/>
          <p:nvPr/>
        </p:nvSpPr>
        <p:spPr>
          <a:xfrm>
            <a:off x="2203387" y="6564462"/>
            <a:ext cx="2444813" cy="276999"/>
          </a:xfrm>
          <a:prstGeom prst="rect">
            <a:avLst/>
          </a:prstGeom>
          <a:noFill/>
        </p:spPr>
        <p:txBody>
          <a:bodyPr wrap="square" rtlCol="0">
            <a:spAutoFit/>
          </a:bodyPr>
          <a:lstStyle/>
          <a:p>
            <a:r>
              <a:rPr lang="en-US" sz="1200" dirty="0" smtClean="0">
                <a:hlinkClick r:id="rId13"/>
              </a:rPr>
              <a:t>http://revistas.um.es/agroecologia</a:t>
            </a:r>
            <a:endParaRPr lang="en-US" sz="1200" dirty="0"/>
          </a:p>
        </p:txBody>
      </p:sp>
      <p:pic>
        <p:nvPicPr>
          <p:cNvPr id="7" name="Picture 6"/>
          <p:cNvPicPr>
            <a:picLocks noChangeAspect="1"/>
          </p:cNvPicPr>
          <p:nvPr/>
        </p:nvPicPr>
        <p:blipFill>
          <a:blip r:embed="rId14"/>
          <a:stretch>
            <a:fillRect/>
          </a:stretch>
        </p:blipFill>
        <p:spPr>
          <a:xfrm>
            <a:off x="2197037" y="5192557"/>
            <a:ext cx="971624" cy="1314628"/>
          </a:xfrm>
          <a:prstGeom prst="rect">
            <a:avLst/>
          </a:prstGeom>
        </p:spPr>
      </p:pic>
    </p:spTree>
    <p:extLst>
      <p:ext uri="{BB962C8B-B14F-4D97-AF65-F5344CB8AC3E}">
        <p14:creationId xmlns:p14="http://schemas.microsoft.com/office/powerpoint/2010/main" val="1136753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0118"/>
                                        </p:tgtEl>
                                        <p:attrNameLst>
                                          <p:attrName>style.visibility</p:attrName>
                                        </p:attrNameLst>
                                      </p:cBhvr>
                                      <p:to>
                                        <p:strVal val="visible"/>
                                      </p:to>
                                    </p:set>
                                    <p:animEffect transition="in" filter="fade">
                                      <p:cBhvr>
                                        <p:cTn id="7" dur="1000"/>
                                        <p:tgtEl>
                                          <p:spTgt spid="90118"/>
                                        </p:tgtEl>
                                      </p:cBhvr>
                                    </p:animEffect>
                                    <p:anim calcmode="lin" valueType="num">
                                      <p:cBhvr>
                                        <p:cTn id="8" dur="1000" fill="hold"/>
                                        <p:tgtEl>
                                          <p:spTgt spid="90118"/>
                                        </p:tgtEl>
                                        <p:attrNameLst>
                                          <p:attrName>ppt_x</p:attrName>
                                        </p:attrNameLst>
                                      </p:cBhvr>
                                      <p:tavLst>
                                        <p:tav tm="0">
                                          <p:val>
                                            <p:strVal val="#ppt_x"/>
                                          </p:val>
                                        </p:tav>
                                        <p:tav tm="100000">
                                          <p:val>
                                            <p:strVal val="#ppt_x"/>
                                          </p:val>
                                        </p:tav>
                                      </p:tavLst>
                                    </p:anim>
                                    <p:anim calcmode="lin" valueType="num">
                                      <p:cBhvr>
                                        <p:cTn id="9" dur="1000" fill="hold"/>
                                        <p:tgtEl>
                                          <p:spTgt spid="9011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1000"/>
                                        <p:tgtEl>
                                          <p:spTgt spid="1026"/>
                                        </p:tgtEl>
                                      </p:cBhvr>
                                    </p:animEffect>
                                    <p:anim calcmode="lin" valueType="num">
                                      <p:cBhvr>
                                        <p:cTn id="13" dur="1000" fill="hold"/>
                                        <p:tgtEl>
                                          <p:spTgt spid="1026"/>
                                        </p:tgtEl>
                                        <p:attrNameLst>
                                          <p:attrName>ppt_x</p:attrName>
                                        </p:attrNameLst>
                                      </p:cBhvr>
                                      <p:tavLst>
                                        <p:tav tm="0">
                                          <p:val>
                                            <p:strVal val="#ppt_x"/>
                                          </p:val>
                                        </p:tav>
                                        <p:tav tm="100000">
                                          <p:val>
                                            <p:strVal val="#ppt_x"/>
                                          </p:val>
                                        </p:tav>
                                      </p:tavLst>
                                    </p:anim>
                                    <p:anim calcmode="lin" valueType="num">
                                      <p:cBhvr>
                                        <p:cTn id="14" dur="1000" fill="hold"/>
                                        <p:tgtEl>
                                          <p:spTgt spid="102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152"/>
                                        </p:tgtEl>
                                        <p:attrNameLst>
                                          <p:attrName>style.visibility</p:attrName>
                                        </p:attrNameLst>
                                      </p:cBhvr>
                                      <p:to>
                                        <p:strVal val="visible"/>
                                      </p:to>
                                    </p:set>
                                    <p:animEffect transition="in" filter="fade">
                                      <p:cBhvr>
                                        <p:cTn id="17" dur="1000"/>
                                        <p:tgtEl>
                                          <p:spTgt spid="6152"/>
                                        </p:tgtEl>
                                      </p:cBhvr>
                                    </p:animEffect>
                                    <p:anim calcmode="lin" valueType="num">
                                      <p:cBhvr>
                                        <p:cTn id="18" dur="1000" fill="hold"/>
                                        <p:tgtEl>
                                          <p:spTgt spid="6152"/>
                                        </p:tgtEl>
                                        <p:attrNameLst>
                                          <p:attrName>ppt_x</p:attrName>
                                        </p:attrNameLst>
                                      </p:cBhvr>
                                      <p:tavLst>
                                        <p:tav tm="0">
                                          <p:val>
                                            <p:strVal val="#ppt_x"/>
                                          </p:val>
                                        </p:tav>
                                        <p:tav tm="100000">
                                          <p:val>
                                            <p:strVal val="#ppt_x"/>
                                          </p:val>
                                        </p:tav>
                                      </p:tavLst>
                                    </p:anim>
                                    <p:anim calcmode="lin" valueType="num">
                                      <p:cBhvr>
                                        <p:cTn id="19" dur="1000" fill="hold"/>
                                        <p:tgtEl>
                                          <p:spTgt spid="615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anim calcmode="lin" valueType="num">
                                      <p:cBhvr>
                                        <p:cTn id="30" dur="1000" fill="hold"/>
                                        <p:tgtEl>
                                          <p:spTgt spid="2"/>
                                        </p:tgtEl>
                                        <p:attrNameLst>
                                          <p:attrName>ppt_x</p:attrName>
                                        </p:attrNameLst>
                                      </p:cBhvr>
                                      <p:tavLst>
                                        <p:tav tm="0">
                                          <p:val>
                                            <p:strVal val="#ppt_x"/>
                                          </p:val>
                                        </p:tav>
                                        <p:tav tm="100000">
                                          <p:val>
                                            <p:strVal val="#ppt_x"/>
                                          </p:val>
                                        </p:tav>
                                      </p:tavLst>
                                    </p:anim>
                                    <p:anim calcmode="lin" valueType="num">
                                      <p:cBhvr>
                                        <p:cTn id="31" dur="1000" fill="hold"/>
                                        <p:tgtEl>
                                          <p:spTgt spid="2"/>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027"/>
                                        </p:tgtEl>
                                        <p:attrNameLst>
                                          <p:attrName>style.visibility</p:attrName>
                                        </p:attrNameLst>
                                      </p:cBhvr>
                                      <p:to>
                                        <p:strVal val="visible"/>
                                      </p:to>
                                    </p:set>
                                    <p:animEffect transition="in" filter="fade">
                                      <p:cBhvr>
                                        <p:cTn id="34" dur="1000"/>
                                        <p:tgtEl>
                                          <p:spTgt spid="1027"/>
                                        </p:tgtEl>
                                      </p:cBhvr>
                                    </p:animEffect>
                                    <p:anim calcmode="lin" valueType="num">
                                      <p:cBhvr>
                                        <p:cTn id="35" dur="1000" fill="hold"/>
                                        <p:tgtEl>
                                          <p:spTgt spid="1027"/>
                                        </p:tgtEl>
                                        <p:attrNameLst>
                                          <p:attrName>ppt_x</p:attrName>
                                        </p:attrNameLst>
                                      </p:cBhvr>
                                      <p:tavLst>
                                        <p:tav tm="0">
                                          <p:val>
                                            <p:strVal val="#ppt_x"/>
                                          </p:val>
                                        </p:tav>
                                        <p:tav tm="100000">
                                          <p:val>
                                            <p:strVal val="#ppt_x"/>
                                          </p:val>
                                        </p:tav>
                                      </p:tavLst>
                                    </p:anim>
                                    <p:anim calcmode="lin" valueType="num">
                                      <p:cBhvr>
                                        <p:cTn id="36" dur="1000" fill="hold"/>
                                        <p:tgtEl>
                                          <p:spTgt spid="1027"/>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1000"/>
                                        <p:tgtEl>
                                          <p:spTgt spid="6"/>
                                        </p:tgtEl>
                                      </p:cBhvr>
                                    </p:animEffect>
                                    <p:anim calcmode="lin" valueType="num">
                                      <p:cBhvr>
                                        <p:cTn id="45" dur="1000" fill="hold"/>
                                        <p:tgtEl>
                                          <p:spTgt spid="6"/>
                                        </p:tgtEl>
                                        <p:attrNameLst>
                                          <p:attrName>ppt_x</p:attrName>
                                        </p:attrNameLst>
                                      </p:cBhvr>
                                      <p:tavLst>
                                        <p:tav tm="0">
                                          <p:val>
                                            <p:strVal val="#ppt_x"/>
                                          </p:val>
                                        </p:tav>
                                        <p:tav tm="100000">
                                          <p:val>
                                            <p:strVal val="#ppt_x"/>
                                          </p:val>
                                        </p:tav>
                                      </p:tavLst>
                                    </p:anim>
                                    <p:anim calcmode="lin" valueType="num">
                                      <p:cBhvr>
                                        <p:cTn id="4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8"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6457890"/>
            <a:ext cx="7620000"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smtClean="0">
                <a:ln>
                  <a:noFill/>
                </a:ln>
                <a:solidFill>
                  <a:srgbClr val="000000"/>
                </a:solidFill>
                <a:effectLst/>
                <a:uLnTx/>
                <a:uFillTx/>
                <a:latin typeface="Calibri" pitchFamily="34" charset="0"/>
                <a:ea typeface="+mn-ea"/>
                <a:cs typeface="Calibri" pitchFamily="34" charset="0"/>
              </a:rPr>
              <a:t>Fuente: </a:t>
            </a:r>
            <a:r>
              <a:rPr kumimoji="0" lang="es-E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Méndez, V.E., C.M. Bacon and R. Cohen (</a:t>
            </a:r>
            <a:r>
              <a:rPr kumimoji="0" lang="es-ES" sz="1000" b="0"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mn-cs"/>
              </a:rPr>
              <a:t>2013) </a:t>
            </a:r>
            <a:r>
              <a:rPr kumimoji="0" lang="es-ES" sz="10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 agroecología como un enfoque </a:t>
            </a:r>
            <a:r>
              <a:rPr kumimoji="0" lang="es-ES" sz="1000" b="0" i="1"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transdisciplinar</a:t>
            </a:r>
            <a:r>
              <a:rPr kumimoji="0" lang="es-ES" sz="10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participativo y orientado a la acción. </a:t>
            </a:r>
            <a:r>
              <a:rPr kumimoji="0" lang="es-ES" sz="1000" b="0"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mn-cs"/>
              </a:rPr>
              <a:t>Agroecología</a:t>
            </a:r>
            <a:r>
              <a:rPr lang="es-ES" sz="1000" dirty="0">
                <a:solidFill>
                  <a:srgbClr val="000000"/>
                </a:solidFill>
                <a:latin typeface="Calibri" panose="020F0502020204030204" pitchFamily="34" charset="0"/>
              </a:rPr>
              <a:t> </a:t>
            </a:r>
            <a:r>
              <a:rPr lang="es-ES" sz="1000" dirty="0" smtClean="0">
                <a:solidFill>
                  <a:srgbClr val="000000"/>
                </a:solidFill>
                <a:latin typeface="Calibri" panose="020F0502020204030204" pitchFamily="34" charset="0"/>
              </a:rPr>
              <a:t>8(2): 9-18.</a:t>
            </a:r>
            <a:endParaRPr kumimoji="0" lang="es-E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 name="Rectangle 2"/>
          <p:cNvSpPr>
            <a:spLocks noChangeArrowheads="1"/>
          </p:cNvSpPr>
          <p:nvPr/>
        </p:nvSpPr>
        <p:spPr bwMode="auto">
          <a:xfrm>
            <a:off x="0" y="0"/>
            <a:ext cx="8839200" cy="585418"/>
          </a:xfrm>
          <a:prstGeom prst="rect">
            <a:avLst/>
          </a:prstGeom>
          <a:noFill/>
          <a:ln w="9525">
            <a:noFill/>
            <a:miter lim="800000"/>
            <a:headEnd/>
            <a:tailEnd/>
          </a:ln>
          <a:effectLst/>
        </p:spPr>
        <p:txBody>
          <a:bodyPr wrap="square" lIns="92075" tIns="46038" rIns="92075" bIns="46038">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err="1" smtClean="0">
                <a:ln>
                  <a:noFill/>
                </a:ln>
                <a:solidFill>
                  <a:srgbClr val="006600"/>
                </a:solidFill>
                <a:effectLst>
                  <a:outerShdw blurRad="38100" dist="38100" dir="2700000" algn="tl">
                    <a:srgbClr val="C0C0C0"/>
                  </a:outerShdw>
                </a:effectLst>
                <a:uLnTx/>
                <a:uFillTx/>
                <a:latin typeface="Calibri" pitchFamily="34" charset="0"/>
                <a:ea typeface="+mn-ea"/>
                <a:cs typeface="Calibri" pitchFamily="34" charset="0"/>
              </a:rPr>
              <a:t>Diferentes</a:t>
            </a:r>
            <a:r>
              <a:rPr kumimoji="0" lang="en-US" sz="3200" b="0"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Calibri" pitchFamily="34" charset="0"/>
                <a:ea typeface="+mn-ea"/>
                <a:cs typeface="Calibri" pitchFamily="34" charset="0"/>
              </a:rPr>
              <a:t> ‘</a:t>
            </a:r>
            <a:r>
              <a:rPr kumimoji="0" lang="en-US" sz="3200" b="0" i="0" u="none" strike="noStrike" kern="1200" cap="none" spc="0" normalizeH="0" baseline="0" noProof="0" dirty="0" err="1" smtClean="0">
                <a:ln>
                  <a:noFill/>
                </a:ln>
                <a:solidFill>
                  <a:srgbClr val="006600"/>
                </a:solidFill>
                <a:effectLst>
                  <a:outerShdw blurRad="38100" dist="38100" dir="2700000" algn="tl">
                    <a:srgbClr val="C0C0C0"/>
                  </a:outerShdw>
                </a:effectLst>
                <a:uLnTx/>
                <a:uFillTx/>
                <a:latin typeface="Calibri" pitchFamily="34" charset="0"/>
                <a:ea typeface="+mn-ea"/>
                <a:cs typeface="Calibri" pitchFamily="34" charset="0"/>
              </a:rPr>
              <a:t>Agroecologías</a:t>
            </a:r>
            <a:r>
              <a:rPr kumimoji="0" lang="en-US" sz="3200" b="0"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Calibri" pitchFamily="34" charset="0"/>
                <a:ea typeface="+mn-ea"/>
                <a:cs typeface="Calibri" pitchFamily="34" charset="0"/>
              </a:rPr>
              <a:t>’</a:t>
            </a:r>
            <a:endParaRPr kumimoji="0" lang="en-US" sz="32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Calibri" pitchFamily="34" charset="0"/>
              <a:ea typeface="+mn-ea"/>
              <a:cs typeface="Calibri" pitchFamily="34" charset="0"/>
            </a:endParaRPr>
          </a:p>
        </p:txBody>
      </p:sp>
      <p:pic>
        <p:nvPicPr>
          <p:cNvPr id="542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661996"/>
            <a:ext cx="5334000" cy="5532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53031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8839200" cy="585418"/>
          </a:xfrm>
          <a:prstGeom prst="rect">
            <a:avLst/>
          </a:prstGeom>
          <a:noFill/>
          <a:ln w="9525">
            <a:noFill/>
            <a:miter lim="800000"/>
            <a:headEnd/>
            <a:tailEnd/>
          </a:ln>
          <a:effectLst/>
        </p:spPr>
        <p:txBody>
          <a:bodyPr wrap="square" lIns="92075" tIns="46038" rIns="92075" bIns="46038">
            <a:spAutoFit/>
          </a:bodyPr>
          <a:lstStyle/>
          <a:p>
            <a:pPr algn="ctr" eaLnBrk="0" hangingPunct="0">
              <a:defRPr/>
            </a:pPr>
            <a:r>
              <a:rPr lang="en-US" sz="3200" dirty="0" err="1" smtClean="0">
                <a:solidFill>
                  <a:srgbClr val="006600"/>
                </a:solidFill>
                <a:effectLst>
                  <a:outerShdw blurRad="38100" dist="38100" dir="2700000" algn="tl">
                    <a:srgbClr val="C0C0C0"/>
                  </a:outerShdw>
                </a:effectLst>
                <a:latin typeface="Candara" panose="020E0502030303020204" pitchFamily="34" charset="0"/>
                <a:cs typeface="Calibri" pitchFamily="34" charset="0"/>
              </a:rPr>
              <a:t>Diferentes</a:t>
            </a:r>
            <a:r>
              <a:rPr lang="en-US" sz="3200" dirty="0" smtClean="0">
                <a:solidFill>
                  <a:srgbClr val="006600"/>
                </a:solidFill>
                <a:effectLst>
                  <a:outerShdw blurRad="38100" dist="38100" dir="2700000" algn="tl">
                    <a:srgbClr val="C0C0C0"/>
                  </a:outerShdw>
                </a:effectLst>
                <a:latin typeface="Candara" panose="020E0502030303020204" pitchFamily="34" charset="0"/>
                <a:cs typeface="Calibri" pitchFamily="34" charset="0"/>
              </a:rPr>
              <a:t> ‘</a:t>
            </a:r>
            <a:r>
              <a:rPr lang="en-US" sz="3200" dirty="0" err="1" smtClean="0">
                <a:solidFill>
                  <a:srgbClr val="006600"/>
                </a:solidFill>
                <a:effectLst>
                  <a:outerShdw blurRad="38100" dist="38100" dir="2700000" algn="tl">
                    <a:srgbClr val="C0C0C0"/>
                  </a:outerShdw>
                </a:effectLst>
                <a:latin typeface="Candara" panose="020E0502030303020204" pitchFamily="34" charset="0"/>
                <a:cs typeface="Calibri" pitchFamily="34" charset="0"/>
              </a:rPr>
              <a:t>Agroecologías</a:t>
            </a:r>
            <a:r>
              <a:rPr lang="en-US" sz="3200" dirty="0" smtClean="0">
                <a:solidFill>
                  <a:srgbClr val="006600"/>
                </a:solidFill>
                <a:effectLst>
                  <a:outerShdw blurRad="38100" dist="38100" dir="2700000" algn="tl">
                    <a:srgbClr val="C0C0C0"/>
                  </a:outerShdw>
                </a:effectLst>
                <a:latin typeface="Candara" panose="020E0502030303020204" pitchFamily="34" charset="0"/>
                <a:cs typeface="Calibri" pitchFamily="34" charset="0"/>
              </a:rPr>
              <a:t>’</a:t>
            </a:r>
            <a:endParaRPr lang="en-US" sz="3200" b="1" dirty="0">
              <a:solidFill>
                <a:srgbClr val="006600"/>
              </a:solidFill>
              <a:effectLst>
                <a:outerShdw blurRad="38100" dist="38100" dir="2700000" algn="tl">
                  <a:srgbClr val="C0C0C0"/>
                </a:outerShdw>
              </a:effectLst>
              <a:latin typeface="Candara" panose="020E0502030303020204" pitchFamily="34" charset="0"/>
              <a:cs typeface="Calibri" pitchFamily="34" charset="0"/>
            </a:endParaRPr>
          </a:p>
        </p:txBody>
      </p:sp>
      <p:sp>
        <p:nvSpPr>
          <p:cNvPr id="5" name="TextBox 4"/>
          <p:cNvSpPr txBox="1"/>
          <p:nvPr/>
        </p:nvSpPr>
        <p:spPr>
          <a:xfrm>
            <a:off x="838200" y="6096000"/>
            <a:ext cx="7620000" cy="400110"/>
          </a:xfrm>
          <a:prstGeom prst="rect">
            <a:avLst/>
          </a:prstGeom>
          <a:noFill/>
        </p:spPr>
        <p:txBody>
          <a:bodyPr wrap="square" rtlCol="0">
            <a:spAutoFit/>
          </a:bodyPr>
          <a:lstStyle/>
          <a:p>
            <a:r>
              <a:rPr lang="en-US" sz="1000" b="1" dirty="0" smtClean="0">
                <a:solidFill>
                  <a:srgbClr val="000000"/>
                </a:solidFill>
                <a:latin typeface="Calibri" panose="020F0502020204030204" pitchFamily="34" charset="0"/>
                <a:cs typeface="Calibri" pitchFamily="34" charset="0"/>
              </a:rPr>
              <a:t>Fuente: </a:t>
            </a:r>
            <a:r>
              <a:rPr lang="en-US" sz="1000" dirty="0" smtClean="0">
                <a:solidFill>
                  <a:srgbClr val="000000"/>
                </a:solidFill>
                <a:latin typeface="Calibri" pitchFamily="34" charset="0"/>
                <a:cs typeface="Calibri" pitchFamily="34" charset="0"/>
              </a:rPr>
              <a:t>Méndez</a:t>
            </a:r>
            <a:r>
              <a:rPr lang="en-US" sz="1000" dirty="0">
                <a:solidFill>
                  <a:srgbClr val="000000"/>
                </a:solidFill>
                <a:latin typeface="Calibri" pitchFamily="34" charset="0"/>
                <a:cs typeface="Calibri" pitchFamily="34" charset="0"/>
              </a:rPr>
              <a:t>, V.E</a:t>
            </a:r>
            <a:r>
              <a:rPr lang="en-US" sz="1000" dirty="0" smtClean="0">
                <a:solidFill>
                  <a:srgbClr val="000000"/>
                </a:solidFill>
                <a:latin typeface="Calibri" pitchFamily="34" charset="0"/>
                <a:cs typeface="Calibri" pitchFamily="34" charset="0"/>
              </a:rPr>
              <a:t>. et al. (2016). </a:t>
            </a:r>
            <a:r>
              <a:rPr lang="en-US" sz="1000" i="1" dirty="0" smtClean="0">
                <a:solidFill>
                  <a:srgbClr val="000000"/>
                </a:solidFill>
                <a:latin typeface="Calibri" pitchFamily="34" charset="0"/>
                <a:cs typeface="Calibri" pitchFamily="34" charset="0"/>
              </a:rPr>
              <a:t>Introduction. </a:t>
            </a:r>
            <a:r>
              <a:rPr lang="en-US" sz="1000" u="sng" dirty="0" err="1">
                <a:solidFill>
                  <a:srgbClr val="000000"/>
                </a:solidFill>
                <a:latin typeface="Calibri" pitchFamily="34" charset="0"/>
                <a:cs typeface="Calibri" pitchFamily="34" charset="0"/>
              </a:rPr>
              <a:t>E</a:t>
            </a:r>
            <a:r>
              <a:rPr lang="en-US" sz="1000" u="sng" dirty="0" err="1" smtClean="0">
                <a:solidFill>
                  <a:srgbClr val="000000"/>
                </a:solidFill>
                <a:latin typeface="Calibri" pitchFamily="34" charset="0"/>
                <a:cs typeface="Calibri" pitchFamily="34" charset="0"/>
              </a:rPr>
              <a:t>n</a:t>
            </a:r>
            <a:r>
              <a:rPr lang="en-US" sz="1000" dirty="0" smtClean="0">
                <a:solidFill>
                  <a:srgbClr val="000000"/>
                </a:solidFill>
                <a:latin typeface="Calibri" pitchFamily="34" charset="0"/>
                <a:cs typeface="Calibri" pitchFamily="34" charset="0"/>
              </a:rPr>
              <a:t>  M</a:t>
            </a:r>
            <a:r>
              <a:rPr lang="es-SV" sz="1000" dirty="0" err="1" smtClean="0">
                <a:solidFill>
                  <a:srgbClr val="000000"/>
                </a:solidFill>
                <a:latin typeface="Calibri" pitchFamily="34" charset="0"/>
                <a:cs typeface="Calibri" pitchFamily="34" charset="0"/>
              </a:rPr>
              <a:t>éndez</a:t>
            </a:r>
            <a:r>
              <a:rPr lang="es-SV" sz="1000" dirty="0" smtClean="0">
                <a:solidFill>
                  <a:srgbClr val="000000"/>
                </a:solidFill>
                <a:latin typeface="Calibri" pitchFamily="34" charset="0"/>
                <a:cs typeface="Calibri" pitchFamily="34" charset="0"/>
              </a:rPr>
              <a:t> et al.  (</a:t>
            </a:r>
            <a:r>
              <a:rPr lang="es-SV" sz="1000" dirty="0" err="1" smtClean="0">
                <a:solidFill>
                  <a:srgbClr val="000000"/>
                </a:solidFill>
                <a:latin typeface="Calibri" pitchFamily="34" charset="0"/>
                <a:cs typeface="Calibri" pitchFamily="34" charset="0"/>
              </a:rPr>
              <a:t>eds</a:t>
            </a:r>
            <a:r>
              <a:rPr lang="es-SV" sz="1000" dirty="0" smtClean="0">
                <a:solidFill>
                  <a:srgbClr val="000000"/>
                </a:solidFill>
                <a:latin typeface="Calibri" pitchFamily="34" charset="0"/>
                <a:cs typeface="Calibri" pitchFamily="34" charset="0"/>
              </a:rPr>
              <a:t>) </a:t>
            </a:r>
            <a:r>
              <a:rPr lang="es-SV" sz="1000" i="1" dirty="0" smtClean="0">
                <a:solidFill>
                  <a:srgbClr val="000000"/>
                </a:solidFill>
                <a:latin typeface="Calibri" pitchFamily="34" charset="0"/>
                <a:cs typeface="Calibri" pitchFamily="34" charset="0"/>
              </a:rPr>
              <a:t>Agroecology</a:t>
            </a:r>
            <a:r>
              <a:rPr lang="en-US" sz="1000" i="1" dirty="0" smtClean="0">
                <a:solidFill>
                  <a:srgbClr val="000000"/>
                </a:solidFill>
                <a:latin typeface="Calibri" pitchFamily="34" charset="0"/>
                <a:cs typeface="Calibri" pitchFamily="34" charset="0"/>
              </a:rPr>
              <a:t>: a transdisciplinary, participatory and action-oriented approach. </a:t>
            </a:r>
            <a:r>
              <a:rPr lang="en-US" sz="1000" dirty="0" smtClean="0">
                <a:solidFill>
                  <a:srgbClr val="000000"/>
                </a:solidFill>
                <a:latin typeface="Calibri" pitchFamily="34" charset="0"/>
                <a:cs typeface="Calibri" pitchFamily="34" charset="0"/>
              </a:rPr>
              <a:t>Advances in Agroecology Series. CRC Press/Taylor and Francis.</a:t>
            </a:r>
            <a:endParaRPr lang="en-US" sz="1000" dirty="0">
              <a:solidFill>
                <a:srgbClr val="000000"/>
              </a:solidFill>
              <a:latin typeface="Calibri" pitchFamily="34" charset="0"/>
              <a:cs typeface="Calibri"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425" y="585418"/>
            <a:ext cx="8014018" cy="5097469"/>
          </a:xfrm>
          <a:prstGeom prst="rect">
            <a:avLst/>
          </a:prstGeom>
        </p:spPr>
      </p:pic>
    </p:spTree>
    <p:extLst>
      <p:ext uri="{BB962C8B-B14F-4D97-AF65-F5344CB8AC3E}">
        <p14:creationId xmlns:p14="http://schemas.microsoft.com/office/powerpoint/2010/main" val="473982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TextBox 19"/>
          <p:cNvSpPr txBox="1">
            <a:spLocks noChangeArrowheads="1"/>
          </p:cNvSpPr>
          <p:nvPr/>
        </p:nvSpPr>
        <p:spPr bwMode="auto">
          <a:xfrm>
            <a:off x="1305278" y="332874"/>
            <a:ext cx="573052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defRPr>
            </a:lvl1pPr>
            <a:lvl2pPr marL="742950" indent="-285750">
              <a:spcBef>
                <a:spcPct val="20000"/>
              </a:spcBef>
              <a:buChar char="–"/>
              <a:defRPr sz="2800">
                <a:solidFill>
                  <a:schemeClr val="tx1"/>
                </a:solidFill>
                <a:latin typeface="Times" panose="02020603050405020304" pitchFamily="18" charset="0"/>
              </a:defRPr>
            </a:lvl2pPr>
            <a:lvl3pPr marL="1143000" indent="-228600">
              <a:spcBef>
                <a:spcPct val="20000"/>
              </a:spcBef>
              <a:buChar char="•"/>
              <a:defRPr sz="2400">
                <a:solidFill>
                  <a:schemeClr val="tx1"/>
                </a:solidFill>
                <a:latin typeface="Times" panose="02020603050405020304" pitchFamily="18" charset="0"/>
              </a:defRPr>
            </a:lvl3pPr>
            <a:lvl4pPr marL="1600200" indent="-228600">
              <a:spcBef>
                <a:spcPct val="20000"/>
              </a:spcBef>
              <a:buChar char="–"/>
              <a:defRPr sz="2000">
                <a:solidFill>
                  <a:schemeClr val="tx1"/>
                </a:solidFill>
                <a:latin typeface="Times" panose="02020603050405020304" pitchFamily="18" charset="0"/>
              </a:defRPr>
            </a:lvl4pPr>
            <a:lvl5pPr marL="2057400" indent="-228600">
              <a:spcBef>
                <a:spcPct val="20000"/>
              </a:spcBef>
              <a:buChar char="»"/>
              <a:defRPr sz="2000">
                <a:solidFill>
                  <a:schemeClr val="tx1"/>
                </a:solidFill>
                <a:latin typeface="Times"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defRPr>
            </a:lvl9pPr>
          </a:lstStyle>
          <a:p>
            <a:pPr algn="ctr" defTabSz="812810" eaLnBrk="0" hangingPunct="0">
              <a:spcBef>
                <a:spcPct val="0"/>
              </a:spcBef>
              <a:buNone/>
              <a:defRPr/>
            </a:pPr>
            <a:r>
              <a:rPr lang="es-SV" altLang="en-US" b="1" dirty="0">
                <a:solidFill>
                  <a:srgbClr val="006600"/>
                </a:solidFill>
                <a:latin typeface="Candara" panose="020E0502030303020204" pitchFamily="34" charset="0"/>
                <a:cs typeface="Arial" panose="020B0604020202020204" pitchFamily="34" charset="0"/>
              </a:rPr>
              <a:t>Agroecología</a:t>
            </a:r>
            <a:endParaRPr lang="en-US" altLang="en-US" b="1" dirty="0">
              <a:solidFill>
                <a:srgbClr val="006600"/>
              </a:solidFill>
              <a:latin typeface="Candara" panose="020E0502030303020204" pitchFamily="34" charset="0"/>
              <a:cs typeface="Arial" panose="020B0604020202020204" pitchFamily="34" charset="0"/>
            </a:endParaRPr>
          </a:p>
        </p:txBody>
      </p:sp>
      <p:pic>
        <p:nvPicPr>
          <p:cNvPr id="7168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06045" y="3742267"/>
            <a:ext cx="2455333" cy="147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6"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3589" y="3917245"/>
            <a:ext cx="1731433" cy="1298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7" name="TextBox 7"/>
          <p:cNvSpPr txBox="1">
            <a:spLocks noChangeArrowheads="1"/>
          </p:cNvSpPr>
          <p:nvPr/>
        </p:nvSpPr>
        <p:spPr bwMode="auto">
          <a:xfrm>
            <a:off x="925689" y="5471584"/>
            <a:ext cx="14393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defRPr>
            </a:lvl1pPr>
            <a:lvl2pPr marL="742950" indent="-285750">
              <a:spcBef>
                <a:spcPct val="20000"/>
              </a:spcBef>
              <a:buChar char="–"/>
              <a:defRPr sz="2800">
                <a:solidFill>
                  <a:schemeClr val="tx1"/>
                </a:solidFill>
                <a:latin typeface="Times" panose="02020603050405020304" pitchFamily="18" charset="0"/>
              </a:defRPr>
            </a:lvl2pPr>
            <a:lvl3pPr marL="1143000" indent="-228600">
              <a:spcBef>
                <a:spcPct val="20000"/>
              </a:spcBef>
              <a:buChar char="•"/>
              <a:defRPr sz="2400">
                <a:solidFill>
                  <a:schemeClr val="tx1"/>
                </a:solidFill>
                <a:latin typeface="Times" panose="02020603050405020304" pitchFamily="18" charset="0"/>
              </a:defRPr>
            </a:lvl3pPr>
            <a:lvl4pPr marL="1600200" indent="-228600">
              <a:spcBef>
                <a:spcPct val="20000"/>
              </a:spcBef>
              <a:buChar char="–"/>
              <a:defRPr sz="2000">
                <a:solidFill>
                  <a:schemeClr val="tx1"/>
                </a:solidFill>
                <a:latin typeface="Times" panose="02020603050405020304" pitchFamily="18" charset="0"/>
              </a:defRPr>
            </a:lvl4pPr>
            <a:lvl5pPr marL="2057400" indent="-228600">
              <a:spcBef>
                <a:spcPct val="20000"/>
              </a:spcBef>
              <a:buChar char="»"/>
              <a:defRPr sz="2000">
                <a:solidFill>
                  <a:schemeClr val="tx1"/>
                </a:solidFill>
                <a:latin typeface="Times"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defRPr>
            </a:lvl9pPr>
          </a:lstStyle>
          <a:p>
            <a:pPr defTabSz="812810" eaLnBrk="0" hangingPunct="0">
              <a:spcBef>
                <a:spcPct val="0"/>
              </a:spcBef>
              <a:buNone/>
              <a:defRPr/>
            </a:pPr>
            <a:r>
              <a:rPr lang="en-US" altLang="en-US" sz="1600" dirty="0" err="1">
                <a:solidFill>
                  <a:srgbClr val="000000"/>
                </a:solidFill>
                <a:latin typeface="Arial Narrow" panose="020B0606020202030204" pitchFamily="34" charset="0"/>
                <a:cs typeface="Arial" panose="020B0604020202020204" pitchFamily="34" charset="0"/>
              </a:rPr>
              <a:t>Ciencia</a:t>
            </a:r>
            <a:r>
              <a:rPr lang="en-US" altLang="en-US" sz="1600" dirty="0">
                <a:solidFill>
                  <a:srgbClr val="000000"/>
                </a:solidFill>
                <a:latin typeface="Arial Narrow" panose="020B0606020202030204" pitchFamily="34" charset="0"/>
                <a:cs typeface="Arial" panose="020B0604020202020204" pitchFamily="34" charset="0"/>
              </a:rPr>
              <a:t>	</a:t>
            </a:r>
          </a:p>
        </p:txBody>
      </p:sp>
      <p:sp>
        <p:nvSpPr>
          <p:cNvPr id="71688" name="TextBox 20"/>
          <p:cNvSpPr txBox="1">
            <a:spLocks noChangeArrowheads="1"/>
          </p:cNvSpPr>
          <p:nvPr/>
        </p:nvSpPr>
        <p:spPr bwMode="auto">
          <a:xfrm>
            <a:off x="3575756" y="5513211"/>
            <a:ext cx="171591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defRPr>
            </a:lvl1pPr>
            <a:lvl2pPr marL="742950" indent="-285750">
              <a:spcBef>
                <a:spcPct val="20000"/>
              </a:spcBef>
              <a:buChar char="–"/>
              <a:defRPr sz="2800">
                <a:solidFill>
                  <a:schemeClr val="tx1"/>
                </a:solidFill>
                <a:latin typeface="Times" panose="02020603050405020304" pitchFamily="18" charset="0"/>
              </a:defRPr>
            </a:lvl2pPr>
            <a:lvl3pPr marL="1143000" indent="-228600">
              <a:spcBef>
                <a:spcPct val="20000"/>
              </a:spcBef>
              <a:buChar char="•"/>
              <a:defRPr sz="2400">
                <a:solidFill>
                  <a:schemeClr val="tx1"/>
                </a:solidFill>
                <a:latin typeface="Times" panose="02020603050405020304" pitchFamily="18" charset="0"/>
              </a:defRPr>
            </a:lvl3pPr>
            <a:lvl4pPr marL="1600200" indent="-228600">
              <a:spcBef>
                <a:spcPct val="20000"/>
              </a:spcBef>
              <a:buChar char="–"/>
              <a:defRPr sz="2000">
                <a:solidFill>
                  <a:schemeClr val="tx1"/>
                </a:solidFill>
                <a:latin typeface="Times" panose="02020603050405020304" pitchFamily="18" charset="0"/>
              </a:defRPr>
            </a:lvl4pPr>
            <a:lvl5pPr marL="2057400" indent="-228600">
              <a:spcBef>
                <a:spcPct val="20000"/>
              </a:spcBef>
              <a:buChar char="»"/>
              <a:defRPr sz="2000">
                <a:solidFill>
                  <a:schemeClr val="tx1"/>
                </a:solidFill>
                <a:latin typeface="Times"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defRPr>
            </a:lvl9pPr>
          </a:lstStyle>
          <a:p>
            <a:pPr defTabSz="812810" eaLnBrk="0" hangingPunct="0">
              <a:spcBef>
                <a:spcPct val="0"/>
              </a:spcBef>
              <a:buNone/>
              <a:defRPr/>
            </a:pPr>
            <a:r>
              <a:rPr lang="en-US" altLang="en-US" sz="1600" dirty="0" err="1">
                <a:solidFill>
                  <a:srgbClr val="000000"/>
                </a:solidFill>
                <a:latin typeface="Arial Narrow" panose="020B0606020202030204" pitchFamily="34" charset="0"/>
                <a:cs typeface="Arial" panose="020B0604020202020204" pitchFamily="34" charset="0"/>
              </a:rPr>
              <a:t>Movimiento</a:t>
            </a:r>
            <a:r>
              <a:rPr lang="en-US" altLang="en-US" sz="1600" dirty="0">
                <a:solidFill>
                  <a:srgbClr val="000000"/>
                </a:solidFill>
                <a:latin typeface="Arial Narrow" panose="020B0606020202030204" pitchFamily="34" charset="0"/>
                <a:cs typeface="Arial" panose="020B0604020202020204" pitchFamily="34" charset="0"/>
              </a:rPr>
              <a:t> Social	</a:t>
            </a:r>
          </a:p>
        </p:txBody>
      </p:sp>
      <p:sp>
        <p:nvSpPr>
          <p:cNvPr id="71689" name="TextBox 21"/>
          <p:cNvSpPr txBox="1">
            <a:spLocks noChangeArrowheads="1"/>
          </p:cNvSpPr>
          <p:nvPr/>
        </p:nvSpPr>
        <p:spPr bwMode="auto">
          <a:xfrm>
            <a:off x="7035800" y="5573887"/>
            <a:ext cx="14393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defRPr>
            </a:lvl1pPr>
            <a:lvl2pPr marL="742950" indent="-285750">
              <a:spcBef>
                <a:spcPct val="20000"/>
              </a:spcBef>
              <a:buChar char="–"/>
              <a:defRPr sz="2800">
                <a:solidFill>
                  <a:schemeClr val="tx1"/>
                </a:solidFill>
                <a:latin typeface="Times" panose="02020603050405020304" pitchFamily="18" charset="0"/>
              </a:defRPr>
            </a:lvl2pPr>
            <a:lvl3pPr marL="1143000" indent="-228600">
              <a:spcBef>
                <a:spcPct val="20000"/>
              </a:spcBef>
              <a:buChar char="•"/>
              <a:defRPr sz="2400">
                <a:solidFill>
                  <a:schemeClr val="tx1"/>
                </a:solidFill>
                <a:latin typeface="Times" panose="02020603050405020304" pitchFamily="18" charset="0"/>
              </a:defRPr>
            </a:lvl3pPr>
            <a:lvl4pPr marL="1600200" indent="-228600">
              <a:spcBef>
                <a:spcPct val="20000"/>
              </a:spcBef>
              <a:buChar char="–"/>
              <a:defRPr sz="2000">
                <a:solidFill>
                  <a:schemeClr val="tx1"/>
                </a:solidFill>
                <a:latin typeface="Times" panose="02020603050405020304" pitchFamily="18" charset="0"/>
              </a:defRPr>
            </a:lvl4pPr>
            <a:lvl5pPr marL="2057400" indent="-228600">
              <a:spcBef>
                <a:spcPct val="20000"/>
              </a:spcBef>
              <a:buChar char="»"/>
              <a:defRPr sz="2000">
                <a:solidFill>
                  <a:schemeClr val="tx1"/>
                </a:solidFill>
                <a:latin typeface="Times"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defRPr>
            </a:lvl9pPr>
          </a:lstStyle>
          <a:p>
            <a:pPr defTabSz="812810" eaLnBrk="0" hangingPunct="0">
              <a:spcBef>
                <a:spcPct val="0"/>
              </a:spcBef>
              <a:buNone/>
              <a:defRPr/>
            </a:pPr>
            <a:r>
              <a:rPr lang="en-US" altLang="en-US" sz="1600" dirty="0" err="1">
                <a:solidFill>
                  <a:srgbClr val="000000"/>
                </a:solidFill>
                <a:latin typeface="Arial Narrow" panose="020B0606020202030204" pitchFamily="34" charset="0"/>
                <a:cs typeface="Arial" panose="020B0604020202020204" pitchFamily="34" charset="0"/>
              </a:rPr>
              <a:t>Práctica</a:t>
            </a:r>
            <a:r>
              <a:rPr lang="en-US" altLang="en-US" sz="1600" dirty="0">
                <a:solidFill>
                  <a:srgbClr val="000000"/>
                </a:solidFill>
                <a:latin typeface="Arial Narrow" panose="020B0606020202030204" pitchFamily="34" charset="0"/>
                <a:cs typeface="Arial" panose="020B0604020202020204" pitchFamily="34" charset="0"/>
              </a:rPr>
              <a:t>	</a:t>
            </a:r>
          </a:p>
        </p:txBody>
      </p:sp>
      <p:pic>
        <p:nvPicPr>
          <p:cNvPr id="71690" name="Picture 8"/>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02400" y="3222606"/>
            <a:ext cx="1474612" cy="2137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Diagram 4"/>
          <p:cNvGraphicFramePr/>
          <p:nvPr>
            <p:extLst>
              <p:ext uri="{D42A27DB-BD31-4B8C-83A1-F6EECF244321}">
                <p14:modId xmlns:p14="http://schemas.microsoft.com/office/powerpoint/2010/main" val="4132196495"/>
              </p:ext>
            </p:extLst>
          </p:nvPr>
        </p:nvGraphicFramePr>
        <p:xfrm>
          <a:off x="2365022" y="2846786"/>
          <a:ext cx="4252564" cy="32512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Rectangle 6"/>
          <p:cNvSpPr>
            <a:spLocks noChangeArrowheads="1"/>
          </p:cNvSpPr>
          <p:nvPr/>
        </p:nvSpPr>
        <p:spPr bwMode="auto">
          <a:xfrm>
            <a:off x="386466" y="968576"/>
            <a:ext cx="8128000" cy="1997913"/>
          </a:xfrm>
          <a:prstGeom prst="rect">
            <a:avLst/>
          </a:prstGeom>
          <a:noFill/>
          <a:ln w="9525">
            <a:noFill/>
            <a:miter lim="800000"/>
            <a:headEnd/>
            <a:tailEnd/>
          </a:ln>
          <a:effectLst/>
        </p:spPr>
        <p:txBody>
          <a:bodyPr lIns="81844" tIns="40923" rIns="81844" bIns="40923">
            <a:spAutoFit/>
          </a:bodyPr>
          <a:lstStyle/>
          <a:p>
            <a:pPr defTabSz="812810" eaLnBrk="0" hangingPunct="0">
              <a:defRPr/>
            </a:pPr>
            <a:r>
              <a:rPr lang="en-US" sz="2489" dirty="0">
                <a:solidFill>
                  <a:srgbClr val="000000"/>
                </a:solidFill>
                <a:effectLst>
                  <a:outerShdw blurRad="38100" dist="38100" dir="2700000" algn="tl">
                    <a:srgbClr val="C0C0C0"/>
                  </a:outerShdw>
                </a:effectLst>
                <a:latin typeface="Candara" panose="020E0502030303020204" pitchFamily="34" charset="0"/>
                <a:cs typeface="Calibri" pitchFamily="34" charset="0"/>
              </a:rPr>
              <a:t>Un </a:t>
            </a:r>
            <a:r>
              <a:rPr lang="en-US" sz="2489" dirty="0" err="1">
                <a:solidFill>
                  <a:srgbClr val="000000"/>
                </a:solidFill>
                <a:effectLst>
                  <a:outerShdw blurRad="38100" dist="38100" dir="2700000" algn="tl">
                    <a:srgbClr val="C0C0C0"/>
                  </a:outerShdw>
                </a:effectLst>
                <a:latin typeface="Candara" panose="020E0502030303020204" pitchFamily="34" charset="0"/>
                <a:cs typeface="Calibri" pitchFamily="34" charset="0"/>
              </a:rPr>
              <a:t>enfoque</a:t>
            </a:r>
            <a:r>
              <a:rPr lang="en-US" sz="2489" dirty="0">
                <a:solidFill>
                  <a:srgbClr val="000000"/>
                </a:solidFill>
                <a:effectLst>
                  <a:outerShdw blurRad="38100" dist="38100" dir="2700000" algn="tl">
                    <a:srgbClr val="C0C0C0"/>
                  </a:outerShdw>
                </a:effectLst>
                <a:latin typeface="Candara" panose="020E0502030303020204" pitchFamily="34" charset="0"/>
                <a:cs typeface="Calibri" pitchFamily="34" charset="0"/>
              </a:rPr>
              <a:t> que </a:t>
            </a:r>
            <a:r>
              <a:rPr lang="en-US" sz="2489" dirty="0" err="1">
                <a:solidFill>
                  <a:srgbClr val="000000"/>
                </a:solidFill>
                <a:effectLst>
                  <a:outerShdw blurRad="38100" dist="38100" dir="2700000" algn="tl">
                    <a:srgbClr val="C0C0C0"/>
                  </a:outerShdw>
                </a:effectLst>
                <a:latin typeface="Candara" panose="020E0502030303020204" pitchFamily="34" charset="0"/>
                <a:cs typeface="Calibri" pitchFamily="34" charset="0"/>
              </a:rPr>
              <a:t>integra</a:t>
            </a:r>
            <a:r>
              <a:rPr lang="en-US" sz="2489" dirty="0">
                <a:solidFill>
                  <a:srgbClr val="000000"/>
                </a:solidFill>
                <a:effectLst>
                  <a:outerShdw blurRad="38100" dist="38100" dir="2700000" algn="tl">
                    <a:srgbClr val="C0C0C0"/>
                  </a:outerShdw>
                </a:effectLst>
                <a:latin typeface="Candara" panose="020E0502030303020204" pitchFamily="34" charset="0"/>
                <a:cs typeface="Calibri" pitchFamily="34" charset="0"/>
              </a:rPr>
              <a:t> la </a:t>
            </a:r>
            <a:r>
              <a:rPr lang="en-US" sz="2489" dirty="0" err="1">
                <a:solidFill>
                  <a:srgbClr val="000000"/>
                </a:solidFill>
                <a:effectLst>
                  <a:outerShdw blurRad="38100" dist="38100" dir="2700000" algn="tl">
                    <a:srgbClr val="C0C0C0"/>
                  </a:outerShdw>
                </a:effectLst>
                <a:latin typeface="Candara" panose="020E0502030303020204" pitchFamily="34" charset="0"/>
                <a:cs typeface="Calibri" pitchFamily="34" charset="0"/>
              </a:rPr>
              <a:t>ciencia</a:t>
            </a:r>
            <a:r>
              <a:rPr lang="en-US" sz="2489" dirty="0">
                <a:solidFill>
                  <a:srgbClr val="000000"/>
                </a:solidFill>
                <a:effectLst>
                  <a:outerShdw blurRad="38100" dist="38100" dir="2700000" algn="tl">
                    <a:srgbClr val="C0C0C0"/>
                  </a:outerShdw>
                </a:effectLst>
                <a:latin typeface="Candara" panose="020E0502030303020204" pitchFamily="34" charset="0"/>
                <a:cs typeface="Calibri" pitchFamily="34" charset="0"/>
              </a:rPr>
              <a:t> de la </a:t>
            </a:r>
            <a:r>
              <a:rPr lang="en-US" sz="2489" b="1" dirty="0" err="1">
                <a:solidFill>
                  <a:srgbClr val="000000"/>
                </a:solidFill>
                <a:effectLst>
                  <a:outerShdw blurRad="38100" dist="38100" dir="2700000" algn="tl">
                    <a:srgbClr val="C0C0C0"/>
                  </a:outerShdw>
                </a:effectLst>
                <a:latin typeface="Candara" panose="020E0502030303020204" pitchFamily="34" charset="0"/>
                <a:cs typeface="Calibri" pitchFamily="34" charset="0"/>
              </a:rPr>
              <a:t>ecología</a:t>
            </a:r>
            <a:r>
              <a:rPr lang="en-US" sz="2489" dirty="0">
                <a:solidFill>
                  <a:srgbClr val="000000"/>
                </a:solidFill>
                <a:effectLst>
                  <a:outerShdw blurRad="38100" dist="38100" dir="2700000" algn="tl">
                    <a:srgbClr val="C0C0C0"/>
                  </a:outerShdw>
                </a:effectLst>
                <a:latin typeface="Candara" panose="020E0502030303020204" pitchFamily="34" charset="0"/>
                <a:cs typeface="Calibri" pitchFamily="34" charset="0"/>
              </a:rPr>
              <a:t> con </a:t>
            </a:r>
            <a:r>
              <a:rPr lang="en-US" sz="2489" dirty="0" err="1">
                <a:solidFill>
                  <a:srgbClr val="000000"/>
                </a:solidFill>
                <a:effectLst>
                  <a:outerShdw blurRad="38100" dist="38100" dir="2700000" algn="tl">
                    <a:srgbClr val="C0C0C0"/>
                  </a:outerShdw>
                </a:effectLst>
                <a:latin typeface="Candara" panose="020E0502030303020204" pitchFamily="34" charset="0"/>
                <a:cs typeface="Calibri" pitchFamily="34" charset="0"/>
              </a:rPr>
              <a:t>otras</a:t>
            </a:r>
            <a:r>
              <a:rPr lang="en-US" sz="2489" dirty="0">
                <a:solidFill>
                  <a:srgbClr val="000000"/>
                </a:solidFill>
                <a:effectLst>
                  <a:outerShdw blurRad="38100" dist="38100" dir="2700000" algn="tl">
                    <a:srgbClr val="C0C0C0"/>
                  </a:outerShdw>
                </a:effectLst>
                <a:latin typeface="Candara" panose="020E0502030303020204" pitchFamily="34" charset="0"/>
                <a:cs typeface="Calibri" pitchFamily="34" charset="0"/>
              </a:rPr>
              <a:t> </a:t>
            </a:r>
            <a:r>
              <a:rPr lang="en-US" sz="2489" dirty="0" err="1">
                <a:solidFill>
                  <a:srgbClr val="000000"/>
                </a:solidFill>
                <a:effectLst>
                  <a:outerShdw blurRad="38100" dist="38100" dir="2700000" algn="tl">
                    <a:srgbClr val="C0C0C0"/>
                  </a:outerShdw>
                </a:effectLst>
                <a:latin typeface="Candara" panose="020E0502030303020204" pitchFamily="34" charset="0"/>
                <a:cs typeface="Calibri" pitchFamily="34" charset="0"/>
              </a:rPr>
              <a:t>disciplinas</a:t>
            </a:r>
            <a:r>
              <a:rPr lang="en-US" sz="2489" dirty="0">
                <a:solidFill>
                  <a:srgbClr val="000000"/>
                </a:solidFill>
                <a:effectLst>
                  <a:outerShdw blurRad="38100" dist="38100" dir="2700000" algn="tl">
                    <a:srgbClr val="C0C0C0"/>
                  </a:outerShdw>
                </a:effectLst>
                <a:latin typeface="Candara" panose="020E0502030303020204" pitchFamily="34" charset="0"/>
                <a:cs typeface="Calibri" pitchFamily="34" charset="0"/>
              </a:rPr>
              <a:t> </a:t>
            </a:r>
            <a:r>
              <a:rPr lang="en-US" sz="2489" dirty="0" err="1">
                <a:solidFill>
                  <a:srgbClr val="000000"/>
                </a:solidFill>
                <a:effectLst>
                  <a:outerShdw blurRad="38100" dist="38100" dir="2700000" algn="tl">
                    <a:srgbClr val="C0C0C0"/>
                  </a:outerShdw>
                </a:effectLst>
                <a:latin typeface="Candara" panose="020E0502030303020204" pitchFamily="34" charset="0"/>
                <a:cs typeface="Calibri" pitchFamily="34" charset="0"/>
              </a:rPr>
              <a:t>científicas</a:t>
            </a:r>
            <a:r>
              <a:rPr lang="en-US" sz="2489" dirty="0">
                <a:solidFill>
                  <a:srgbClr val="000000"/>
                </a:solidFill>
                <a:effectLst>
                  <a:outerShdw blurRad="38100" dist="38100" dir="2700000" algn="tl">
                    <a:srgbClr val="C0C0C0"/>
                  </a:outerShdw>
                </a:effectLst>
                <a:latin typeface="Candara" panose="020E0502030303020204" pitchFamily="34" charset="0"/>
                <a:cs typeface="Calibri" pitchFamily="34" charset="0"/>
              </a:rPr>
              <a:t> (</a:t>
            </a:r>
            <a:r>
              <a:rPr lang="en-US" sz="2489" dirty="0" err="1">
                <a:solidFill>
                  <a:srgbClr val="000000"/>
                </a:solidFill>
                <a:effectLst>
                  <a:outerShdw blurRad="38100" dist="38100" dir="2700000" algn="tl">
                    <a:srgbClr val="C0C0C0"/>
                  </a:outerShdw>
                </a:effectLst>
                <a:latin typeface="Candara" panose="020E0502030303020204" pitchFamily="34" charset="0"/>
                <a:cs typeface="Calibri" pitchFamily="34" charset="0"/>
              </a:rPr>
              <a:t>p.e.</a:t>
            </a:r>
            <a:r>
              <a:rPr lang="en-US" sz="2489" dirty="0">
                <a:solidFill>
                  <a:srgbClr val="000000"/>
                </a:solidFill>
                <a:effectLst>
                  <a:outerShdw blurRad="38100" dist="38100" dir="2700000" algn="tl">
                    <a:srgbClr val="C0C0C0"/>
                  </a:outerShdw>
                </a:effectLst>
                <a:latin typeface="Candara" panose="020E0502030303020204" pitchFamily="34" charset="0"/>
                <a:cs typeface="Calibri" pitchFamily="34" charset="0"/>
              </a:rPr>
              <a:t> las </a:t>
            </a:r>
            <a:r>
              <a:rPr lang="en-US" sz="2489" dirty="0" err="1">
                <a:solidFill>
                  <a:srgbClr val="000000"/>
                </a:solidFill>
                <a:effectLst>
                  <a:outerShdw blurRad="38100" dist="38100" dir="2700000" algn="tl">
                    <a:srgbClr val="C0C0C0"/>
                  </a:outerShdw>
                </a:effectLst>
                <a:latin typeface="Candara" panose="020E0502030303020204" pitchFamily="34" charset="0"/>
                <a:cs typeface="Calibri" pitchFamily="34" charset="0"/>
              </a:rPr>
              <a:t>ciencias</a:t>
            </a:r>
            <a:r>
              <a:rPr lang="en-US" sz="2489" dirty="0">
                <a:solidFill>
                  <a:srgbClr val="000000"/>
                </a:solidFill>
                <a:effectLst>
                  <a:outerShdw blurRad="38100" dist="38100" dir="2700000" algn="tl">
                    <a:srgbClr val="C0C0C0"/>
                  </a:outerShdw>
                </a:effectLst>
                <a:latin typeface="Candara" panose="020E0502030303020204" pitchFamily="34" charset="0"/>
                <a:cs typeface="Calibri" pitchFamily="34" charset="0"/>
              </a:rPr>
              <a:t> </a:t>
            </a:r>
            <a:r>
              <a:rPr lang="en-US" sz="2489" dirty="0" err="1">
                <a:solidFill>
                  <a:srgbClr val="000000"/>
                </a:solidFill>
                <a:effectLst>
                  <a:outerShdw blurRad="38100" dist="38100" dir="2700000" algn="tl">
                    <a:srgbClr val="C0C0C0"/>
                  </a:outerShdw>
                </a:effectLst>
                <a:latin typeface="Candara" panose="020E0502030303020204" pitchFamily="34" charset="0"/>
                <a:cs typeface="Calibri" pitchFamily="34" charset="0"/>
              </a:rPr>
              <a:t>sociales</a:t>
            </a:r>
            <a:r>
              <a:rPr lang="en-US" sz="2489" dirty="0">
                <a:solidFill>
                  <a:srgbClr val="000000"/>
                </a:solidFill>
                <a:effectLst>
                  <a:outerShdw blurRad="38100" dist="38100" dir="2700000" algn="tl">
                    <a:srgbClr val="C0C0C0"/>
                  </a:outerShdw>
                </a:effectLst>
                <a:latin typeface="Candara" panose="020E0502030303020204" pitchFamily="34" charset="0"/>
                <a:cs typeface="Calibri" pitchFamily="34" charset="0"/>
              </a:rPr>
              <a:t>) y </a:t>
            </a:r>
            <a:r>
              <a:rPr lang="en-US" sz="2489" dirty="0" err="1">
                <a:solidFill>
                  <a:srgbClr val="000000"/>
                </a:solidFill>
                <a:effectLst>
                  <a:outerShdw blurRad="38100" dist="38100" dir="2700000" algn="tl">
                    <a:srgbClr val="C0C0C0"/>
                  </a:outerShdw>
                </a:effectLst>
                <a:latin typeface="Candara" panose="020E0502030303020204" pitchFamily="34" charset="0"/>
                <a:cs typeface="Calibri" pitchFamily="34" charset="0"/>
              </a:rPr>
              <a:t>distintos</a:t>
            </a:r>
            <a:r>
              <a:rPr lang="en-US" sz="2489" dirty="0">
                <a:solidFill>
                  <a:srgbClr val="000000"/>
                </a:solidFill>
                <a:effectLst>
                  <a:outerShdw blurRad="38100" dist="38100" dir="2700000" algn="tl">
                    <a:srgbClr val="C0C0C0"/>
                  </a:outerShdw>
                </a:effectLst>
                <a:latin typeface="Candara" panose="020E0502030303020204" pitchFamily="34" charset="0"/>
                <a:cs typeface="Calibri" pitchFamily="34" charset="0"/>
              </a:rPr>
              <a:t> </a:t>
            </a:r>
            <a:r>
              <a:rPr lang="en-US" sz="2489" dirty="0" err="1">
                <a:solidFill>
                  <a:srgbClr val="000000"/>
                </a:solidFill>
                <a:effectLst>
                  <a:outerShdw blurRad="38100" dist="38100" dir="2700000" algn="tl">
                    <a:srgbClr val="C0C0C0"/>
                  </a:outerShdw>
                </a:effectLst>
                <a:latin typeface="Candara" panose="020E0502030303020204" pitchFamily="34" charset="0"/>
                <a:cs typeface="Calibri" pitchFamily="34" charset="0"/>
              </a:rPr>
              <a:t>tipos</a:t>
            </a:r>
            <a:r>
              <a:rPr lang="en-US" sz="2489" dirty="0">
                <a:solidFill>
                  <a:srgbClr val="000000"/>
                </a:solidFill>
                <a:effectLst>
                  <a:outerShdw blurRad="38100" dist="38100" dir="2700000" algn="tl">
                    <a:srgbClr val="C0C0C0"/>
                  </a:outerShdw>
                </a:effectLst>
                <a:latin typeface="Candara" panose="020E0502030303020204" pitchFamily="34" charset="0"/>
                <a:cs typeface="Calibri" pitchFamily="34" charset="0"/>
              </a:rPr>
              <a:t> de </a:t>
            </a:r>
            <a:r>
              <a:rPr lang="en-US" sz="2489" dirty="0" err="1">
                <a:solidFill>
                  <a:srgbClr val="000000"/>
                </a:solidFill>
                <a:effectLst>
                  <a:outerShdw blurRad="38100" dist="38100" dir="2700000" algn="tl">
                    <a:srgbClr val="C0C0C0"/>
                  </a:outerShdw>
                </a:effectLst>
                <a:latin typeface="Candara" panose="020E0502030303020204" pitchFamily="34" charset="0"/>
                <a:cs typeface="Calibri" pitchFamily="34" charset="0"/>
              </a:rPr>
              <a:t>conocimiento</a:t>
            </a:r>
            <a:r>
              <a:rPr lang="en-US" sz="2489" dirty="0">
                <a:solidFill>
                  <a:srgbClr val="000000"/>
                </a:solidFill>
                <a:effectLst>
                  <a:outerShdw blurRad="38100" dist="38100" dir="2700000" algn="tl">
                    <a:srgbClr val="C0C0C0"/>
                  </a:outerShdw>
                </a:effectLst>
                <a:latin typeface="Candara" panose="020E0502030303020204" pitchFamily="34" charset="0"/>
                <a:cs typeface="Calibri" pitchFamily="34" charset="0"/>
              </a:rPr>
              <a:t>/</a:t>
            </a:r>
            <a:r>
              <a:rPr lang="en-US" sz="2489" dirty="0" err="1">
                <a:solidFill>
                  <a:srgbClr val="000000"/>
                </a:solidFill>
                <a:effectLst>
                  <a:outerShdw blurRad="38100" dist="38100" dir="2700000" algn="tl">
                    <a:srgbClr val="C0C0C0"/>
                  </a:outerShdw>
                </a:effectLst>
                <a:latin typeface="Candara" panose="020E0502030303020204" pitchFamily="34" charset="0"/>
                <a:cs typeface="Calibri" pitchFamily="34" charset="0"/>
              </a:rPr>
              <a:t>saberes</a:t>
            </a:r>
            <a:r>
              <a:rPr lang="en-US" sz="2489" dirty="0">
                <a:solidFill>
                  <a:srgbClr val="000000"/>
                </a:solidFill>
                <a:effectLst>
                  <a:outerShdw blurRad="38100" dist="38100" dir="2700000" algn="tl">
                    <a:srgbClr val="C0C0C0"/>
                  </a:outerShdw>
                </a:effectLst>
                <a:latin typeface="Candara" panose="020E0502030303020204" pitchFamily="34" charset="0"/>
                <a:cs typeface="Calibri" pitchFamily="34" charset="0"/>
              </a:rPr>
              <a:t> (</a:t>
            </a:r>
            <a:r>
              <a:rPr lang="en-US" sz="2489" dirty="0" err="1">
                <a:solidFill>
                  <a:srgbClr val="000000"/>
                </a:solidFill>
                <a:effectLst>
                  <a:outerShdw blurRad="38100" dist="38100" dir="2700000" algn="tl">
                    <a:srgbClr val="C0C0C0"/>
                  </a:outerShdw>
                </a:effectLst>
                <a:latin typeface="Candara" panose="020E0502030303020204" pitchFamily="34" charset="0"/>
                <a:cs typeface="Calibri" pitchFamily="34" charset="0"/>
              </a:rPr>
              <a:t>p.e.</a:t>
            </a:r>
            <a:r>
              <a:rPr lang="en-US" sz="2489" dirty="0">
                <a:solidFill>
                  <a:srgbClr val="000000"/>
                </a:solidFill>
                <a:effectLst>
                  <a:outerShdw blurRad="38100" dist="38100" dir="2700000" algn="tl">
                    <a:srgbClr val="C0C0C0"/>
                  </a:outerShdw>
                </a:effectLst>
                <a:latin typeface="Candara" panose="020E0502030303020204" pitchFamily="34" charset="0"/>
                <a:cs typeface="Calibri" pitchFamily="34" charset="0"/>
              </a:rPr>
              <a:t> locales, </a:t>
            </a:r>
            <a:r>
              <a:rPr lang="en-US" sz="2489" dirty="0" err="1">
                <a:solidFill>
                  <a:srgbClr val="000000"/>
                </a:solidFill>
                <a:effectLst>
                  <a:outerShdw blurRad="38100" dist="38100" dir="2700000" algn="tl">
                    <a:srgbClr val="C0C0C0"/>
                  </a:outerShdw>
                </a:effectLst>
                <a:latin typeface="Candara" panose="020E0502030303020204" pitchFamily="34" charset="0"/>
                <a:cs typeface="Calibri" pitchFamily="34" charset="0"/>
              </a:rPr>
              <a:t>ind</a:t>
            </a:r>
            <a:r>
              <a:rPr lang="es-SV" sz="2489" dirty="0" err="1">
                <a:solidFill>
                  <a:srgbClr val="000000"/>
                </a:solidFill>
                <a:effectLst>
                  <a:outerShdw blurRad="38100" dist="38100" dir="2700000" algn="tl">
                    <a:srgbClr val="C0C0C0"/>
                  </a:outerShdw>
                </a:effectLst>
                <a:latin typeface="Candara" panose="020E0502030303020204" pitchFamily="34" charset="0"/>
                <a:cs typeface="Calibri" pitchFamily="34" charset="0"/>
              </a:rPr>
              <a:t>ígenas</a:t>
            </a:r>
            <a:r>
              <a:rPr lang="es-SV" sz="2489" dirty="0">
                <a:solidFill>
                  <a:srgbClr val="000000"/>
                </a:solidFill>
                <a:effectLst>
                  <a:outerShdw blurRad="38100" dist="38100" dir="2700000" algn="tl">
                    <a:srgbClr val="C0C0C0"/>
                  </a:outerShdw>
                </a:effectLst>
                <a:latin typeface="Candara" panose="020E0502030303020204" pitchFamily="34" charset="0"/>
                <a:cs typeface="Calibri" pitchFamily="34" charset="0"/>
              </a:rPr>
              <a:t>) para guiar investigación y acciones </a:t>
            </a:r>
            <a:r>
              <a:rPr lang="en-US" sz="2489" dirty="0" err="1">
                <a:solidFill>
                  <a:srgbClr val="000000"/>
                </a:solidFill>
                <a:effectLst>
                  <a:outerShdw blurRad="38100" dist="38100" dir="2700000" algn="tl">
                    <a:srgbClr val="C0C0C0"/>
                  </a:outerShdw>
                </a:effectLst>
                <a:latin typeface="Candara" panose="020E0502030303020204" pitchFamily="34" charset="0"/>
                <a:cs typeface="Calibri" pitchFamily="34" charset="0"/>
              </a:rPr>
              <a:t>hacia</a:t>
            </a:r>
            <a:r>
              <a:rPr lang="en-US" sz="2489" dirty="0">
                <a:solidFill>
                  <a:srgbClr val="000000"/>
                </a:solidFill>
                <a:effectLst>
                  <a:outerShdw blurRad="38100" dist="38100" dir="2700000" algn="tl">
                    <a:srgbClr val="C0C0C0"/>
                  </a:outerShdw>
                </a:effectLst>
                <a:latin typeface="Candara" panose="020E0502030303020204" pitchFamily="34" charset="0"/>
                <a:cs typeface="Calibri" pitchFamily="34" charset="0"/>
              </a:rPr>
              <a:t> un </a:t>
            </a:r>
            <a:r>
              <a:rPr lang="en-US" sz="2489" dirty="0" err="1">
                <a:solidFill>
                  <a:srgbClr val="000000"/>
                </a:solidFill>
                <a:effectLst>
                  <a:outerShdw blurRad="38100" dist="38100" dir="2700000" algn="tl">
                    <a:srgbClr val="C0C0C0"/>
                  </a:outerShdw>
                </a:effectLst>
                <a:latin typeface="Candara" panose="020E0502030303020204" pitchFamily="34" charset="0"/>
                <a:cs typeface="Calibri" pitchFamily="34" charset="0"/>
              </a:rPr>
              <a:t>sistema</a:t>
            </a:r>
            <a:r>
              <a:rPr lang="en-US" sz="2489" dirty="0">
                <a:solidFill>
                  <a:srgbClr val="000000"/>
                </a:solidFill>
                <a:effectLst>
                  <a:outerShdw blurRad="38100" dist="38100" dir="2700000" algn="tl">
                    <a:srgbClr val="C0C0C0"/>
                  </a:outerShdw>
                </a:effectLst>
                <a:latin typeface="Candara" panose="020E0502030303020204" pitchFamily="34" charset="0"/>
                <a:cs typeface="Calibri" pitchFamily="34" charset="0"/>
              </a:rPr>
              <a:t> </a:t>
            </a:r>
            <a:r>
              <a:rPr lang="en-US" sz="2489" dirty="0" err="1">
                <a:solidFill>
                  <a:srgbClr val="000000"/>
                </a:solidFill>
                <a:effectLst>
                  <a:outerShdw blurRad="38100" dist="38100" dir="2700000" algn="tl">
                    <a:srgbClr val="C0C0C0"/>
                  </a:outerShdw>
                </a:effectLst>
                <a:latin typeface="Candara" panose="020E0502030303020204" pitchFamily="34" charset="0"/>
                <a:cs typeface="Calibri" pitchFamily="34" charset="0"/>
              </a:rPr>
              <a:t>agroalimentario</a:t>
            </a:r>
            <a:r>
              <a:rPr lang="en-US" sz="2489" dirty="0">
                <a:solidFill>
                  <a:srgbClr val="000000"/>
                </a:solidFill>
                <a:effectLst>
                  <a:outerShdw blurRad="38100" dist="38100" dir="2700000" algn="tl">
                    <a:srgbClr val="C0C0C0"/>
                  </a:outerShdw>
                </a:effectLst>
                <a:latin typeface="Candara" panose="020E0502030303020204" pitchFamily="34" charset="0"/>
                <a:cs typeface="Calibri" pitchFamily="34" charset="0"/>
              </a:rPr>
              <a:t> </a:t>
            </a:r>
            <a:r>
              <a:rPr lang="en-US" sz="2489" dirty="0" err="1">
                <a:solidFill>
                  <a:srgbClr val="000000"/>
                </a:solidFill>
                <a:effectLst>
                  <a:outerShdw blurRad="38100" dist="38100" dir="2700000" algn="tl">
                    <a:srgbClr val="C0C0C0"/>
                  </a:outerShdw>
                </a:effectLst>
                <a:latin typeface="Candara" panose="020E0502030303020204" pitchFamily="34" charset="0"/>
                <a:cs typeface="Calibri" pitchFamily="34" charset="0"/>
              </a:rPr>
              <a:t>más</a:t>
            </a:r>
            <a:r>
              <a:rPr lang="en-US" sz="2489" dirty="0">
                <a:solidFill>
                  <a:srgbClr val="000000"/>
                </a:solidFill>
                <a:effectLst>
                  <a:outerShdw blurRad="38100" dist="38100" dir="2700000" algn="tl">
                    <a:srgbClr val="C0C0C0"/>
                  </a:outerShdw>
                </a:effectLst>
                <a:latin typeface="Candara" panose="020E0502030303020204" pitchFamily="34" charset="0"/>
                <a:cs typeface="Calibri" pitchFamily="34" charset="0"/>
              </a:rPr>
              <a:t> </a:t>
            </a:r>
            <a:r>
              <a:rPr lang="en-US" sz="2489" dirty="0" err="1">
                <a:solidFill>
                  <a:srgbClr val="000000"/>
                </a:solidFill>
                <a:effectLst>
                  <a:outerShdw blurRad="38100" dist="38100" dir="2700000" algn="tl">
                    <a:srgbClr val="C0C0C0"/>
                  </a:outerShdw>
                </a:effectLst>
                <a:latin typeface="Candara" panose="020E0502030303020204" pitchFamily="34" charset="0"/>
                <a:cs typeface="Calibri" pitchFamily="34" charset="0"/>
              </a:rPr>
              <a:t>sostenible</a:t>
            </a:r>
            <a:r>
              <a:rPr lang="en-US" sz="2489" dirty="0">
                <a:solidFill>
                  <a:srgbClr val="000000"/>
                </a:solidFill>
                <a:effectLst>
                  <a:outerShdw blurRad="38100" dist="38100" dir="2700000" algn="tl">
                    <a:srgbClr val="C0C0C0"/>
                  </a:outerShdw>
                </a:effectLst>
                <a:latin typeface="Candara" panose="020E0502030303020204" pitchFamily="34" charset="0"/>
                <a:cs typeface="Calibri" pitchFamily="34" charset="0"/>
              </a:rPr>
              <a:t>.</a:t>
            </a:r>
          </a:p>
        </p:txBody>
      </p:sp>
      <p:sp>
        <p:nvSpPr>
          <p:cNvPr id="3" name="Oval 2"/>
          <p:cNvSpPr/>
          <p:nvPr/>
        </p:nvSpPr>
        <p:spPr bwMode="auto">
          <a:xfrm rot="16200000">
            <a:off x="3832315" y="4855575"/>
            <a:ext cx="1317978" cy="457200"/>
          </a:xfrm>
          <a:prstGeom prst="ellipse">
            <a:avLst/>
          </a:prstGeom>
          <a:solidFill>
            <a:srgbClr val="33CC33"/>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ndParaRPr>
          </a:p>
        </p:txBody>
      </p:sp>
      <p:sp>
        <p:nvSpPr>
          <p:cNvPr id="12" name="Text Box 19"/>
          <p:cNvSpPr txBox="1">
            <a:spLocks noChangeArrowheads="1"/>
          </p:cNvSpPr>
          <p:nvPr/>
        </p:nvSpPr>
        <p:spPr bwMode="auto">
          <a:xfrm>
            <a:off x="-76200" y="6488647"/>
            <a:ext cx="9220200" cy="400110"/>
          </a:xfrm>
          <a:prstGeom prst="rect">
            <a:avLst/>
          </a:prstGeom>
          <a:noFill/>
          <a:ln w="12700">
            <a:noFill/>
            <a:miter lim="800000"/>
            <a:headEnd/>
            <a:tailEnd/>
          </a:ln>
          <a:effectLst/>
        </p:spPr>
        <p:txBody>
          <a:bodyPr wrap="square">
            <a:spAutoFit/>
          </a:bodyPr>
          <a:lstStyle/>
          <a:p>
            <a:pPr>
              <a:spcBef>
                <a:spcPct val="50000"/>
              </a:spcBef>
            </a:pPr>
            <a:r>
              <a:rPr lang="en-US" sz="1000" b="1" dirty="0" smtClean="0">
                <a:solidFill>
                  <a:schemeClr val="accent4">
                    <a:lumMod val="25000"/>
                  </a:schemeClr>
                </a:solidFill>
                <a:effectLst>
                  <a:outerShdw blurRad="38100" dist="38100" dir="2700000" algn="tl">
                    <a:srgbClr val="C0C0C0"/>
                  </a:outerShdw>
                </a:effectLst>
                <a:latin typeface="Calibri" panose="020F0502020204030204" pitchFamily="34" charset="0"/>
                <a:cs typeface="Calibri" panose="020F0502020204030204" pitchFamily="34" charset="0"/>
              </a:rPr>
              <a:t>Fuente:  </a:t>
            </a:r>
            <a:r>
              <a:rPr lang="en-US" sz="1000" dirty="0">
                <a:solidFill>
                  <a:schemeClr val="accent4">
                    <a:lumMod val="25000"/>
                  </a:schemeClr>
                </a:solidFill>
                <a:latin typeface="Calibri" panose="020F0502020204030204" pitchFamily="34" charset="0"/>
                <a:cs typeface="Calibri" panose="020F0502020204030204" pitchFamily="34" charset="0"/>
              </a:rPr>
              <a:t>Méndez, V.E., M. Caswell, S.R. </a:t>
            </a:r>
            <a:r>
              <a:rPr lang="en-US" sz="1000" dirty="0" err="1">
                <a:solidFill>
                  <a:schemeClr val="accent4">
                    <a:lumMod val="25000"/>
                  </a:schemeClr>
                </a:solidFill>
                <a:latin typeface="Calibri" panose="020F0502020204030204" pitchFamily="34" charset="0"/>
                <a:cs typeface="Calibri" panose="020F0502020204030204" pitchFamily="34" charset="0"/>
              </a:rPr>
              <a:t>Gliessman</a:t>
            </a:r>
            <a:r>
              <a:rPr lang="en-US" sz="1000" dirty="0">
                <a:solidFill>
                  <a:schemeClr val="accent4">
                    <a:lumMod val="25000"/>
                  </a:schemeClr>
                </a:solidFill>
                <a:latin typeface="Calibri" panose="020F0502020204030204" pitchFamily="34" charset="0"/>
                <a:cs typeface="Calibri" panose="020F0502020204030204" pitchFamily="34" charset="0"/>
              </a:rPr>
              <a:t> and R. Cohen (2017) </a:t>
            </a:r>
            <a:r>
              <a:rPr lang="en-US" sz="1000" i="1" dirty="0">
                <a:solidFill>
                  <a:schemeClr val="accent4">
                    <a:lumMod val="25000"/>
                  </a:schemeClr>
                </a:solidFill>
                <a:latin typeface="Calibri" panose="020F0502020204030204" pitchFamily="34" charset="0"/>
                <a:cs typeface="Calibri" panose="020F0502020204030204" pitchFamily="34" charset="0"/>
              </a:rPr>
              <a:t>Integrating Agroecology and Participatory Action Research (PAR): Lessons from Central America. </a:t>
            </a:r>
            <a:r>
              <a:rPr lang="en-US" sz="1000" dirty="0">
                <a:solidFill>
                  <a:schemeClr val="accent4">
                    <a:lumMod val="25000"/>
                  </a:schemeClr>
                </a:solidFill>
                <a:latin typeface="Calibri" panose="020F0502020204030204" pitchFamily="34" charset="0"/>
                <a:cs typeface="Calibri" panose="020F0502020204030204" pitchFamily="34" charset="0"/>
              </a:rPr>
              <a:t>Sustainability 9(5): 705. </a:t>
            </a:r>
            <a:r>
              <a:rPr lang="en-US" sz="1000" dirty="0">
                <a:solidFill>
                  <a:schemeClr val="accent5">
                    <a:lumMod val="50000"/>
                  </a:schemeClr>
                </a:solidFill>
                <a:latin typeface="Calibri" panose="020F0502020204030204" pitchFamily="34" charset="0"/>
                <a:cs typeface="Calibri" panose="020F0502020204030204" pitchFamily="34" charset="0"/>
              </a:rPr>
              <a:t>http://</a:t>
            </a:r>
            <a:r>
              <a:rPr lang="en-US" sz="1000" dirty="0" smtClean="0">
                <a:solidFill>
                  <a:schemeClr val="accent5">
                    <a:lumMod val="50000"/>
                  </a:schemeClr>
                </a:solidFill>
                <a:latin typeface="Calibri" panose="020F0502020204030204" pitchFamily="34" charset="0"/>
                <a:cs typeface="Calibri" panose="020F0502020204030204" pitchFamily="34" charset="0"/>
              </a:rPr>
              <a:t>www.mdpi.com/2071-1050/9/5/705 </a:t>
            </a:r>
            <a:endParaRPr lang="en-US" sz="1000" dirty="0">
              <a:solidFill>
                <a:schemeClr val="accent5">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19679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1687">
                                            <p:txEl>
                                              <p:pRg st="0" end="0"/>
                                            </p:txEl>
                                          </p:spTgt>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71688">
                                            <p:txEl>
                                              <p:pRg st="0" end="0"/>
                                            </p:txEl>
                                          </p:spTgt>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71689">
                                            <p:txEl>
                                              <p:pRg st="0" end="0"/>
                                            </p:txEl>
                                          </p:spTgt>
                                        </p:tgtEl>
                                        <p:attrNameLst>
                                          <p:attrName>style.visibility</p:attrName>
                                        </p:attrNameLst>
                                      </p:cBhvr>
                                      <p:to>
                                        <p:strVal val="hidden"/>
                                      </p:to>
                                    </p:set>
                                  </p:childTnLst>
                                </p:cTn>
                              </p:par>
                            </p:childTnLst>
                          </p:cTn>
                        </p:par>
                        <p:par>
                          <p:cTn id="11" fill="hold">
                            <p:stCondLst>
                              <p:cond delay="0"/>
                            </p:stCondLst>
                            <p:childTnLst>
                              <p:par>
                                <p:cTn id="12" presetID="6" presetClass="entr" presetSubtype="16"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in)">
                                      <p:cBhvr>
                                        <p:cTn id="14" dur="2000"/>
                                        <p:tgtEl>
                                          <p:spTgt spid="5"/>
                                        </p:tgtEl>
                                      </p:cBhvr>
                                    </p:animEffect>
                                  </p:childTnLst>
                                </p:cTn>
                              </p:par>
                            </p:childTnLst>
                          </p:cTn>
                        </p:par>
                        <p:par>
                          <p:cTn id="15" fill="hold">
                            <p:stCondLst>
                              <p:cond delay="2000"/>
                            </p:stCondLst>
                            <p:childTnLst>
                              <p:par>
                                <p:cTn id="16" presetID="1" presetClass="entr" presetSubtype="0" fill="hold" grpId="0" nodeType="afterEffect">
                                  <p:stCondLst>
                                    <p:cond delay="1000"/>
                                  </p:stCondLst>
                                  <p:childTnLst>
                                    <p:set>
                                      <p:cBhvr>
                                        <p:cTn id="1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7" grpId="0" build="allAtOnce"/>
      <p:bldP spid="71688" grpId="0" build="allAtOnce"/>
      <p:bldP spid="71689" grpId="0" build="allAtOnce"/>
      <p:bldGraphic spid="5" grpId="0">
        <p:bldAsOne/>
      </p:bldGraphic>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Shape 127"/>
          <p:cNvSpPr txBox="1">
            <a:spLocks noGrp="1"/>
          </p:cNvSpPr>
          <p:nvPr>
            <p:ph type="title"/>
          </p:nvPr>
        </p:nvSpPr>
        <p:spPr>
          <a:xfrm>
            <a:off x="838201" y="0"/>
            <a:ext cx="7696200" cy="9906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s-EC" sz="4400" b="1" i="0" u="none" strike="noStrike" cap="none" dirty="0" smtClean="0">
                <a:solidFill>
                  <a:srgbClr val="006600"/>
                </a:solidFill>
                <a:latin typeface="Candara" panose="020E0502030303020204" pitchFamily="34" charset="0"/>
                <a:sym typeface="Calibri"/>
              </a:rPr>
              <a:t>Transiciones </a:t>
            </a:r>
            <a:r>
              <a:rPr lang="es-EC" sz="4400" b="1" i="0" u="none" strike="noStrike" cap="none" dirty="0" err="1" smtClean="0">
                <a:solidFill>
                  <a:srgbClr val="006600"/>
                </a:solidFill>
                <a:latin typeface="Candara" panose="020E0502030303020204" pitchFamily="34" charset="0"/>
                <a:sym typeface="Calibri"/>
              </a:rPr>
              <a:t>Agroecol</a:t>
            </a:r>
            <a:r>
              <a:rPr lang="es-SV" b="1" dirty="0" err="1" smtClean="0">
                <a:solidFill>
                  <a:srgbClr val="006600"/>
                </a:solidFill>
                <a:latin typeface="Candara" panose="020E0502030303020204" pitchFamily="34" charset="0"/>
              </a:rPr>
              <a:t>ógicas</a:t>
            </a:r>
            <a:endParaRPr lang="es-EC" sz="4400" b="1" i="0" u="none" strike="noStrike" cap="none" dirty="0">
              <a:solidFill>
                <a:srgbClr val="006600"/>
              </a:solidFill>
              <a:latin typeface="Candara" panose="020E0502030303020204" pitchFamily="34" charset="0"/>
              <a:sym typeface="Calibri"/>
            </a:endParaRPr>
          </a:p>
        </p:txBody>
      </p:sp>
      <p:pic>
        <p:nvPicPr>
          <p:cNvPr id="129" name="Shape 129"/>
          <p:cNvPicPr preferRelativeResize="0"/>
          <p:nvPr/>
        </p:nvPicPr>
        <p:blipFill rotWithShape="1">
          <a:blip r:embed="rId3">
            <a:alphaModFix/>
          </a:blip>
          <a:srcRect r="3170"/>
          <a:stretch/>
        </p:blipFill>
        <p:spPr>
          <a:xfrm>
            <a:off x="859858" y="1123749"/>
            <a:ext cx="7475182" cy="4648200"/>
          </a:xfrm>
          <a:prstGeom prst="rect">
            <a:avLst/>
          </a:prstGeom>
          <a:noFill/>
          <a:ln>
            <a:noFill/>
          </a:ln>
        </p:spPr>
      </p:pic>
      <p:sp>
        <p:nvSpPr>
          <p:cNvPr id="131" name="Shape 131"/>
          <p:cNvSpPr txBox="1"/>
          <p:nvPr/>
        </p:nvSpPr>
        <p:spPr>
          <a:xfrm>
            <a:off x="838201" y="6172200"/>
            <a:ext cx="8000967" cy="685800"/>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s-EC" sz="1400" b="1" kern="0" dirty="0" smtClean="0">
                <a:solidFill>
                  <a:srgbClr val="000000"/>
                </a:solidFill>
                <a:latin typeface="Calibri"/>
                <a:ea typeface="Calibri"/>
                <a:cs typeface="Calibri"/>
                <a:sym typeface="Calibri"/>
              </a:rPr>
              <a:t>Fuente</a:t>
            </a:r>
            <a:r>
              <a:rPr kumimoji="0" lang="es-EC" sz="1400" b="1" i="0" u="none" strike="noStrike" kern="0" cap="none" spc="0" normalizeH="0" baseline="0" noProof="0" dirty="0" smtClean="0">
                <a:ln>
                  <a:noFill/>
                </a:ln>
                <a:solidFill>
                  <a:srgbClr val="000000"/>
                </a:solidFill>
                <a:effectLst/>
                <a:uLnTx/>
                <a:uFillTx/>
                <a:latin typeface="Calibri"/>
                <a:ea typeface="Calibri"/>
                <a:cs typeface="Calibri"/>
                <a:sym typeface="Calibri"/>
              </a:rPr>
              <a:t>: </a:t>
            </a:r>
            <a:r>
              <a:rPr kumimoji="0" lang="es-EC" sz="1400" i="0" u="none" strike="noStrike" kern="0" cap="none" spc="0" normalizeH="0" baseline="0" noProof="0" dirty="0" smtClean="0">
                <a:ln>
                  <a:noFill/>
                </a:ln>
                <a:solidFill>
                  <a:srgbClr val="000000"/>
                </a:solidFill>
                <a:effectLst/>
                <a:uLnTx/>
                <a:uFillTx/>
                <a:latin typeface="Calibri"/>
                <a:ea typeface="Calibri"/>
                <a:cs typeface="Calibri"/>
                <a:sym typeface="Calibri"/>
              </a:rPr>
              <a:t>International Panel of </a:t>
            </a:r>
            <a:r>
              <a:rPr kumimoji="0" lang="es-EC" sz="1400" i="0" u="none" strike="noStrike" kern="0" cap="none" spc="0" normalizeH="0" baseline="0" noProof="0" dirty="0" err="1" smtClean="0">
                <a:ln>
                  <a:noFill/>
                </a:ln>
                <a:solidFill>
                  <a:srgbClr val="000000"/>
                </a:solidFill>
                <a:effectLst/>
                <a:uLnTx/>
                <a:uFillTx/>
                <a:latin typeface="Calibri"/>
                <a:ea typeface="Calibri"/>
                <a:cs typeface="Calibri"/>
                <a:sym typeface="Calibri"/>
              </a:rPr>
              <a:t>Experts</a:t>
            </a:r>
            <a:r>
              <a:rPr kumimoji="0" lang="es-EC" sz="1400" i="0" u="none" strike="noStrike" kern="0" cap="none" spc="0" normalizeH="0" baseline="0" noProof="0" dirty="0" smtClean="0">
                <a:ln>
                  <a:noFill/>
                </a:ln>
                <a:solidFill>
                  <a:srgbClr val="000000"/>
                </a:solidFill>
                <a:effectLst/>
                <a:uLnTx/>
                <a:uFillTx/>
                <a:latin typeface="Calibri"/>
                <a:ea typeface="Calibri"/>
                <a:cs typeface="Calibri"/>
                <a:sym typeface="Calibri"/>
              </a:rPr>
              <a:t> in Food </a:t>
            </a:r>
            <a:r>
              <a:rPr lang="es-EC" sz="1400" kern="0" dirty="0" err="1">
                <a:solidFill>
                  <a:srgbClr val="000000"/>
                </a:solidFill>
                <a:latin typeface="Calibri"/>
                <a:ea typeface="Calibri"/>
                <a:cs typeface="Calibri"/>
                <a:sym typeface="Calibri"/>
              </a:rPr>
              <a:t>S</a:t>
            </a:r>
            <a:r>
              <a:rPr kumimoji="0" lang="es-EC" sz="1400" i="0" u="none" strike="noStrike" kern="0" cap="none" spc="0" normalizeH="0" baseline="0" noProof="0" dirty="0" err="1" smtClean="0">
                <a:ln>
                  <a:noFill/>
                </a:ln>
                <a:solidFill>
                  <a:srgbClr val="000000"/>
                </a:solidFill>
                <a:effectLst/>
                <a:uLnTx/>
                <a:uFillTx/>
                <a:latin typeface="Calibri"/>
                <a:ea typeface="Calibri"/>
                <a:cs typeface="Calibri"/>
                <a:sym typeface="Calibri"/>
              </a:rPr>
              <a:t>ystems</a:t>
            </a:r>
            <a:r>
              <a:rPr kumimoji="0" lang="es-EC" sz="1400" i="0" u="none" strike="noStrike" kern="0" cap="none" spc="0" normalizeH="0" baseline="0" noProof="0" dirty="0" smtClean="0">
                <a:ln>
                  <a:noFill/>
                </a:ln>
                <a:solidFill>
                  <a:srgbClr val="000000"/>
                </a:solidFill>
                <a:effectLst/>
                <a:uLnTx/>
                <a:uFillTx/>
                <a:latin typeface="Calibri"/>
                <a:ea typeface="Calibri"/>
                <a:cs typeface="Calibri"/>
                <a:sym typeface="Calibri"/>
              </a:rPr>
              <a:t> (IPES) </a:t>
            </a:r>
            <a:r>
              <a:rPr kumimoji="0" lang="es-EC" sz="1400" b="0" i="0" u="none" strike="noStrike" kern="0" cap="none" spc="0" normalizeH="0" baseline="0" noProof="0" dirty="0" smtClean="0">
                <a:ln>
                  <a:noFill/>
                </a:ln>
                <a:solidFill>
                  <a:srgbClr val="000000"/>
                </a:solidFill>
                <a:effectLst/>
                <a:uLnTx/>
                <a:uFillTx/>
                <a:latin typeface="Calibri"/>
                <a:ea typeface="Calibri"/>
                <a:cs typeface="Calibri"/>
                <a:sym typeface="Calibri"/>
              </a:rPr>
              <a:t>Food </a:t>
            </a:r>
            <a:r>
              <a:rPr kumimoji="0" lang="es-EC" sz="1400" b="0" i="0" u="none" strike="noStrike" kern="0" cap="none" spc="0" normalizeH="0" baseline="0" noProof="0" dirty="0" err="1" smtClean="0">
                <a:ln>
                  <a:noFill/>
                </a:ln>
                <a:solidFill>
                  <a:srgbClr val="000000"/>
                </a:solidFill>
                <a:effectLst/>
                <a:uLnTx/>
                <a:uFillTx/>
                <a:latin typeface="Calibri"/>
                <a:ea typeface="Calibri"/>
                <a:cs typeface="Calibri"/>
                <a:sym typeface="Calibri"/>
              </a:rPr>
              <a:t>Report</a:t>
            </a:r>
            <a:r>
              <a:rPr kumimoji="0" lang="es-EC" sz="1400" b="0" i="0" u="none" strike="noStrike" kern="0" cap="none" spc="0" normalizeH="0" baseline="0" noProof="0" dirty="0" smtClean="0">
                <a:ln>
                  <a:noFill/>
                </a:ln>
                <a:solidFill>
                  <a:srgbClr val="000000"/>
                </a:solidFill>
                <a:effectLst/>
                <a:uLnTx/>
                <a:uFillTx/>
                <a:latin typeface="Calibri"/>
                <a:ea typeface="Calibri"/>
                <a:cs typeface="Calibri"/>
                <a:sym typeface="Calibri"/>
              </a:rPr>
              <a:t> 02 (2016)</a:t>
            </a:r>
            <a:endParaRPr lang="es-EC" sz="1400" kern="0" dirty="0">
              <a:solidFill>
                <a:srgbClr val="000000"/>
              </a:solidFill>
              <a:latin typeface="Calibri"/>
              <a:ea typeface="Calibri"/>
              <a:cs typeface="Calibri"/>
              <a:sym typeface="Calibri"/>
            </a:endParaRPr>
          </a:p>
          <a:p>
            <a:pPr lvl="0" fontAlgn="auto">
              <a:spcBef>
                <a:spcPts val="0"/>
              </a:spcBef>
              <a:spcAft>
                <a:spcPts val="0"/>
              </a:spcAft>
              <a:buSzPct val="25000"/>
              <a:defRPr/>
            </a:pPr>
            <a:r>
              <a:rPr kumimoji="0" lang="es-EC" sz="1400" b="0" i="0" u="none" strike="noStrike" kern="0" cap="none" spc="0" normalizeH="0" baseline="0" noProof="0" dirty="0" smtClean="0">
                <a:ln>
                  <a:noFill/>
                </a:ln>
                <a:solidFill>
                  <a:srgbClr val="000000"/>
                </a:solidFill>
                <a:effectLst/>
                <a:uLnTx/>
                <a:uFillTx/>
                <a:latin typeface="Calibri"/>
                <a:ea typeface="Calibri"/>
                <a:cs typeface="Calibri"/>
                <a:sym typeface="Calibri"/>
                <a:hlinkClick r:id="rId4"/>
              </a:rPr>
              <a:t>http:</a:t>
            </a:r>
            <a:r>
              <a:rPr lang="en-US" sz="1400" kern="0" dirty="0">
                <a:solidFill>
                  <a:srgbClr val="000000"/>
                </a:solidFill>
                <a:latin typeface="Calibri"/>
                <a:ea typeface="Calibri"/>
                <a:cs typeface="Calibri"/>
                <a:sym typeface="Calibri"/>
                <a:hlinkClick r:id="rId4"/>
              </a:rPr>
              <a:t>//http://www.ipes-food.org</a:t>
            </a:r>
            <a:r>
              <a:rPr lang="en-US" sz="1400" kern="0" dirty="0" smtClean="0">
                <a:solidFill>
                  <a:srgbClr val="000000"/>
                </a:solidFill>
                <a:latin typeface="Calibri"/>
                <a:ea typeface="Calibri"/>
                <a:cs typeface="Calibri"/>
                <a:sym typeface="Calibri"/>
                <a:hlinkClick r:id="rId4"/>
              </a:rPr>
              <a:t>/</a:t>
            </a:r>
            <a:r>
              <a:rPr lang="en-US" sz="1400" kern="0" dirty="0" smtClean="0">
                <a:solidFill>
                  <a:srgbClr val="000000"/>
                </a:solidFill>
                <a:latin typeface="Calibri"/>
                <a:ea typeface="Calibri"/>
                <a:cs typeface="Calibri"/>
                <a:sym typeface="Calibri"/>
              </a:rPr>
              <a:t> </a:t>
            </a:r>
            <a:endParaRPr kumimoji="0" lang="es-EC" sz="1400" b="0" i="0" u="none" strike="noStrike" kern="0" cap="none" spc="0" normalizeH="0" baseline="0" noProof="0" dirty="0" smtClean="0">
              <a:ln>
                <a:noFill/>
              </a:ln>
              <a:solidFill>
                <a:srgbClr val="000000"/>
              </a:solidFill>
              <a:effectLst/>
              <a:uLnTx/>
              <a:uFillTx/>
              <a:latin typeface="Calibri"/>
              <a:ea typeface="Calibri"/>
              <a:cs typeface="Calibri"/>
              <a:sym typeface="Calibri"/>
            </a:endParaRPr>
          </a:p>
        </p:txBody>
      </p:sp>
      <p:sp>
        <p:nvSpPr>
          <p:cNvPr id="10" name="TextBox 9"/>
          <p:cNvSpPr txBox="1"/>
          <p:nvPr/>
        </p:nvSpPr>
        <p:spPr>
          <a:xfrm rot="19683129">
            <a:off x="522865" y="2515917"/>
            <a:ext cx="1145337" cy="954107"/>
          </a:xfrm>
          <a:prstGeom prst="rect">
            <a:avLst/>
          </a:prstGeom>
          <a:solidFill>
            <a:srgbClr val="FFFFF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400" b="0" i="0" u="none" strike="noStrike" kern="0" cap="none" spc="0" normalizeH="0" baseline="0" noProof="0" dirty="0" smtClean="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400" b="0" i="0" u="none" strike="noStrike" kern="0" cap="none" spc="0" normalizeH="0" baseline="0" noProof="0" dirty="0" smtClean="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 name="TextBox 1"/>
          <p:cNvSpPr txBox="1"/>
          <p:nvPr/>
        </p:nvSpPr>
        <p:spPr>
          <a:xfrm>
            <a:off x="914400" y="1123749"/>
            <a:ext cx="2590800" cy="584775"/>
          </a:xfrm>
          <a:prstGeom prst="rect">
            <a:avLst/>
          </a:prstGeom>
          <a:solidFill>
            <a:schemeClr val="bg1"/>
          </a:solidFill>
        </p:spPr>
        <p:txBody>
          <a:bodyPr wrap="square" rtlCol="0">
            <a:spAutoFit/>
          </a:bodyPr>
          <a:lstStyle/>
          <a:p>
            <a:r>
              <a:rPr lang="es-SV" sz="1600" b="1" dirty="0" smtClean="0">
                <a:latin typeface="Candara" panose="020E0502030303020204" pitchFamily="34" charset="0"/>
              </a:rPr>
              <a:t>Transición desde distintos puntos de origen</a:t>
            </a:r>
            <a:endParaRPr lang="en-US" sz="1600" b="1" dirty="0">
              <a:latin typeface="Candara" panose="020E0502030303020204" pitchFamily="34" charset="0"/>
            </a:endParaRPr>
          </a:p>
        </p:txBody>
      </p:sp>
      <p:sp>
        <p:nvSpPr>
          <p:cNvPr id="7" name="TextBox 6"/>
          <p:cNvSpPr txBox="1"/>
          <p:nvPr/>
        </p:nvSpPr>
        <p:spPr>
          <a:xfrm>
            <a:off x="3657600" y="2408195"/>
            <a:ext cx="2286000" cy="461665"/>
          </a:xfrm>
          <a:prstGeom prst="rect">
            <a:avLst/>
          </a:prstGeom>
          <a:solidFill>
            <a:schemeClr val="tx1">
              <a:lumMod val="75000"/>
              <a:lumOff val="25000"/>
            </a:schemeClr>
          </a:solidFill>
        </p:spPr>
        <p:txBody>
          <a:bodyPr wrap="square" rtlCol="0">
            <a:spAutoFit/>
          </a:bodyPr>
          <a:lstStyle/>
          <a:p>
            <a:pPr algn="ctr"/>
            <a:r>
              <a:rPr lang="es-SV" sz="1200" b="1" dirty="0" smtClean="0">
                <a:solidFill>
                  <a:schemeClr val="bg1"/>
                </a:solidFill>
                <a:latin typeface="Candara" panose="020E0502030303020204" pitchFamily="34" charset="0"/>
              </a:rPr>
              <a:t>Sistemas Agroecológicos Diversificados</a:t>
            </a:r>
            <a:endParaRPr lang="en-US" sz="1200" b="1" dirty="0">
              <a:solidFill>
                <a:schemeClr val="bg1"/>
              </a:solidFill>
              <a:latin typeface="Candara" panose="020E0502030303020204" pitchFamily="34" charset="0"/>
            </a:endParaRPr>
          </a:p>
        </p:txBody>
      </p:sp>
      <p:sp>
        <p:nvSpPr>
          <p:cNvPr id="8" name="TextBox 7"/>
          <p:cNvSpPr txBox="1"/>
          <p:nvPr/>
        </p:nvSpPr>
        <p:spPr>
          <a:xfrm>
            <a:off x="1181501" y="5334000"/>
            <a:ext cx="2286000" cy="276999"/>
          </a:xfrm>
          <a:prstGeom prst="rect">
            <a:avLst/>
          </a:prstGeom>
          <a:solidFill>
            <a:schemeClr val="tx1">
              <a:lumMod val="75000"/>
              <a:lumOff val="25000"/>
            </a:schemeClr>
          </a:solidFill>
        </p:spPr>
        <p:txBody>
          <a:bodyPr wrap="square" rtlCol="0">
            <a:spAutoFit/>
          </a:bodyPr>
          <a:lstStyle/>
          <a:p>
            <a:pPr algn="ctr"/>
            <a:r>
              <a:rPr lang="es-SV" sz="1200" b="1" dirty="0" smtClean="0">
                <a:solidFill>
                  <a:schemeClr val="bg1"/>
                </a:solidFill>
                <a:latin typeface="Candara" panose="020E0502030303020204" pitchFamily="34" charset="0"/>
              </a:rPr>
              <a:t>Agricultura de Subsistencia</a:t>
            </a:r>
            <a:endParaRPr lang="en-US" sz="1200" b="1" dirty="0">
              <a:solidFill>
                <a:schemeClr val="bg1"/>
              </a:solidFill>
              <a:latin typeface="Candara" panose="020E0502030303020204" pitchFamily="34" charset="0"/>
            </a:endParaRPr>
          </a:p>
        </p:txBody>
      </p:sp>
      <p:sp>
        <p:nvSpPr>
          <p:cNvPr id="9" name="TextBox 8"/>
          <p:cNvSpPr txBox="1"/>
          <p:nvPr/>
        </p:nvSpPr>
        <p:spPr>
          <a:xfrm>
            <a:off x="6019801" y="5334000"/>
            <a:ext cx="2286000" cy="276999"/>
          </a:xfrm>
          <a:prstGeom prst="rect">
            <a:avLst/>
          </a:prstGeom>
          <a:solidFill>
            <a:schemeClr val="tx1">
              <a:lumMod val="75000"/>
              <a:lumOff val="25000"/>
            </a:schemeClr>
          </a:solidFill>
        </p:spPr>
        <p:txBody>
          <a:bodyPr wrap="square" rtlCol="0">
            <a:spAutoFit/>
          </a:bodyPr>
          <a:lstStyle/>
          <a:p>
            <a:pPr algn="ctr"/>
            <a:r>
              <a:rPr lang="es-SV" sz="1200" b="1" dirty="0" smtClean="0">
                <a:solidFill>
                  <a:schemeClr val="bg1"/>
                </a:solidFill>
                <a:latin typeface="Candara" panose="020E0502030303020204" pitchFamily="34" charset="0"/>
              </a:rPr>
              <a:t>Agricultura  Industrial</a:t>
            </a:r>
            <a:endParaRPr lang="en-US" sz="1200" b="1" dirty="0">
              <a:solidFill>
                <a:schemeClr val="bg1"/>
              </a:solidFill>
              <a:latin typeface="Candara" panose="020E0502030303020204" pitchFamily="34" charset="0"/>
            </a:endParaRPr>
          </a:p>
        </p:txBody>
      </p:sp>
      <p:sp>
        <p:nvSpPr>
          <p:cNvPr id="3" name="TextBox 2"/>
          <p:cNvSpPr txBox="1"/>
          <p:nvPr/>
        </p:nvSpPr>
        <p:spPr>
          <a:xfrm>
            <a:off x="4038600" y="4800600"/>
            <a:ext cx="1371600" cy="523220"/>
          </a:xfrm>
          <a:prstGeom prst="rect">
            <a:avLst/>
          </a:prstGeom>
          <a:solidFill>
            <a:schemeClr val="tx1">
              <a:lumMod val="75000"/>
              <a:lumOff val="25000"/>
            </a:schemeClr>
          </a:solidFill>
        </p:spPr>
        <p:txBody>
          <a:bodyPr wrap="square" rtlCol="0">
            <a:spAutoFit/>
          </a:bodyPr>
          <a:lstStyle/>
          <a:p>
            <a:pPr algn="ctr"/>
            <a:r>
              <a:rPr lang="en-US" sz="1400" dirty="0" err="1" smtClean="0">
                <a:solidFill>
                  <a:schemeClr val="bg1"/>
                </a:solidFill>
                <a:latin typeface="Candara" panose="020E0502030303020204" pitchFamily="34" charset="0"/>
              </a:rPr>
              <a:t>Otros</a:t>
            </a:r>
            <a:r>
              <a:rPr lang="en-US" sz="1400" dirty="0" smtClean="0">
                <a:solidFill>
                  <a:schemeClr val="bg1"/>
                </a:solidFill>
                <a:latin typeface="Candara" panose="020E0502030303020204" pitchFamily="34" charset="0"/>
              </a:rPr>
              <a:t> </a:t>
            </a:r>
            <a:r>
              <a:rPr lang="en-US" sz="1400" dirty="0" err="1" smtClean="0">
                <a:solidFill>
                  <a:schemeClr val="bg1"/>
                </a:solidFill>
                <a:latin typeface="Candara" panose="020E0502030303020204" pitchFamily="34" charset="0"/>
              </a:rPr>
              <a:t>en</a:t>
            </a:r>
            <a:r>
              <a:rPr lang="en-US" sz="1400" dirty="0" smtClean="0">
                <a:solidFill>
                  <a:schemeClr val="bg1"/>
                </a:solidFill>
                <a:latin typeface="Candara" panose="020E0502030303020204" pitchFamily="34" charset="0"/>
              </a:rPr>
              <a:t> </a:t>
            </a:r>
            <a:r>
              <a:rPr lang="en-US" sz="1400" dirty="0" err="1" smtClean="0">
                <a:solidFill>
                  <a:schemeClr val="bg1"/>
                </a:solidFill>
                <a:latin typeface="Candara" panose="020E0502030303020204" pitchFamily="34" charset="0"/>
              </a:rPr>
              <a:t>medio</a:t>
            </a:r>
            <a:endParaRPr lang="en-US" sz="1400" dirty="0" smtClean="0">
              <a:solidFill>
                <a:schemeClr val="bg1"/>
              </a:solidFill>
              <a:latin typeface="Candara" panose="020E0502030303020204" pitchFamily="34" charset="0"/>
            </a:endParaRPr>
          </a:p>
          <a:p>
            <a:pPr algn="ctr"/>
            <a:r>
              <a:rPr lang="en-US" sz="1400" dirty="0" smtClean="0">
                <a:solidFill>
                  <a:schemeClr val="bg1"/>
                </a:solidFill>
                <a:latin typeface="Candara" panose="020E0502030303020204" pitchFamily="34" charset="0"/>
              </a:rPr>
              <a:t>“h</a:t>
            </a:r>
            <a:r>
              <a:rPr lang="es-SV" sz="1400" dirty="0" err="1" smtClean="0">
                <a:solidFill>
                  <a:schemeClr val="bg1"/>
                </a:solidFill>
                <a:latin typeface="Candara" panose="020E0502030303020204" pitchFamily="34" charset="0"/>
              </a:rPr>
              <a:t>íbridos</a:t>
            </a:r>
            <a:r>
              <a:rPr lang="es-SV" sz="1400" dirty="0" smtClean="0">
                <a:solidFill>
                  <a:schemeClr val="bg1"/>
                </a:solidFill>
                <a:latin typeface="Candara" panose="020E0502030303020204" pitchFamily="34" charset="0"/>
              </a:rPr>
              <a:t>”</a:t>
            </a:r>
            <a:endParaRPr lang="en-US" sz="1400" dirty="0">
              <a:solidFill>
                <a:schemeClr val="bg1"/>
              </a:solidFill>
              <a:latin typeface="Candara" panose="020E0502030303020204" pitchFamily="34" charset="0"/>
            </a:endParaRPr>
          </a:p>
        </p:txBody>
      </p:sp>
      <p:sp>
        <p:nvSpPr>
          <p:cNvPr id="5" name="TextBox 4"/>
          <p:cNvSpPr txBox="1"/>
          <p:nvPr/>
        </p:nvSpPr>
        <p:spPr>
          <a:xfrm>
            <a:off x="2713960" y="3196593"/>
            <a:ext cx="1676400" cy="1277273"/>
          </a:xfrm>
          <a:prstGeom prst="rect">
            <a:avLst/>
          </a:prstGeom>
          <a:solidFill>
            <a:schemeClr val="bg1">
              <a:lumMod val="85000"/>
            </a:schemeClr>
          </a:solidFill>
        </p:spPr>
        <p:txBody>
          <a:bodyPr wrap="square" rtlCol="0">
            <a:spAutoFit/>
          </a:bodyPr>
          <a:lstStyle/>
          <a:p>
            <a:r>
              <a:rPr lang="en-US" sz="1100" dirty="0" err="1" smtClean="0">
                <a:latin typeface="Candara" panose="020E0502030303020204" pitchFamily="34" charset="0"/>
              </a:rPr>
              <a:t>Conectar</a:t>
            </a:r>
            <a:r>
              <a:rPr lang="en-US" sz="1100" dirty="0" smtClean="0">
                <a:latin typeface="Candara" panose="020E0502030303020204" pitchFamily="34" charset="0"/>
              </a:rPr>
              <a:t> a </a:t>
            </a:r>
            <a:r>
              <a:rPr lang="en-US" sz="1100" dirty="0" err="1" smtClean="0">
                <a:latin typeface="Candara" panose="020E0502030303020204" pitchFamily="34" charset="0"/>
              </a:rPr>
              <a:t>mercados</a:t>
            </a:r>
            <a:endParaRPr lang="en-US" sz="1100" dirty="0" smtClean="0">
              <a:latin typeface="Candara" panose="020E0502030303020204" pitchFamily="34" charset="0"/>
            </a:endParaRPr>
          </a:p>
          <a:p>
            <a:endParaRPr lang="en-US" sz="1100" dirty="0">
              <a:latin typeface="Candara" panose="020E0502030303020204" pitchFamily="34" charset="0"/>
            </a:endParaRPr>
          </a:p>
          <a:p>
            <a:r>
              <a:rPr lang="en-US" sz="1100" dirty="0" err="1" smtClean="0">
                <a:latin typeface="Candara" panose="020E0502030303020204" pitchFamily="34" charset="0"/>
              </a:rPr>
              <a:t>Diversificar</a:t>
            </a:r>
            <a:endParaRPr lang="en-US" sz="1100" dirty="0" smtClean="0">
              <a:latin typeface="Candara" panose="020E0502030303020204" pitchFamily="34" charset="0"/>
            </a:endParaRPr>
          </a:p>
          <a:p>
            <a:endParaRPr lang="en-US" sz="1100" dirty="0">
              <a:latin typeface="Candara" panose="020E0502030303020204" pitchFamily="34" charset="0"/>
            </a:endParaRPr>
          </a:p>
          <a:p>
            <a:r>
              <a:rPr lang="en-US" sz="1100" dirty="0" err="1" smtClean="0">
                <a:latin typeface="Candara" panose="020E0502030303020204" pitchFamily="34" charset="0"/>
              </a:rPr>
              <a:t>Mecanizaci</a:t>
            </a:r>
            <a:r>
              <a:rPr lang="es-SV" sz="1100" dirty="0" err="1" smtClean="0">
                <a:latin typeface="Candara" panose="020E0502030303020204" pitchFamily="34" charset="0"/>
              </a:rPr>
              <a:t>ón</a:t>
            </a:r>
            <a:endParaRPr lang="es-SV" sz="1100" dirty="0" smtClean="0">
              <a:latin typeface="Candara" panose="020E0502030303020204" pitchFamily="34" charset="0"/>
            </a:endParaRPr>
          </a:p>
          <a:p>
            <a:endParaRPr lang="es-SV" sz="1100" dirty="0">
              <a:latin typeface="Candara" panose="020E0502030303020204" pitchFamily="34" charset="0"/>
            </a:endParaRPr>
          </a:p>
          <a:p>
            <a:r>
              <a:rPr lang="es-SV" sz="1100" dirty="0" smtClean="0">
                <a:latin typeface="Candara" panose="020E0502030303020204" pitchFamily="34" charset="0"/>
              </a:rPr>
              <a:t>Construir Conocimiento</a:t>
            </a:r>
            <a:endParaRPr lang="en-US" sz="1100" dirty="0">
              <a:latin typeface="Candara" panose="020E0502030303020204" pitchFamily="34" charset="0"/>
            </a:endParaRPr>
          </a:p>
        </p:txBody>
      </p:sp>
      <p:sp>
        <p:nvSpPr>
          <p:cNvPr id="13" name="TextBox 12"/>
          <p:cNvSpPr txBox="1"/>
          <p:nvPr/>
        </p:nvSpPr>
        <p:spPr>
          <a:xfrm>
            <a:off x="5086351" y="3217965"/>
            <a:ext cx="1866900" cy="1277273"/>
          </a:xfrm>
          <a:prstGeom prst="rect">
            <a:avLst/>
          </a:prstGeom>
          <a:solidFill>
            <a:schemeClr val="bg1">
              <a:lumMod val="85000"/>
            </a:schemeClr>
          </a:solidFill>
        </p:spPr>
        <p:txBody>
          <a:bodyPr wrap="square" rtlCol="0">
            <a:spAutoFit/>
          </a:bodyPr>
          <a:lstStyle/>
          <a:p>
            <a:r>
              <a:rPr lang="en-US" sz="1100" dirty="0" smtClean="0">
                <a:latin typeface="Candara" panose="020E0502030303020204" pitchFamily="34" charset="0"/>
              </a:rPr>
              <a:t>Re-</a:t>
            </a:r>
            <a:r>
              <a:rPr lang="en-US" sz="1100" dirty="0" err="1" smtClean="0">
                <a:latin typeface="Candara" panose="020E0502030303020204" pitchFamily="34" charset="0"/>
              </a:rPr>
              <a:t>localización</a:t>
            </a:r>
            <a:endParaRPr lang="en-US" sz="1100" dirty="0" smtClean="0">
              <a:latin typeface="Candara" panose="020E0502030303020204" pitchFamily="34" charset="0"/>
            </a:endParaRPr>
          </a:p>
          <a:p>
            <a:endParaRPr lang="en-US" sz="1100" dirty="0">
              <a:latin typeface="Candara" panose="020E0502030303020204" pitchFamily="34" charset="0"/>
            </a:endParaRPr>
          </a:p>
          <a:p>
            <a:r>
              <a:rPr lang="en-US" sz="1100" dirty="0" err="1" smtClean="0">
                <a:latin typeface="Candara" panose="020E0502030303020204" pitchFamily="34" charset="0"/>
              </a:rPr>
              <a:t>Diversificar</a:t>
            </a:r>
            <a:endParaRPr lang="en-US" sz="1100" dirty="0" smtClean="0">
              <a:latin typeface="Candara" panose="020E0502030303020204" pitchFamily="34" charset="0"/>
            </a:endParaRPr>
          </a:p>
          <a:p>
            <a:endParaRPr lang="en-US" sz="1100" dirty="0">
              <a:latin typeface="Candara" panose="020E0502030303020204" pitchFamily="34" charset="0"/>
            </a:endParaRPr>
          </a:p>
          <a:p>
            <a:r>
              <a:rPr lang="es-SV" sz="1100" dirty="0" smtClean="0">
                <a:latin typeface="Candara" panose="020E0502030303020204" pitchFamily="34" charset="0"/>
              </a:rPr>
              <a:t>Reducir agroquímicos</a:t>
            </a:r>
          </a:p>
          <a:p>
            <a:endParaRPr lang="es-SV" sz="1100" dirty="0">
              <a:latin typeface="Candara" panose="020E0502030303020204" pitchFamily="34" charset="0"/>
            </a:endParaRPr>
          </a:p>
          <a:p>
            <a:r>
              <a:rPr lang="es-SV" sz="1100" dirty="0" smtClean="0">
                <a:latin typeface="Candara" panose="020E0502030303020204" pitchFamily="34" charset="0"/>
              </a:rPr>
              <a:t>Construir Conocimiento</a:t>
            </a:r>
            <a:endParaRPr lang="en-US" sz="1100" dirty="0">
              <a:latin typeface="Candara" panose="020E0502030303020204" pitchFamily="34" charset="0"/>
            </a:endParaRPr>
          </a:p>
        </p:txBody>
      </p:sp>
    </p:spTree>
    <p:extLst>
      <p:ext uri="{BB962C8B-B14F-4D97-AF65-F5344CB8AC3E}">
        <p14:creationId xmlns:p14="http://schemas.microsoft.com/office/powerpoint/2010/main" val="7331437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ChangeArrowheads="1"/>
          </p:cNvSpPr>
          <p:nvPr/>
        </p:nvSpPr>
        <p:spPr bwMode="auto">
          <a:xfrm>
            <a:off x="0" y="0"/>
            <a:ext cx="8839200" cy="954750"/>
          </a:xfrm>
          <a:prstGeom prst="rect">
            <a:avLst/>
          </a:prstGeom>
          <a:noFill/>
          <a:ln w="9525">
            <a:noFill/>
            <a:miter lim="800000"/>
            <a:headEnd/>
            <a:tailEnd/>
          </a:ln>
          <a:effectLst/>
        </p:spPr>
        <p:txBody>
          <a:bodyPr wrap="square" lIns="92075" tIns="46038" rIns="92075" bIns="46038">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smtClean="0">
                <a:ln>
                  <a:noFill/>
                </a:ln>
                <a:solidFill>
                  <a:srgbClr val="008000"/>
                </a:solidFill>
                <a:effectLst>
                  <a:outerShdw blurRad="38100" dist="38100" dir="2700000" algn="tl">
                    <a:srgbClr val="C0C0C0"/>
                  </a:outerShdw>
                </a:effectLst>
                <a:uLnTx/>
                <a:uFillTx/>
                <a:latin typeface="Candara" panose="020E0502030303020204" pitchFamily="34" charset="0"/>
                <a:cs typeface="Calibri" pitchFamily="34" charset="0"/>
              </a:rPr>
              <a:t>La </a:t>
            </a:r>
            <a:r>
              <a:rPr kumimoji="0" lang="en-US" sz="2800" b="0" i="0" u="none" strike="noStrike" kern="1200" cap="none" spc="0" normalizeH="0" baseline="0" noProof="0" dirty="0" err="1" smtClean="0">
                <a:ln>
                  <a:noFill/>
                </a:ln>
                <a:solidFill>
                  <a:srgbClr val="006600"/>
                </a:solidFill>
                <a:effectLst>
                  <a:outerShdw blurRad="38100" dist="38100" dir="2700000" algn="tl">
                    <a:srgbClr val="C0C0C0"/>
                  </a:outerShdw>
                </a:effectLst>
                <a:uLnTx/>
                <a:uFillTx/>
                <a:latin typeface="Candara" panose="020E0502030303020204" pitchFamily="34" charset="0"/>
                <a:cs typeface="Calibri" pitchFamily="34" charset="0"/>
              </a:rPr>
              <a:t>Evolución</a:t>
            </a:r>
            <a:r>
              <a:rPr kumimoji="0" lang="en-US" sz="2800" b="0" i="0" u="none" strike="noStrike" kern="1200" cap="none" spc="0" normalizeH="0" noProof="0" dirty="0" smtClean="0">
                <a:ln>
                  <a:noFill/>
                </a:ln>
                <a:solidFill>
                  <a:srgbClr val="008000"/>
                </a:solidFill>
                <a:effectLst>
                  <a:outerShdw blurRad="38100" dist="38100" dir="2700000" algn="tl">
                    <a:srgbClr val="C0C0C0"/>
                  </a:outerShdw>
                </a:effectLst>
                <a:uLnTx/>
                <a:uFillTx/>
                <a:latin typeface="Candara" panose="020E0502030303020204" pitchFamily="34" charset="0"/>
                <a:cs typeface="Calibri" pitchFamily="34" charset="0"/>
              </a:rPr>
              <a:t> </a:t>
            </a:r>
            <a:r>
              <a:rPr kumimoji="0" lang="en-US" sz="2800" b="0" i="0" u="none" strike="noStrike" kern="1200" cap="none" spc="0" normalizeH="0" noProof="0" dirty="0" err="1" smtClean="0">
                <a:ln>
                  <a:noFill/>
                </a:ln>
                <a:solidFill>
                  <a:srgbClr val="008000"/>
                </a:solidFill>
                <a:effectLst>
                  <a:outerShdw blurRad="38100" dist="38100" dir="2700000" algn="tl">
                    <a:srgbClr val="C0C0C0"/>
                  </a:outerShdw>
                </a:effectLst>
                <a:uLnTx/>
                <a:uFillTx/>
                <a:latin typeface="Candara" panose="020E0502030303020204" pitchFamily="34" charset="0"/>
                <a:cs typeface="Calibri" pitchFamily="34" charset="0"/>
              </a:rPr>
              <a:t>Agroecológica</a:t>
            </a:r>
            <a:r>
              <a:rPr kumimoji="0" lang="en-US" sz="2800" b="0" i="0" u="none" strike="noStrike" kern="1200" cap="none" spc="0" normalizeH="0" noProof="0" dirty="0" smtClean="0">
                <a:ln>
                  <a:noFill/>
                </a:ln>
                <a:solidFill>
                  <a:srgbClr val="008000"/>
                </a:solidFill>
                <a:effectLst>
                  <a:outerShdw blurRad="38100" dist="38100" dir="2700000" algn="tl">
                    <a:srgbClr val="C0C0C0"/>
                  </a:outerShdw>
                </a:effectLst>
                <a:uLnTx/>
                <a:uFillTx/>
                <a:latin typeface="Candara" panose="020E0502030303020204" pitchFamily="34" charset="0"/>
                <a:cs typeface="Calibri" pitchFamily="34" charset="0"/>
              </a:rPr>
              <a:t> vista a </a:t>
            </a:r>
            <a:r>
              <a:rPr kumimoji="0" lang="en-US" sz="2800" b="0" i="0" u="none" strike="noStrike" kern="1200" cap="none" spc="0" normalizeH="0" noProof="0" dirty="0" err="1" smtClean="0">
                <a:ln>
                  <a:noFill/>
                </a:ln>
                <a:solidFill>
                  <a:srgbClr val="008000"/>
                </a:solidFill>
                <a:effectLst>
                  <a:outerShdw blurRad="38100" dist="38100" dir="2700000" algn="tl">
                    <a:srgbClr val="C0C0C0"/>
                  </a:outerShdw>
                </a:effectLst>
                <a:uLnTx/>
                <a:uFillTx/>
                <a:latin typeface="Candara" panose="020E0502030303020204" pitchFamily="34" charset="0"/>
                <a:cs typeface="Calibri" pitchFamily="34" charset="0"/>
              </a:rPr>
              <a:t>través</a:t>
            </a:r>
            <a:r>
              <a:rPr kumimoji="0" lang="en-US" sz="2800" b="0" i="0" u="none" strike="noStrike" kern="1200" cap="none" spc="0" normalizeH="0" noProof="0" dirty="0" smtClean="0">
                <a:ln>
                  <a:noFill/>
                </a:ln>
                <a:solidFill>
                  <a:srgbClr val="008000"/>
                </a:solidFill>
                <a:effectLst>
                  <a:outerShdw blurRad="38100" dist="38100" dir="2700000" algn="tl">
                    <a:srgbClr val="C0C0C0"/>
                  </a:outerShdw>
                </a:effectLst>
                <a:uLnTx/>
                <a:uFillTx/>
                <a:latin typeface="Candara" panose="020E0502030303020204" pitchFamily="34" charset="0"/>
                <a:cs typeface="Calibri" pitchFamily="34" charset="0"/>
              </a:rPr>
              <a:t> de </a:t>
            </a:r>
            <a:r>
              <a:rPr kumimoji="0" lang="en-US" sz="2800" b="0" i="0" u="none" strike="noStrike" kern="1200" cap="none" spc="0" normalizeH="0" noProof="0" dirty="0" err="1" smtClean="0">
                <a:ln>
                  <a:noFill/>
                </a:ln>
                <a:solidFill>
                  <a:srgbClr val="008000"/>
                </a:solidFill>
                <a:effectLst>
                  <a:outerShdw blurRad="38100" dist="38100" dir="2700000" algn="tl">
                    <a:srgbClr val="C0C0C0"/>
                  </a:outerShdw>
                </a:effectLst>
                <a:uLnTx/>
                <a:uFillTx/>
                <a:latin typeface="Candara" panose="020E0502030303020204" pitchFamily="34" charset="0"/>
                <a:cs typeface="Calibri" pitchFamily="34" charset="0"/>
              </a:rPr>
              <a:t>los</a:t>
            </a:r>
            <a:r>
              <a:rPr kumimoji="0" lang="en-US" sz="2800" b="0" i="0" u="none" strike="noStrike" kern="1200" cap="none" spc="0" normalizeH="0" noProof="0" dirty="0" smtClean="0">
                <a:ln>
                  <a:noFill/>
                </a:ln>
                <a:solidFill>
                  <a:srgbClr val="008000"/>
                </a:solidFill>
                <a:effectLst>
                  <a:outerShdw blurRad="38100" dist="38100" dir="2700000" algn="tl">
                    <a:srgbClr val="C0C0C0"/>
                  </a:outerShdw>
                </a:effectLst>
                <a:uLnTx/>
                <a:uFillTx/>
                <a:latin typeface="Candara" panose="020E0502030303020204" pitchFamily="34" charset="0"/>
                <a:cs typeface="Calibri" pitchFamily="34" charset="0"/>
              </a:rPr>
              <a:t> </a:t>
            </a:r>
            <a:r>
              <a:rPr kumimoji="0" lang="en-US" sz="2800" b="0" i="0" u="none" strike="noStrike" kern="1200" cap="none" spc="0" normalizeH="0" noProof="0" dirty="0" err="1" smtClean="0">
                <a:ln>
                  <a:noFill/>
                </a:ln>
                <a:solidFill>
                  <a:srgbClr val="008000"/>
                </a:solidFill>
                <a:effectLst>
                  <a:outerShdw blurRad="38100" dist="38100" dir="2700000" algn="tl">
                    <a:srgbClr val="C0C0C0"/>
                  </a:outerShdw>
                </a:effectLst>
                <a:uLnTx/>
                <a:uFillTx/>
                <a:latin typeface="Candara" panose="020E0502030303020204" pitchFamily="34" charset="0"/>
                <a:cs typeface="Calibri" pitchFamily="34" charset="0"/>
              </a:rPr>
              <a:t>niveles</a:t>
            </a:r>
            <a:r>
              <a:rPr kumimoji="0" lang="en-US" sz="2800" b="0" i="0" u="none" strike="noStrike" kern="1200" cap="none" spc="0" normalizeH="0" noProof="0" dirty="0" smtClean="0">
                <a:ln>
                  <a:noFill/>
                </a:ln>
                <a:solidFill>
                  <a:srgbClr val="008000"/>
                </a:solidFill>
                <a:effectLst>
                  <a:outerShdw blurRad="38100" dist="38100" dir="2700000" algn="tl">
                    <a:srgbClr val="C0C0C0"/>
                  </a:outerShdw>
                </a:effectLst>
                <a:uLnTx/>
                <a:uFillTx/>
                <a:latin typeface="Candara" panose="020E0502030303020204" pitchFamily="34" charset="0"/>
                <a:cs typeface="Calibri" pitchFamily="34" charset="0"/>
              </a:rPr>
              <a:t> de </a:t>
            </a:r>
            <a:r>
              <a:rPr kumimoji="0" lang="en-US" sz="2800" b="0" i="0" u="none" strike="noStrike" kern="1200" cap="none" spc="0" normalizeH="0" noProof="0" dirty="0" err="1" smtClean="0">
                <a:ln>
                  <a:noFill/>
                </a:ln>
                <a:solidFill>
                  <a:srgbClr val="008000"/>
                </a:solidFill>
                <a:effectLst>
                  <a:outerShdw blurRad="38100" dist="38100" dir="2700000" algn="tl">
                    <a:srgbClr val="C0C0C0"/>
                  </a:outerShdw>
                </a:effectLst>
                <a:uLnTx/>
                <a:uFillTx/>
                <a:latin typeface="Candara" panose="020E0502030303020204" pitchFamily="34" charset="0"/>
                <a:cs typeface="Calibri" pitchFamily="34" charset="0"/>
              </a:rPr>
              <a:t>Transición</a:t>
            </a:r>
            <a:r>
              <a:rPr kumimoji="0" lang="en-US" sz="2800" b="0" i="0" u="none" strike="noStrike" kern="1200" cap="none" spc="0" normalizeH="0" noProof="0" dirty="0" smtClean="0">
                <a:ln>
                  <a:noFill/>
                </a:ln>
                <a:solidFill>
                  <a:srgbClr val="008000"/>
                </a:solidFill>
                <a:effectLst>
                  <a:outerShdw blurRad="38100" dist="38100" dir="2700000" algn="tl">
                    <a:srgbClr val="C0C0C0"/>
                  </a:outerShdw>
                </a:effectLst>
                <a:uLnTx/>
                <a:uFillTx/>
                <a:latin typeface="Candara" panose="020E0502030303020204" pitchFamily="34" charset="0"/>
                <a:cs typeface="Calibri" pitchFamily="34" charset="0"/>
              </a:rPr>
              <a:t> de Steve </a:t>
            </a:r>
            <a:r>
              <a:rPr kumimoji="0" lang="en-US" sz="2800" b="0" i="0" u="none" strike="noStrike" kern="1200" cap="none" spc="0" normalizeH="0" noProof="0" dirty="0" err="1" smtClean="0">
                <a:ln>
                  <a:noFill/>
                </a:ln>
                <a:solidFill>
                  <a:srgbClr val="008000"/>
                </a:solidFill>
                <a:effectLst>
                  <a:outerShdw blurRad="38100" dist="38100" dir="2700000" algn="tl">
                    <a:srgbClr val="C0C0C0"/>
                  </a:outerShdw>
                </a:effectLst>
                <a:uLnTx/>
                <a:uFillTx/>
                <a:latin typeface="Candara" panose="020E0502030303020204" pitchFamily="34" charset="0"/>
                <a:cs typeface="Calibri" pitchFamily="34" charset="0"/>
              </a:rPr>
              <a:t>Gliessman</a:t>
            </a:r>
            <a:endParaRPr kumimoji="0" lang="en-US" sz="2800" b="1" i="0" u="none" strike="noStrike" kern="1200" cap="none" spc="0" normalizeH="0" baseline="0" noProof="0" dirty="0">
              <a:ln>
                <a:noFill/>
              </a:ln>
              <a:solidFill>
                <a:srgbClr val="008000"/>
              </a:solidFill>
              <a:effectLst>
                <a:outerShdw blurRad="38100" dist="38100" dir="2700000" algn="tl">
                  <a:srgbClr val="C0C0C0"/>
                </a:outerShdw>
              </a:effectLst>
              <a:uLnTx/>
              <a:uFillTx/>
              <a:latin typeface="Candara" panose="020E0502030303020204" pitchFamily="34" charset="0"/>
              <a:cs typeface="Calibri" pitchFamily="34" charset="0"/>
            </a:endParaRPr>
          </a:p>
        </p:txBody>
      </p:sp>
      <p:sp>
        <p:nvSpPr>
          <p:cNvPr id="10" name="TextBox 9"/>
          <p:cNvSpPr txBox="1"/>
          <p:nvPr/>
        </p:nvSpPr>
        <p:spPr>
          <a:xfrm>
            <a:off x="38100" y="6605088"/>
            <a:ext cx="8877300" cy="2308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900" b="1" dirty="0" smtClean="0">
                <a:solidFill>
                  <a:srgbClr val="000000"/>
                </a:solidFill>
                <a:latin typeface="Calibri" panose="020F0502020204030204" pitchFamily="34" charset="0"/>
              </a:rPr>
              <a:t>Fuente</a:t>
            </a:r>
            <a:r>
              <a:rPr kumimoji="0" lang="en-US" sz="900" b="1"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mn-cs"/>
              </a:rPr>
              <a:t>: </a:t>
            </a:r>
            <a:r>
              <a:rPr kumimoji="0" lang="en-US" sz="900" b="0" i="0" u="none" strike="noStrike" kern="1200" cap="none" spc="0" normalizeH="0" baseline="0" noProof="0" dirty="0" err="1" smtClean="0">
                <a:ln>
                  <a:noFill/>
                </a:ln>
                <a:solidFill>
                  <a:srgbClr val="000000"/>
                </a:solidFill>
                <a:effectLst/>
                <a:uLnTx/>
                <a:uFillTx/>
                <a:latin typeface="Calibri" panose="020F0502020204030204" pitchFamily="34" charset="0"/>
                <a:ea typeface="+mn-ea"/>
                <a:cs typeface="+mn-cs"/>
              </a:rPr>
              <a:t>Gliessman</a:t>
            </a: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S.R. (</a:t>
            </a:r>
            <a:r>
              <a:rPr kumimoji="0" lang="en-US" sz="900" b="0"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mn-cs"/>
              </a:rPr>
              <a:t>2015) </a:t>
            </a:r>
            <a:r>
              <a:rPr kumimoji="0" lang="en-US" sz="9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Agroecology: the ecology of sustainable food systems. </a:t>
            </a: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3rd Edition.</a:t>
            </a:r>
            <a:r>
              <a:rPr kumimoji="0" lang="en-US" sz="9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CRC Press/Taylor &amp; Francis: Boca Raton, FL. </a:t>
            </a:r>
          </a:p>
        </p:txBody>
      </p:sp>
      <p:sp>
        <p:nvSpPr>
          <p:cNvPr id="2" name="TextBox 1"/>
          <p:cNvSpPr txBox="1"/>
          <p:nvPr/>
        </p:nvSpPr>
        <p:spPr>
          <a:xfrm>
            <a:off x="6934200" y="2920722"/>
            <a:ext cx="633984" cy="55399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mn-ea"/>
                <a:cs typeface="+mn-cs"/>
              </a:rPr>
              <a:t>1998</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mn-ea"/>
                <a:cs typeface="+mn-cs"/>
              </a:rPr>
              <a:t>1</a:t>
            </a:r>
            <a:r>
              <a:rPr lang="en-US" sz="1000" baseline="30000" dirty="0">
                <a:solidFill>
                  <a:srgbClr val="000000"/>
                </a:solidFill>
                <a:latin typeface="Arial" charset="0"/>
              </a:rPr>
              <a:t>a</a:t>
            </a:r>
            <a:r>
              <a:rPr kumimoji="0" lang="en-US" sz="1000" b="0" i="0" u="none" strike="noStrike" kern="1200" cap="none" spc="0" normalizeH="0" baseline="0" noProof="0" dirty="0" smtClean="0">
                <a:ln>
                  <a:noFill/>
                </a:ln>
                <a:solidFill>
                  <a:srgbClr val="000000"/>
                </a:solidFill>
                <a:effectLst/>
                <a:uLnTx/>
                <a:uFillTx/>
                <a:latin typeface="Arial" charset="0"/>
                <a:ea typeface="+mn-ea"/>
                <a:cs typeface="+mn-cs"/>
              </a:rPr>
              <a:t> Ed.</a:t>
            </a:r>
            <a:endParaRPr kumimoji="0" lang="en-US" sz="10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dirty="0" smtClean="0">
              <a:ln>
                <a:noFill/>
              </a:ln>
              <a:solidFill>
                <a:srgbClr val="000000"/>
              </a:solidFill>
              <a:effectLst/>
              <a:uLnTx/>
              <a:uFillTx/>
              <a:latin typeface="Arial" charset="0"/>
              <a:ea typeface="+mn-ea"/>
              <a:cs typeface="+mn-cs"/>
            </a:endParaRPr>
          </a:p>
        </p:txBody>
      </p:sp>
      <p:sp>
        <p:nvSpPr>
          <p:cNvPr id="4" name="Right Brace 3"/>
          <p:cNvSpPr/>
          <p:nvPr/>
        </p:nvSpPr>
        <p:spPr bwMode="auto">
          <a:xfrm>
            <a:off x="6547104" y="2133600"/>
            <a:ext cx="387096" cy="2133600"/>
          </a:xfrm>
          <a:prstGeom prst="rightBrac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000000"/>
              </a:solidFill>
              <a:effectLst/>
              <a:uLnTx/>
              <a:uFillTx/>
              <a:latin typeface="Arial" charset="0"/>
              <a:ea typeface="+mn-ea"/>
              <a:cs typeface="+mn-cs"/>
            </a:endParaRPr>
          </a:p>
        </p:txBody>
      </p:sp>
      <p:sp>
        <p:nvSpPr>
          <p:cNvPr id="11" name="Right Brace 10"/>
          <p:cNvSpPr/>
          <p:nvPr/>
        </p:nvSpPr>
        <p:spPr bwMode="auto">
          <a:xfrm>
            <a:off x="7284720" y="2104946"/>
            <a:ext cx="356616" cy="3381454"/>
          </a:xfrm>
          <a:prstGeom prst="rightBrac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000000"/>
              </a:solidFill>
              <a:effectLst/>
              <a:uLnTx/>
              <a:uFillTx/>
              <a:latin typeface="Arial" charset="0"/>
              <a:ea typeface="+mn-ea"/>
              <a:cs typeface="+mn-cs"/>
            </a:endParaRPr>
          </a:p>
        </p:txBody>
      </p:sp>
      <p:sp>
        <p:nvSpPr>
          <p:cNvPr id="12" name="Right Brace 11"/>
          <p:cNvSpPr/>
          <p:nvPr/>
        </p:nvSpPr>
        <p:spPr bwMode="auto">
          <a:xfrm>
            <a:off x="8094730" y="2104946"/>
            <a:ext cx="178308" cy="4219654"/>
          </a:xfrm>
          <a:prstGeom prst="rightBrac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dirty="0" smtClean="0">
              <a:ln>
                <a:noFill/>
              </a:ln>
              <a:solidFill>
                <a:srgbClr val="000000"/>
              </a:solidFill>
              <a:effectLst/>
              <a:uLnTx/>
              <a:uFillTx/>
              <a:latin typeface="Arial" charset="0"/>
              <a:ea typeface="+mn-ea"/>
              <a:cs typeface="+mn-cs"/>
            </a:endParaRPr>
          </a:p>
        </p:txBody>
      </p:sp>
      <p:sp>
        <p:nvSpPr>
          <p:cNvPr id="13" name="TextBox 12"/>
          <p:cNvSpPr txBox="1"/>
          <p:nvPr/>
        </p:nvSpPr>
        <p:spPr>
          <a:xfrm>
            <a:off x="7654036" y="3474720"/>
            <a:ext cx="609600" cy="55399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mn-ea"/>
                <a:cs typeface="+mn-cs"/>
              </a:rPr>
              <a:t>2006</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mn-ea"/>
                <a:cs typeface="+mn-cs"/>
              </a:rPr>
              <a:t>2</a:t>
            </a:r>
            <a:r>
              <a:rPr lang="en-US" sz="1000" baseline="30000" dirty="0">
                <a:solidFill>
                  <a:srgbClr val="000000"/>
                </a:solidFill>
                <a:latin typeface="Arial" charset="0"/>
              </a:rPr>
              <a:t>a</a:t>
            </a:r>
            <a:r>
              <a:rPr kumimoji="0" lang="en-US" sz="1000" b="0" i="0" u="none" strike="noStrike" kern="1200" cap="none" spc="0" normalizeH="0" baseline="0" noProof="0" dirty="0" smtClean="0">
                <a:ln>
                  <a:noFill/>
                </a:ln>
                <a:solidFill>
                  <a:srgbClr val="000000"/>
                </a:solidFill>
                <a:effectLst/>
                <a:uLnTx/>
                <a:uFillTx/>
                <a:latin typeface="Arial" charset="0"/>
                <a:ea typeface="+mn-ea"/>
                <a:cs typeface="+mn-cs"/>
              </a:rPr>
              <a:t> Ed.</a:t>
            </a:r>
            <a:endParaRPr kumimoji="0" lang="en-US" sz="10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dirty="0" smtClean="0">
              <a:ln>
                <a:noFill/>
              </a:ln>
              <a:solidFill>
                <a:srgbClr val="000000"/>
              </a:solidFill>
              <a:effectLst/>
              <a:uLnTx/>
              <a:uFillTx/>
              <a:latin typeface="Arial" charset="0"/>
              <a:ea typeface="+mn-ea"/>
              <a:cs typeface="+mn-cs"/>
            </a:endParaRPr>
          </a:p>
        </p:txBody>
      </p:sp>
      <p:sp>
        <p:nvSpPr>
          <p:cNvPr id="14" name="TextBox 13"/>
          <p:cNvSpPr txBox="1"/>
          <p:nvPr/>
        </p:nvSpPr>
        <p:spPr>
          <a:xfrm>
            <a:off x="8305800" y="3937774"/>
            <a:ext cx="609600" cy="55399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mn-ea"/>
                <a:cs typeface="+mn-cs"/>
              </a:rPr>
              <a:t>2015</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mn-ea"/>
                <a:cs typeface="+mn-cs"/>
              </a:rPr>
              <a:t>3</a:t>
            </a:r>
            <a:r>
              <a:rPr kumimoji="0" lang="en-US" sz="1000" b="0" i="0" u="none" strike="noStrike" kern="1200" cap="none" spc="0" normalizeH="0" baseline="30000" noProof="0" dirty="0" smtClean="0">
                <a:ln>
                  <a:noFill/>
                </a:ln>
                <a:solidFill>
                  <a:srgbClr val="000000"/>
                </a:solidFill>
                <a:effectLst/>
                <a:uLnTx/>
                <a:uFillTx/>
                <a:latin typeface="Arial" charset="0"/>
                <a:ea typeface="+mn-ea"/>
                <a:cs typeface="+mn-cs"/>
              </a:rPr>
              <a:t>a</a:t>
            </a:r>
            <a:r>
              <a:rPr kumimoji="0" lang="en-US" sz="1000" b="0" i="0" u="none" strike="noStrike" kern="1200" cap="none" spc="0" normalizeH="0" baseline="0" noProof="0" dirty="0" smtClean="0">
                <a:ln>
                  <a:noFill/>
                </a:ln>
                <a:solidFill>
                  <a:srgbClr val="000000"/>
                </a:solidFill>
                <a:effectLst/>
                <a:uLnTx/>
                <a:uFillTx/>
                <a:latin typeface="Arial" charset="0"/>
                <a:ea typeface="+mn-ea"/>
                <a:cs typeface="+mn-cs"/>
              </a:rPr>
              <a:t> Ed.</a:t>
            </a:r>
            <a:endParaRPr kumimoji="0" lang="en-US" sz="10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dirty="0" smtClean="0">
              <a:ln>
                <a:noFill/>
              </a:ln>
              <a:solidFill>
                <a:srgbClr val="000000"/>
              </a:solidFill>
              <a:effectLst/>
              <a:uLnTx/>
              <a:uFillTx/>
              <a:latin typeface="Arial" charset="0"/>
              <a:ea typeface="+mn-ea"/>
              <a:cs typeface="+mn-cs"/>
            </a:endParaRPr>
          </a:p>
        </p:txBody>
      </p:sp>
      <p:graphicFrame>
        <p:nvGraphicFramePr>
          <p:cNvPr id="15" name="Table 14"/>
          <p:cNvGraphicFramePr>
            <a:graphicFrameLocks noGrp="1"/>
          </p:cNvGraphicFramePr>
          <p:nvPr>
            <p:extLst>
              <p:ext uri="{D42A27DB-BD31-4B8C-83A1-F6EECF244321}">
                <p14:modId xmlns:p14="http://schemas.microsoft.com/office/powerpoint/2010/main" val="3853809666"/>
              </p:ext>
            </p:extLst>
          </p:nvPr>
        </p:nvGraphicFramePr>
        <p:xfrm>
          <a:off x="38110" y="1447800"/>
          <a:ext cx="6286499" cy="4881880"/>
        </p:xfrm>
        <a:graphic>
          <a:graphicData uri="http://schemas.openxmlformats.org/drawingml/2006/table">
            <a:tbl>
              <a:tblPr firstRow="1" bandRow="1">
                <a:tableStyleId>{5C22544A-7EE6-4342-B048-85BDC9FD1C3A}</a:tableStyleId>
              </a:tblPr>
              <a:tblGrid>
                <a:gridCol w="1397000">
                  <a:extLst>
                    <a:ext uri="{9D8B030D-6E8A-4147-A177-3AD203B41FA5}">
                      <a16:colId xmlns:a16="http://schemas.microsoft.com/office/drawing/2014/main" val="20000"/>
                    </a:ext>
                  </a:extLst>
                </a:gridCol>
                <a:gridCol w="1008944">
                  <a:extLst>
                    <a:ext uri="{9D8B030D-6E8A-4147-A177-3AD203B41FA5}">
                      <a16:colId xmlns:a16="http://schemas.microsoft.com/office/drawing/2014/main" val="20001"/>
                    </a:ext>
                  </a:extLst>
                </a:gridCol>
                <a:gridCol w="1319389">
                  <a:extLst>
                    <a:ext uri="{9D8B030D-6E8A-4147-A177-3AD203B41FA5}">
                      <a16:colId xmlns:a16="http://schemas.microsoft.com/office/drawing/2014/main" val="20002"/>
                    </a:ext>
                  </a:extLst>
                </a:gridCol>
                <a:gridCol w="1629833">
                  <a:extLst>
                    <a:ext uri="{9D8B030D-6E8A-4147-A177-3AD203B41FA5}">
                      <a16:colId xmlns:a16="http://schemas.microsoft.com/office/drawing/2014/main" val="20003"/>
                    </a:ext>
                  </a:extLst>
                </a:gridCol>
                <a:gridCol w="931333">
                  <a:extLst>
                    <a:ext uri="{9D8B030D-6E8A-4147-A177-3AD203B41FA5}">
                      <a16:colId xmlns:a16="http://schemas.microsoft.com/office/drawing/2014/main" val="20004"/>
                    </a:ext>
                  </a:extLst>
                </a:gridCol>
              </a:tblGrid>
              <a:tr h="370840">
                <a:tc>
                  <a:txBody>
                    <a:bodyPr/>
                    <a:lstStyle/>
                    <a:p>
                      <a:endParaRPr lang="en-US" sz="1100" dirty="0">
                        <a:latin typeface="Calibri" panose="020F0502020204030204" pitchFamily="34" charset="0"/>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9900"/>
                    </a:solidFill>
                  </a:tcPr>
                </a:tc>
                <a:tc>
                  <a:txBody>
                    <a:bodyPr/>
                    <a:lstStyle/>
                    <a:p>
                      <a:endParaRPr lang="en-US" sz="1100" dirty="0">
                        <a:latin typeface="Calibri" panose="020F0502020204030204" pitchFamily="34" charset="0"/>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9900"/>
                    </a:solidFill>
                  </a:tcPr>
                </a:tc>
                <a:tc>
                  <a:txBody>
                    <a:bodyPr/>
                    <a:lstStyle/>
                    <a:p>
                      <a:pPr algn="r"/>
                      <a:endParaRPr lang="en-US" sz="1100" b="1" dirty="0">
                        <a:solidFill>
                          <a:schemeClr val="bg1">
                            <a:lumMod val="50000"/>
                          </a:schemeClr>
                        </a:solidFill>
                        <a:latin typeface="Calibri" panose="020F0502020204030204" pitchFamily="34" charset="0"/>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99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100" b="1" dirty="0">
                        <a:solidFill>
                          <a:schemeClr val="bg1">
                            <a:lumMod val="50000"/>
                          </a:schemeClr>
                        </a:solidFill>
                        <a:latin typeface="Calibri" panose="020F0502020204030204" pitchFamily="34" charset="0"/>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9900"/>
                    </a:solidFill>
                  </a:tcPr>
                </a:tc>
                <a:tc>
                  <a:txBody>
                    <a:bodyPr/>
                    <a:lstStyle/>
                    <a:p>
                      <a:endParaRPr lang="en-US" sz="1100" dirty="0">
                        <a:latin typeface="Calibri" panose="020F0502020204030204" pitchFamily="34" charset="0"/>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9900"/>
                    </a:solidFill>
                  </a:tcPr>
                </a:tc>
                <a:extLst>
                  <a:ext uri="{0D108BD9-81ED-4DB2-BD59-A6C34878D82A}">
                    <a16:rowId xmlns:a16="http://schemas.microsoft.com/office/drawing/2014/main" val="10000"/>
                  </a:ext>
                </a:extLst>
              </a:tr>
              <a:tr h="370840">
                <a:tc>
                  <a:txBody>
                    <a:bodyPr/>
                    <a:lstStyle/>
                    <a:p>
                      <a:pPr algn="ctr"/>
                      <a:r>
                        <a:rPr lang="en-US" sz="1100" dirty="0" err="1" smtClean="0">
                          <a:solidFill>
                            <a:schemeClr val="bg1"/>
                          </a:solidFill>
                          <a:latin typeface="Calibri" panose="020F0502020204030204" pitchFamily="34" charset="0"/>
                        </a:rPr>
                        <a:t>Nivel</a:t>
                      </a:r>
                      <a:endParaRPr lang="en-US" sz="1100" dirty="0">
                        <a:solidFill>
                          <a:schemeClr val="bg1"/>
                        </a:solidFill>
                        <a:latin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9900"/>
                    </a:solidFill>
                  </a:tcPr>
                </a:tc>
                <a:tc>
                  <a:txBody>
                    <a:bodyPr/>
                    <a:lstStyle/>
                    <a:p>
                      <a:pPr algn="ctr"/>
                      <a:r>
                        <a:rPr lang="en-US" sz="1100" dirty="0" err="1" smtClean="0">
                          <a:solidFill>
                            <a:schemeClr val="bg1"/>
                          </a:solidFill>
                          <a:latin typeface="Calibri" panose="020F0502020204030204" pitchFamily="34" charset="0"/>
                        </a:rPr>
                        <a:t>Escala</a:t>
                      </a:r>
                      <a:endParaRPr lang="en-US" sz="1100" dirty="0">
                        <a:solidFill>
                          <a:schemeClr val="bg1"/>
                        </a:solidFill>
                        <a:latin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9900"/>
                    </a:solidFill>
                  </a:tcPr>
                </a:tc>
                <a:tc>
                  <a:txBody>
                    <a:bodyPr/>
                    <a:lstStyle/>
                    <a:p>
                      <a:pPr algn="ctr"/>
                      <a:r>
                        <a:rPr lang="en-US" sz="1100" dirty="0" err="1" smtClean="0">
                          <a:solidFill>
                            <a:schemeClr val="bg1"/>
                          </a:solidFill>
                          <a:latin typeface="Calibri" panose="020F0502020204030204" pitchFamily="34" charset="0"/>
                        </a:rPr>
                        <a:t>Estudios</a:t>
                      </a:r>
                      <a:r>
                        <a:rPr lang="en-US" sz="1100" dirty="0" smtClean="0">
                          <a:solidFill>
                            <a:schemeClr val="bg1"/>
                          </a:solidFill>
                          <a:latin typeface="Calibri" panose="020F0502020204030204" pitchFamily="34" charset="0"/>
                        </a:rPr>
                        <a:t> </a:t>
                      </a:r>
                      <a:r>
                        <a:rPr lang="en-US" sz="1100" dirty="0" err="1" smtClean="0">
                          <a:solidFill>
                            <a:schemeClr val="bg1"/>
                          </a:solidFill>
                          <a:latin typeface="Calibri" panose="020F0502020204030204" pitchFamily="34" charset="0"/>
                        </a:rPr>
                        <a:t>Ecológicos</a:t>
                      </a:r>
                      <a:endParaRPr lang="en-US" sz="1100" dirty="0">
                        <a:solidFill>
                          <a:schemeClr val="bg1"/>
                        </a:solidFill>
                        <a:latin typeface="Calibri" panose="020F0502020204030204"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9900"/>
                    </a:solidFill>
                  </a:tcPr>
                </a:tc>
                <a:tc>
                  <a:txBody>
                    <a:bodyPr/>
                    <a:lstStyle/>
                    <a:p>
                      <a:pPr algn="ctr"/>
                      <a:r>
                        <a:rPr lang="en-US" sz="1100" dirty="0" err="1" smtClean="0">
                          <a:solidFill>
                            <a:schemeClr val="bg1"/>
                          </a:solidFill>
                          <a:latin typeface="Calibri" panose="020F0502020204030204" pitchFamily="34" charset="0"/>
                        </a:rPr>
                        <a:t>Práctica</a:t>
                      </a:r>
                      <a:r>
                        <a:rPr lang="en-US" sz="1100" dirty="0" smtClean="0">
                          <a:solidFill>
                            <a:schemeClr val="bg1"/>
                          </a:solidFill>
                          <a:latin typeface="Calibri" panose="020F0502020204030204" pitchFamily="34" charset="0"/>
                        </a:rPr>
                        <a:t> y </a:t>
                      </a:r>
                      <a:r>
                        <a:rPr lang="en-US" sz="1100" dirty="0" err="1" smtClean="0">
                          <a:solidFill>
                            <a:schemeClr val="bg1"/>
                          </a:solidFill>
                          <a:latin typeface="Calibri" panose="020F0502020204030204" pitchFamily="34" charset="0"/>
                        </a:rPr>
                        <a:t>Colaboración</a:t>
                      </a:r>
                      <a:r>
                        <a:rPr lang="en-US" sz="1100" dirty="0" smtClean="0">
                          <a:solidFill>
                            <a:schemeClr val="bg1"/>
                          </a:solidFill>
                          <a:latin typeface="Calibri" panose="020F0502020204030204" pitchFamily="34" charset="0"/>
                        </a:rPr>
                        <a:t> de </a:t>
                      </a:r>
                      <a:r>
                        <a:rPr lang="en-US" sz="1100" dirty="0" err="1" smtClean="0">
                          <a:solidFill>
                            <a:schemeClr val="bg1"/>
                          </a:solidFill>
                          <a:latin typeface="Calibri" panose="020F0502020204030204" pitchFamily="34" charset="0"/>
                        </a:rPr>
                        <a:t>Agricultores</a:t>
                      </a:r>
                      <a:endParaRPr lang="en-US" sz="1100" dirty="0">
                        <a:solidFill>
                          <a:schemeClr val="bg1"/>
                        </a:solidFill>
                        <a:latin typeface="Calibri" panose="020F0502020204030204"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9900"/>
                    </a:solidFill>
                  </a:tcPr>
                </a:tc>
                <a:tc>
                  <a:txBody>
                    <a:bodyPr/>
                    <a:lstStyle/>
                    <a:p>
                      <a:pPr algn="ctr"/>
                      <a:r>
                        <a:rPr lang="en-US" sz="1100" dirty="0" err="1" smtClean="0">
                          <a:solidFill>
                            <a:schemeClr val="bg1"/>
                          </a:solidFill>
                          <a:latin typeface="Calibri" panose="020F0502020204030204" pitchFamily="34" charset="0"/>
                        </a:rPr>
                        <a:t>Cambio</a:t>
                      </a:r>
                      <a:r>
                        <a:rPr lang="en-US" sz="1100" dirty="0" smtClean="0">
                          <a:solidFill>
                            <a:schemeClr val="bg1"/>
                          </a:solidFill>
                          <a:latin typeface="Calibri" panose="020F0502020204030204" pitchFamily="34" charset="0"/>
                        </a:rPr>
                        <a:t> Social</a:t>
                      </a:r>
                      <a:endParaRPr lang="en-US" sz="1100" dirty="0">
                        <a:solidFill>
                          <a:schemeClr val="bg1"/>
                        </a:solidFill>
                        <a:latin typeface="Calibri" panose="020F0502020204030204"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9900"/>
                    </a:solidFill>
                  </a:tcPr>
                </a:tc>
                <a:extLst>
                  <a:ext uri="{0D108BD9-81ED-4DB2-BD59-A6C34878D82A}">
                    <a16:rowId xmlns:a16="http://schemas.microsoft.com/office/drawing/2014/main" val="10001"/>
                  </a:ext>
                </a:extLst>
              </a:tr>
              <a:tr h="370840">
                <a:tc>
                  <a:txBody>
                    <a:bodyPr/>
                    <a:lstStyle/>
                    <a:p>
                      <a:r>
                        <a:rPr lang="en-US" sz="1100" dirty="0" smtClean="0">
                          <a:latin typeface="Calibri" panose="020F0502020204030204" pitchFamily="34" charset="0"/>
                        </a:rPr>
                        <a:t>1. </a:t>
                      </a:r>
                      <a:r>
                        <a:rPr lang="en-US" sz="1100" dirty="0" err="1" smtClean="0">
                          <a:latin typeface="Calibri" panose="020F0502020204030204" pitchFamily="34" charset="0"/>
                        </a:rPr>
                        <a:t>Incrementar</a:t>
                      </a:r>
                      <a:r>
                        <a:rPr lang="en-US" sz="1100" dirty="0" smtClean="0">
                          <a:latin typeface="Calibri" panose="020F0502020204030204" pitchFamily="34" charset="0"/>
                        </a:rPr>
                        <a:t> la </a:t>
                      </a:r>
                      <a:r>
                        <a:rPr lang="en-US" sz="1100" dirty="0" err="1" smtClean="0">
                          <a:latin typeface="Calibri" panose="020F0502020204030204" pitchFamily="34" charset="0"/>
                        </a:rPr>
                        <a:t>eficiencia</a:t>
                      </a:r>
                      <a:r>
                        <a:rPr lang="en-US" sz="1100" dirty="0" smtClean="0">
                          <a:latin typeface="Calibri" panose="020F0502020204030204" pitchFamily="34" charset="0"/>
                        </a:rPr>
                        <a:t> de la </a:t>
                      </a:r>
                      <a:r>
                        <a:rPr lang="en-US" sz="1100" dirty="0" err="1" smtClean="0">
                          <a:latin typeface="Calibri" panose="020F0502020204030204" pitchFamily="34" charset="0"/>
                        </a:rPr>
                        <a:t>agricultura</a:t>
                      </a:r>
                      <a:r>
                        <a:rPr lang="en-US" sz="1100" dirty="0" smtClean="0">
                          <a:latin typeface="Calibri" panose="020F0502020204030204" pitchFamily="34" charset="0"/>
                        </a:rPr>
                        <a:t> industrial</a:t>
                      </a:r>
                      <a:endParaRPr lang="en-US" sz="1100" dirty="0">
                        <a:latin typeface="Calibri" panose="020F0502020204030204" pitchFamily="34" charset="0"/>
                      </a:endParaRPr>
                    </a:p>
                  </a:txBody>
                  <a:tcPr>
                    <a:lnT w="12700" cap="flat" cmpd="sng" algn="ctr">
                      <a:noFill/>
                      <a:prstDash val="solid"/>
                      <a:round/>
                      <a:headEnd type="none" w="med" len="med"/>
                      <a:tailEnd type="none" w="med" len="med"/>
                    </a:lnT>
                  </a:tcPr>
                </a:tc>
                <a:tc>
                  <a:txBody>
                    <a:bodyPr/>
                    <a:lstStyle/>
                    <a:p>
                      <a:r>
                        <a:rPr lang="en-US" sz="1100" dirty="0" err="1" smtClean="0">
                          <a:latin typeface="Calibri" panose="020F0502020204030204" pitchFamily="34" charset="0"/>
                        </a:rPr>
                        <a:t>Finca</a:t>
                      </a:r>
                      <a:endParaRPr lang="en-US" sz="1100" dirty="0">
                        <a:latin typeface="Calibri" panose="020F0502020204030204" pitchFamily="34" charset="0"/>
                      </a:endParaRPr>
                    </a:p>
                  </a:txBody>
                  <a:tcPr>
                    <a:lnT w="12700" cap="flat" cmpd="sng" algn="ctr">
                      <a:noFill/>
                      <a:prstDash val="solid"/>
                      <a:round/>
                      <a:headEnd type="none" w="med" len="med"/>
                      <a:tailEnd type="none" w="med" len="med"/>
                    </a:lnT>
                  </a:tcPr>
                </a:tc>
                <a:tc>
                  <a:txBody>
                    <a:bodyPr/>
                    <a:lstStyle/>
                    <a:p>
                      <a:r>
                        <a:rPr lang="en-US" sz="1100" i="1" dirty="0" err="1" smtClean="0">
                          <a:latin typeface="Calibri" panose="020F0502020204030204" pitchFamily="34" charset="0"/>
                        </a:rPr>
                        <a:t>Primario</a:t>
                      </a:r>
                      <a:endParaRPr lang="en-US" sz="1100" i="1" dirty="0">
                        <a:latin typeface="Calibri" panose="020F0502020204030204" pitchFamily="34" charset="0"/>
                      </a:endParaRPr>
                    </a:p>
                  </a:txBody>
                  <a:tcPr>
                    <a:lnT w="12700" cap="flat" cmpd="sng" algn="ctr">
                      <a:noFill/>
                      <a:prstDash val="solid"/>
                      <a:round/>
                      <a:headEnd type="none" w="med" len="med"/>
                      <a:tailEnd type="none" w="med" len="med"/>
                    </a:lnT>
                  </a:tcPr>
                </a:tc>
                <a:tc>
                  <a:txBody>
                    <a:bodyPr/>
                    <a:lstStyle/>
                    <a:p>
                      <a:r>
                        <a:rPr lang="en-US" sz="1100" i="1" dirty="0" smtClean="0">
                          <a:latin typeface="Calibri" panose="020F0502020204030204" pitchFamily="34" charset="0"/>
                        </a:rPr>
                        <a:t>Important-</a:t>
                      </a:r>
                      <a:r>
                        <a:rPr lang="en-US" sz="1100" dirty="0" smtClean="0">
                          <a:latin typeface="Calibri" panose="020F0502020204030204" pitchFamily="34" charset="0"/>
                        </a:rPr>
                        <a:t> </a:t>
                      </a:r>
                      <a:r>
                        <a:rPr lang="en-US" sz="1000" dirty="0" smtClean="0">
                          <a:latin typeface="Calibri" panose="020F0502020204030204" pitchFamily="34" charset="0"/>
                        </a:rPr>
                        <a:t>lowers costs &amp; lessens environmental</a:t>
                      </a:r>
                      <a:r>
                        <a:rPr lang="en-US" sz="1000" baseline="0" dirty="0" smtClean="0">
                          <a:latin typeface="Calibri" panose="020F0502020204030204" pitchFamily="34" charset="0"/>
                        </a:rPr>
                        <a:t> impact</a:t>
                      </a:r>
                      <a:endParaRPr lang="en-US" sz="1000" dirty="0">
                        <a:latin typeface="Calibri" panose="020F0502020204030204" pitchFamily="34" charset="0"/>
                      </a:endParaRPr>
                    </a:p>
                  </a:txBody>
                  <a:tcPr>
                    <a:lnT w="12700" cap="flat" cmpd="sng" algn="ctr">
                      <a:noFill/>
                      <a:prstDash val="solid"/>
                      <a:round/>
                      <a:headEnd type="none" w="med" len="med"/>
                      <a:tailEnd type="none" w="med" len="med"/>
                    </a:lnT>
                  </a:tcPr>
                </a:tc>
                <a:tc>
                  <a:txBody>
                    <a:bodyPr/>
                    <a:lstStyle/>
                    <a:p>
                      <a:r>
                        <a:rPr lang="en-US" sz="1100" i="1" dirty="0" err="1" smtClean="0">
                          <a:latin typeface="Calibri" panose="020F0502020204030204" pitchFamily="34" charset="0"/>
                        </a:rPr>
                        <a:t>Menor</a:t>
                      </a:r>
                      <a:endParaRPr lang="en-US" sz="1100" i="1" dirty="0">
                        <a:latin typeface="Calibri" panose="020F0502020204030204" pitchFamily="34" charset="0"/>
                      </a:endParaRPr>
                    </a:p>
                  </a:txBody>
                  <a:tcPr>
                    <a:lnT w="12700" cap="flat" cmpd="sng" algn="ctr">
                      <a:noFill/>
                      <a:prstDash val="solid"/>
                      <a:round/>
                      <a:headEnd type="none" w="med" len="med"/>
                      <a:tailEnd type="none" w="med" len="med"/>
                    </a:lnT>
                  </a:tcPr>
                </a:tc>
                <a:extLst>
                  <a:ext uri="{0D108BD9-81ED-4DB2-BD59-A6C34878D82A}">
                    <a16:rowId xmlns:a16="http://schemas.microsoft.com/office/drawing/2014/main" val="10002"/>
                  </a:ext>
                </a:extLst>
              </a:tr>
              <a:tr h="370840">
                <a:tc>
                  <a:txBody>
                    <a:bodyPr/>
                    <a:lstStyle/>
                    <a:p>
                      <a:r>
                        <a:rPr lang="en-US" sz="1100" dirty="0" smtClean="0">
                          <a:latin typeface="Calibri" panose="020F0502020204030204" pitchFamily="34" charset="0"/>
                        </a:rPr>
                        <a:t>2. </a:t>
                      </a:r>
                      <a:r>
                        <a:rPr lang="en-US" sz="1100" dirty="0" err="1" smtClean="0">
                          <a:latin typeface="Calibri" panose="020F0502020204030204" pitchFamily="34" charset="0"/>
                        </a:rPr>
                        <a:t>Sustituir</a:t>
                      </a:r>
                      <a:r>
                        <a:rPr lang="en-US" sz="1100" dirty="0" smtClean="0">
                          <a:latin typeface="Calibri" panose="020F0502020204030204" pitchFamily="34" charset="0"/>
                        </a:rPr>
                        <a:t> practices e </a:t>
                      </a:r>
                      <a:r>
                        <a:rPr lang="en-US" sz="1100" dirty="0" err="1" smtClean="0">
                          <a:latin typeface="Calibri" panose="020F0502020204030204" pitchFamily="34" charset="0"/>
                        </a:rPr>
                        <a:t>insumos</a:t>
                      </a:r>
                      <a:endParaRPr lang="en-US" sz="1100" dirty="0">
                        <a:latin typeface="Calibri" panose="020F0502020204030204" pitchFamily="34" charset="0"/>
                      </a:endParaRPr>
                    </a:p>
                  </a:txBody>
                  <a:tcPr/>
                </a:tc>
                <a:tc>
                  <a:txBody>
                    <a:bodyPr/>
                    <a:lstStyle/>
                    <a:p>
                      <a:r>
                        <a:rPr lang="en-US" sz="1100" dirty="0" err="1" smtClean="0">
                          <a:latin typeface="Calibri" panose="020F0502020204030204" pitchFamily="34" charset="0"/>
                        </a:rPr>
                        <a:t>Finca</a:t>
                      </a:r>
                      <a:endParaRPr lang="en-US" sz="1100" dirty="0">
                        <a:latin typeface="Calibri" panose="020F0502020204030204" pitchFamily="34" charset="0"/>
                      </a:endParaRPr>
                    </a:p>
                  </a:txBody>
                  <a:tcPr/>
                </a:tc>
                <a:tc>
                  <a:txBody>
                    <a:bodyPr/>
                    <a:lstStyle/>
                    <a:p>
                      <a:r>
                        <a:rPr lang="en-US" sz="1100" i="1" dirty="0" err="1" smtClean="0">
                          <a:latin typeface="Calibri" panose="020F0502020204030204" pitchFamily="34" charset="0"/>
                        </a:rPr>
                        <a:t>Primario</a:t>
                      </a:r>
                      <a:endParaRPr lang="en-US" sz="1100" i="1" dirty="0">
                        <a:latin typeface="Calibri" panose="020F0502020204030204" pitchFamily="34" charset="0"/>
                      </a:endParaRPr>
                    </a:p>
                  </a:txBody>
                  <a:tcPr/>
                </a:tc>
                <a:tc>
                  <a:txBody>
                    <a:bodyPr/>
                    <a:lstStyle/>
                    <a:p>
                      <a:r>
                        <a:rPr lang="en-US" sz="1100" i="1" dirty="0" smtClean="0">
                          <a:latin typeface="Calibri" panose="020F0502020204030204" pitchFamily="34" charset="0"/>
                        </a:rPr>
                        <a:t>Important-</a:t>
                      </a:r>
                      <a:r>
                        <a:rPr lang="en-US" sz="1100" baseline="0" dirty="0" smtClean="0">
                          <a:latin typeface="Calibri" panose="020F0502020204030204" pitchFamily="34" charset="0"/>
                        </a:rPr>
                        <a:t> </a:t>
                      </a:r>
                      <a:r>
                        <a:rPr lang="en-US" sz="1000" baseline="0" dirty="0" smtClean="0">
                          <a:latin typeface="Calibri" panose="020F0502020204030204" pitchFamily="34" charset="0"/>
                        </a:rPr>
                        <a:t>supports shift to alternative practices</a:t>
                      </a:r>
                      <a:endParaRPr lang="en-US" sz="1000" dirty="0">
                        <a:latin typeface="Calibri" panose="020F0502020204030204" pitchFamily="34" charset="0"/>
                      </a:endParaRPr>
                    </a:p>
                  </a:txBody>
                  <a:tcPr/>
                </a:tc>
                <a:tc>
                  <a:txBody>
                    <a:bodyPr/>
                    <a:lstStyle/>
                    <a:p>
                      <a:r>
                        <a:rPr lang="en-US" sz="1100" i="1" dirty="0" err="1" smtClean="0">
                          <a:latin typeface="Calibri" panose="020F0502020204030204" pitchFamily="34" charset="0"/>
                        </a:rPr>
                        <a:t>Menor</a:t>
                      </a:r>
                      <a:endParaRPr lang="en-US" sz="1100" i="1" dirty="0">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en-US" sz="1100" dirty="0" smtClean="0">
                          <a:latin typeface="Calibri" panose="020F0502020204030204" pitchFamily="34" charset="0"/>
                        </a:rPr>
                        <a:t>3.</a:t>
                      </a:r>
                      <a:r>
                        <a:rPr lang="en-US" sz="1100" baseline="0" dirty="0" smtClean="0">
                          <a:latin typeface="Calibri" panose="020F0502020204030204" pitchFamily="34" charset="0"/>
                        </a:rPr>
                        <a:t> </a:t>
                      </a:r>
                      <a:r>
                        <a:rPr lang="en-US" sz="1100" baseline="0" dirty="0" err="1" smtClean="0">
                          <a:latin typeface="Calibri" panose="020F0502020204030204" pitchFamily="34" charset="0"/>
                        </a:rPr>
                        <a:t>Rediseñar</a:t>
                      </a:r>
                      <a:r>
                        <a:rPr lang="en-US" sz="1100" baseline="0" dirty="0" smtClean="0">
                          <a:latin typeface="Calibri" panose="020F0502020204030204" pitchFamily="34" charset="0"/>
                        </a:rPr>
                        <a:t> el agroecosistema</a:t>
                      </a:r>
                      <a:endParaRPr lang="en-US" sz="1100" dirty="0">
                        <a:latin typeface="Calibri" panose="020F0502020204030204" pitchFamily="34" charset="0"/>
                      </a:endParaRPr>
                    </a:p>
                  </a:txBody>
                  <a:tcPr/>
                </a:tc>
                <a:tc>
                  <a:txBody>
                    <a:bodyPr/>
                    <a:lstStyle/>
                    <a:p>
                      <a:r>
                        <a:rPr lang="en-US" sz="1100" dirty="0" err="1" smtClean="0">
                          <a:latin typeface="Calibri" panose="020F0502020204030204" pitchFamily="34" charset="0"/>
                        </a:rPr>
                        <a:t>Finca</a:t>
                      </a:r>
                      <a:r>
                        <a:rPr lang="en-US" sz="1100" dirty="0" smtClean="0">
                          <a:latin typeface="Calibri" panose="020F0502020204030204" pitchFamily="34" charset="0"/>
                        </a:rPr>
                        <a:t>, region</a:t>
                      </a:r>
                      <a:endParaRPr lang="en-US" sz="1100" dirty="0">
                        <a:latin typeface="Calibri" panose="020F0502020204030204" pitchFamily="34" charset="0"/>
                      </a:endParaRPr>
                    </a:p>
                  </a:txBody>
                  <a:tcPr/>
                </a:tc>
                <a:tc>
                  <a:txBody>
                    <a:bodyPr/>
                    <a:lstStyle/>
                    <a:p>
                      <a:r>
                        <a:rPr lang="en-US" sz="1100" i="1" dirty="0" err="1" smtClean="0">
                          <a:latin typeface="Calibri" panose="020F0502020204030204" pitchFamily="34" charset="0"/>
                        </a:rPr>
                        <a:t>Primario</a:t>
                      </a:r>
                      <a:r>
                        <a:rPr lang="en-US" sz="1100" dirty="0" smtClean="0">
                          <a:latin typeface="Calibri" panose="020F0502020204030204" pitchFamily="34" charset="0"/>
                        </a:rPr>
                        <a:t>- </a:t>
                      </a:r>
                      <a:r>
                        <a:rPr lang="en-US" sz="1000" dirty="0" smtClean="0">
                          <a:latin typeface="Calibri" panose="020F0502020204030204" pitchFamily="34" charset="0"/>
                        </a:rPr>
                        <a:t>develops sustainability indicators</a:t>
                      </a:r>
                      <a:endParaRPr lang="en-US" sz="1000" dirty="0">
                        <a:latin typeface="Calibri" panose="020F0502020204030204" pitchFamily="34" charset="0"/>
                      </a:endParaRPr>
                    </a:p>
                  </a:txBody>
                  <a:tcPr/>
                </a:tc>
                <a:tc>
                  <a:txBody>
                    <a:bodyPr/>
                    <a:lstStyle/>
                    <a:p>
                      <a:r>
                        <a:rPr lang="en-US" sz="1100" i="1" dirty="0" smtClean="0">
                          <a:latin typeface="Calibri" panose="020F0502020204030204" pitchFamily="34" charset="0"/>
                        </a:rPr>
                        <a:t>Important-</a:t>
                      </a:r>
                      <a:r>
                        <a:rPr lang="en-US" sz="1100" dirty="0" smtClean="0">
                          <a:latin typeface="Calibri" panose="020F0502020204030204" pitchFamily="34" charset="0"/>
                        </a:rPr>
                        <a:t> </a:t>
                      </a:r>
                      <a:r>
                        <a:rPr lang="en-US" sz="1000" dirty="0" smtClean="0">
                          <a:latin typeface="Calibri" panose="020F0502020204030204" pitchFamily="34" charset="0"/>
                        </a:rPr>
                        <a:t>builds true sustainability at the farm scale</a:t>
                      </a:r>
                      <a:endParaRPr lang="en-US" sz="1000" dirty="0">
                        <a:latin typeface="Calibri" panose="020F0502020204030204" pitchFamily="34" charset="0"/>
                      </a:endParaRPr>
                    </a:p>
                  </a:txBody>
                  <a:tcPr/>
                </a:tc>
                <a:tc>
                  <a:txBody>
                    <a:bodyPr/>
                    <a:lstStyle/>
                    <a:p>
                      <a:r>
                        <a:rPr lang="en-US" sz="1100" i="1" dirty="0" smtClean="0">
                          <a:latin typeface="Calibri" panose="020F0502020204030204" pitchFamily="34" charset="0"/>
                        </a:rPr>
                        <a:t>Important- </a:t>
                      </a:r>
                      <a:r>
                        <a:rPr lang="en-US" sz="1000" dirty="0" smtClean="0">
                          <a:latin typeface="Calibri" panose="020F0502020204030204" pitchFamily="34" charset="0"/>
                        </a:rPr>
                        <a:t>builds enterprise viability</a:t>
                      </a:r>
                      <a:r>
                        <a:rPr lang="en-US" sz="1000" baseline="0" dirty="0" smtClean="0">
                          <a:latin typeface="Calibri" panose="020F0502020204030204" pitchFamily="34" charset="0"/>
                        </a:rPr>
                        <a:t> &amp; societal support</a:t>
                      </a:r>
                      <a:endParaRPr lang="en-US" sz="1000"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en-US" sz="1100" dirty="0" smtClean="0">
                          <a:latin typeface="Calibri" panose="020F0502020204030204" pitchFamily="34" charset="0"/>
                        </a:rPr>
                        <a:t>4. Re-</a:t>
                      </a:r>
                      <a:r>
                        <a:rPr lang="en-US" sz="1100" dirty="0" err="1" smtClean="0">
                          <a:latin typeface="Calibri" panose="020F0502020204030204" pitchFamily="34" charset="0"/>
                        </a:rPr>
                        <a:t>establecer</a:t>
                      </a:r>
                      <a:r>
                        <a:rPr lang="en-US" sz="1100" baseline="0" dirty="0" smtClean="0">
                          <a:latin typeface="Calibri" panose="020F0502020204030204" pitchFamily="34" charset="0"/>
                        </a:rPr>
                        <a:t> </a:t>
                      </a:r>
                      <a:r>
                        <a:rPr lang="en-US" sz="1100" baseline="0" dirty="0" err="1" smtClean="0">
                          <a:latin typeface="Calibri" panose="020F0502020204030204" pitchFamily="34" charset="0"/>
                        </a:rPr>
                        <a:t>relacion</a:t>
                      </a:r>
                      <a:r>
                        <a:rPr lang="en-US" sz="1100" baseline="0" dirty="0" smtClean="0">
                          <a:latin typeface="Calibri" panose="020F0502020204030204" pitchFamily="34" charset="0"/>
                        </a:rPr>
                        <a:t> entre </a:t>
                      </a:r>
                      <a:r>
                        <a:rPr lang="en-US" sz="1100" baseline="0" dirty="0" err="1" smtClean="0">
                          <a:latin typeface="Calibri" panose="020F0502020204030204" pitchFamily="34" charset="0"/>
                        </a:rPr>
                        <a:t>consumidores</a:t>
                      </a:r>
                      <a:r>
                        <a:rPr lang="en-US" sz="1100" baseline="0" dirty="0" smtClean="0">
                          <a:latin typeface="Calibri" panose="020F0502020204030204" pitchFamily="34" charset="0"/>
                        </a:rPr>
                        <a:t> y </a:t>
                      </a:r>
                      <a:r>
                        <a:rPr lang="en-US" sz="1100" baseline="0" dirty="0" err="1" smtClean="0">
                          <a:latin typeface="Calibri" panose="020F0502020204030204" pitchFamily="34" charset="0"/>
                        </a:rPr>
                        <a:t>agricultores</a:t>
                      </a:r>
                      <a:r>
                        <a:rPr lang="en-US" sz="1100" baseline="0" dirty="0" smtClean="0">
                          <a:latin typeface="Calibri" panose="020F0502020204030204" pitchFamily="34" charset="0"/>
                        </a:rPr>
                        <a:t>- </a:t>
                      </a:r>
                      <a:r>
                        <a:rPr lang="en-US" sz="1100" baseline="0" dirty="0" err="1" smtClean="0">
                          <a:latin typeface="Calibri" panose="020F0502020204030204" pitchFamily="34" charset="0"/>
                        </a:rPr>
                        <a:t>redes</a:t>
                      </a:r>
                      <a:r>
                        <a:rPr lang="en-US" sz="1100" baseline="0" dirty="0" smtClean="0">
                          <a:latin typeface="Calibri" panose="020F0502020204030204" pitchFamily="34" charset="0"/>
                        </a:rPr>
                        <a:t> </a:t>
                      </a:r>
                      <a:r>
                        <a:rPr lang="en-US" sz="1100" baseline="0" dirty="0" err="1" smtClean="0">
                          <a:latin typeface="Calibri" panose="020F0502020204030204" pitchFamily="34" charset="0"/>
                        </a:rPr>
                        <a:t>alternativas</a:t>
                      </a:r>
                      <a:endParaRPr lang="en-US" sz="1100" dirty="0">
                        <a:latin typeface="Calibri" panose="020F0502020204030204" pitchFamily="34" charset="0"/>
                      </a:endParaRPr>
                    </a:p>
                  </a:txBody>
                  <a:tcPr/>
                </a:tc>
                <a:tc>
                  <a:txBody>
                    <a:bodyPr/>
                    <a:lstStyle/>
                    <a:p>
                      <a:r>
                        <a:rPr lang="en-US" sz="1100" dirty="0" err="1" smtClean="0">
                          <a:latin typeface="Calibri" panose="020F0502020204030204" pitchFamily="34" charset="0"/>
                        </a:rPr>
                        <a:t>Loca</a:t>
                      </a:r>
                      <a:r>
                        <a:rPr lang="en-US" sz="1100" dirty="0" smtClean="0">
                          <a:latin typeface="Calibri" panose="020F0502020204030204" pitchFamily="34" charset="0"/>
                        </a:rPr>
                        <a:t>,</a:t>
                      </a:r>
                      <a:r>
                        <a:rPr lang="en-US" sz="1100" baseline="0" dirty="0" smtClean="0">
                          <a:latin typeface="Calibri" panose="020F0502020204030204" pitchFamily="34" charset="0"/>
                        </a:rPr>
                        <a:t> regional, </a:t>
                      </a:r>
                      <a:r>
                        <a:rPr lang="en-US" sz="1100" baseline="0" dirty="0" err="1" smtClean="0">
                          <a:latin typeface="Calibri" panose="020F0502020204030204" pitchFamily="34" charset="0"/>
                        </a:rPr>
                        <a:t>nacional</a:t>
                      </a:r>
                      <a:endParaRPr lang="en-US" sz="1100" dirty="0">
                        <a:latin typeface="Calibri" panose="020F0502020204030204" pitchFamily="34" charset="0"/>
                      </a:endParaRPr>
                    </a:p>
                  </a:txBody>
                  <a:tcPr/>
                </a:tc>
                <a:tc>
                  <a:txBody>
                    <a:bodyPr/>
                    <a:lstStyle/>
                    <a:p>
                      <a:r>
                        <a:rPr lang="en-US" sz="1100" i="1" dirty="0" smtClean="0">
                          <a:latin typeface="Calibri" panose="020F0502020204030204" pitchFamily="34" charset="0"/>
                        </a:rPr>
                        <a:t>Supportive-</a:t>
                      </a:r>
                      <a:r>
                        <a:rPr lang="en-US" sz="1100" baseline="0" dirty="0" smtClean="0">
                          <a:latin typeface="Calibri" panose="020F0502020204030204" pitchFamily="34" charset="0"/>
                        </a:rPr>
                        <a:t> </a:t>
                      </a:r>
                      <a:r>
                        <a:rPr lang="en-US" sz="1000" baseline="0" dirty="0" smtClean="0">
                          <a:latin typeface="Calibri" panose="020F0502020204030204" pitchFamily="34" charset="0"/>
                        </a:rPr>
                        <a:t>interdisciplinary research provides evidence of need for change &amp; viability of alternatives</a:t>
                      </a:r>
                      <a:endParaRPr lang="en-US" sz="1000" dirty="0">
                        <a:latin typeface="Calibri" panose="020F0502020204030204" pitchFamily="34" charset="0"/>
                      </a:endParaRPr>
                    </a:p>
                  </a:txBody>
                  <a:tcPr/>
                </a:tc>
                <a:tc>
                  <a:txBody>
                    <a:bodyPr/>
                    <a:lstStyle/>
                    <a:p>
                      <a:r>
                        <a:rPr lang="en-US" sz="1100" i="1" dirty="0" smtClean="0">
                          <a:latin typeface="Calibri" panose="020F0502020204030204" pitchFamily="34" charset="0"/>
                        </a:rPr>
                        <a:t>Important-</a:t>
                      </a:r>
                      <a:r>
                        <a:rPr lang="en-US" sz="1100" dirty="0" smtClean="0">
                          <a:latin typeface="Calibri" panose="020F0502020204030204" pitchFamily="34" charset="0"/>
                        </a:rPr>
                        <a:t> </a:t>
                      </a:r>
                      <a:r>
                        <a:rPr lang="en-US" sz="1000" dirty="0" smtClean="0">
                          <a:latin typeface="Calibri" panose="020F0502020204030204" pitchFamily="34" charset="0"/>
                        </a:rPr>
                        <a:t>forms direct and supportive relationships</a:t>
                      </a:r>
                      <a:endParaRPr lang="en-US" sz="1000" dirty="0">
                        <a:latin typeface="Calibri" panose="020F0502020204030204" pitchFamily="34" charset="0"/>
                      </a:endParaRPr>
                    </a:p>
                  </a:txBody>
                  <a:tcPr/>
                </a:tc>
                <a:tc>
                  <a:txBody>
                    <a:bodyPr/>
                    <a:lstStyle/>
                    <a:p>
                      <a:r>
                        <a:rPr lang="en-US" sz="1100" i="1" dirty="0" smtClean="0">
                          <a:latin typeface="Calibri" panose="020F0502020204030204" pitchFamily="34" charset="0"/>
                        </a:rPr>
                        <a:t>Primary- </a:t>
                      </a:r>
                      <a:r>
                        <a:rPr lang="en-US" sz="1000" dirty="0" smtClean="0">
                          <a:latin typeface="Calibri" panose="020F0502020204030204" pitchFamily="34" charset="0"/>
                        </a:rPr>
                        <a:t>Economies restructured; values &amp; behaviors changes</a:t>
                      </a:r>
                      <a:endParaRPr lang="en-US" sz="1000" dirty="0">
                        <a:latin typeface="Calibri" panose="020F0502020204030204" pitchFamily="34" charset="0"/>
                      </a:endParaRPr>
                    </a:p>
                  </a:txBody>
                  <a:tcPr/>
                </a:tc>
                <a:extLst>
                  <a:ext uri="{0D108BD9-81ED-4DB2-BD59-A6C34878D82A}">
                    <a16:rowId xmlns:a16="http://schemas.microsoft.com/office/drawing/2014/main" val="10005"/>
                  </a:ext>
                </a:extLst>
              </a:tr>
              <a:tr h="370840">
                <a:tc>
                  <a:txBody>
                    <a:bodyPr/>
                    <a:lstStyle/>
                    <a:p>
                      <a:r>
                        <a:rPr lang="en-US" sz="1100" dirty="0" smtClean="0">
                          <a:latin typeface="Calibri" panose="020F0502020204030204" pitchFamily="34" charset="0"/>
                        </a:rPr>
                        <a:t>5. </a:t>
                      </a:r>
                      <a:r>
                        <a:rPr lang="en-US" sz="1100" dirty="0" err="1" smtClean="0">
                          <a:latin typeface="Calibri" panose="020F0502020204030204" pitchFamily="34" charset="0"/>
                        </a:rPr>
                        <a:t>Reconstruir</a:t>
                      </a:r>
                      <a:r>
                        <a:rPr lang="en-US" sz="1100" dirty="0" smtClean="0">
                          <a:latin typeface="Calibri" panose="020F0502020204030204" pitchFamily="34" charset="0"/>
                        </a:rPr>
                        <a:t> el Sistema </a:t>
                      </a:r>
                      <a:r>
                        <a:rPr lang="en-US" sz="1100" dirty="0" err="1" smtClean="0">
                          <a:latin typeface="Calibri" panose="020F0502020204030204" pitchFamily="34" charset="0"/>
                        </a:rPr>
                        <a:t>alimentario</a:t>
                      </a:r>
                      <a:r>
                        <a:rPr lang="en-US" sz="1100" dirty="0" smtClean="0">
                          <a:latin typeface="Calibri" panose="020F0502020204030204" pitchFamily="34" charset="0"/>
                        </a:rPr>
                        <a:t> global para que sea </a:t>
                      </a:r>
                      <a:r>
                        <a:rPr lang="en-US" sz="1100" dirty="0" err="1" smtClean="0">
                          <a:latin typeface="Calibri" panose="020F0502020204030204" pitchFamily="34" charset="0"/>
                        </a:rPr>
                        <a:t>sostenible</a:t>
                      </a:r>
                      <a:r>
                        <a:rPr lang="en-US" sz="1100" dirty="0" smtClean="0">
                          <a:latin typeface="Calibri" panose="020F0502020204030204" pitchFamily="34" charset="0"/>
                        </a:rPr>
                        <a:t> y </a:t>
                      </a:r>
                      <a:r>
                        <a:rPr lang="en-US" sz="1100" dirty="0" err="1" smtClean="0">
                          <a:latin typeface="Calibri" panose="020F0502020204030204" pitchFamily="34" charset="0"/>
                        </a:rPr>
                        <a:t>equitativo</a:t>
                      </a:r>
                      <a:r>
                        <a:rPr lang="en-US" sz="1100" dirty="0" smtClean="0">
                          <a:latin typeface="Calibri" panose="020F0502020204030204" pitchFamily="34" charset="0"/>
                        </a:rPr>
                        <a:t> para </a:t>
                      </a:r>
                      <a:r>
                        <a:rPr lang="en-US" sz="1100" dirty="0" err="1" smtClean="0">
                          <a:latin typeface="Calibri" panose="020F0502020204030204" pitchFamily="34" charset="0"/>
                        </a:rPr>
                        <a:t>todos</a:t>
                      </a:r>
                      <a:r>
                        <a:rPr lang="en-US" sz="1100" dirty="0" smtClean="0">
                          <a:latin typeface="Calibri" panose="020F0502020204030204" pitchFamily="34" charset="0"/>
                        </a:rPr>
                        <a:t> </a:t>
                      </a:r>
                      <a:endParaRPr lang="en-US" sz="1100" dirty="0">
                        <a:latin typeface="Calibri" panose="020F0502020204030204" pitchFamily="34" charset="0"/>
                      </a:endParaRPr>
                    </a:p>
                  </a:txBody>
                  <a:tcPr/>
                </a:tc>
                <a:tc>
                  <a:txBody>
                    <a:bodyPr/>
                    <a:lstStyle/>
                    <a:p>
                      <a:r>
                        <a:rPr lang="en-US" sz="1100" dirty="0" smtClean="0">
                          <a:latin typeface="Calibri" panose="020F0502020204030204" pitchFamily="34" charset="0"/>
                        </a:rPr>
                        <a:t>Global</a:t>
                      </a:r>
                      <a:endParaRPr lang="en-US" sz="1100" dirty="0">
                        <a:latin typeface="Calibri" panose="020F0502020204030204" pitchFamily="34" charset="0"/>
                      </a:endParaRPr>
                    </a:p>
                  </a:txBody>
                  <a:tcPr/>
                </a:tc>
                <a:tc>
                  <a:txBody>
                    <a:bodyPr/>
                    <a:lstStyle/>
                    <a:p>
                      <a:r>
                        <a:rPr lang="en-US" sz="1100" i="1" dirty="0" smtClean="0">
                          <a:latin typeface="Calibri" panose="020F0502020204030204" pitchFamily="34" charset="0"/>
                        </a:rPr>
                        <a:t>Supportive- </a:t>
                      </a:r>
                      <a:r>
                        <a:rPr lang="en-US" sz="1000" dirty="0" smtClean="0">
                          <a:latin typeface="Calibri" panose="020F0502020204030204" pitchFamily="34" charset="0"/>
                        </a:rPr>
                        <a:t>Transdisciplinary research promotes the change</a:t>
                      </a:r>
                      <a:r>
                        <a:rPr lang="en-US" sz="1000" baseline="0" dirty="0" smtClean="0">
                          <a:latin typeface="Calibri" panose="020F0502020204030204" pitchFamily="34" charset="0"/>
                        </a:rPr>
                        <a:t> process &amp; monitors sustainability</a:t>
                      </a:r>
                      <a:endParaRPr lang="en-US" sz="1000" dirty="0">
                        <a:latin typeface="Calibri" panose="020F0502020204030204" pitchFamily="34" charset="0"/>
                      </a:endParaRPr>
                    </a:p>
                  </a:txBody>
                  <a:tcPr/>
                </a:tc>
                <a:tc>
                  <a:txBody>
                    <a:bodyPr/>
                    <a:lstStyle/>
                    <a:p>
                      <a:r>
                        <a:rPr lang="en-US" sz="1100" i="1" dirty="0" smtClean="0">
                          <a:latin typeface="Calibri" panose="020F0502020204030204" pitchFamily="34" charset="0"/>
                        </a:rPr>
                        <a:t>Important-</a:t>
                      </a:r>
                      <a:r>
                        <a:rPr lang="en-US" sz="1100" dirty="0" smtClean="0">
                          <a:latin typeface="Calibri" panose="020F0502020204030204" pitchFamily="34" charset="0"/>
                        </a:rPr>
                        <a:t> offers the practical basis for the paradigm shift</a:t>
                      </a:r>
                      <a:endParaRPr lang="en-US" sz="1100" dirty="0">
                        <a:latin typeface="Calibri" panose="020F0502020204030204" pitchFamily="34" charset="0"/>
                      </a:endParaRPr>
                    </a:p>
                  </a:txBody>
                  <a:tcPr/>
                </a:tc>
                <a:tc>
                  <a:txBody>
                    <a:bodyPr/>
                    <a:lstStyle/>
                    <a:p>
                      <a:r>
                        <a:rPr lang="en-US" sz="1100" i="1" dirty="0" smtClean="0">
                          <a:latin typeface="Calibri" panose="020F0502020204030204" pitchFamily="34" charset="0"/>
                        </a:rPr>
                        <a:t>Primary-</a:t>
                      </a:r>
                      <a:r>
                        <a:rPr lang="en-US" sz="1100" i="1" baseline="0" dirty="0" smtClean="0">
                          <a:latin typeface="Calibri" panose="020F0502020204030204" pitchFamily="34" charset="0"/>
                        </a:rPr>
                        <a:t> </a:t>
                      </a:r>
                      <a:r>
                        <a:rPr lang="en-US" sz="1000" baseline="0" dirty="0" smtClean="0">
                          <a:latin typeface="Calibri" panose="020F0502020204030204" pitchFamily="34" charset="0"/>
                        </a:rPr>
                        <a:t>World systems fundamentally transformed</a:t>
                      </a:r>
                      <a:endParaRPr lang="en-US" sz="1000" dirty="0">
                        <a:latin typeface="Calibri" panose="020F0502020204030204" pitchFamily="34" charset="0"/>
                      </a:endParaRP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4213796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825074" y="966651"/>
            <a:ext cx="7548891" cy="4401205"/>
          </a:xfrm>
          <a:prstGeom prst="rect">
            <a:avLst/>
          </a:prstGeom>
          <a:noFill/>
        </p:spPr>
        <p:txBody>
          <a:bodyPr wrap="square" rtlCol="0">
            <a:spAutoFit/>
          </a:bodyPr>
          <a:lstStyle/>
          <a:p>
            <a:pPr marL="347663" marR="0" lvl="1" indent="-347663" algn="l" defTabSz="457200" rtl="0" eaLnBrk="1" fontAlgn="auto" latinLnBrk="0" hangingPunct="1">
              <a:lnSpc>
                <a:spcPct val="100000"/>
              </a:lnSpc>
              <a:spcBef>
                <a:spcPts val="0"/>
              </a:spcBef>
              <a:spcAft>
                <a:spcPts val="0"/>
              </a:spcAft>
              <a:buClr>
                <a:srgbClr val="008000"/>
              </a:buClr>
              <a:buSzTx/>
              <a:buFont typeface="Wingdings" pitchFamily="2" charset="2"/>
              <a:buChar char="§"/>
              <a:tabLst/>
              <a:defRPr/>
            </a:pPr>
            <a:r>
              <a:rPr kumimoji="0" lang="en-US" sz="2000" b="1" i="0" u="none" strike="noStrike" kern="1200" cap="none" spc="0" normalizeH="0" baseline="0" noProof="0" dirty="0" err="1" smtClean="0">
                <a:ln>
                  <a:noFill/>
                </a:ln>
                <a:solidFill>
                  <a:srgbClr val="000000"/>
                </a:solidFill>
                <a:effectLst/>
                <a:uLnTx/>
                <a:uFillTx/>
                <a:latin typeface="Calibri"/>
                <a:ea typeface="+mn-ea"/>
                <a:cs typeface="Tahoma" pitchFamily="34" charset="0"/>
              </a:rPr>
              <a:t>Nivel</a:t>
            </a:r>
            <a:r>
              <a:rPr kumimoji="0" lang="en-US" sz="2000" b="1" i="0" u="none" strike="noStrike" kern="1200" cap="none" spc="0" normalizeH="0" baseline="0" noProof="0" dirty="0" smtClean="0">
                <a:ln>
                  <a:noFill/>
                </a:ln>
                <a:solidFill>
                  <a:srgbClr val="000000"/>
                </a:solidFill>
                <a:effectLst/>
                <a:uLnTx/>
                <a:uFillTx/>
                <a:latin typeface="Calibri"/>
                <a:ea typeface="+mn-ea"/>
                <a:cs typeface="Tahoma" pitchFamily="34" charset="0"/>
              </a:rPr>
              <a:t> 1: </a:t>
            </a:r>
            <a:r>
              <a:rPr kumimoji="0" lang="en-US" sz="2000" b="1" i="0" u="none" strike="noStrike" kern="1200" cap="none" spc="0" normalizeH="0" baseline="0" noProof="0" dirty="0" err="1" smtClean="0">
                <a:ln>
                  <a:noFill/>
                </a:ln>
                <a:solidFill>
                  <a:srgbClr val="000000"/>
                </a:solidFill>
                <a:effectLst/>
                <a:uLnTx/>
                <a:uFillTx/>
                <a:latin typeface="Calibri"/>
                <a:ea typeface="+mn-ea"/>
                <a:cs typeface="Tahoma" pitchFamily="34" charset="0"/>
              </a:rPr>
              <a:t>Merjora</a:t>
            </a:r>
            <a:r>
              <a:rPr lang="en-US" sz="2000" b="1" dirty="0" smtClean="0">
                <a:solidFill>
                  <a:srgbClr val="000000"/>
                </a:solidFill>
                <a:latin typeface="Calibri"/>
                <a:cs typeface="Tahoma" pitchFamily="34" charset="0"/>
              </a:rPr>
              <a:t>r la </a:t>
            </a:r>
            <a:r>
              <a:rPr lang="en-US" sz="2000" b="1" dirty="0" err="1" smtClean="0">
                <a:solidFill>
                  <a:srgbClr val="000000"/>
                </a:solidFill>
                <a:latin typeface="Calibri"/>
                <a:cs typeface="Tahoma" pitchFamily="34" charset="0"/>
              </a:rPr>
              <a:t>eficiencia</a:t>
            </a:r>
            <a:r>
              <a:rPr lang="en-US" sz="2000" b="1" dirty="0" smtClean="0">
                <a:solidFill>
                  <a:srgbClr val="000000"/>
                </a:solidFill>
                <a:latin typeface="Calibri"/>
                <a:cs typeface="Tahoma" pitchFamily="34" charset="0"/>
              </a:rPr>
              <a:t> de las </a:t>
            </a:r>
            <a:r>
              <a:rPr lang="en-US" sz="2000" b="1" dirty="0" err="1" smtClean="0">
                <a:solidFill>
                  <a:srgbClr val="000000"/>
                </a:solidFill>
                <a:latin typeface="Calibri"/>
                <a:cs typeface="Tahoma" pitchFamily="34" charset="0"/>
              </a:rPr>
              <a:t>prácticas</a:t>
            </a:r>
            <a:r>
              <a:rPr lang="en-US" sz="2000" b="1" dirty="0" smtClean="0">
                <a:solidFill>
                  <a:srgbClr val="000000"/>
                </a:solidFill>
                <a:latin typeface="Calibri"/>
                <a:cs typeface="Tahoma" pitchFamily="34" charset="0"/>
              </a:rPr>
              <a:t> </a:t>
            </a:r>
            <a:r>
              <a:rPr lang="en-US" sz="2000" b="1" dirty="0" err="1" smtClean="0">
                <a:solidFill>
                  <a:srgbClr val="000000"/>
                </a:solidFill>
                <a:latin typeface="Calibri"/>
                <a:cs typeface="Tahoma" pitchFamily="34" charset="0"/>
              </a:rPr>
              <a:t>convencionales</a:t>
            </a:r>
            <a:endParaRPr kumimoji="0" lang="en-US" sz="2000" b="1" i="0" u="none" strike="noStrike" kern="1200" cap="none" spc="0" normalizeH="0" baseline="0" noProof="0" dirty="0" smtClean="0">
              <a:ln>
                <a:noFill/>
              </a:ln>
              <a:solidFill>
                <a:srgbClr val="000000"/>
              </a:solidFill>
              <a:effectLst/>
              <a:uLnTx/>
              <a:uFillTx/>
              <a:latin typeface="Calibri"/>
              <a:ea typeface="+mn-ea"/>
              <a:cs typeface="Tahoma" pitchFamily="34" charset="0"/>
            </a:endParaRPr>
          </a:p>
          <a:p>
            <a:pPr marL="804863" marR="0" lvl="2" indent="-347663" algn="l" defTabSz="457200" rtl="0" eaLnBrk="1" fontAlgn="auto" latinLnBrk="0" hangingPunct="1">
              <a:lnSpc>
                <a:spcPct val="100000"/>
              </a:lnSpc>
              <a:spcBef>
                <a:spcPts val="0"/>
              </a:spcBef>
              <a:spcAft>
                <a:spcPts val="0"/>
              </a:spcAft>
              <a:buClr>
                <a:srgbClr val="008000"/>
              </a:buClr>
              <a:buSzTx/>
              <a:buFont typeface="Wingdings" panose="05000000000000000000" pitchFamily="2" charset="2"/>
              <a:buChar char="ü"/>
              <a:tabLst/>
              <a:defRPr/>
            </a:pPr>
            <a:r>
              <a:rPr kumimoji="0" lang="en-US" sz="2000" b="0" i="0" u="none" strike="noStrike" kern="1200" cap="none" spc="0" normalizeH="0" baseline="0" noProof="0" dirty="0" err="1" smtClean="0">
                <a:ln>
                  <a:noFill/>
                </a:ln>
                <a:solidFill>
                  <a:srgbClr val="000000"/>
                </a:solidFill>
                <a:effectLst/>
                <a:uLnTx/>
                <a:uFillTx/>
                <a:latin typeface="Calibri"/>
                <a:ea typeface="+mn-ea"/>
                <a:cs typeface="Tahoma" pitchFamily="34" charset="0"/>
              </a:rPr>
              <a:t>Mejorar</a:t>
            </a:r>
            <a:r>
              <a:rPr kumimoji="0" lang="en-US" sz="2000" b="0" i="0" u="none" strike="noStrike" kern="1200" cap="none" spc="0" normalizeH="0" noProof="0" dirty="0" smtClean="0">
                <a:ln>
                  <a:noFill/>
                </a:ln>
                <a:solidFill>
                  <a:srgbClr val="000000"/>
                </a:solidFill>
                <a:effectLst/>
                <a:uLnTx/>
                <a:uFillTx/>
                <a:latin typeface="Calibri"/>
                <a:ea typeface="+mn-ea"/>
                <a:cs typeface="Tahoma" pitchFamily="34" charset="0"/>
              </a:rPr>
              <a:t> el </a:t>
            </a:r>
            <a:r>
              <a:rPr kumimoji="0" lang="en-US" sz="2000" b="0" i="0" u="none" strike="noStrike" kern="1200" cap="none" spc="0" normalizeH="0" noProof="0" dirty="0" err="1" smtClean="0">
                <a:ln>
                  <a:noFill/>
                </a:ln>
                <a:solidFill>
                  <a:srgbClr val="000000"/>
                </a:solidFill>
                <a:effectLst/>
                <a:uLnTx/>
                <a:uFillTx/>
                <a:latin typeface="Calibri"/>
                <a:ea typeface="+mn-ea"/>
                <a:cs typeface="Tahoma" pitchFamily="34" charset="0"/>
              </a:rPr>
              <a:t>método</a:t>
            </a:r>
            <a:r>
              <a:rPr kumimoji="0" lang="en-US" sz="2000" b="0" i="0" u="none" strike="noStrike" kern="1200" cap="none" spc="0" normalizeH="0" noProof="0" dirty="0" smtClean="0">
                <a:ln>
                  <a:noFill/>
                </a:ln>
                <a:solidFill>
                  <a:srgbClr val="000000"/>
                </a:solidFill>
                <a:effectLst/>
                <a:uLnTx/>
                <a:uFillTx/>
                <a:latin typeface="Calibri"/>
                <a:ea typeface="+mn-ea"/>
                <a:cs typeface="Tahoma" pitchFamily="34" charset="0"/>
              </a:rPr>
              <a:t> de </a:t>
            </a:r>
            <a:r>
              <a:rPr kumimoji="0" lang="en-US" sz="2000" b="0" i="0" u="none" strike="noStrike" kern="1200" cap="none" spc="0" normalizeH="0" noProof="0" dirty="0" err="1" smtClean="0">
                <a:ln>
                  <a:noFill/>
                </a:ln>
                <a:solidFill>
                  <a:srgbClr val="000000"/>
                </a:solidFill>
                <a:effectLst/>
                <a:uLnTx/>
                <a:uFillTx/>
                <a:latin typeface="Calibri"/>
                <a:ea typeface="+mn-ea"/>
                <a:cs typeface="Tahoma" pitchFamily="34" charset="0"/>
              </a:rPr>
              <a:t>aplicación</a:t>
            </a:r>
            <a:r>
              <a:rPr kumimoji="0" lang="en-US" sz="2000" b="0" i="0" u="none" strike="noStrike" kern="1200" cap="none" spc="0" normalizeH="0" noProof="0" dirty="0" smtClean="0">
                <a:ln>
                  <a:noFill/>
                </a:ln>
                <a:solidFill>
                  <a:srgbClr val="000000"/>
                </a:solidFill>
                <a:effectLst/>
                <a:uLnTx/>
                <a:uFillTx/>
                <a:latin typeface="Calibri"/>
                <a:ea typeface="+mn-ea"/>
                <a:cs typeface="Tahoma" pitchFamily="34" charset="0"/>
              </a:rPr>
              <a:t> y </a:t>
            </a:r>
            <a:r>
              <a:rPr lang="en-US" sz="2000" dirty="0" err="1" smtClean="0">
                <a:solidFill>
                  <a:srgbClr val="000000"/>
                </a:solidFill>
                <a:latin typeface="Calibri"/>
                <a:cs typeface="Tahoma" pitchFamily="34" charset="0"/>
              </a:rPr>
              <a:t>tiempo</a:t>
            </a:r>
            <a:r>
              <a:rPr lang="en-US" sz="2000" dirty="0" smtClean="0">
                <a:solidFill>
                  <a:srgbClr val="000000"/>
                </a:solidFill>
                <a:latin typeface="Calibri"/>
                <a:cs typeface="Tahoma" pitchFamily="34" charset="0"/>
              </a:rPr>
              <a:t> del </a:t>
            </a:r>
            <a:r>
              <a:rPr lang="en-US" sz="2000" dirty="0" err="1" smtClean="0">
                <a:solidFill>
                  <a:srgbClr val="000000"/>
                </a:solidFill>
                <a:latin typeface="Calibri"/>
                <a:cs typeface="Tahoma" pitchFamily="34" charset="0"/>
              </a:rPr>
              <a:t>fertilizante</a:t>
            </a:r>
            <a:r>
              <a:rPr lang="en-US" sz="2000" dirty="0" smtClean="0">
                <a:solidFill>
                  <a:srgbClr val="000000"/>
                </a:solidFill>
                <a:latin typeface="Calibri"/>
                <a:cs typeface="Tahoma" pitchFamily="34" charset="0"/>
              </a:rPr>
              <a:t> </a:t>
            </a:r>
            <a:r>
              <a:rPr lang="en-US" sz="2000" dirty="0" err="1" smtClean="0">
                <a:solidFill>
                  <a:srgbClr val="000000"/>
                </a:solidFill>
                <a:latin typeface="Calibri"/>
                <a:cs typeface="Tahoma" pitchFamily="34" charset="0"/>
              </a:rPr>
              <a:t>sintético</a:t>
            </a:r>
            <a:r>
              <a:rPr lang="en-US" sz="2000" dirty="0" smtClean="0">
                <a:solidFill>
                  <a:srgbClr val="000000"/>
                </a:solidFill>
                <a:latin typeface="Calibri"/>
                <a:cs typeface="Tahoma" pitchFamily="34" charset="0"/>
              </a:rPr>
              <a:t>. </a:t>
            </a:r>
          </a:p>
          <a:p>
            <a:pPr marL="457200" marR="0" lvl="2" algn="l" defTabSz="457200" rtl="0" eaLnBrk="1" fontAlgn="auto" latinLnBrk="0" hangingPunct="1">
              <a:lnSpc>
                <a:spcPct val="100000"/>
              </a:lnSpc>
              <a:spcBef>
                <a:spcPts val="0"/>
              </a:spcBef>
              <a:spcAft>
                <a:spcPts val="0"/>
              </a:spcAft>
              <a:buClr>
                <a:srgbClr val="008000"/>
              </a:buClr>
              <a:buSzTx/>
              <a:tabLst/>
              <a:defRPr/>
            </a:pPr>
            <a:endParaRPr kumimoji="0" lang="en-US" sz="2000" b="1" i="0" u="none" strike="noStrike" kern="1200" cap="none" spc="0" normalizeH="0" baseline="0" noProof="0" dirty="0" smtClean="0">
              <a:ln>
                <a:noFill/>
              </a:ln>
              <a:solidFill>
                <a:srgbClr val="000000"/>
              </a:solidFill>
              <a:effectLst/>
              <a:uLnTx/>
              <a:uFillTx/>
              <a:latin typeface="Calibri"/>
              <a:ea typeface="+mn-ea"/>
              <a:cs typeface="Tahoma" pitchFamily="34" charset="0"/>
            </a:endParaRPr>
          </a:p>
          <a:p>
            <a:pPr marL="347663" marR="0" lvl="1" indent="-347663" algn="l" defTabSz="457200" rtl="0" eaLnBrk="1" fontAlgn="auto" latinLnBrk="0" hangingPunct="1">
              <a:lnSpc>
                <a:spcPct val="100000"/>
              </a:lnSpc>
              <a:spcBef>
                <a:spcPts val="0"/>
              </a:spcBef>
              <a:spcAft>
                <a:spcPts val="0"/>
              </a:spcAft>
              <a:buClr>
                <a:srgbClr val="008000"/>
              </a:buClr>
              <a:buSzTx/>
              <a:buFont typeface="Wingdings" pitchFamily="2" charset="2"/>
              <a:buChar char="§"/>
              <a:tabLst/>
              <a:defRPr/>
            </a:pPr>
            <a:r>
              <a:rPr kumimoji="0" lang="en-US" sz="2000" b="1" i="0" u="none" strike="noStrike" kern="1200" cap="none" spc="0" normalizeH="0" baseline="0" noProof="0" dirty="0">
                <a:ln>
                  <a:noFill/>
                </a:ln>
                <a:solidFill>
                  <a:srgbClr val="000000"/>
                </a:solidFill>
                <a:effectLst/>
                <a:uLnTx/>
                <a:uFillTx/>
                <a:latin typeface="Calibri"/>
                <a:ea typeface="+mn-ea"/>
                <a:cs typeface="Tahoma" pitchFamily="34" charset="0"/>
              </a:rPr>
              <a:t>Level </a:t>
            </a:r>
            <a:r>
              <a:rPr kumimoji="0" lang="en-US" sz="2000" b="1" i="0" u="none" strike="noStrike" kern="1200" cap="none" spc="0" normalizeH="0" baseline="0" noProof="0" dirty="0" smtClean="0">
                <a:ln>
                  <a:noFill/>
                </a:ln>
                <a:solidFill>
                  <a:srgbClr val="000000"/>
                </a:solidFill>
                <a:effectLst/>
                <a:uLnTx/>
                <a:uFillTx/>
                <a:latin typeface="Calibri"/>
                <a:ea typeface="+mn-ea"/>
                <a:cs typeface="Tahoma" pitchFamily="34" charset="0"/>
              </a:rPr>
              <a:t>2: Substitute with alternative practices and inputs</a:t>
            </a:r>
          </a:p>
          <a:p>
            <a:pPr marL="804863" marR="0" lvl="2" indent="-347663" algn="l" defTabSz="457200" rtl="0" eaLnBrk="1" fontAlgn="auto" latinLnBrk="0" hangingPunct="1">
              <a:lnSpc>
                <a:spcPct val="100000"/>
              </a:lnSpc>
              <a:spcBef>
                <a:spcPts val="0"/>
              </a:spcBef>
              <a:spcAft>
                <a:spcPts val="0"/>
              </a:spcAft>
              <a:buClr>
                <a:srgbClr val="008000"/>
              </a:buClr>
              <a:buSzTx/>
              <a:buFont typeface="Wingdings" panose="05000000000000000000" pitchFamily="2" charset="2"/>
              <a:buChar char="ü"/>
              <a:tabLst/>
              <a:defRPr/>
            </a:pPr>
            <a:r>
              <a:rPr kumimoji="0" lang="en-US" sz="2000" b="0" i="0" u="none" strike="noStrike" kern="1200" cap="none" spc="0" normalizeH="0" baseline="0" noProof="0" dirty="0">
                <a:ln>
                  <a:noFill/>
                </a:ln>
                <a:solidFill>
                  <a:srgbClr val="000000"/>
                </a:solidFill>
                <a:effectLst/>
                <a:uLnTx/>
                <a:uFillTx/>
                <a:latin typeface="Calibri"/>
                <a:ea typeface="+mn-ea"/>
                <a:cs typeface="Tahoma" pitchFamily="34" charset="0"/>
              </a:rPr>
              <a:t>Use, improve and exchange local corn &amp; bean varieties.</a:t>
            </a:r>
          </a:p>
          <a:p>
            <a:pPr marL="804863" marR="0" lvl="2" indent="-347663" algn="l" defTabSz="457200" rtl="0" eaLnBrk="1" fontAlgn="auto" latinLnBrk="0" hangingPunct="1">
              <a:lnSpc>
                <a:spcPct val="100000"/>
              </a:lnSpc>
              <a:spcBef>
                <a:spcPts val="0"/>
              </a:spcBef>
              <a:spcAft>
                <a:spcPts val="0"/>
              </a:spcAft>
              <a:buClr>
                <a:srgbClr val="008000"/>
              </a:buClr>
              <a:buSzTx/>
              <a:buFont typeface="Wingdings" panose="05000000000000000000" pitchFamily="2" charset="2"/>
              <a:buChar char="ü"/>
              <a:tabLst/>
              <a:defRPr/>
            </a:pPr>
            <a:r>
              <a:rPr kumimoji="0" lang="en-US" sz="2000" b="0" i="0" u="none" strike="noStrike" kern="1200" cap="none" spc="0" normalizeH="0" baseline="0" noProof="0" dirty="0">
                <a:ln>
                  <a:noFill/>
                </a:ln>
                <a:solidFill>
                  <a:srgbClr val="000000"/>
                </a:solidFill>
                <a:effectLst/>
                <a:uLnTx/>
                <a:uFillTx/>
                <a:latin typeface="Calibri"/>
                <a:ea typeface="+mn-ea"/>
                <a:cs typeface="Tahoma" pitchFamily="34" charset="0"/>
              </a:rPr>
              <a:t>Replace synthetic fertilizers with organic </a:t>
            </a:r>
            <a:r>
              <a:rPr kumimoji="0" lang="en-US" sz="2000" b="0" i="0" u="none" strike="noStrike" kern="1200" cap="none" spc="0" normalizeH="0" baseline="0" noProof="0" dirty="0" smtClean="0">
                <a:ln>
                  <a:noFill/>
                </a:ln>
                <a:solidFill>
                  <a:srgbClr val="000000"/>
                </a:solidFill>
                <a:effectLst/>
                <a:uLnTx/>
                <a:uFillTx/>
                <a:latin typeface="Calibri"/>
                <a:ea typeface="+mn-ea"/>
                <a:cs typeface="Tahoma" pitchFamily="34" charset="0"/>
              </a:rPr>
              <a:t>compost </a:t>
            </a:r>
          </a:p>
          <a:p>
            <a:pPr marL="457200" marR="0" lvl="2" indent="0" algn="l" defTabSz="457200" rtl="0" eaLnBrk="1" fontAlgn="auto" latinLnBrk="0" hangingPunct="1">
              <a:lnSpc>
                <a:spcPct val="100000"/>
              </a:lnSpc>
              <a:spcBef>
                <a:spcPts val="0"/>
              </a:spcBef>
              <a:spcAft>
                <a:spcPts val="0"/>
              </a:spcAft>
              <a:buClr>
                <a:srgbClr val="008000"/>
              </a:buClr>
              <a:buSzTx/>
              <a:buFontTx/>
              <a:buNone/>
              <a:tabLst/>
              <a:defRPr/>
            </a:pPr>
            <a:endParaRPr kumimoji="0" lang="en-US" sz="2000" b="1" i="0" u="none" strike="noStrike" kern="1200" cap="none" spc="0" normalizeH="0" baseline="0" noProof="0" dirty="0" smtClean="0">
              <a:ln>
                <a:noFill/>
              </a:ln>
              <a:solidFill>
                <a:srgbClr val="000000"/>
              </a:solidFill>
              <a:effectLst/>
              <a:uLnTx/>
              <a:uFillTx/>
              <a:latin typeface="Calibri"/>
              <a:ea typeface="+mn-ea"/>
              <a:cs typeface="Tahoma" pitchFamily="34" charset="0"/>
            </a:endParaRPr>
          </a:p>
          <a:p>
            <a:pPr marL="347663" marR="0" lvl="1" indent="-347663" algn="l" defTabSz="457200" rtl="0" eaLnBrk="1" fontAlgn="auto" latinLnBrk="0" hangingPunct="1">
              <a:lnSpc>
                <a:spcPct val="100000"/>
              </a:lnSpc>
              <a:spcBef>
                <a:spcPts val="0"/>
              </a:spcBef>
              <a:spcAft>
                <a:spcPts val="0"/>
              </a:spcAft>
              <a:buClr>
                <a:srgbClr val="008000"/>
              </a:buClr>
              <a:buSzTx/>
              <a:buFont typeface="Wingdings" pitchFamily="2" charset="2"/>
              <a:buChar char="§"/>
              <a:tabLst/>
              <a:defRPr/>
            </a:pPr>
            <a:r>
              <a:rPr kumimoji="0" lang="en-US" sz="2000" b="1" i="0" u="none" strike="noStrike" kern="1200" cap="none" spc="0" normalizeH="0" baseline="0" noProof="0" dirty="0" smtClean="0">
                <a:ln>
                  <a:noFill/>
                </a:ln>
                <a:solidFill>
                  <a:srgbClr val="000000"/>
                </a:solidFill>
                <a:effectLst/>
                <a:uLnTx/>
                <a:uFillTx/>
                <a:latin typeface="Calibri"/>
                <a:ea typeface="+mn-ea"/>
                <a:cs typeface="Tahoma" pitchFamily="34" charset="0"/>
              </a:rPr>
              <a:t>Level </a:t>
            </a:r>
            <a:r>
              <a:rPr kumimoji="0" lang="en-US" sz="2000" b="1" i="0" u="none" strike="noStrike" kern="1200" cap="none" spc="0" normalizeH="0" baseline="0" noProof="0" dirty="0">
                <a:ln>
                  <a:noFill/>
                </a:ln>
                <a:solidFill>
                  <a:srgbClr val="000000"/>
                </a:solidFill>
                <a:effectLst/>
                <a:uLnTx/>
                <a:uFillTx/>
                <a:latin typeface="Calibri"/>
                <a:ea typeface="+mn-ea"/>
                <a:cs typeface="Tahoma" pitchFamily="34" charset="0"/>
              </a:rPr>
              <a:t>3</a:t>
            </a:r>
            <a:r>
              <a:rPr kumimoji="0" lang="en-US" sz="2000" b="1" i="0" u="none" strike="noStrike" kern="1200" cap="none" spc="0" normalizeH="0" baseline="0" noProof="0" dirty="0" smtClean="0">
                <a:ln>
                  <a:noFill/>
                </a:ln>
                <a:solidFill>
                  <a:srgbClr val="000000"/>
                </a:solidFill>
                <a:effectLst/>
                <a:uLnTx/>
                <a:uFillTx/>
                <a:latin typeface="Calibri"/>
                <a:ea typeface="+mn-ea"/>
                <a:cs typeface="Tahoma" pitchFamily="34" charset="0"/>
              </a:rPr>
              <a:t>: Redesign the agroecosystem to maximize ecological processes</a:t>
            </a:r>
            <a:endParaRPr kumimoji="0" lang="en-US" sz="2000" b="1" i="0" u="none" strike="noStrike" kern="1200" cap="none" spc="0" normalizeH="0" baseline="0" noProof="0" dirty="0">
              <a:ln>
                <a:noFill/>
              </a:ln>
              <a:solidFill>
                <a:srgbClr val="000000"/>
              </a:solidFill>
              <a:effectLst/>
              <a:uLnTx/>
              <a:uFillTx/>
              <a:latin typeface="Calibri"/>
              <a:ea typeface="+mn-ea"/>
              <a:cs typeface="Tahoma" pitchFamily="34" charset="0"/>
            </a:endParaRPr>
          </a:p>
          <a:p>
            <a:pPr marL="804863" marR="0" lvl="2" indent="-347663" algn="l" defTabSz="457200" rtl="0" eaLnBrk="1" fontAlgn="auto" latinLnBrk="0" hangingPunct="1">
              <a:lnSpc>
                <a:spcPct val="100000"/>
              </a:lnSpc>
              <a:spcBef>
                <a:spcPts val="0"/>
              </a:spcBef>
              <a:spcAft>
                <a:spcPts val="0"/>
              </a:spcAft>
              <a:buClr>
                <a:srgbClr val="008000"/>
              </a:buClr>
              <a:buSzTx/>
              <a:buFont typeface="Wingdings" panose="05000000000000000000" pitchFamily="2" charset="2"/>
              <a:buChar char="ü"/>
              <a:tabLst/>
              <a:defRPr/>
            </a:pPr>
            <a:r>
              <a:rPr kumimoji="0" lang="es-SV" sz="2000" b="0" i="0" u="none" strike="noStrike" kern="1200" cap="none" spc="0" normalizeH="0" baseline="0" noProof="0" dirty="0">
                <a:ln>
                  <a:noFill/>
                </a:ln>
                <a:solidFill>
                  <a:srgbClr val="000000"/>
                </a:solidFill>
                <a:effectLst/>
                <a:uLnTx/>
                <a:uFillTx/>
                <a:latin typeface="Calibri"/>
                <a:ea typeface="+mn-ea"/>
                <a:cs typeface="Tahoma" pitchFamily="34" charset="0"/>
              </a:rPr>
              <a:t>Use of </a:t>
            </a:r>
            <a:r>
              <a:rPr kumimoji="0" lang="es-SV" sz="2000" b="0" i="0" u="none" strike="noStrike" kern="1200" cap="none" spc="0" normalizeH="0" baseline="0" noProof="0" dirty="0" err="1">
                <a:ln>
                  <a:noFill/>
                </a:ln>
                <a:solidFill>
                  <a:srgbClr val="000000"/>
                </a:solidFill>
                <a:effectLst/>
                <a:uLnTx/>
                <a:uFillTx/>
                <a:latin typeface="Calibri"/>
                <a:ea typeface="+mn-ea"/>
                <a:cs typeface="Tahoma" pitchFamily="34" charset="0"/>
              </a:rPr>
              <a:t>green</a:t>
            </a:r>
            <a:r>
              <a:rPr kumimoji="0" lang="es-SV" sz="2000" b="0" i="0" u="none" strike="noStrike" kern="1200" cap="none" spc="0" normalizeH="0" baseline="0" noProof="0" dirty="0">
                <a:ln>
                  <a:noFill/>
                </a:ln>
                <a:solidFill>
                  <a:srgbClr val="000000"/>
                </a:solidFill>
                <a:effectLst/>
                <a:uLnTx/>
                <a:uFillTx/>
                <a:latin typeface="Calibri"/>
                <a:ea typeface="+mn-ea"/>
                <a:cs typeface="Tahoma" pitchFamily="34" charset="0"/>
              </a:rPr>
              <a:t> </a:t>
            </a:r>
            <a:r>
              <a:rPr kumimoji="0" lang="es-SV" sz="2000" b="0" i="0" u="none" strike="noStrike" kern="1200" cap="none" spc="0" normalizeH="0" baseline="0" noProof="0" dirty="0" err="1">
                <a:ln>
                  <a:noFill/>
                </a:ln>
                <a:solidFill>
                  <a:srgbClr val="000000"/>
                </a:solidFill>
                <a:effectLst/>
                <a:uLnTx/>
                <a:uFillTx/>
                <a:latin typeface="Calibri"/>
                <a:ea typeface="+mn-ea"/>
                <a:cs typeface="Tahoma" pitchFamily="34" charset="0"/>
              </a:rPr>
              <a:t>manures</a:t>
            </a:r>
            <a:r>
              <a:rPr kumimoji="0" lang="es-SV" sz="2000" b="0" i="0" u="none" strike="noStrike" kern="1200" cap="none" spc="0" normalizeH="0" baseline="0" noProof="0" dirty="0">
                <a:ln>
                  <a:noFill/>
                </a:ln>
                <a:solidFill>
                  <a:srgbClr val="000000"/>
                </a:solidFill>
                <a:effectLst/>
                <a:uLnTx/>
                <a:uFillTx/>
                <a:latin typeface="Calibri"/>
                <a:ea typeface="+mn-ea"/>
                <a:cs typeface="Tahoma" pitchFamily="34" charset="0"/>
              </a:rPr>
              <a:t>/</a:t>
            </a:r>
            <a:r>
              <a:rPr kumimoji="0" lang="es-SV" sz="2000" b="0" i="0" u="none" strike="noStrike" kern="1200" cap="none" spc="0" normalizeH="0" baseline="0" noProof="0" dirty="0" err="1">
                <a:ln>
                  <a:noFill/>
                </a:ln>
                <a:solidFill>
                  <a:srgbClr val="000000"/>
                </a:solidFill>
                <a:effectLst/>
                <a:uLnTx/>
                <a:uFillTx/>
                <a:latin typeface="Calibri"/>
                <a:ea typeface="+mn-ea"/>
                <a:cs typeface="Tahoma" pitchFamily="34" charset="0"/>
              </a:rPr>
              <a:t>cover</a:t>
            </a:r>
            <a:r>
              <a:rPr kumimoji="0" lang="es-SV" sz="2000" b="0" i="0" u="none" strike="noStrike" kern="1200" cap="none" spc="0" normalizeH="0" baseline="0" noProof="0" dirty="0">
                <a:ln>
                  <a:noFill/>
                </a:ln>
                <a:solidFill>
                  <a:srgbClr val="000000"/>
                </a:solidFill>
                <a:effectLst/>
                <a:uLnTx/>
                <a:uFillTx/>
                <a:latin typeface="Calibri"/>
                <a:ea typeface="+mn-ea"/>
                <a:cs typeface="Tahoma" pitchFamily="34" charset="0"/>
              </a:rPr>
              <a:t> </a:t>
            </a:r>
            <a:r>
              <a:rPr kumimoji="0" lang="es-SV" sz="2000" b="0" i="0" u="none" strike="noStrike" kern="1200" cap="none" spc="0" normalizeH="0" baseline="0" noProof="0" dirty="0" err="1">
                <a:ln>
                  <a:noFill/>
                </a:ln>
                <a:solidFill>
                  <a:srgbClr val="000000"/>
                </a:solidFill>
                <a:effectLst/>
                <a:uLnTx/>
                <a:uFillTx/>
                <a:latin typeface="Calibri"/>
                <a:ea typeface="+mn-ea"/>
                <a:cs typeface="Tahoma" pitchFamily="34" charset="0"/>
              </a:rPr>
              <a:t>crops</a:t>
            </a:r>
            <a:endParaRPr kumimoji="0" lang="es-SV" sz="2000" b="0" i="0" u="none" strike="noStrike" kern="1200" cap="none" spc="0" normalizeH="0" baseline="0" noProof="0" dirty="0">
              <a:ln>
                <a:noFill/>
              </a:ln>
              <a:solidFill>
                <a:srgbClr val="000000"/>
              </a:solidFill>
              <a:effectLst/>
              <a:uLnTx/>
              <a:uFillTx/>
              <a:latin typeface="Calibri"/>
              <a:ea typeface="+mn-ea"/>
              <a:cs typeface="Tahoma" pitchFamily="34" charset="0"/>
            </a:endParaRPr>
          </a:p>
          <a:p>
            <a:pPr marL="804863" marR="0" lvl="2" indent="-347663" algn="l" defTabSz="457200" rtl="0" eaLnBrk="1" fontAlgn="auto" latinLnBrk="0" hangingPunct="1">
              <a:lnSpc>
                <a:spcPct val="100000"/>
              </a:lnSpc>
              <a:spcBef>
                <a:spcPts val="0"/>
              </a:spcBef>
              <a:spcAft>
                <a:spcPts val="0"/>
              </a:spcAft>
              <a:buClr>
                <a:srgbClr val="008000"/>
              </a:buClr>
              <a:buSzTx/>
              <a:buFont typeface="Wingdings" panose="05000000000000000000" pitchFamily="2" charset="2"/>
              <a:buChar char="ü"/>
              <a:tabLst/>
              <a:defRPr/>
            </a:pPr>
            <a:r>
              <a:rPr kumimoji="0" lang="en-US" sz="2000" b="0" i="0" u="none" strike="noStrike" kern="1200" cap="none" spc="0" normalizeH="0" baseline="0" noProof="0" dirty="0" smtClean="0">
                <a:ln>
                  <a:noFill/>
                </a:ln>
                <a:solidFill>
                  <a:srgbClr val="000000"/>
                </a:solidFill>
                <a:effectLst/>
                <a:uLnTx/>
                <a:uFillTx/>
                <a:latin typeface="Calibri"/>
                <a:ea typeface="+mn-ea"/>
                <a:cs typeface="Tahoma" pitchFamily="34" charset="0"/>
              </a:rPr>
              <a:t>Introduce habitats for natural enemies &amp; ‘trap cropping’</a:t>
            </a:r>
            <a:endParaRPr kumimoji="0" lang="en-US" sz="2000" b="0" i="0" u="none" strike="noStrike" kern="1200" cap="none" spc="0" normalizeH="0" baseline="0" noProof="0" dirty="0">
              <a:ln>
                <a:noFill/>
              </a:ln>
              <a:solidFill>
                <a:srgbClr val="000000"/>
              </a:solidFill>
              <a:effectLst/>
              <a:uLnTx/>
              <a:uFillTx/>
              <a:latin typeface="Calibri"/>
              <a:ea typeface="+mn-ea"/>
              <a:cs typeface="Tahoma" pitchFamily="34" charset="0"/>
            </a:endParaRPr>
          </a:p>
          <a:p>
            <a:pPr marL="804863" marR="0" lvl="2" indent="-347663" algn="l" defTabSz="457200" rtl="0" eaLnBrk="1" fontAlgn="auto" latinLnBrk="0" hangingPunct="1">
              <a:lnSpc>
                <a:spcPct val="100000"/>
              </a:lnSpc>
              <a:spcBef>
                <a:spcPts val="0"/>
              </a:spcBef>
              <a:spcAft>
                <a:spcPts val="0"/>
              </a:spcAft>
              <a:buClr>
                <a:srgbClr val="0000FF"/>
              </a:buClr>
              <a:buSzTx/>
              <a:buFont typeface="Wingdings" panose="05000000000000000000" pitchFamily="2" charset="2"/>
              <a:buChar char="ü"/>
              <a:tabLst/>
              <a:defRPr/>
            </a:pPr>
            <a:endParaRPr kumimoji="0" lang="en-US" sz="2000" b="0" i="0" u="none" strike="noStrike" kern="1200" cap="none" spc="0" normalizeH="0" baseline="0" noProof="0" dirty="0">
              <a:ln>
                <a:noFill/>
              </a:ln>
              <a:solidFill>
                <a:srgbClr val="000000"/>
              </a:solidFill>
              <a:effectLst/>
              <a:uLnTx/>
              <a:uFillTx/>
              <a:latin typeface="Calibri"/>
              <a:ea typeface="+mn-ea"/>
              <a:cs typeface="Tahoma" pitchFamily="34" charset="0"/>
            </a:endParaRPr>
          </a:p>
          <a:p>
            <a:pPr marL="457200" marR="0" lvl="2" indent="0" algn="l" defTabSz="457200" rtl="0" eaLnBrk="1" fontAlgn="auto" latinLnBrk="0" hangingPunct="1">
              <a:lnSpc>
                <a:spcPct val="100000"/>
              </a:lnSpc>
              <a:spcBef>
                <a:spcPts val="0"/>
              </a:spcBef>
              <a:spcAft>
                <a:spcPts val="0"/>
              </a:spcAft>
              <a:buClr>
                <a:srgbClr val="0000FF"/>
              </a:buClr>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a:ea typeface="+mn-ea"/>
              <a:cs typeface="Tahoma" pitchFamily="34" charset="0"/>
            </a:endParaRPr>
          </a:p>
        </p:txBody>
      </p:sp>
      <p:sp>
        <p:nvSpPr>
          <p:cNvPr id="18" name="Subtitle 2"/>
          <p:cNvSpPr txBox="1">
            <a:spLocks/>
          </p:cNvSpPr>
          <p:nvPr/>
        </p:nvSpPr>
        <p:spPr>
          <a:xfrm>
            <a:off x="297711" y="0"/>
            <a:ext cx="8603616" cy="80710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s-SV" sz="2800" b="1" i="0" u="none" strike="noStrike" kern="1200" cap="none" spc="0" normalizeH="0" baseline="0" noProof="0" dirty="0" smtClean="0">
                <a:ln>
                  <a:noFill/>
                </a:ln>
                <a:solidFill>
                  <a:srgbClr val="008000"/>
                </a:solidFill>
                <a:effectLst/>
                <a:uLnTx/>
                <a:uFillTx/>
                <a:latin typeface="Calibri"/>
                <a:ea typeface="+mn-ea"/>
                <a:cs typeface="+mn-cs"/>
              </a:rPr>
              <a:t>Niveles</a:t>
            </a:r>
            <a:r>
              <a:rPr kumimoji="0" lang="es-SV" sz="2800" b="1" i="0" u="none" strike="noStrike" kern="1200" cap="none" spc="0" normalizeH="0" noProof="0" dirty="0" smtClean="0">
                <a:ln>
                  <a:noFill/>
                </a:ln>
                <a:solidFill>
                  <a:srgbClr val="008000"/>
                </a:solidFill>
                <a:effectLst/>
                <a:uLnTx/>
                <a:uFillTx/>
                <a:latin typeface="Calibri"/>
                <a:ea typeface="+mn-ea"/>
                <a:cs typeface="+mn-cs"/>
              </a:rPr>
              <a:t> de Transición </a:t>
            </a:r>
            <a:r>
              <a:rPr kumimoji="0" lang="es-SV" sz="2800" b="1" i="0" u="none" strike="noStrike" kern="1200" cap="none" spc="0" normalizeH="0" baseline="0" noProof="0" dirty="0" smtClean="0">
                <a:ln>
                  <a:noFill/>
                </a:ln>
                <a:solidFill>
                  <a:srgbClr val="008000"/>
                </a:solidFill>
                <a:effectLst/>
                <a:uLnTx/>
                <a:uFillTx/>
                <a:latin typeface="Calibri"/>
                <a:ea typeface="+mn-ea"/>
                <a:cs typeface="+mn-cs"/>
              </a:rPr>
              <a:t>Agroecológica</a:t>
            </a:r>
            <a:r>
              <a:rPr lang="es-SV" sz="2800" b="1" dirty="0">
                <a:solidFill>
                  <a:srgbClr val="008000"/>
                </a:solidFill>
                <a:latin typeface="Calibri"/>
              </a:rPr>
              <a:t> </a:t>
            </a:r>
            <a:r>
              <a:rPr lang="es-SV" sz="2800" b="1" dirty="0" smtClean="0">
                <a:solidFill>
                  <a:srgbClr val="008000"/>
                </a:solidFill>
                <a:latin typeface="Calibri"/>
              </a:rPr>
              <a:t>en Milpas de Pequeños Caficultores de El Salvador</a:t>
            </a:r>
            <a:endParaRPr kumimoji="0" lang="en-US" sz="2800" b="1" i="0" u="none" strike="noStrike" kern="1200" cap="none" spc="0" normalizeH="0" baseline="0" noProof="0" dirty="0" smtClean="0">
              <a:ln>
                <a:noFill/>
              </a:ln>
              <a:solidFill>
                <a:srgbClr val="008000"/>
              </a:solidFill>
              <a:effectLst/>
              <a:uLnTx/>
              <a:uFillTx/>
              <a:latin typeface="Calibri"/>
              <a:ea typeface="+mn-ea"/>
              <a:cs typeface="+mn-cs"/>
            </a:endParaRPr>
          </a:p>
        </p:txBody>
      </p:sp>
    </p:spTree>
    <p:extLst>
      <p:ext uri="{BB962C8B-B14F-4D97-AF65-F5344CB8AC3E}">
        <p14:creationId xmlns:p14="http://schemas.microsoft.com/office/powerpoint/2010/main" val="2658237837"/>
      </p:ext>
    </p:extLst>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825075" y="802086"/>
            <a:ext cx="7548891" cy="3785652"/>
          </a:xfrm>
          <a:prstGeom prst="rect">
            <a:avLst/>
          </a:prstGeom>
          <a:noFill/>
        </p:spPr>
        <p:txBody>
          <a:bodyPr wrap="square" rtlCol="0">
            <a:spAutoFit/>
          </a:bodyPr>
          <a:lstStyle/>
          <a:p>
            <a:pPr marL="347663" marR="0" lvl="1" indent="-347663" algn="l" defTabSz="457200" rtl="0" eaLnBrk="1" fontAlgn="auto" latinLnBrk="0" hangingPunct="1">
              <a:lnSpc>
                <a:spcPct val="100000"/>
              </a:lnSpc>
              <a:spcBef>
                <a:spcPts val="0"/>
              </a:spcBef>
              <a:spcAft>
                <a:spcPts val="0"/>
              </a:spcAft>
              <a:buClr>
                <a:srgbClr val="008000"/>
              </a:buClr>
              <a:buSzTx/>
              <a:buFont typeface="Wingdings" pitchFamily="2" charset="2"/>
              <a:buChar char="§"/>
              <a:tabLst/>
              <a:defRPr/>
            </a:pPr>
            <a:r>
              <a:rPr kumimoji="0" lang="en-US" sz="2000" b="1" i="0" u="none" strike="noStrike" kern="1200" cap="none" spc="0" normalizeH="0" baseline="0" noProof="0" dirty="0" smtClean="0">
                <a:ln>
                  <a:noFill/>
                </a:ln>
                <a:solidFill>
                  <a:srgbClr val="000000"/>
                </a:solidFill>
                <a:effectLst/>
                <a:uLnTx/>
                <a:uFillTx/>
                <a:latin typeface="Calibri"/>
                <a:ea typeface="+mn-ea"/>
                <a:cs typeface="Tahoma" pitchFamily="34" charset="0"/>
              </a:rPr>
              <a:t>Level 4 </a:t>
            </a:r>
            <a:r>
              <a:rPr kumimoji="0" lang="en-US" sz="2000" b="1" i="0" u="none" strike="noStrike" kern="1200" cap="none" spc="0" normalizeH="0" baseline="0" noProof="0" dirty="0" smtClean="0">
                <a:ln>
                  <a:noFill/>
                </a:ln>
                <a:solidFill>
                  <a:srgbClr val="0000FF"/>
                </a:solidFill>
                <a:effectLst/>
                <a:uLnTx/>
                <a:uFillTx/>
                <a:latin typeface="Calibri"/>
                <a:ea typeface="+mn-ea"/>
                <a:cs typeface="Tahoma" pitchFamily="34" charset="0"/>
              </a:rPr>
              <a:t>(Policy)</a:t>
            </a:r>
            <a:r>
              <a:rPr kumimoji="0" lang="en-US" sz="2000" b="1" i="0" u="none" strike="noStrike" kern="1200" cap="none" spc="0" normalizeH="0" baseline="0" noProof="0" dirty="0" smtClean="0">
                <a:ln>
                  <a:noFill/>
                </a:ln>
                <a:solidFill>
                  <a:srgbClr val="000000"/>
                </a:solidFill>
                <a:effectLst/>
                <a:uLnTx/>
                <a:uFillTx/>
                <a:latin typeface="Calibri"/>
                <a:ea typeface="+mn-ea"/>
                <a:cs typeface="Tahoma" pitchFamily="34" charset="0"/>
              </a:rPr>
              <a:t>: Reestablish connections between farmers and eaters: develop alternative food networks</a:t>
            </a:r>
          </a:p>
          <a:p>
            <a:pPr marL="804863" marR="0" lvl="2" indent="-347663" algn="l" defTabSz="457200" rtl="0" eaLnBrk="1" fontAlgn="auto" latinLnBrk="0" hangingPunct="1">
              <a:lnSpc>
                <a:spcPct val="100000"/>
              </a:lnSpc>
              <a:spcBef>
                <a:spcPts val="0"/>
              </a:spcBef>
              <a:spcAft>
                <a:spcPts val="0"/>
              </a:spcAft>
              <a:buClr>
                <a:srgbClr val="008000"/>
              </a:buClr>
              <a:buSzTx/>
              <a:buFont typeface="Wingdings" panose="05000000000000000000" pitchFamily="2" charset="2"/>
              <a:buChar char="ü"/>
              <a:tabLst/>
              <a:defRPr/>
            </a:pPr>
            <a:r>
              <a:rPr kumimoji="0" lang="en-US" sz="2000" b="0" i="0" u="none" strike="noStrike" kern="1200" cap="none" spc="0" normalizeH="0" baseline="0" noProof="0" dirty="0" smtClean="0">
                <a:ln>
                  <a:noFill/>
                </a:ln>
                <a:solidFill>
                  <a:srgbClr val="000000"/>
                </a:solidFill>
                <a:effectLst/>
                <a:uLnTx/>
                <a:uFillTx/>
                <a:latin typeface="Calibri"/>
                <a:ea typeface="+mn-ea"/>
                <a:cs typeface="Tahoma" pitchFamily="34" charset="0"/>
              </a:rPr>
              <a:t>El Salvador consumers buy locally produced corn vs imported</a:t>
            </a:r>
          </a:p>
          <a:p>
            <a:pPr marL="804863" marR="0" lvl="2" indent="-347663" algn="l" defTabSz="457200" rtl="0" eaLnBrk="1" fontAlgn="auto" latinLnBrk="0" hangingPunct="1">
              <a:lnSpc>
                <a:spcPct val="100000"/>
              </a:lnSpc>
              <a:spcBef>
                <a:spcPts val="0"/>
              </a:spcBef>
              <a:spcAft>
                <a:spcPts val="0"/>
              </a:spcAft>
              <a:buClr>
                <a:srgbClr val="008000"/>
              </a:buClr>
              <a:buSzTx/>
              <a:buFont typeface="Wingdings" panose="05000000000000000000" pitchFamily="2" charset="2"/>
              <a:buChar char="ü"/>
              <a:tabLst/>
              <a:defRPr/>
            </a:pPr>
            <a:r>
              <a:rPr kumimoji="0" lang="en-US" sz="2000" b="0" i="0" u="none" strike="noStrike" kern="1200" cap="none" spc="0" normalizeH="0" baseline="0" noProof="0" dirty="0" smtClean="0">
                <a:ln>
                  <a:noFill/>
                </a:ln>
                <a:solidFill>
                  <a:srgbClr val="000000"/>
                </a:solidFill>
                <a:effectLst/>
                <a:uLnTx/>
                <a:uFillTx/>
                <a:latin typeface="Calibri"/>
                <a:ea typeface="+mn-ea"/>
                <a:cs typeface="Tahoma" pitchFamily="34" charset="0"/>
              </a:rPr>
              <a:t>Farmers sell products in farmer’s markets</a:t>
            </a:r>
          </a:p>
          <a:p>
            <a:pPr marL="457200" marR="0" lvl="2" indent="0" algn="l" defTabSz="457200" rtl="0" eaLnBrk="1" fontAlgn="auto" latinLnBrk="0" hangingPunct="1">
              <a:lnSpc>
                <a:spcPct val="100000"/>
              </a:lnSpc>
              <a:spcBef>
                <a:spcPts val="0"/>
              </a:spcBef>
              <a:spcAft>
                <a:spcPts val="0"/>
              </a:spcAft>
              <a:buClr>
                <a:srgbClr val="008000"/>
              </a:buClr>
              <a:buSzTx/>
              <a:buFontTx/>
              <a:buNone/>
              <a:tabLst/>
              <a:defRPr/>
            </a:pPr>
            <a:endParaRPr kumimoji="0" lang="en-US" sz="2000" b="1" i="0" u="none" strike="noStrike" kern="1200" cap="none" spc="0" normalizeH="0" baseline="0" noProof="0" dirty="0" smtClean="0">
              <a:ln>
                <a:noFill/>
              </a:ln>
              <a:solidFill>
                <a:srgbClr val="000000"/>
              </a:solidFill>
              <a:effectLst/>
              <a:uLnTx/>
              <a:uFillTx/>
              <a:latin typeface="Calibri"/>
              <a:ea typeface="+mn-ea"/>
              <a:cs typeface="Tahoma" pitchFamily="34" charset="0"/>
            </a:endParaRPr>
          </a:p>
          <a:p>
            <a:pPr marL="347663" marR="0" lvl="1" indent="-347663" algn="l" defTabSz="457200" rtl="0" eaLnBrk="1" fontAlgn="auto" latinLnBrk="0" hangingPunct="1">
              <a:lnSpc>
                <a:spcPct val="100000"/>
              </a:lnSpc>
              <a:spcBef>
                <a:spcPts val="0"/>
              </a:spcBef>
              <a:spcAft>
                <a:spcPts val="0"/>
              </a:spcAft>
              <a:buClr>
                <a:srgbClr val="008000"/>
              </a:buClr>
              <a:buSzTx/>
              <a:buFont typeface="Wingdings" pitchFamily="2" charset="2"/>
              <a:buChar char="§"/>
              <a:tabLst/>
              <a:defRPr/>
            </a:pPr>
            <a:r>
              <a:rPr kumimoji="0" lang="en-US" sz="2000" b="1" i="0" u="none" strike="noStrike" kern="1200" cap="none" spc="0" normalizeH="0" baseline="0" noProof="0" dirty="0">
                <a:ln>
                  <a:noFill/>
                </a:ln>
                <a:solidFill>
                  <a:srgbClr val="000000"/>
                </a:solidFill>
                <a:effectLst/>
                <a:uLnTx/>
                <a:uFillTx/>
                <a:latin typeface="Calibri"/>
                <a:ea typeface="+mn-ea"/>
                <a:cs typeface="Tahoma" pitchFamily="34" charset="0"/>
              </a:rPr>
              <a:t>Level </a:t>
            </a:r>
            <a:r>
              <a:rPr kumimoji="0" lang="en-US" sz="2000" b="1" i="0" u="none" strike="noStrike" kern="1200" cap="none" spc="0" normalizeH="0" baseline="0" noProof="0" dirty="0" smtClean="0">
                <a:ln>
                  <a:noFill/>
                </a:ln>
                <a:solidFill>
                  <a:srgbClr val="000000"/>
                </a:solidFill>
                <a:effectLst/>
                <a:uLnTx/>
                <a:uFillTx/>
                <a:latin typeface="Calibri"/>
                <a:ea typeface="+mn-ea"/>
                <a:cs typeface="Tahoma" pitchFamily="34" charset="0"/>
              </a:rPr>
              <a:t>5 </a:t>
            </a:r>
            <a:r>
              <a:rPr kumimoji="0" lang="en-US" sz="2000" b="1" i="0" u="none" strike="noStrike" kern="1200" cap="none" spc="0" normalizeH="0" baseline="0" noProof="0" dirty="0">
                <a:ln>
                  <a:noFill/>
                </a:ln>
                <a:solidFill>
                  <a:srgbClr val="0000FF"/>
                </a:solidFill>
                <a:effectLst/>
                <a:uLnTx/>
                <a:uFillTx/>
                <a:latin typeface="Calibri"/>
                <a:ea typeface="+mn-ea"/>
                <a:cs typeface="Tahoma" pitchFamily="34" charset="0"/>
              </a:rPr>
              <a:t>(Policy)</a:t>
            </a:r>
            <a:r>
              <a:rPr kumimoji="0" lang="en-US" sz="2000" b="1" i="0" u="none" strike="noStrike" kern="1200" cap="none" spc="0" normalizeH="0" baseline="0" noProof="0" dirty="0" smtClean="0">
                <a:ln>
                  <a:noFill/>
                </a:ln>
                <a:solidFill>
                  <a:srgbClr val="000000"/>
                </a:solidFill>
                <a:effectLst/>
                <a:uLnTx/>
                <a:uFillTx/>
                <a:latin typeface="Calibri"/>
                <a:ea typeface="+mn-ea"/>
                <a:cs typeface="Tahoma" pitchFamily="34" charset="0"/>
              </a:rPr>
              <a:t>: Rebuild global food system so that it is sustainable and equitable</a:t>
            </a:r>
          </a:p>
          <a:p>
            <a:pPr marL="804863" marR="0" lvl="2" indent="-347663" algn="l" defTabSz="457200" rtl="0" eaLnBrk="1" fontAlgn="auto" latinLnBrk="0" hangingPunct="1">
              <a:lnSpc>
                <a:spcPct val="100000"/>
              </a:lnSpc>
              <a:spcBef>
                <a:spcPts val="0"/>
              </a:spcBef>
              <a:spcAft>
                <a:spcPts val="0"/>
              </a:spcAft>
              <a:buClr>
                <a:srgbClr val="008000"/>
              </a:buClr>
              <a:buSzTx/>
              <a:buFont typeface="Wingdings" panose="05000000000000000000" pitchFamily="2" charset="2"/>
              <a:buChar char="ü"/>
              <a:tabLst/>
              <a:defRPr/>
            </a:pPr>
            <a:r>
              <a:rPr kumimoji="0" lang="en-US" sz="2000" b="0" i="0" u="none" strike="noStrike" kern="1200" cap="none" spc="0" normalizeH="0" baseline="0" noProof="0" dirty="0">
                <a:ln>
                  <a:noFill/>
                </a:ln>
                <a:solidFill>
                  <a:srgbClr val="000000"/>
                </a:solidFill>
                <a:effectLst/>
                <a:uLnTx/>
                <a:uFillTx/>
                <a:latin typeface="Calibri"/>
                <a:ea typeface="+mn-ea"/>
                <a:cs typeface="Tahoma" pitchFamily="34" charset="0"/>
              </a:rPr>
              <a:t>Farmers sell products in farmer’s markets</a:t>
            </a:r>
          </a:p>
          <a:p>
            <a:pPr marL="804863" marR="0" lvl="2" indent="-347663" algn="l" defTabSz="457200" rtl="0" eaLnBrk="1" fontAlgn="auto" latinLnBrk="0" hangingPunct="1">
              <a:lnSpc>
                <a:spcPct val="100000"/>
              </a:lnSpc>
              <a:spcBef>
                <a:spcPts val="0"/>
              </a:spcBef>
              <a:spcAft>
                <a:spcPts val="0"/>
              </a:spcAft>
              <a:buClr>
                <a:srgbClr val="008000"/>
              </a:buClr>
              <a:buSzTx/>
              <a:buFont typeface="Wingdings" panose="05000000000000000000" pitchFamily="2" charset="2"/>
              <a:buChar char="ü"/>
              <a:tabLst/>
              <a:defRPr/>
            </a:pPr>
            <a:r>
              <a:rPr kumimoji="0" lang="en-US" sz="2000" b="0" i="0" u="none" strike="noStrike" kern="1200" cap="none" spc="0" normalizeH="0" baseline="0" noProof="0" dirty="0" smtClean="0">
                <a:ln>
                  <a:noFill/>
                </a:ln>
                <a:solidFill>
                  <a:srgbClr val="000000"/>
                </a:solidFill>
                <a:effectLst/>
                <a:uLnTx/>
                <a:uFillTx/>
                <a:latin typeface="Calibri"/>
                <a:ea typeface="+mn-ea"/>
                <a:cs typeface="Tahoma" pitchFamily="34" charset="0"/>
              </a:rPr>
              <a:t>Governments and international agencies support smallholder farmer corn &amp; bean production</a:t>
            </a:r>
          </a:p>
          <a:p>
            <a:pPr marL="457200" marR="0" lvl="2" indent="0" algn="l" defTabSz="457200" rtl="0" eaLnBrk="1" fontAlgn="auto" latinLnBrk="0" hangingPunct="1">
              <a:lnSpc>
                <a:spcPct val="100000"/>
              </a:lnSpc>
              <a:spcBef>
                <a:spcPts val="0"/>
              </a:spcBef>
              <a:spcAft>
                <a:spcPts val="0"/>
              </a:spcAft>
              <a:buClr>
                <a:srgbClr val="0000FF"/>
              </a:buClr>
              <a:buSzTx/>
              <a:buFontTx/>
              <a:buNone/>
              <a:tabLst/>
              <a:defRPr/>
            </a:pPr>
            <a:endParaRPr kumimoji="0" lang="en-US" sz="2000" b="1" i="0" u="none" strike="noStrike" kern="1200" cap="none" spc="0" normalizeH="0" baseline="0" noProof="0" dirty="0" smtClean="0">
              <a:ln>
                <a:noFill/>
              </a:ln>
              <a:solidFill>
                <a:srgbClr val="000000"/>
              </a:solidFill>
              <a:effectLst/>
              <a:uLnTx/>
              <a:uFillTx/>
              <a:latin typeface="Calibri"/>
              <a:ea typeface="+mn-ea"/>
              <a:cs typeface="Tahoma" pitchFamily="34" charset="0"/>
            </a:endParaRPr>
          </a:p>
          <a:p>
            <a:pPr marL="457200" marR="0" lvl="2" indent="0" algn="l" defTabSz="457200" rtl="0" eaLnBrk="1" fontAlgn="auto" latinLnBrk="0" hangingPunct="1">
              <a:lnSpc>
                <a:spcPct val="100000"/>
              </a:lnSpc>
              <a:spcBef>
                <a:spcPts val="0"/>
              </a:spcBef>
              <a:spcAft>
                <a:spcPts val="0"/>
              </a:spcAft>
              <a:buClr>
                <a:srgbClr val="0000FF"/>
              </a:buClr>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a:ea typeface="+mn-ea"/>
              <a:cs typeface="Tahoma" pitchFamily="34" charset="0"/>
            </a:endParaRPr>
          </a:p>
        </p:txBody>
      </p:sp>
      <p:sp>
        <p:nvSpPr>
          <p:cNvPr id="18" name="Subtitle 2"/>
          <p:cNvSpPr txBox="1">
            <a:spLocks/>
          </p:cNvSpPr>
          <p:nvPr/>
        </p:nvSpPr>
        <p:spPr>
          <a:xfrm>
            <a:off x="297712" y="159550"/>
            <a:ext cx="8603616" cy="80710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s-SV" sz="2800" b="1" i="0" u="none" strike="noStrike" kern="1200" cap="none" spc="0" normalizeH="0" baseline="0" noProof="0" dirty="0" err="1" smtClean="0">
                <a:ln>
                  <a:noFill/>
                </a:ln>
                <a:solidFill>
                  <a:srgbClr val="008000"/>
                </a:solidFill>
                <a:effectLst/>
                <a:uLnTx/>
                <a:uFillTx/>
                <a:latin typeface="Calibri"/>
                <a:ea typeface="+mn-ea"/>
                <a:cs typeface="+mn-cs"/>
              </a:rPr>
              <a:t>Opportunities</a:t>
            </a:r>
            <a:r>
              <a:rPr kumimoji="0" lang="es-SV" sz="2800" b="1" i="0" u="none" strike="noStrike" kern="1200" cap="none" spc="0" normalizeH="0" baseline="0" noProof="0" dirty="0" smtClean="0">
                <a:ln>
                  <a:noFill/>
                </a:ln>
                <a:solidFill>
                  <a:srgbClr val="008000"/>
                </a:solidFill>
                <a:effectLst/>
                <a:uLnTx/>
                <a:uFillTx/>
                <a:latin typeface="Calibri"/>
                <a:ea typeface="+mn-ea"/>
                <a:cs typeface="+mn-cs"/>
              </a:rPr>
              <a:t> to </a:t>
            </a:r>
            <a:r>
              <a:rPr kumimoji="0" lang="es-SV" sz="2800" b="1" i="0" u="none" strike="noStrike" kern="1200" cap="none" spc="0" normalizeH="0" baseline="0" noProof="0" dirty="0" err="1" smtClean="0">
                <a:ln>
                  <a:noFill/>
                </a:ln>
                <a:solidFill>
                  <a:srgbClr val="008000"/>
                </a:solidFill>
                <a:effectLst/>
                <a:uLnTx/>
                <a:uFillTx/>
                <a:latin typeface="Calibri"/>
                <a:ea typeface="+mn-ea"/>
                <a:cs typeface="+mn-cs"/>
              </a:rPr>
              <a:t>Increase</a:t>
            </a:r>
            <a:r>
              <a:rPr kumimoji="0" lang="es-SV" sz="2800" b="1" i="0" u="none" strike="noStrike" kern="1200" cap="none" spc="0" normalizeH="0" baseline="0" noProof="0" dirty="0" smtClean="0">
                <a:ln>
                  <a:noFill/>
                </a:ln>
                <a:solidFill>
                  <a:srgbClr val="008000"/>
                </a:solidFill>
                <a:effectLst/>
                <a:uLnTx/>
                <a:uFillTx/>
                <a:latin typeface="Calibri"/>
                <a:ea typeface="+mn-ea"/>
                <a:cs typeface="+mn-cs"/>
              </a:rPr>
              <a:t> </a:t>
            </a:r>
            <a:r>
              <a:rPr kumimoji="0" lang="es-SV" sz="2800" b="1" i="0" u="none" strike="noStrike" kern="1200" cap="none" spc="0" normalizeH="0" baseline="0" noProof="0" dirty="0" err="1" smtClean="0">
                <a:ln>
                  <a:noFill/>
                </a:ln>
                <a:solidFill>
                  <a:srgbClr val="008000"/>
                </a:solidFill>
                <a:effectLst/>
                <a:uLnTx/>
                <a:uFillTx/>
                <a:latin typeface="Calibri"/>
                <a:ea typeface="+mn-ea"/>
                <a:cs typeface="+mn-cs"/>
              </a:rPr>
              <a:t>Food</a:t>
            </a:r>
            <a:r>
              <a:rPr kumimoji="0" lang="es-SV" sz="2800" b="1" i="0" u="none" strike="noStrike" kern="1200" cap="none" spc="0" normalizeH="0" baseline="0" noProof="0" dirty="0" smtClean="0">
                <a:ln>
                  <a:noFill/>
                </a:ln>
                <a:solidFill>
                  <a:srgbClr val="008000"/>
                </a:solidFill>
                <a:effectLst/>
                <a:uLnTx/>
                <a:uFillTx/>
                <a:latin typeface="Calibri"/>
                <a:ea typeface="+mn-ea"/>
                <a:cs typeface="+mn-cs"/>
              </a:rPr>
              <a:t> Security </a:t>
            </a:r>
            <a:endParaRPr kumimoji="0" lang="en-US" sz="2800" b="1" i="0" u="none" strike="noStrike" kern="1200" cap="none" spc="0" normalizeH="0" baseline="0" noProof="0" dirty="0" smtClean="0">
              <a:ln>
                <a:noFill/>
              </a:ln>
              <a:solidFill>
                <a:srgbClr val="008000"/>
              </a:solidFill>
              <a:effectLst/>
              <a:uLnTx/>
              <a:uFillTx/>
              <a:latin typeface="Calibri"/>
              <a:ea typeface="+mn-ea"/>
              <a:cs typeface="+mn-cs"/>
            </a:endParaRPr>
          </a:p>
        </p:txBody>
      </p:sp>
    </p:spTree>
    <p:extLst>
      <p:ext uri="{BB962C8B-B14F-4D97-AF65-F5344CB8AC3E}">
        <p14:creationId xmlns:p14="http://schemas.microsoft.com/office/powerpoint/2010/main" val="464799213"/>
      </p:ext>
    </p:extLst>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825075" y="802086"/>
            <a:ext cx="7548891" cy="5201424"/>
          </a:xfrm>
          <a:prstGeom prst="rect">
            <a:avLst/>
          </a:prstGeom>
          <a:noFill/>
        </p:spPr>
        <p:txBody>
          <a:bodyPr wrap="square" rtlCol="0">
            <a:spAutoFit/>
          </a:bodyPr>
          <a:lstStyle/>
          <a:p>
            <a:pPr marL="347663" lvl="1" indent="-347663" defTabSz="457200" fontAlgn="auto">
              <a:spcBef>
                <a:spcPts val="0"/>
              </a:spcBef>
              <a:spcAft>
                <a:spcPts val="0"/>
              </a:spcAft>
              <a:buClr>
                <a:srgbClr val="008000"/>
              </a:buClr>
              <a:buFont typeface="Wingdings" pitchFamily="2" charset="2"/>
              <a:buChar char="§"/>
              <a:defRPr/>
            </a:pPr>
            <a:r>
              <a:rPr lang="en-US" dirty="0" smtClean="0">
                <a:latin typeface="Candara" panose="020E0502030303020204" pitchFamily="34" charset="0"/>
              </a:rPr>
              <a:t>“Un principio se define </a:t>
            </a:r>
            <a:r>
              <a:rPr lang="en-US" dirty="0" err="1" smtClean="0">
                <a:latin typeface="Candara" panose="020E0502030303020204" pitchFamily="34" charset="0"/>
              </a:rPr>
              <a:t>como</a:t>
            </a:r>
            <a:r>
              <a:rPr lang="en-US" dirty="0" smtClean="0">
                <a:latin typeface="Candara" panose="020E0502030303020204" pitchFamily="34" charset="0"/>
              </a:rPr>
              <a:t> un </a:t>
            </a:r>
            <a:r>
              <a:rPr lang="en-US" dirty="0" err="1" smtClean="0">
                <a:latin typeface="Candara" panose="020E0502030303020204" pitchFamily="34" charset="0"/>
              </a:rPr>
              <a:t>hecho</a:t>
            </a:r>
            <a:r>
              <a:rPr lang="en-US" dirty="0" smtClean="0">
                <a:latin typeface="Candara" panose="020E0502030303020204" pitchFamily="34" charset="0"/>
              </a:rPr>
              <a:t> (o </a:t>
            </a:r>
            <a:r>
              <a:rPr lang="en-US" dirty="0" err="1" smtClean="0">
                <a:latin typeface="Candara" panose="020E0502030303020204" pitchFamily="34" charset="0"/>
              </a:rPr>
              <a:t>verdad</a:t>
            </a:r>
            <a:r>
              <a:rPr lang="en-US" dirty="0" smtClean="0">
                <a:latin typeface="Candara" panose="020E0502030303020204" pitchFamily="34" charset="0"/>
              </a:rPr>
              <a:t>)  fundamental o </a:t>
            </a:r>
            <a:r>
              <a:rPr lang="en-US" dirty="0" err="1" smtClean="0">
                <a:latin typeface="Candara" panose="020E0502030303020204" pitchFamily="34" charset="0"/>
              </a:rPr>
              <a:t>propuesta</a:t>
            </a:r>
            <a:r>
              <a:rPr lang="en-US" dirty="0" smtClean="0">
                <a:latin typeface="Candara" panose="020E0502030303020204" pitchFamily="34" charset="0"/>
              </a:rPr>
              <a:t> que </a:t>
            </a:r>
            <a:r>
              <a:rPr lang="en-US" dirty="0" err="1" smtClean="0">
                <a:latin typeface="Candara" panose="020E0502030303020204" pitchFamily="34" charset="0"/>
              </a:rPr>
              <a:t>sirve</a:t>
            </a:r>
            <a:r>
              <a:rPr lang="en-US" dirty="0" smtClean="0">
                <a:latin typeface="Candara" panose="020E0502030303020204" pitchFamily="34" charset="0"/>
              </a:rPr>
              <a:t> </a:t>
            </a:r>
            <a:r>
              <a:rPr lang="en-US" dirty="0" err="1" smtClean="0">
                <a:latin typeface="Candara" panose="020E0502030303020204" pitchFamily="34" charset="0"/>
              </a:rPr>
              <a:t>como</a:t>
            </a:r>
            <a:r>
              <a:rPr lang="en-US" dirty="0" smtClean="0">
                <a:latin typeface="Candara" panose="020E0502030303020204" pitchFamily="34" charset="0"/>
              </a:rPr>
              <a:t> la base para un </a:t>
            </a:r>
            <a:r>
              <a:rPr lang="en-US" dirty="0" err="1" smtClean="0">
                <a:latin typeface="Candara" panose="020E0502030303020204" pitchFamily="34" charset="0"/>
              </a:rPr>
              <a:t>sistema</a:t>
            </a:r>
            <a:r>
              <a:rPr lang="en-US" dirty="0" smtClean="0">
                <a:latin typeface="Candara" panose="020E0502030303020204" pitchFamily="34" charset="0"/>
              </a:rPr>
              <a:t> de </a:t>
            </a:r>
            <a:r>
              <a:rPr lang="en-US" dirty="0" err="1" smtClean="0">
                <a:latin typeface="Candara" panose="020E0502030303020204" pitchFamily="34" charset="0"/>
              </a:rPr>
              <a:t>creencias</a:t>
            </a:r>
            <a:r>
              <a:rPr lang="en-US" dirty="0" smtClean="0">
                <a:latin typeface="Candara" panose="020E0502030303020204" pitchFamily="34" charset="0"/>
              </a:rPr>
              <a:t> o </a:t>
            </a:r>
            <a:r>
              <a:rPr lang="en-US" dirty="0" err="1" smtClean="0">
                <a:latin typeface="Candara" panose="020E0502030303020204" pitchFamily="34" charset="0"/>
              </a:rPr>
              <a:t>conductas</a:t>
            </a:r>
            <a:r>
              <a:rPr lang="en-US" dirty="0" smtClean="0">
                <a:latin typeface="Candara" panose="020E0502030303020204" pitchFamily="34" charset="0"/>
              </a:rPr>
              <a:t> o para </a:t>
            </a:r>
            <a:r>
              <a:rPr lang="en-US" dirty="0" err="1" smtClean="0">
                <a:latin typeface="Candara" panose="020E0502030303020204" pitchFamily="34" charset="0"/>
              </a:rPr>
              <a:t>una</a:t>
            </a:r>
            <a:r>
              <a:rPr lang="en-US" dirty="0" smtClean="0">
                <a:latin typeface="Candara" panose="020E0502030303020204" pitchFamily="34" charset="0"/>
              </a:rPr>
              <a:t> </a:t>
            </a:r>
            <a:r>
              <a:rPr lang="en-US" dirty="0" err="1" smtClean="0">
                <a:latin typeface="Candara" panose="020E0502030303020204" pitchFamily="34" charset="0"/>
              </a:rPr>
              <a:t>cadena</a:t>
            </a:r>
            <a:r>
              <a:rPr lang="en-US" dirty="0" smtClean="0">
                <a:latin typeface="Candara" panose="020E0502030303020204" pitchFamily="34" charset="0"/>
              </a:rPr>
              <a:t> de </a:t>
            </a:r>
            <a:r>
              <a:rPr lang="en-US" dirty="0" err="1" smtClean="0">
                <a:latin typeface="Candara" panose="020E0502030303020204" pitchFamily="34" charset="0"/>
              </a:rPr>
              <a:t>razonamiento</a:t>
            </a:r>
            <a:r>
              <a:rPr lang="en-US" dirty="0" smtClean="0">
                <a:latin typeface="Candara" panose="020E0502030303020204" pitchFamily="34" charset="0"/>
              </a:rPr>
              <a:t>. Un </a:t>
            </a:r>
            <a:r>
              <a:rPr lang="en-US" dirty="0" err="1" smtClean="0">
                <a:latin typeface="Candara" panose="020E0502030303020204" pitchFamily="34" charset="0"/>
              </a:rPr>
              <a:t>enfoque</a:t>
            </a:r>
            <a:r>
              <a:rPr lang="en-US" dirty="0" smtClean="0">
                <a:latin typeface="Candara" panose="020E0502030303020204" pitchFamily="34" charset="0"/>
              </a:rPr>
              <a:t> de </a:t>
            </a:r>
            <a:r>
              <a:rPr lang="en-US" dirty="0" err="1" smtClean="0">
                <a:latin typeface="Candara" panose="020E0502030303020204" pitchFamily="34" charset="0"/>
              </a:rPr>
              <a:t>principios</a:t>
            </a:r>
            <a:r>
              <a:rPr lang="en-US" dirty="0" smtClean="0">
                <a:latin typeface="Candara" panose="020E0502030303020204" pitchFamily="34" charset="0"/>
              </a:rPr>
              <a:t> </a:t>
            </a:r>
            <a:r>
              <a:rPr lang="en-US" dirty="0" err="1" smtClean="0">
                <a:latin typeface="Candara" panose="020E0502030303020204" pitchFamily="34" charset="0"/>
              </a:rPr>
              <a:t>basado</a:t>
            </a:r>
            <a:r>
              <a:rPr lang="en-US" dirty="0" smtClean="0">
                <a:latin typeface="Candara" panose="020E0502030303020204" pitchFamily="34" charset="0"/>
              </a:rPr>
              <a:t> </a:t>
            </a:r>
            <a:r>
              <a:rPr lang="en-US" dirty="0" err="1" smtClean="0">
                <a:latin typeface="Candara" panose="020E0502030303020204" pitchFamily="34" charset="0"/>
              </a:rPr>
              <a:t>en</a:t>
            </a:r>
            <a:r>
              <a:rPr lang="en-US" dirty="0" smtClean="0">
                <a:latin typeface="Candara" panose="020E0502030303020204" pitchFamily="34" charset="0"/>
              </a:rPr>
              <a:t> la </a:t>
            </a:r>
            <a:r>
              <a:rPr lang="en-US" dirty="0" err="1" smtClean="0">
                <a:latin typeface="Candara" panose="020E0502030303020204" pitchFamily="34" charset="0"/>
              </a:rPr>
              <a:t>evidencia</a:t>
            </a:r>
            <a:r>
              <a:rPr lang="en-US" dirty="0" smtClean="0">
                <a:latin typeface="Candara" panose="020E0502030303020204" pitchFamily="34" charset="0"/>
              </a:rPr>
              <a:t> </a:t>
            </a:r>
            <a:r>
              <a:rPr lang="en-US" dirty="0" err="1" smtClean="0">
                <a:latin typeface="Candara" panose="020E0502030303020204" pitchFamily="34" charset="0"/>
              </a:rPr>
              <a:t>asume</a:t>
            </a:r>
            <a:r>
              <a:rPr lang="en-US" dirty="0" smtClean="0">
                <a:latin typeface="Candara" panose="020E0502030303020204" pitchFamily="34" charset="0"/>
              </a:rPr>
              <a:t> que </a:t>
            </a:r>
            <a:r>
              <a:rPr lang="en-US" dirty="0" err="1" smtClean="0">
                <a:latin typeface="Candara" panose="020E0502030303020204" pitchFamily="34" charset="0"/>
              </a:rPr>
              <a:t>mientras</a:t>
            </a:r>
            <a:r>
              <a:rPr lang="en-US" dirty="0" smtClean="0">
                <a:latin typeface="Candara" panose="020E0502030303020204" pitchFamily="34" charset="0"/>
              </a:rPr>
              <a:t> que el principio se </a:t>
            </a:r>
            <a:r>
              <a:rPr lang="en-US" dirty="0" err="1" smtClean="0">
                <a:latin typeface="Candara" panose="020E0502030303020204" pitchFamily="34" charset="0"/>
              </a:rPr>
              <a:t>mantiene</a:t>
            </a:r>
            <a:r>
              <a:rPr lang="en-US" dirty="0" smtClean="0">
                <a:latin typeface="Candara" panose="020E0502030303020204" pitchFamily="34" charset="0"/>
              </a:rPr>
              <a:t> </a:t>
            </a:r>
            <a:r>
              <a:rPr lang="en-US" dirty="0" err="1" smtClean="0">
                <a:latin typeface="Candara" panose="020E0502030303020204" pitchFamily="34" charset="0"/>
              </a:rPr>
              <a:t>igual</a:t>
            </a:r>
            <a:r>
              <a:rPr lang="en-US" dirty="0" smtClean="0">
                <a:latin typeface="Candara" panose="020E0502030303020204" pitchFamily="34" charset="0"/>
              </a:rPr>
              <a:t>, </a:t>
            </a:r>
            <a:r>
              <a:rPr lang="en-US" dirty="0" err="1" smtClean="0">
                <a:latin typeface="Candara" panose="020E0502030303020204" pitchFamily="34" charset="0"/>
              </a:rPr>
              <a:t>en</a:t>
            </a:r>
            <a:r>
              <a:rPr lang="en-US" dirty="0" smtClean="0">
                <a:latin typeface="Candara" panose="020E0502030303020204" pitchFamily="34" charset="0"/>
              </a:rPr>
              <a:t> </a:t>
            </a:r>
            <a:r>
              <a:rPr lang="en-US" dirty="0" err="1" smtClean="0">
                <a:latin typeface="Candara" panose="020E0502030303020204" pitchFamily="34" charset="0"/>
              </a:rPr>
              <a:t>su</a:t>
            </a:r>
            <a:r>
              <a:rPr lang="en-US" dirty="0" smtClean="0">
                <a:latin typeface="Candara" panose="020E0502030303020204" pitchFamily="34" charset="0"/>
              </a:rPr>
              <a:t> </a:t>
            </a:r>
            <a:r>
              <a:rPr lang="en-US" dirty="0" err="1" smtClean="0">
                <a:latin typeface="Candara" panose="020E0502030303020204" pitchFamily="34" charset="0"/>
              </a:rPr>
              <a:t>implementación</a:t>
            </a:r>
            <a:r>
              <a:rPr lang="en-US" dirty="0" smtClean="0">
                <a:latin typeface="Candara" panose="020E0502030303020204" pitchFamily="34" charset="0"/>
              </a:rPr>
              <a:t> </a:t>
            </a:r>
            <a:r>
              <a:rPr lang="en-US" dirty="0" err="1" smtClean="0">
                <a:latin typeface="Candara" panose="020E0502030303020204" pitchFamily="34" charset="0"/>
              </a:rPr>
              <a:t>necesaria</a:t>
            </a:r>
            <a:r>
              <a:rPr lang="en-US" dirty="0" smtClean="0">
                <a:latin typeface="Candara" panose="020E0502030303020204" pitchFamily="34" charset="0"/>
              </a:rPr>
              <a:t> y </a:t>
            </a:r>
            <a:r>
              <a:rPr lang="en-US" dirty="0" err="1" smtClean="0">
                <a:latin typeface="Candara" panose="020E0502030303020204" pitchFamily="34" charset="0"/>
              </a:rPr>
              <a:t>adecuadamente</a:t>
            </a:r>
            <a:r>
              <a:rPr lang="en-US" dirty="0" smtClean="0">
                <a:latin typeface="Candara" panose="020E0502030303020204" pitchFamily="34" charset="0"/>
              </a:rPr>
              <a:t> </a:t>
            </a:r>
            <a:r>
              <a:rPr lang="en-US" dirty="0" err="1" smtClean="0">
                <a:latin typeface="Candara" panose="020E0502030303020204" pitchFamily="34" charset="0"/>
              </a:rPr>
              <a:t>habrá</a:t>
            </a:r>
            <a:r>
              <a:rPr lang="en-US" dirty="0" smtClean="0">
                <a:latin typeface="Candara" panose="020E0502030303020204" pitchFamily="34" charset="0"/>
              </a:rPr>
              <a:t> </a:t>
            </a:r>
            <a:r>
              <a:rPr lang="en-US" dirty="0" err="1" smtClean="0">
                <a:latin typeface="Candara" panose="020E0502030303020204" pitchFamily="34" charset="0"/>
              </a:rPr>
              <a:t>adaptación</a:t>
            </a:r>
            <a:r>
              <a:rPr lang="en-US" dirty="0" smtClean="0">
                <a:latin typeface="Candara" panose="020E0502030303020204" pitchFamily="34" charset="0"/>
              </a:rPr>
              <a:t> </a:t>
            </a:r>
            <a:r>
              <a:rPr lang="en-US" dirty="0" err="1" smtClean="0">
                <a:latin typeface="Candara" panose="020E0502030303020204" pitchFamily="34" charset="0"/>
              </a:rPr>
              <a:t>dentro</a:t>
            </a:r>
            <a:r>
              <a:rPr lang="en-US" dirty="0" smtClean="0">
                <a:latin typeface="Candara" panose="020E0502030303020204" pitchFamily="34" charset="0"/>
              </a:rPr>
              <a:t> y a </a:t>
            </a:r>
            <a:r>
              <a:rPr lang="en-US" dirty="0" err="1" smtClean="0">
                <a:latin typeface="Candara" panose="020E0502030303020204" pitchFamily="34" charset="0"/>
              </a:rPr>
              <a:t>través</a:t>
            </a:r>
            <a:r>
              <a:rPr lang="en-US" dirty="0" smtClean="0">
                <a:latin typeface="Candara" panose="020E0502030303020204" pitchFamily="34" charset="0"/>
              </a:rPr>
              <a:t> de </a:t>
            </a:r>
            <a:r>
              <a:rPr lang="en-US" dirty="0" err="1" smtClean="0">
                <a:latin typeface="Candara" panose="020E0502030303020204" pitchFamily="34" charset="0"/>
              </a:rPr>
              <a:t>los</a:t>
            </a:r>
            <a:r>
              <a:rPr lang="en-US" dirty="0" smtClean="0">
                <a:latin typeface="Candara" panose="020E0502030303020204" pitchFamily="34" charset="0"/>
              </a:rPr>
              <a:t> </a:t>
            </a:r>
            <a:r>
              <a:rPr lang="en-US" dirty="0" err="1" smtClean="0">
                <a:latin typeface="Candara" panose="020E0502030303020204" pitchFamily="34" charset="0"/>
              </a:rPr>
              <a:t>diferentes</a:t>
            </a:r>
            <a:r>
              <a:rPr lang="en-US" dirty="0" smtClean="0">
                <a:latin typeface="Candara" panose="020E0502030303020204" pitchFamily="34" charset="0"/>
              </a:rPr>
              <a:t> </a:t>
            </a:r>
            <a:r>
              <a:rPr lang="en-US" dirty="0" err="1" smtClean="0">
                <a:latin typeface="Candara" panose="020E0502030303020204" pitchFamily="34" charset="0"/>
              </a:rPr>
              <a:t>contextos</a:t>
            </a:r>
            <a:r>
              <a:rPr lang="en-US" dirty="0" smtClean="0">
                <a:latin typeface="Candara" panose="020E0502030303020204" pitchFamily="34" charset="0"/>
              </a:rPr>
              <a:t>.” (Fuente: Michael Q. Patton)</a:t>
            </a:r>
          </a:p>
          <a:p>
            <a:pPr marL="347663" lvl="1" indent="-347663" defTabSz="457200" fontAlgn="auto">
              <a:spcBef>
                <a:spcPts val="0"/>
              </a:spcBef>
              <a:spcAft>
                <a:spcPts val="0"/>
              </a:spcAft>
              <a:buClr>
                <a:srgbClr val="008000"/>
              </a:buClr>
              <a:buFont typeface="Wingdings" pitchFamily="2" charset="2"/>
              <a:buChar char="§"/>
              <a:defRPr/>
            </a:pPr>
            <a:endParaRPr lang="es-SV" dirty="0">
              <a:latin typeface="Candara" panose="020E0502030303020204" pitchFamily="34" charset="0"/>
            </a:endParaRPr>
          </a:p>
          <a:p>
            <a:pPr marL="347663" lvl="1" indent="-347663" defTabSz="457200" fontAlgn="auto">
              <a:spcBef>
                <a:spcPts val="0"/>
              </a:spcBef>
              <a:spcAft>
                <a:spcPts val="0"/>
              </a:spcAft>
              <a:buClr>
                <a:srgbClr val="008000"/>
              </a:buClr>
              <a:buFont typeface="Wingdings" pitchFamily="2" charset="2"/>
              <a:buChar char="§"/>
              <a:defRPr/>
            </a:pPr>
            <a:r>
              <a:rPr lang="es-SV" dirty="0" smtClean="0">
                <a:latin typeface="Candara" panose="020E0502030303020204" pitchFamily="34" charset="0"/>
              </a:rPr>
              <a:t>En la agroecología hay una propuesta generalizada del uso de principios, en vez de recetas, pero estos no han sido desarrollados a profundidad. </a:t>
            </a:r>
            <a:endParaRPr lang="en-US" dirty="0" smtClean="0">
              <a:latin typeface="Candara" panose="020E0502030303020204" pitchFamily="34" charset="0"/>
            </a:endParaRPr>
          </a:p>
          <a:p>
            <a:pPr marL="457200" marR="0" lvl="2" indent="0" algn="l" defTabSz="457200" rtl="0" eaLnBrk="1" fontAlgn="auto" latinLnBrk="0" hangingPunct="1">
              <a:lnSpc>
                <a:spcPct val="100000"/>
              </a:lnSpc>
              <a:spcBef>
                <a:spcPts val="0"/>
              </a:spcBef>
              <a:spcAft>
                <a:spcPts val="0"/>
              </a:spcAft>
              <a:buClr>
                <a:srgbClr val="0000FF"/>
              </a:buClr>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a:ea typeface="+mn-ea"/>
              <a:cs typeface="Tahoma" pitchFamily="34" charset="0"/>
            </a:endParaRPr>
          </a:p>
        </p:txBody>
      </p:sp>
      <p:sp>
        <p:nvSpPr>
          <p:cNvPr id="18" name="Subtitle 2"/>
          <p:cNvSpPr txBox="1">
            <a:spLocks/>
          </p:cNvSpPr>
          <p:nvPr/>
        </p:nvSpPr>
        <p:spPr>
          <a:xfrm>
            <a:off x="297712" y="159550"/>
            <a:ext cx="8603616" cy="80710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s-SV" sz="2800" b="1" i="0" u="none" strike="noStrike" kern="1200" cap="none" spc="0" normalizeH="0" baseline="0" noProof="0" dirty="0" smtClean="0">
                <a:ln>
                  <a:noFill/>
                </a:ln>
                <a:solidFill>
                  <a:srgbClr val="008000"/>
                </a:solidFill>
                <a:effectLst/>
                <a:uLnTx/>
                <a:uFillTx/>
                <a:latin typeface="Calibri"/>
                <a:ea typeface="+mn-ea"/>
                <a:cs typeface="+mn-cs"/>
              </a:rPr>
              <a:t>Principios</a:t>
            </a:r>
            <a:r>
              <a:rPr kumimoji="0" lang="es-SV" sz="2800" b="1" i="0" u="none" strike="noStrike" kern="1200" cap="none" spc="0" normalizeH="0" noProof="0" dirty="0" smtClean="0">
                <a:ln>
                  <a:noFill/>
                </a:ln>
                <a:solidFill>
                  <a:srgbClr val="008000"/>
                </a:solidFill>
                <a:effectLst/>
                <a:uLnTx/>
                <a:uFillTx/>
                <a:latin typeface="Calibri"/>
                <a:ea typeface="+mn-ea"/>
                <a:cs typeface="+mn-cs"/>
              </a:rPr>
              <a:t> Agroecológicos</a:t>
            </a:r>
            <a:endParaRPr kumimoji="0" lang="en-US" sz="2800" b="1" i="0" u="none" strike="noStrike" kern="1200" cap="none" spc="0" normalizeH="0" baseline="0" noProof="0" dirty="0" smtClean="0">
              <a:ln>
                <a:noFill/>
              </a:ln>
              <a:solidFill>
                <a:srgbClr val="008000"/>
              </a:solidFill>
              <a:effectLst/>
              <a:uLnTx/>
              <a:uFillTx/>
              <a:latin typeface="Calibri"/>
              <a:ea typeface="+mn-ea"/>
              <a:cs typeface="+mn-cs"/>
            </a:endParaRPr>
          </a:p>
        </p:txBody>
      </p:sp>
    </p:spTree>
    <p:extLst>
      <p:ext uri="{BB962C8B-B14F-4D97-AF65-F5344CB8AC3E}">
        <p14:creationId xmlns:p14="http://schemas.microsoft.com/office/powerpoint/2010/main" val="2715803917"/>
      </p:ext>
    </p:extLst>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ChangeArrowheads="1"/>
          </p:cNvSpPr>
          <p:nvPr/>
        </p:nvSpPr>
        <p:spPr bwMode="auto">
          <a:xfrm>
            <a:off x="76200" y="0"/>
            <a:ext cx="8839200" cy="462307"/>
          </a:xfrm>
          <a:prstGeom prst="rect">
            <a:avLst/>
          </a:prstGeom>
          <a:noFill/>
          <a:ln w="9525">
            <a:noFill/>
            <a:miter lim="800000"/>
            <a:headEnd/>
            <a:tailEnd/>
          </a:ln>
          <a:effectLst/>
        </p:spPr>
        <p:txBody>
          <a:bodyPr wrap="square" lIns="92075" tIns="46038" rIns="92075" bIns="46038">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smtClean="0">
                <a:ln>
                  <a:noFill/>
                </a:ln>
                <a:solidFill>
                  <a:srgbClr val="0000FF"/>
                </a:solidFill>
                <a:effectLst/>
                <a:uLnTx/>
                <a:uFillTx/>
                <a:latin typeface="Candara" panose="020E0502030303020204" pitchFamily="34" charset="0"/>
                <a:ea typeface="+mn-ea"/>
                <a:cs typeface="Calibri" pitchFamily="34" charset="0"/>
              </a:rPr>
              <a:t>Los 10 </a:t>
            </a:r>
            <a:r>
              <a:rPr kumimoji="0" lang="en-US" sz="2400" b="1" i="0" u="none" strike="noStrike" kern="1200" cap="none" spc="0" normalizeH="0" baseline="0" noProof="0" dirty="0" err="1" smtClean="0">
                <a:ln>
                  <a:noFill/>
                </a:ln>
                <a:solidFill>
                  <a:srgbClr val="0000FF"/>
                </a:solidFill>
                <a:effectLst/>
                <a:uLnTx/>
                <a:uFillTx/>
                <a:latin typeface="Candara" panose="020E0502030303020204" pitchFamily="34" charset="0"/>
                <a:ea typeface="+mn-ea"/>
                <a:cs typeface="Calibri" pitchFamily="34" charset="0"/>
              </a:rPr>
              <a:t>Elementos</a:t>
            </a:r>
            <a:r>
              <a:rPr kumimoji="0" lang="en-US" sz="2400" b="1" i="0" u="none" strike="noStrike" kern="1200" cap="none" spc="0" normalizeH="0" baseline="0" noProof="0" dirty="0" smtClean="0">
                <a:ln>
                  <a:noFill/>
                </a:ln>
                <a:solidFill>
                  <a:srgbClr val="0000FF"/>
                </a:solidFill>
                <a:effectLst/>
                <a:uLnTx/>
                <a:uFillTx/>
                <a:latin typeface="Candara" panose="020E0502030303020204" pitchFamily="34" charset="0"/>
                <a:ea typeface="+mn-ea"/>
                <a:cs typeface="Calibri" pitchFamily="34" charset="0"/>
              </a:rPr>
              <a:t> de la FAO</a:t>
            </a:r>
            <a:r>
              <a:rPr kumimoji="0" lang="en-US" sz="2400" b="1" i="0" u="none" strike="noStrike" kern="1200" cap="none" spc="0" normalizeH="0" noProof="0" dirty="0" smtClean="0">
                <a:ln>
                  <a:noFill/>
                </a:ln>
                <a:solidFill>
                  <a:srgbClr val="0000FF"/>
                </a:solidFill>
                <a:effectLst/>
                <a:uLnTx/>
                <a:uFillTx/>
                <a:latin typeface="Candara" panose="020E0502030303020204" pitchFamily="34" charset="0"/>
                <a:ea typeface="+mn-ea"/>
                <a:cs typeface="Calibri" pitchFamily="34" charset="0"/>
              </a:rPr>
              <a:t> </a:t>
            </a:r>
            <a:r>
              <a:rPr kumimoji="0" lang="en-US" sz="2400" b="1" i="0" u="none" strike="noStrike" kern="1200" cap="none" spc="0" normalizeH="0" noProof="0" dirty="0" err="1" smtClean="0">
                <a:ln>
                  <a:noFill/>
                </a:ln>
                <a:solidFill>
                  <a:srgbClr val="0000FF"/>
                </a:solidFill>
                <a:effectLst/>
                <a:uLnTx/>
                <a:uFillTx/>
                <a:latin typeface="Candara" panose="020E0502030303020204" pitchFamily="34" charset="0"/>
                <a:ea typeface="+mn-ea"/>
                <a:cs typeface="Calibri" pitchFamily="34" charset="0"/>
              </a:rPr>
              <a:t>Sintetizados</a:t>
            </a:r>
            <a:endParaRPr kumimoji="0" lang="en-US" sz="2400" b="1" i="0" u="none" strike="noStrike" kern="1200" cap="none" spc="0" normalizeH="0" baseline="0" noProof="0" dirty="0">
              <a:ln>
                <a:noFill/>
              </a:ln>
              <a:solidFill>
                <a:srgbClr val="0000FF"/>
              </a:solidFill>
              <a:effectLst/>
              <a:uLnTx/>
              <a:uFillTx/>
              <a:latin typeface="Candara" panose="020E0502030303020204" pitchFamily="34" charset="0"/>
              <a:ea typeface="+mn-ea"/>
              <a:cs typeface="Calibri"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734508825"/>
              </p:ext>
            </p:extLst>
          </p:nvPr>
        </p:nvGraphicFramePr>
        <p:xfrm>
          <a:off x="304800" y="511320"/>
          <a:ext cx="8610600" cy="6258560"/>
        </p:xfrm>
        <a:graphic>
          <a:graphicData uri="http://schemas.openxmlformats.org/drawingml/2006/table">
            <a:tbl>
              <a:tblPr firstRow="1" bandRow="1">
                <a:tableStyleId>{10A1B5D5-9B99-4C35-A422-299274C87663}</a:tableStyleId>
              </a:tblPr>
              <a:tblGrid>
                <a:gridCol w="2209800">
                  <a:extLst>
                    <a:ext uri="{9D8B030D-6E8A-4147-A177-3AD203B41FA5}">
                      <a16:colId xmlns:a16="http://schemas.microsoft.com/office/drawing/2014/main" val="20000"/>
                    </a:ext>
                  </a:extLst>
                </a:gridCol>
                <a:gridCol w="6400800">
                  <a:extLst>
                    <a:ext uri="{9D8B030D-6E8A-4147-A177-3AD203B41FA5}">
                      <a16:colId xmlns:a16="http://schemas.microsoft.com/office/drawing/2014/main" val="20001"/>
                    </a:ext>
                  </a:extLst>
                </a:gridCol>
              </a:tblGrid>
              <a:tr h="370840">
                <a:tc>
                  <a:txBody>
                    <a:bodyPr/>
                    <a:lstStyle/>
                    <a:p>
                      <a:pPr algn="ctr"/>
                      <a:r>
                        <a:rPr lang="en-US" sz="1400" b="1" dirty="0" err="1" smtClean="0">
                          <a:latin typeface="Candara" panose="020E0502030303020204" pitchFamily="34" charset="0"/>
                        </a:rPr>
                        <a:t>Elemento</a:t>
                      </a:r>
                      <a:endParaRPr lang="en-US" sz="1400" b="1" dirty="0">
                        <a:solidFill>
                          <a:schemeClr val="bg1"/>
                        </a:solidFill>
                        <a:latin typeface="Candara" panose="020E050203030302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r>
                        <a:rPr lang="en-US" sz="1400" dirty="0" err="1" smtClean="0">
                          <a:latin typeface="Candara" panose="020E0502030303020204" pitchFamily="34" charset="0"/>
                        </a:rPr>
                        <a:t>Descripción</a:t>
                      </a:r>
                      <a:endParaRPr lang="en-US" sz="1400" dirty="0">
                        <a:solidFill>
                          <a:schemeClr val="bg1"/>
                        </a:solidFill>
                        <a:latin typeface="Candara" panose="020E0502030303020204" pitchFamily="34"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1"/>
                  </a:ext>
                </a:extLst>
              </a:tr>
              <a:tr h="370840">
                <a:tc>
                  <a:txBody>
                    <a:bodyPr/>
                    <a:lstStyle/>
                    <a:p>
                      <a:r>
                        <a:rPr lang="en-US" sz="1400" b="1" dirty="0" smtClean="0">
                          <a:latin typeface="Candara" panose="020E0502030303020204" pitchFamily="34" charset="0"/>
                        </a:rPr>
                        <a:t>1. </a:t>
                      </a:r>
                      <a:r>
                        <a:rPr lang="en-US" sz="1400" b="1" dirty="0" err="1" smtClean="0">
                          <a:latin typeface="Candara" panose="020E0502030303020204" pitchFamily="34" charset="0"/>
                        </a:rPr>
                        <a:t>Eficiencia</a:t>
                      </a:r>
                      <a:endParaRPr lang="en-US" sz="1400" b="1" dirty="0">
                        <a:latin typeface="Candara" panose="020E0502030303020204" pitchFamily="34" charset="0"/>
                      </a:endParaRPr>
                    </a:p>
                  </a:txBody>
                  <a:tcPr>
                    <a:lnR w="12700" cap="flat" cmpd="sng" algn="ctr">
                      <a:solidFill>
                        <a:schemeClr val="tx1"/>
                      </a:solidFill>
                      <a:prstDash val="solid"/>
                      <a:round/>
                      <a:headEnd type="none" w="med" len="med"/>
                      <a:tailEnd type="none" w="med" len="med"/>
                    </a:lnR>
                  </a:tcPr>
                </a:tc>
                <a:tc>
                  <a:txBody>
                    <a:bodyPr/>
                    <a:lstStyle/>
                    <a:p>
                      <a:r>
                        <a:rPr lang="es-ES" sz="1400" dirty="0" smtClean="0">
                          <a:latin typeface="Candara" panose="020E0502030303020204" pitchFamily="34" charset="0"/>
                        </a:rPr>
                        <a:t>Optimización del uso de los recursos naturales en la agricultura.  Si se usan los insumos con mayor eficiencia, se necesitarán menos recursos externos y se reducirán los efectos negativos de su uso.</a:t>
                      </a:r>
                      <a:endParaRPr lang="en-US" sz="1400" dirty="0">
                        <a:latin typeface="Candara" panose="020E0502030303020204" pitchFamily="34"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2"/>
                  </a:ext>
                </a:extLst>
              </a:tr>
              <a:tr h="370840">
                <a:tc>
                  <a:txBody>
                    <a:bodyPr/>
                    <a:lstStyle/>
                    <a:p>
                      <a:r>
                        <a:rPr lang="en-US" sz="1400" b="1" dirty="0" smtClean="0">
                          <a:latin typeface="Candara" panose="020E0502030303020204" pitchFamily="34" charset="0"/>
                        </a:rPr>
                        <a:t>2. </a:t>
                      </a:r>
                      <a:r>
                        <a:rPr lang="en-US" sz="1400" b="1" dirty="0" err="1" smtClean="0">
                          <a:latin typeface="Candara" panose="020E0502030303020204" pitchFamily="34" charset="0"/>
                        </a:rPr>
                        <a:t>Equilibrio</a:t>
                      </a:r>
                      <a:endParaRPr lang="en-US" sz="1400" b="1" dirty="0">
                        <a:latin typeface="Candara" panose="020E0502030303020204" pitchFamily="34" charset="0"/>
                      </a:endParaRPr>
                    </a:p>
                  </a:txBody>
                  <a:tcPr>
                    <a:lnR w="12700" cap="flat" cmpd="sng" algn="ctr">
                      <a:solidFill>
                        <a:schemeClr val="tx1"/>
                      </a:solidFill>
                      <a:prstDash val="solid"/>
                      <a:round/>
                      <a:headEnd type="none" w="med" len="med"/>
                      <a:tailEnd type="none" w="med" len="med"/>
                    </a:lnR>
                  </a:tcPr>
                </a:tc>
                <a:tc>
                  <a:txBody>
                    <a:bodyPr/>
                    <a:lstStyle/>
                    <a:p>
                      <a:r>
                        <a:rPr lang="es-ES" sz="1400" dirty="0" smtClean="0">
                          <a:latin typeface="Candara" panose="020E0502030303020204" pitchFamily="34" charset="0"/>
                        </a:rPr>
                        <a:t>Conseguir condiciones favorables de los suelos y la autorregulación dentro del sistema alimentario. Busca fortalecer la capacidad de autorregularse y de lograr un equilibrio natural entre las plagas, enfermedades,</a:t>
                      </a:r>
                      <a:r>
                        <a:rPr lang="es-ES" sz="1400" baseline="0" dirty="0" smtClean="0">
                          <a:latin typeface="Candara" panose="020E0502030303020204" pitchFamily="34" charset="0"/>
                        </a:rPr>
                        <a:t> etc.</a:t>
                      </a:r>
                      <a:endParaRPr lang="en-US" sz="1400" dirty="0">
                        <a:latin typeface="Candara" panose="020E0502030303020204" pitchFamily="34"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635887281"/>
                  </a:ext>
                </a:extLst>
              </a:tr>
              <a:tr h="370840">
                <a:tc>
                  <a:txBody>
                    <a:bodyPr/>
                    <a:lstStyle/>
                    <a:p>
                      <a:r>
                        <a:rPr lang="en-US" sz="1400" b="1" dirty="0" smtClean="0">
                          <a:latin typeface="Candara" panose="020E0502030303020204" pitchFamily="34" charset="0"/>
                        </a:rPr>
                        <a:t>3. </a:t>
                      </a:r>
                      <a:r>
                        <a:rPr lang="en-US" sz="1400" b="1" dirty="0" err="1" smtClean="0">
                          <a:latin typeface="Candara" panose="020E0502030303020204" pitchFamily="34" charset="0"/>
                        </a:rPr>
                        <a:t>Diversidad</a:t>
                      </a:r>
                      <a:endParaRPr lang="en-US" sz="1400" b="1" dirty="0">
                        <a:latin typeface="Candara" panose="020E0502030303020204" pitchFamily="34" charset="0"/>
                      </a:endParaRPr>
                    </a:p>
                  </a:txBody>
                  <a:tcPr>
                    <a:lnR w="12700" cap="flat" cmpd="sng" algn="ctr">
                      <a:solidFill>
                        <a:schemeClr val="tx1"/>
                      </a:solidFill>
                      <a:prstDash val="solid"/>
                      <a:round/>
                      <a:headEnd type="none" w="med" len="med"/>
                      <a:tailEnd type="none" w="med" len="med"/>
                    </a:lnR>
                  </a:tcPr>
                </a:tc>
                <a:tc>
                  <a:txBody>
                    <a:bodyPr/>
                    <a:lstStyle/>
                    <a:p>
                      <a:r>
                        <a:rPr lang="es-ES" sz="1400" dirty="0" smtClean="0">
                          <a:latin typeface="Candara" panose="020E0502030303020204" pitchFamily="34" charset="0"/>
                        </a:rPr>
                        <a:t>Maximizar las especies y los recursos genéticos en el tiempo y el espacio dentro de los sistemas alimentarios. </a:t>
                      </a:r>
                      <a:endParaRPr lang="en-US" sz="1400" dirty="0">
                        <a:latin typeface="Candara" panose="020E0502030303020204" pitchFamily="34"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3"/>
                  </a:ext>
                </a:extLst>
              </a:tr>
              <a:tr h="370840">
                <a:tc>
                  <a:txBody>
                    <a:bodyPr/>
                    <a:lstStyle/>
                    <a:p>
                      <a:r>
                        <a:rPr lang="en-US" sz="1400" b="1" dirty="0" smtClean="0">
                          <a:latin typeface="Candara" panose="020E0502030303020204" pitchFamily="34" charset="0"/>
                        </a:rPr>
                        <a:t>4. </a:t>
                      </a:r>
                      <a:r>
                        <a:rPr lang="en-US" sz="1400" b="1" dirty="0" err="1" smtClean="0">
                          <a:latin typeface="Candara" panose="020E0502030303020204" pitchFamily="34" charset="0"/>
                        </a:rPr>
                        <a:t>Creaci</a:t>
                      </a:r>
                      <a:r>
                        <a:rPr lang="es-SV" sz="1400" b="1" dirty="0" err="1" smtClean="0">
                          <a:latin typeface="Candara" panose="020E0502030303020204" pitchFamily="34" charset="0"/>
                        </a:rPr>
                        <a:t>ón</a:t>
                      </a:r>
                      <a:r>
                        <a:rPr lang="es-SV" sz="1400" b="1" baseline="0" dirty="0" smtClean="0">
                          <a:latin typeface="Candara" panose="020E0502030303020204" pitchFamily="34" charset="0"/>
                        </a:rPr>
                        <a:t> conjunta de conocimientos</a:t>
                      </a:r>
                      <a:endParaRPr lang="en-US" sz="1400" b="1" dirty="0">
                        <a:latin typeface="Candara" panose="020E0502030303020204" pitchFamily="34" charset="0"/>
                      </a:endParaRPr>
                    </a:p>
                  </a:txBody>
                  <a:tcPr>
                    <a:lnR w="12700" cap="flat" cmpd="sng" algn="ctr">
                      <a:solidFill>
                        <a:schemeClr val="tx1"/>
                      </a:solidFill>
                      <a:prstDash val="solid"/>
                      <a:round/>
                      <a:headEnd type="none" w="med" len="med"/>
                      <a:tailEnd type="none" w="med" len="med"/>
                    </a:lnR>
                  </a:tcPr>
                </a:tc>
                <a:tc>
                  <a:txBody>
                    <a:bodyPr/>
                    <a:lstStyle/>
                    <a:p>
                      <a:r>
                        <a:rPr lang="es-ES" sz="1400" dirty="0" smtClean="0">
                          <a:latin typeface="Candara" panose="020E0502030303020204" pitchFamily="34" charset="0"/>
                        </a:rPr>
                        <a:t>Conocimientos locales y tradicionales e innovación para crear sistemas alimentarios sostenibles basados en las necesidades y ecosistemas locales.</a:t>
                      </a:r>
                      <a:endParaRPr lang="en-US" sz="1400" dirty="0">
                        <a:latin typeface="Candara" panose="020E0502030303020204" pitchFamily="34"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4"/>
                  </a:ext>
                </a:extLst>
              </a:tr>
              <a:tr h="370840">
                <a:tc>
                  <a:txBody>
                    <a:bodyPr/>
                    <a:lstStyle/>
                    <a:p>
                      <a:r>
                        <a:rPr lang="en-US" sz="1400" b="1" dirty="0" smtClean="0">
                          <a:latin typeface="Candara" panose="020E0502030303020204" pitchFamily="34" charset="0"/>
                        </a:rPr>
                        <a:t>5. </a:t>
                      </a:r>
                      <a:r>
                        <a:rPr lang="en-US" sz="1400" b="1" dirty="0" err="1" smtClean="0">
                          <a:latin typeface="Candara" panose="020E0502030303020204" pitchFamily="34" charset="0"/>
                        </a:rPr>
                        <a:t>Reciclaje</a:t>
                      </a:r>
                      <a:endParaRPr lang="en-US" sz="1400" b="1" dirty="0">
                        <a:latin typeface="Candara" panose="020E0502030303020204" pitchFamily="34" charset="0"/>
                      </a:endParaRPr>
                    </a:p>
                  </a:txBody>
                  <a:tcPr>
                    <a:lnR w="12700" cap="flat" cmpd="sng" algn="ctr">
                      <a:solidFill>
                        <a:schemeClr val="tx1"/>
                      </a:solidFill>
                      <a:prstDash val="solid"/>
                      <a:round/>
                      <a:headEnd type="none" w="med" len="med"/>
                      <a:tailEnd type="none" w="med" len="med"/>
                    </a:lnR>
                  </a:tcPr>
                </a:tc>
                <a:tc>
                  <a:txBody>
                    <a:bodyPr/>
                    <a:lstStyle/>
                    <a:p>
                      <a:r>
                        <a:rPr lang="es-ES" sz="1400" dirty="0" smtClean="0">
                          <a:latin typeface="Candara" panose="020E0502030303020204" pitchFamily="34" charset="0"/>
                        </a:rPr>
                        <a:t>Reutilización de los nutrientes y la biomasa presentes en el sistema agrícola y aumento del uso de recursos renovables.</a:t>
                      </a:r>
                      <a:endParaRPr lang="en-US" sz="1400" dirty="0">
                        <a:latin typeface="Candara" panose="020E0502030303020204" pitchFamily="34"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286698781"/>
                  </a:ext>
                </a:extLst>
              </a:tr>
              <a:tr h="370840">
                <a:tc>
                  <a:txBody>
                    <a:bodyPr/>
                    <a:lstStyle/>
                    <a:p>
                      <a:r>
                        <a:rPr lang="en-US" sz="1400" b="1" dirty="0" smtClean="0">
                          <a:latin typeface="Candara" panose="020E0502030303020204" pitchFamily="34" charset="0"/>
                        </a:rPr>
                        <a:t>6. </a:t>
                      </a:r>
                      <a:r>
                        <a:rPr lang="en-US" sz="1400" b="1" dirty="0" err="1" smtClean="0">
                          <a:latin typeface="Candara" panose="020E0502030303020204" pitchFamily="34" charset="0"/>
                        </a:rPr>
                        <a:t>Sinergias</a:t>
                      </a:r>
                      <a:endParaRPr lang="en-US" sz="1400" b="1" dirty="0">
                        <a:latin typeface="Candara" panose="020E0502030303020204" pitchFamily="34" charset="0"/>
                      </a:endParaRPr>
                    </a:p>
                  </a:txBody>
                  <a:tcPr>
                    <a:lnR w="12700" cap="flat" cmpd="sng" algn="ctr">
                      <a:solidFill>
                        <a:schemeClr val="tx1"/>
                      </a:solidFill>
                      <a:prstDash val="solid"/>
                      <a:round/>
                      <a:headEnd type="none" w="med" len="med"/>
                      <a:tailEnd type="none" w="med" len="med"/>
                    </a:lnR>
                  </a:tcPr>
                </a:tc>
                <a:tc>
                  <a:txBody>
                    <a:bodyPr/>
                    <a:lstStyle/>
                    <a:p>
                      <a:r>
                        <a:rPr lang="es-ES" sz="1400" dirty="0" smtClean="0">
                          <a:latin typeface="Candara" panose="020E0502030303020204" pitchFamily="34" charset="0"/>
                        </a:rPr>
                        <a:t>Diseño de sistemas alimentarios con un ensamblaje óptimo de cultivos y animales y promoción simultánea de las funciones ecológicas para la autorregulación de los sistemas alimentarios. </a:t>
                      </a:r>
                      <a:endParaRPr lang="en-US" sz="1400" dirty="0">
                        <a:latin typeface="Candara" panose="020E0502030303020204" pitchFamily="34"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712808606"/>
                  </a:ext>
                </a:extLst>
              </a:tr>
              <a:tr h="370840">
                <a:tc>
                  <a:txBody>
                    <a:bodyPr/>
                    <a:lstStyle/>
                    <a:p>
                      <a:r>
                        <a:rPr lang="en-US" sz="1400" b="1" dirty="0" smtClean="0">
                          <a:latin typeface="Candara" panose="020E0502030303020204" pitchFamily="34" charset="0"/>
                        </a:rPr>
                        <a:t>7. Valor</a:t>
                      </a:r>
                      <a:r>
                        <a:rPr lang="en-US" sz="1400" b="1" baseline="0" dirty="0" smtClean="0">
                          <a:latin typeface="Candara" panose="020E0502030303020204" pitchFamily="34" charset="0"/>
                        </a:rPr>
                        <a:t> </a:t>
                      </a:r>
                      <a:r>
                        <a:rPr lang="en-US" sz="1400" b="1" baseline="0" dirty="0" err="1" smtClean="0">
                          <a:latin typeface="Candara" panose="020E0502030303020204" pitchFamily="34" charset="0"/>
                        </a:rPr>
                        <a:t>humano</a:t>
                      </a:r>
                      <a:r>
                        <a:rPr lang="en-US" sz="1400" b="1" baseline="0" dirty="0" smtClean="0">
                          <a:latin typeface="Candara" panose="020E0502030303020204" pitchFamily="34" charset="0"/>
                        </a:rPr>
                        <a:t> y social</a:t>
                      </a:r>
                      <a:endParaRPr lang="en-US" sz="1400" b="1" dirty="0">
                        <a:latin typeface="Candara" panose="020E0502030303020204" pitchFamily="34" charset="0"/>
                      </a:endParaRPr>
                    </a:p>
                  </a:txBody>
                  <a:tcPr>
                    <a:lnR w="12700" cap="flat" cmpd="sng" algn="ctr">
                      <a:solidFill>
                        <a:schemeClr val="tx1"/>
                      </a:solidFill>
                      <a:prstDash val="solid"/>
                      <a:round/>
                      <a:headEnd type="none" w="med" len="med"/>
                      <a:tailEnd type="none" w="med" len="med"/>
                    </a:lnR>
                  </a:tcPr>
                </a:tc>
                <a:tc>
                  <a:txBody>
                    <a:bodyPr/>
                    <a:lstStyle/>
                    <a:p>
                      <a:r>
                        <a:rPr lang="es-ES" sz="1400" dirty="0" smtClean="0">
                          <a:latin typeface="Candara" panose="020E0502030303020204" pitchFamily="34" charset="0"/>
                        </a:rPr>
                        <a:t>Fomentar sistemas alimentarios basados en la cultura, la identidad, la tradición, la innovación y los conocimientos de las comunidades y los medios de vida locales</a:t>
                      </a:r>
                      <a:endParaRPr lang="en-US" sz="1400" dirty="0">
                        <a:latin typeface="Candara" panose="020E0502030303020204" pitchFamily="34"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21260344"/>
                  </a:ext>
                </a:extLst>
              </a:tr>
              <a:tr h="370840">
                <a:tc>
                  <a:txBody>
                    <a:bodyPr/>
                    <a:lstStyle/>
                    <a:p>
                      <a:r>
                        <a:rPr lang="en-US" sz="1400" b="1" dirty="0" smtClean="0">
                          <a:latin typeface="Candara" panose="020E0502030303020204" pitchFamily="34" charset="0"/>
                        </a:rPr>
                        <a:t>8. </a:t>
                      </a:r>
                      <a:r>
                        <a:rPr lang="en-US" sz="1400" b="1" dirty="0" err="1" smtClean="0">
                          <a:latin typeface="Candara" panose="020E0502030303020204" pitchFamily="34" charset="0"/>
                        </a:rPr>
                        <a:t>Economía</a:t>
                      </a:r>
                      <a:r>
                        <a:rPr lang="en-US" sz="1400" b="1" dirty="0" smtClean="0">
                          <a:latin typeface="Candara" panose="020E0502030303020204" pitchFamily="34" charset="0"/>
                        </a:rPr>
                        <a:t> circular</a:t>
                      </a:r>
                      <a:endParaRPr lang="en-US" sz="1400" b="1" dirty="0">
                        <a:latin typeface="Candara" panose="020E0502030303020204" pitchFamily="34" charset="0"/>
                      </a:endParaRPr>
                    </a:p>
                  </a:txBody>
                  <a:tcPr>
                    <a:lnR w="12700" cap="flat" cmpd="sng" algn="ctr">
                      <a:solidFill>
                        <a:schemeClr val="tx1"/>
                      </a:solidFill>
                      <a:prstDash val="solid"/>
                      <a:round/>
                      <a:headEnd type="none" w="med" len="med"/>
                      <a:tailEnd type="none" w="med" len="med"/>
                    </a:lnR>
                  </a:tcPr>
                </a:tc>
                <a:tc>
                  <a:txBody>
                    <a:bodyPr/>
                    <a:lstStyle/>
                    <a:p>
                      <a:r>
                        <a:rPr lang="es-ES" sz="1400" dirty="0" smtClean="0">
                          <a:latin typeface="Candara" panose="020E0502030303020204" pitchFamily="34" charset="0"/>
                        </a:rPr>
                        <a:t>Soluciones locales y mercados locales que crean círculos virtuosos. </a:t>
                      </a:r>
                      <a:endParaRPr lang="en-US" sz="1400" dirty="0">
                        <a:latin typeface="Candara" panose="020E0502030303020204" pitchFamily="34"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44461445"/>
                  </a:ext>
                </a:extLst>
              </a:tr>
              <a:tr h="514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smtClean="0">
                          <a:latin typeface="Candara" panose="020E0502030303020204" pitchFamily="34" charset="0"/>
                        </a:rPr>
                        <a:t>9. </a:t>
                      </a:r>
                      <a:r>
                        <a:rPr lang="en-US" sz="1400" b="1" dirty="0" err="1" smtClean="0">
                          <a:latin typeface="Candara" panose="020E0502030303020204" pitchFamily="34" charset="0"/>
                        </a:rPr>
                        <a:t>Cultura</a:t>
                      </a:r>
                      <a:r>
                        <a:rPr lang="en-US" sz="1400" b="1" dirty="0" smtClean="0">
                          <a:latin typeface="Candara" panose="020E0502030303020204" pitchFamily="34" charset="0"/>
                        </a:rPr>
                        <a:t> y </a:t>
                      </a:r>
                      <a:r>
                        <a:rPr lang="en-US" sz="1400" b="1" dirty="0" err="1" smtClean="0">
                          <a:latin typeface="Candara" panose="020E0502030303020204" pitchFamily="34" charset="0"/>
                        </a:rPr>
                        <a:t>tradiciones</a:t>
                      </a:r>
                      <a:r>
                        <a:rPr lang="en-US" sz="1400" b="1" dirty="0" smtClean="0">
                          <a:latin typeface="Candara" panose="020E0502030303020204" pitchFamily="34" charset="0"/>
                        </a:rPr>
                        <a:t> </a:t>
                      </a:r>
                      <a:r>
                        <a:rPr lang="en-US" sz="1400" b="1" dirty="0" err="1" smtClean="0">
                          <a:latin typeface="Candara" panose="020E0502030303020204" pitchFamily="34" charset="0"/>
                        </a:rPr>
                        <a:t>alimentarias</a:t>
                      </a:r>
                      <a:endParaRPr lang="en-US" sz="1400" b="1" dirty="0" smtClean="0">
                        <a:latin typeface="Candara" panose="020E0502030303020204" pitchFamily="34" charset="0"/>
                      </a:endParaRPr>
                    </a:p>
                  </a:txBody>
                  <a:tcPr>
                    <a:lnR w="12700" cap="flat" cmpd="sng" algn="ctr">
                      <a:solidFill>
                        <a:schemeClr val="tx1"/>
                      </a:solidFill>
                      <a:prstDash val="solid"/>
                      <a:round/>
                      <a:headEnd type="none" w="med" len="med"/>
                      <a:tailEnd type="none" w="med" len="med"/>
                    </a:lnR>
                  </a:tcPr>
                </a:tc>
                <a:tc>
                  <a:txBody>
                    <a:bodyPr/>
                    <a:lstStyle/>
                    <a:p>
                      <a:r>
                        <a:rPr lang="es-ES" sz="1400" dirty="0" smtClean="0">
                          <a:latin typeface="Candara" panose="020E0502030303020204" pitchFamily="34" charset="0"/>
                        </a:rPr>
                        <a:t>Unas dietas saludables, diversificadas y apropiadas desde el punto de vista cultural para la buena nutrición y salud de los ecosistemas. </a:t>
                      </a:r>
                      <a:endParaRPr lang="en-US" sz="1400" dirty="0">
                        <a:latin typeface="Candara" panose="020E0502030303020204" pitchFamily="34"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120148514"/>
                  </a:ext>
                </a:extLst>
              </a:tr>
              <a:tr h="370840">
                <a:tc>
                  <a:txBody>
                    <a:bodyPr/>
                    <a:lstStyle/>
                    <a:p>
                      <a:r>
                        <a:rPr lang="en-US" sz="1400" b="1" dirty="0" smtClean="0">
                          <a:latin typeface="Candara" panose="020E0502030303020204" pitchFamily="34" charset="0"/>
                        </a:rPr>
                        <a:t>10. </a:t>
                      </a:r>
                      <a:r>
                        <a:rPr lang="en-US" sz="1400" b="1" dirty="0" err="1" smtClean="0">
                          <a:latin typeface="Candara" panose="020E0502030303020204" pitchFamily="34" charset="0"/>
                        </a:rPr>
                        <a:t>Gobernanza</a:t>
                      </a:r>
                      <a:r>
                        <a:rPr lang="en-US" sz="1400" b="1" dirty="0" smtClean="0">
                          <a:latin typeface="Candara" panose="020E0502030303020204" pitchFamily="34" charset="0"/>
                        </a:rPr>
                        <a:t> de la </a:t>
                      </a:r>
                      <a:r>
                        <a:rPr lang="en-US" sz="1400" b="1" dirty="0" err="1" smtClean="0">
                          <a:latin typeface="Candara" panose="020E0502030303020204" pitchFamily="34" charset="0"/>
                        </a:rPr>
                        <a:t>tierra</a:t>
                      </a:r>
                      <a:r>
                        <a:rPr lang="en-US" sz="1400" b="1" dirty="0" smtClean="0">
                          <a:latin typeface="Candara" panose="020E0502030303020204" pitchFamily="34" charset="0"/>
                        </a:rPr>
                        <a:t> y </a:t>
                      </a:r>
                      <a:r>
                        <a:rPr lang="en-US" sz="1400" b="1" dirty="0" err="1" smtClean="0">
                          <a:latin typeface="Candara" panose="020E0502030303020204" pitchFamily="34" charset="0"/>
                        </a:rPr>
                        <a:t>recursos</a:t>
                      </a:r>
                      <a:r>
                        <a:rPr lang="en-US" sz="1400" b="1" dirty="0" smtClean="0">
                          <a:latin typeface="Candara" panose="020E0502030303020204" pitchFamily="34" charset="0"/>
                        </a:rPr>
                        <a:t> </a:t>
                      </a:r>
                      <a:r>
                        <a:rPr lang="en-US" sz="1400" b="1" dirty="0" err="1" smtClean="0">
                          <a:latin typeface="Candara" panose="020E0502030303020204" pitchFamily="34" charset="0"/>
                        </a:rPr>
                        <a:t>naturales</a:t>
                      </a:r>
                      <a:endParaRPr lang="en-US" sz="1400" b="1" dirty="0">
                        <a:latin typeface="Candara" panose="020E0502030303020204" pitchFamily="34" charset="0"/>
                      </a:endParaRPr>
                    </a:p>
                  </a:txBody>
                  <a:tcPr>
                    <a:lnR w="12700" cap="flat" cmpd="sng" algn="ctr">
                      <a:solidFill>
                        <a:schemeClr val="tx1"/>
                      </a:solidFill>
                      <a:prstDash val="solid"/>
                      <a:round/>
                      <a:headEnd type="none" w="med" len="med"/>
                      <a:tailEnd type="none" w="med" len="med"/>
                    </a:lnR>
                  </a:tcPr>
                </a:tc>
                <a:tc>
                  <a:txBody>
                    <a:bodyPr/>
                    <a:lstStyle/>
                    <a:p>
                      <a:r>
                        <a:rPr lang="es-ES" sz="1400" dirty="0" smtClean="0">
                          <a:latin typeface="Candara" panose="020E0502030303020204" pitchFamily="34" charset="0"/>
                        </a:rPr>
                        <a:t>Reconocer el papel de los pequeños productores de alimentos como administradores sostenibles y custodios de los recursos naturales y genéticos y prestarles apoyo a ese respecto</a:t>
                      </a:r>
                      <a:endParaRPr lang="en-US" sz="1400" dirty="0">
                        <a:latin typeface="Candara" panose="020E0502030303020204" pitchFamily="34"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683256788"/>
                  </a:ext>
                </a:extLst>
              </a:tr>
            </a:tbl>
          </a:graphicData>
        </a:graphic>
      </p:graphicFrame>
    </p:spTree>
    <p:extLst>
      <p:ext uri="{BB962C8B-B14F-4D97-AF65-F5344CB8AC3E}">
        <p14:creationId xmlns:p14="http://schemas.microsoft.com/office/powerpoint/2010/main" val="2213895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8100" y="6605088"/>
            <a:ext cx="8877300" cy="2308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mn-cs"/>
              </a:rPr>
              <a:t>Source: </a:t>
            </a:r>
            <a:r>
              <a:rPr kumimoji="0" lang="en-US" sz="900" b="0"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mn-cs"/>
              </a:rPr>
              <a:t>FAO</a:t>
            </a:r>
            <a:endPar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aphicFrame>
        <p:nvGraphicFramePr>
          <p:cNvPr id="6" name="Table 5"/>
          <p:cNvGraphicFramePr>
            <a:graphicFrameLocks noGrp="1"/>
          </p:cNvGraphicFramePr>
          <p:nvPr>
            <p:extLst>
              <p:ext uri="{D42A27DB-BD31-4B8C-83A1-F6EECF244321}">
                <p14:modId xmlns:p14="http://schemas.microsoft.com/office/powerpoint/2010/main" val="1514462076"/>
              </p:ext>
            </p:extLst>
          </p:nvPr>
        </p:nvGraphicFramePr>
        <p:xfrm>
          <a:off x="457200" y="1066800"/>
          <a:ext cx="7772401" cy="5440680"/>
        </p:xfrm>
        <a:graphic>
          <a:graphicData uri="http://schemas.openxmlformats.org/drawingml/2006/table">
            <a:tbl>
              <a:tblPr firstRow="1" bandRow="1">
                <a:tableStyleId>{9DCAF9ED-07DC-4A11-8D7F-57B35C25682E}</a:tableStyleId>
              </a:tblPr>
              <a:tblGrid>
                <a:gridCol w="1487440">
                  <a:extLst>
                    <a:ext uri="{9D8B030D-6E8A-4147-A177-3AD203B41FA5}">
                      <a16:colId xmlns:a16="http://schemas.microsoft.com/office/drawing/2014/main" val="20000"/>
                    </a:ext>
                  </a:extLst>
                </a:gridCol>
                <a:gridCol w="2094987">
                  <a:extLst>
                    <a:ext uri="{9D8B030D-6E8A-4147-A177-3AD203B41FA5}">
                      <a16:colId xmlns:a16="http://schemas.microsoft.com/office/drawing/2014/main" val="20001"/>
                    </a:ext>
                  </a:extLst>
                </a:gridCol>
                <a:gridCol w="2094987">
                  <a:extLst>
                    <a:ext uri="{9D8B030D-6E8A-4147-A177-3AD203B41FA5}">
                      <a16:colId xmlns:a16="http://schemas.microsoft.com/office/drawing/2014/main" val="3235107053"/>
                    </a:ext>
                  </a:extLst>
                </a:gridCol>
                <a:gridCol w="2094987">
                  <a:extLst>
                    <a:ext uri="{9D8B030D-6E8A-4147-A177-3AD203B41FA5}">
                      <a16:colId xmlns:a16="http://schemas.microsoft.com/office/drawing/2014/main" val="877369543"/>
                    </a:ext>
                  </a:extLst>
                </a:gridCol>
              </a:tblGrid>
              <a:tr h="370840">
                <a:tc>
                  <a:txBody>
                    <a:bodyPr/>
                    <a:lstStyle/>
                    <a:p>
                      <a:pPr algn="ctr"/>
                      <a:r>
                        <a:rPr lang="en-US" sz="1400" dirty="0" smtClean="0">
                          <a:latin typeface="Candara" panose="020E0502030303020204" pitchFamily="34" charset="0"/>
                        </a:rPr>
                        <a:t>Element</a:t>
                      </a:r>
                      <a:endParaRPr lang="en-US" sz="1400" b="1" dirty="0">
                        <a:solidFill>
                          <a:schemeClr val="bg1"/>
                        </a:solidFill>
                        <a:latin typeface="Candara" panose="020E0502030303020204" pitchFamily="34" charset="0"/>
                      </a:endParaRPr>
                    </a:p>
                  </a:txBody>
                  <a:tcPr>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Candara" panose="020E0502030303020204" pitchFamily="34" charset="0"/>
                        </a:rPr>
                        <a:t>Indicators for Andes</a:t>
                      </a:r>
                      <a:endParaRPr lang="en-US" sz="1400" dirty="0">
                        <a:solidFill>
                          <a:schemeClr val="bg1"/>
                        </a:solidFill>
                        <a:latin typeface="Candara" panose="020E0502030303020204" pitchFamily="34" charset="0"/>
                      </a:endParaRPr>
                    </a:p>
                  </a:txBody>
                  <a:tcPr>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Candara" panose="020E0502030303020204" pitchFamily="34" charset="0"/>
                        </a:rPr>
                        <a:t>Indicators</a:t>
                      </a:r>
                      <a:r>
                        <a:rPr lang="en-US" sz="1400" baseline="0" dirty="0" smtClean="0">
                          <a:latin typeface="Candara" panose="020E0502030303020204" pitchFamily="34" charset="0"/>
                        </a:rPr>
                        <a:t> for E/S Africa</a:t>
                      </a:r>
                      <a:endParaRPr lang="en-US" sz="1400" dirty="0">
                        <a:solidFill>
                          <a:schemeClr val="bg1"/>
                        </a:solidFill>
                        <a:latin typeface="Candara" panose="020E0502030303020204" pitchFamily="34" charset="0"/>
                      </a:endParaRPr>
                    </a:p>
                  </a:txBody>
                  <a:tcPr>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Candara" panose="020E0502030303020204" pitchFamily="34" charset="0"/>
                        </a:rPr>
                        <a:t>Indicators for West Africa</a:t>
                      </a:r>
                      <a:endParaRPr lang="en-US" sz="1400" dirty="0">
                        <a:solidFill>
                          <a:schemeClr val="bg1"/>
                        </a:solidFill>
                        <a:latin typeface="Candara" panose="020E0502030303020204" pitchFamily="34" charset="0"/>
                      </a:endParaRP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844040">
                <a:tc>
                  <a:txBody>
                    <a:bodyPr/>
                    <a:lstStyle/>
                    <a:p>
                      <a:r>
                        <a:rPr lang="en-US" sz="1400" dirty="0" smtClean="0">
                          <a:latin typeface="Candara" panose="020E0502030303020204" pitchFamily="34" charset="0"/>
                        </a:rPr>
                        <a:t>3. </a:t>
                      </a:r>
                      <a:r>
                        <a:rPr lang="en-US" sz="1400" dirty="0" err="1" smtClean="0">
                          <a:latin typeface="Candara" panose="020E0502030303020204" pitchFamily="34" charset="0"/>
                        </a:rPr>
                        <a:t>Diversidad</a:t>
                      </a:r>
                      <a:endParaRPr lang="en-US" sz="1400" b="1" dirty="0">
                        <a:latin typeface="Candara" panose="020E0502030303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anose="05000000000000000000" pitchFamily="2" charset="2"/>
                        <a:buChar char="§"/>
                      </a:pPr>
                      <a:r>
                        <a:rPr lang="en-US" sz="1400" dirty="0" smtClean="0">
                          <a:latin typeface="Candara" panose="020E0502030303020204" pitchFamily="34" charset="0"/>
                        </a:rPr>
                        <a:t># </a:t>
                      </a:r>
                      <a:r>
                        <a:rPr lang="en-US" sz="1400" dirty="0" err="1" smtClean="0">
                          <a:latin typeface="Candara" panose="020E0502030303020204" pitchFamily="34" charset="0"/>
                        </a:rPr>
                        <a:t>usos</a:t>
                      </a:r>
                      <a:r>
                        <a:rPr lang="en-US" sz="1400" dirty="0" smtClean="0">
                          <a:latin typeface="Candara" panose="020E0502030303020204" pitchFamily="34" charset="0"/>
                        </a:rPr>
                        <a:t> de la </a:t>
                      </a:r>
                      <a:r>
                        <a:rPr lang="en-US" sz="1400" dirty="0" err="1" smtClean="0">
                          <a:latin typeface="Candara" panose="020E0502030303020204" pitchFamily="34" charset="0"/>
                        </a:rPr>
                        <a:t>tierra</a:t>
                      </a:r>
                      <a:r>
                        <a:rPr lang="en-US" sz="1400" dirty="0" smtClean="0">
                          <a:latin typeface="Candara" panose="020E0502030303020204" pitchFamily="34" charset="0"/>
                        </a:rPr>
                        <a:t> </a:t>
                      </a:r>
                      <a:r>
                        <a:rPr lang="en-US" sz="1400" baseline="0" dirty="0" smtClean="0">
                          <a:latin typeface="Candara" panose="020E0502030303020204" pitchFamily="34" charset="0"/>
                        </a:rPr>
                        <a:t>(Quant)</a:t>
                      </a:r>
                    </a:p>
                    <a:p>
                      <a:pPr marL="285750" indent="-285750">
                        <a:buFont typeface="Wingdings" panose="05000000000000000000" pitchFamily="2" charset="2"/>
                        <a:buChar char="§"/>
                      </a:pPr>
                      <a:r>
                        <a:rPr lang="en-US" sz="1400" baseline="0" dirty="0" smtClean="0">
                          <a:latin typeface="Candara" panose="020E0502030303020204" pitchFamily="34" charset="0"/>
                        </a:rPr>
                        <a:t># </a:t>
                      </a:r>
                      <a:r>
                        <a:rPr lang="en-US" sz="1400" baseline="0" dirty="0" err="1" smtClean="0">
                          <a:latin typeface="Candara" panose="020E0502030303020204" pitchFamily="34" charset="0"/>
                        </a:rPr>
                        <a:t>especies</a:t>
                      </a:r>
                      <a:r>
                        <a:rPr lang="en-US" sz="1400" baseline="0" dirty="0" smtClean="0">
                          <a:latin typeface="Candara" panose="020E0502030303020204" pitchFamily="34" charset="0"/>
                        </a:rPr>
                        <a:t> animals y </a:t>
                      </a:r>
                      <a:r>
                        <a:rPr lang="en-US" sz="1400" baseline="0" dirty="0" err="1" smtClean="0">
                          <a:latin typeface="Candara" panose="020E0502030303020204" pitchFamily="34" charset="0"/>
                        </a:rPr>
                        <a:t>vegetales</a:t>
                      </a:r>
                      <a:r>
                        <a:rPr lang="en-US" sz="1400" baseline="0" dirty="0" smtClean="0">
                          <a:latin typeface="Candara" panose="020E0502030303020204" pitchFamily="34" charset="0"/>
                        </a:rPr>
                        <a:t> </a:t>
                      </a:r>
                      <a:r>
                        <a:rPr lang="en-US" sz="1400" baseline="0" dirty="0" err="1" smtClean="0">
                          <a:latin typeface="Candara" panose="020E0502030303020204" pitchFamily="34" charset="0"/>
                        </a:rPr>
                        <a:t>por</a:t>
                      </a:r>
                      <a:r>
                        <a:rPr lang="en-US" sz="1400" baseline="0" dirty="0" smtClean="0">
                          <a:latin typeface="Candara" panose="020E0502030303020204" pitchFamily="34" charset="0"/>
                        </a:rPr>
                        <a:t> </a:t>
                      </a:r>
                      <a:r>
                        <a:rPr lang="en-US" sz="1400" baseline="0" dirty="0" err="1" smtClean="0">
                          <a:latin typeface="Candara" panose="020E0502030303020204" pitchFamily="34" charset="0"/>
                        </a:rPr>
                        <a:t>finca</a:t>
                      </a:r>
                      <a:r>
                        <a:rPr lang="en-US" sz="1400" baseline="0" dirty="0" smtClean="0">
                          <a:latin typeface="Candara" panose="020E0502030303020204" pitchFamily="34" charset="0"/>
                        </a:rPr>
                        <a:t> (Quant)</a:t>
                      </a:r>
                    </a:p>
                    <a:p>
                      <a:pPr marL="285750" indent="-285750">
                        <a:buFont typeface="Wingdings" panose="05000000000000000000" pitchFamily="2" charset="2"/>
                        <a:buChar char="§"/>
                      </a:pPr>
                      <a:r>
                        <a:rPr lang="en-US" sz="1400" baseline="0" dirty="0" err="1" smtClean="0">
                          <a:latin typeface="Candara" panose="020E0502030303020204" pitchFamily="34" charset="0"/>
                        </a:rPr>
                        <a:t>Diversificación</a:t>
                      </a:r>
                      <a:r>
                        <a:rPr lang="en-US" sz="1400" baseline="0" dirty="0" smtClean="0">
                          <a:latin typeface="Candara" panose="020E0502030303020204" pitchFamily="34" charset="0"/>
                        </a:rPr>
                        <a:t> de </a:t>
                      </a:r>
                      <a:r>
                        <a:rPr lang="en-US" sz="1400" baseline="0" dirty="0" err="1" smtClean="0">
                          <a:latin typeface="Candara" panose="020E0502030303020204" pitchFamily="34" charset="0"/>
                        </a:rPr>
                        <a:t>los</a:t>
                      </a:r>
                      <a:r>
                        <a:rPr lang="en-US" sz="1400" baseline="0" dirty="0" smtClean="0">
                          <a:latin typeface="Candara" panose="020E0502030303020204" pitchFamily="34" charset="0"/>
                        </a:rPr>
                        <a:t> </a:t>
                      </a:r>
                      <a:r>
                        <a:rPr lang="en-US" sz="1400" baseline="0" dirty="0" err="1" smtClean="0">
                          <a:latin typeface="Candara" panose="020E0502030303020204" pitchFamily="34" charset="0"/>
                        </a:rPr>
                        <a:t>medios</a:t>
                      </a:r>
                      <a:r>
                        <a:rPr lang="en-US" sz="1400" baseline="0" dirty="0" smtClean="0">
                          <a:latin typeface="Candara" panose="020E0502030303020204" pitchFamily="34" charset="0"/>
                        </a:rPr>
                        <a:t> de </a:t>
                      </a:r>
                      <a:r>
                        <a:rPr lang="en-US" sz="1400" baseline="0" dirty="0" err="1" smtClean="0">
                          <a:latin typeface="Candara" panose="020E0502030303020204" pitchFamily="34" charset="0"/>
                        </a:rPr>
                        <a:t>vida</a:t>
                      </a:r>
                      <a:r>
                        <a:rPr lang="en-US" sz="1400" baseline="0" dirty="0" smtClean="0">
                          <a:latin typeface="Candara" panose="020E0502030303020204" pitchFamily="34" charset="0"/>
                        </a:rPr>
                        <a:t> (Quant and </a:t>
                      </a:r>
                      <a:r>
                        <a:rPr lang="en-US" sz="1400" baseline="0" dirty="0" err="1" smtClean="0">
                          <a:latin typeface="Candara" panose="020E0502030303020204" pitchFamily="34" charset="0"/>
                        </a:rPr>
                        <a:t>Qual</a:t>
                      </a:r>
                      <a:r>
                        <a:rPr lang="en-US" sz="1400" baseline="0" dirty="0" smtClean="0">
                          <a:latin typeface="Candara" panose="020E0502030303020204" pitchFamily="34" charset="0"/>
                        </a:rPr>
                        <a:t>)</a:t>
                      </a:r>
                      <a:endParaRPr lang="en-US" sz="1400" dirty="0">
                        <a:latin typeface="Candara" panose="020E0502030303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anose="05000000000000000000" pitchFamily="2" charset="2"/>
                        <a:buChar char="§"/>
                      </a:pPr>
                      <a:r>
                        <a:rPr lang="en-US" sz="1400" dirty="0" smtClean="0">
                          <a:solidFill>
                            <a:srgbClr val="0000FF"/>
                          </a:solidFill>
                          <a:latin typeface="Candara" panose="020E0502030303020204" pitchFamily="34" charset="0"/>
                        </a:rPr>
                        <a:t># </a:t>
                      </a:r>
                      <a:r>
                        <a:rPr lang="en-US" sz="1400" dirty="0" err="1" smtClean="0">
                          <a:solidFill>
                            <a:srgbClr val="0000FF"/>
                          </a:solidFill>
                          <a:latin typeface="Candara" panose="020E0502030303020204" pitchFamily="34" charset="0"/>
                        </a:rPr>
                        <a:t>variedades</a:t>
                      </a:r>
                      <a:r>
                        <a:rPr lang="en-US" sz="1400" dirty="0" smtClean="0">
                          <a:solidFill>
                            <a:srgbClr val="0000FF"/>
                          </a:solidFill>
                          <a:latin typeface="Candara" panose="020E0502030303020204" pitchFamily="34" charset="0"/>
                        </a:rPr>
                        <a:t> de </a:t>
                      </a:r>
                      <a:r>
                        <a:rPr lang="en-US" sz="1400" dirty="0" err="1" smtClean="0">
                          <a:solidFill>
                            <a:srgbClr val="0000FF"/>
                          </a:solidFill>
                          <a:latin typeface="Candara" panose="020E0502030303020204" pitchFamily="34" charset="0"/>
                        </a:rPr>
                        <a:t>cultivo</a:t>
                      </a:r>
                      <a:r>
                        <a:rPr lang="en-US" sz="1400" dirty="0" smtClean="0">
                          <a:solidFill>
                            <a:srgbClr val="0000FF"/>
                          </a:solidFill>
                          <a:latin typeface="Candara" panose="020E0502030303020204" pitchFamily="34" charset="0"/>
                        </a:rPr>
                        <a:t> </a:t>
                      </a:r>
                      <a:r>
                        <a:rPr lang="en-US" sz="1400" dirty="0" err="1" smtClean="0">
                          <a:solidFill>
                            <a:srgbClr val="0000FF"/>
                          </a:solidFill>
                          <a:latin typeface="Candara" panose="020E0502030303020204" pitchFamily="34" charset="0"/>
                        </a:rPr>
                        <a:t>por</a:t>
                      </a:r>
                      <a:r>
                        <a:rPr lang="en-US" sz="1400" dirty="0" smtClean="0">
                          <a:solidFill>
                            <a:srgbClr val="0000FF"/>
                          </a:solidFill>
                          <a:latin typeface="Candara" panose="020E0502030303020204" pitchFamily="34" charset="0"/>
                        </a:rPr>
                        <a:t> </a:t>
                      </a:r>
                      <a:r>
                        <a:rPr lang="en-US" sz="1400" dirty="0" err="1" smtClean="0">
                          <a:solidFill>
                            <a:srgbClr val="0000FF"/>
                          </a:solidFill>
                          <a:latin typeface="Candara" panose="020E0502030303020204" pitchFamily="34" charset="0"/>
                        </a:rPr>
                        <a:t>finca</a:t>
                      </a:r>
                      <a:r>
                        <a:rPr lang="en-US" sz="1400" dirty="0" smtClean="0">
                          <a:solidFill>
                            <a:srgbClr val="0000FF"/>
                          </a:solidFill>
                          <a:latin typeface="Candara" panose="020E0502030303020204" pitchFamily="34" charset="0"/>
                        </a:rPr>
                        <a:t> </a:t>
                      </a:r>
                      <a:r>
                        <a:rPr lang="en-US" sz="1400" baseline="0" dirty="0" smtClean="0">
                          <a:solidFill>
                            <a:srgbClr val="0000FF"/>
                          </a:solidFill>
                          <a:latin typeface="Candara" panose="020E0502030303020204" pitchFamily="34" charset="0"/>
                        </a:rPr>
                        <a:t>(Quant)</a:t>
                      </a:r>
                    </a:p>
                    <a:p>
                      <a:pPr marL="285750" indent="-285750">
                        <a:buFont typeface="Wingdings" panose="05000000000000000000" pitchFamily="2" charset="2"/>
                        <a:buChar char="§"/>
                      </a:pPr>
                      <a:r>
                        <a:rPr lang="en-US" sz="1400" baseline="0" dirty="0" err="1" smtClean="0">
                          <a:latin typeface="Candara" panose="020E0502030303020204" pitchFamily="34" charset="0"/>
                        </a:rPr>
                        <a:t>Diversificación</a:t>
                      </a:r>
                      <a:r>
                        <a:rPr lang="en-US" sz="1400" baseline="0" dirty="0" smtClean="0">
                          <a:latin typeface="Candara" panose="020E0502030303020204" pitchFamily="34" charset="0"/>
                        </a:rPr>
                        <a:t> de </a:t>
                      </a:r>
                      <a:r>
                        <a:rPr lang="en-US" sz="1400" baseline="0" dirty="0" err="1" smtClean="0">
                          <a:latin typeface="Candara" panose="020E0502030303020204" pitchFamily="34" charset="0"/>
                        </a:rPr>
                        <a:t>los</a:t>
                      </a:r>
                      <a:r>
                        <a:rPr lang="en-US" sz="1400" baseline="0" dirty="0" smtClean="0">
                          <a:latin typeface="Candara" panose="020E0502030303020204" pitchFamily="34" charset="0"/>
                        </a:rPr>
                        <a:t> </a:t>
                      </a:r>
                      <a:r>
                        <a:rPr lang="en-US" sz="1400" baseline="0" dirty="0" err="1" smtClean="0">
                          <a:latin typeface="Candara" panose="020E0502030303020204" pitchFamily="34" charset="0"/>
                        </a:rPr>
                        <a:t>medios</a:t>
                      </a:r>
                      <a:r>
                        <a:rPr lang="en-US" sz="1400" baseline="0" dirty="0" smtClean="0">
                          <a:latin typeface="Candara" panose="020E0502030303020204" pitchFamily="34" charset="0"/>
                        </a:rPr>
                        <a:t> de </a:t>
                      </a:r>
                      <a:r>
                        <a:rPr lang="en-US" sz="1400" baseline="0" dirty="0" err="1" smtClean="0">
                          <a:latin typeface="Candara" panose="020E0502030303020204" pitchFamily="34" charset="0"/>
                        </a:rPr>
                        <a:t>vida</a:t>
                      </a:r>
                      <a:r>
                        <a:rPr lang="en-US" sz="1400" baseline="0" dirty="0" smtClean="0">
                          <a:latin typeface="Candara" panose="020E0502030303020204" pitchFamily="34" charset="0"/>
                        </a:rPr>
                        <a:t> (Quant and </a:t>
                      </a:r>
                      <a:r>
                        <a:rPr lang="en-US" sz="1400" baseline="0" dirty="0" err="1" smtClean="0">
                          <a:latin typeface="Candara" panose="020E0502030303020204" pitchFamily="34" charset="0"/>
                        </a:rPr>
                        <a:t>Qual</a:t>
                      </a:r>
                      <a:r>
                        <a:rPr lang="en-US" sz="1400" baseline="0" dirty="0" smtClean="0">
                          <a:latin typeface="Candara" panose="020E0502030303020204" pitchFamily="34" charset="0"/>
                        </a:rPr>
                        <a:t>)</a:t>
                      </a:r>
                      <a:endParaRPr lang="en-US" sz="1400" dirty="0" smtClean="0">
                        <a:latin typeface="Candara" panose="020E0502030303020204" pitchFamily="34" charset="0"/>
                      </a:endParaRPr>
                    </a:p>
                    <a:p>
                      <a:endParaRPr lang="en-US" sz="1400" dirty="0">
                        <a:latin typeface="Candara" panose="020E0502030303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anose="05000000000000000000" pitchFamily="2" charset="2"/>
                        <a:buChar char="§"/>
                      </a:pPr>
                      <a:r>
                        <a:rPr lang="en-US" sz="1400" dirty="0" smtClean="0">
                          <a:latin typeface="Candara" panose="020E0502030303020204" pitchFamily="34" charset="0"/>
                        </a:rPr>
                        <a:t># </a:t>
                      </a:r>
                      <a:r>
                        <a:rPr lang="en-US" sz="1400" dirty="0" err="1" smtClean="0">
                          <a:latin typeface="Candara" panose="020E0502030303020204" pitchFamily="34" charset="0"/>
                        </a:rPr>
                        <a:t>usos</a:t>
                      </a:r>
                      <a:r>
                        <a:rPr lang="en-US" sz="1400" dirty="0" smtClean="0">
                          <a:latin typeface="Candara" panose="020E0502030303020204" pitchFamily="34" charset="0"/>
                        </a:rPr>
                        <a:t> de la </a:t>
                      </a:r>
                      <a:r>
                        <a:rPr lang="en-US" sz="1400" dirty="0" err="1" smtClean="0">
                          <a:latin typeface="Candara" panose="020E0502030303020204" pitchFamily="34" charset="0"/>
                        </a:rPr>
                        <a:t>tierra</a:t>
                      </a:r>
                      <a:r>
                        <a:rPr lang="en-US" sz="1400" dirty="0" smtClean="0">
                          <a:latin typeface="Candara" panose="020E0502030303020204" pitchFamily="34" charset="0"/>
                        </a:rPr>
                        <a:t> </a:t>
                      </a:r>
                      <a:r>
                        <a:rPr lang="en-US" sz="1400" baseline="0" dirty="0" smtClean="0">
                          <a:latin typeface="Candara" panose="020E0502030303020204" pitchFamily="34" charset="0"/>
                        </a:rPr>
                        <a:t>(Quant)</a:t>
                      </a:r>
                    </a:p>
                    <a:p>
                      <a:pPr marL="285750" indent="-285750">
                        <a:buFont typeface="Wingdings" panose="05000000000000000000" pitchFamily="2" charset="2"/>
                        <a:buChar char="§"/>
                      </a:pPr>
                      <a:r>
                        <a:rPr lang="en-US" sz="1400" baseline="0" dirty="0" smtClean="0">
                          <a:latin typeface="Candara" panose="020E0502030303020204" pitchFamily="34" charset="0"/>
                        </a:rPr>
                        <a:t># </a:t>
                      </a:r>
                      <a:r>
                        <a:rPr lang="en-US" sz="1400" baseline="0" dirty="0" err="1" smtClean="0">
                          <a:latin typeface="Candara" panose="020E0502030303020204" pitchFamily="34" charset="0"/>
                        </a:rPr>
                        <a:t>especies</a:t>
                      </a:r>
                      <a:r>
                        <a:rPr lang="en-US" sz="1400" baseline="0" dirty="0" smtClean="0">
                          <a:latin typeface="Candara" panose="020E0502030303020204" pitchFamily="34" charset="0"/>
                        </a:rPr>
                        <a:t> animals y </a:t>
                      </a:r>
                      <a:r>
                        <a:rPr lang="en-US" sz="1400" baseline="0" dirty="0" err="1" smtClean="0">
                          <a:latin typeface="Candara" panose="020E0502030303020204" pitchFamily="34" charset="0"/>
                        </a:rPr>
                        <a:t>vegetales</a:t>
                      </a:r>
                      <a:r>
                        <a:rPr lang="en-US" sz="1400" baseline="0" dirty="0" smtClean="0">
                          <a:latin typeface="Candara" panose="020E0502030303020204" pitchFamily="34" charset="0"/>
                        </a:rPr>
                        <a:t> </a:t>
                      </a:r>
                      <a:r>
                        <a:rPr lang="en-US" sz="1400" baseline="0" dirty="0" err="1" smtClean="0">
                          <a:latin typeface="Candara" panose="020E0502030303020204" pitchFamily="34" charset="0"/>
                        </a:rPr>
                        <a:t>por</a:t>
                      </a:r>
                      <a:r>
                        <a:rPr lang="en-US" sz="1400" baseline="0" dirty="0" smtClean="0">
                          <a:latin typeface="Candara" panose="020E0502030303020204" pitchFamily="34" charset="0"/>
                        </a:rPr>
                        <a:t> </a:t>
                      </a:r>
                      <a:r>
                        <a:rPr lang="en-US" sz="1400" baseline="0" dirty="0" err="1" smtClean="0">
                          <a:latin typeface="Candara" panose="020E0502030303020204" pitchFamily="34" charset="0"/>
                        </a:rPr>
                        <a:t>finca</a:t>
                      </a:r>
                      <a:r>
                        <a:rPr lang="en-US" sz="1400" baseline="0" dirty="0" smtClean="0">
                          <a:latin typeface="Candara" panose="020E0502030303020204" pitchFamily="34" charset="0"/>
                        </a:rPr>
                        <a:t> (Quant)</a:t>
                      </a:r>
                    </a:p>
                    <a:p>
                      <a:pPr marL="285750" indent="-285750">
                        <a:buFont typeface="Wingdings" panose="05000000000000000000" pitchFamily="2" charset="2"/>
                        <a:buChar char="§"/>
                      </a:pPr>
                      <a:r>
                        <a:rPr lang="en-US" sz="1400" baseline="0" dirty="0" err="1" smtClean="0">
                          <a:latin typeface="Candara" panose="020E0502030303020204" pitchFamily="34" charset="0"/>
                        </a:rPr>
                        <a:t>Diversificación</a:t>
                      </a:r>
                      <a:r>
                        <a:rPr lang="en-US" sz="1400" baseline="0" dirty="0" smtClean="0">
                          <a:latin typeface="Candara" panose="020E0502030303020204" pitchFamily="34" charset="0"/>
                        </a:rPr>
                        <a:t> de </a:t>
                      </a:r>
                      <a:r>
                        <a:rPr lang="en-US" sz="1400" baseline="0" dirty="0" err="1" smtClean="0">
                          <a:latin typeface="Candara" panose="020E0502030303020204" pitchFamily="34" charset="0"/>
                        </a:rPr>
                        <a:t>los</a:t>
                      </a:r>
                      <a:r>
                        <a:rPr lang="en-US" sz="1400" baseline="0" dirty="0" smtClean="0">
                          <a:latin typeface="Candara" panose="020E0502030303020204" pitchFamily="34" charset="0"/>
                        </a:rPr>
                        <a:t> </a:t>
                      </a:r>
                      <a:r>
                        <a:rPr lang="en-US" sz="1400" baseline="0" dirty="0" err="1" smtClean="0">
                          <a:latin typeface="Candara" panose="020E0502030303020204" pitchFamily="34" charset="0"/>
                        </a:rPr>
                        <a:t>medios</a:t>
                      </a:r>
                      <a:r>
                        <a:rPr lang="en-US" sz="1400" baseline="0" dirty="0" smtClean="0">
                          <a:latin typeface="Candara" panose="020E0502030303020204" pitchFamily="34" charset="0"/>
                        </a:rPr>
                        <a:t> de </a:t>
                      </a:r>
                      <a:r>
                        <a:rPr lang="en-US" sz="1400" baseline="0" dirty="0" err="1" smtClean="0">
                          <a:latin typeface="Candara" panose="020E0502030303020204" pitchFamily="34" charset="0"/>
                        </a:rPr>
                        <a:t>vida</a:t>
                      </a:r>
                      <a:r>
                        <a:rPr lang="en-US" sz="1400" baseline="0" dirty="0" smtClean="0">
                          <a:latin typeface="Candara" panose="020E0502030303020204" pitchFamily="34" charset="0"/>
                        </a:rPr>
                        <a:t> (Quant and </a:t>
                      </a:r>
                      <a:r>
                        <a:rPr lang="en-US" sz="1400" baseline="0" dirty="0" err="1" smtClean="0">
                          <a:latin typeface="Candara" panose="020E0502030303020204" pitchFamily="34" charset="0"/>
                        </a:rPr>
                        <a:t>Qual</a:t>
                      </a:r>
                      <a:r>
                        <a:rPr lang="en-US" sz="1400" baseline="0" dirty="0" smtClean="0">
                          <a:latin typeface="Candara" panose="020E0502030303020204" pitchFamily="34" charset="0"/>
                        </a:rPr>
                        <a:t>)</a:t>
                      </a:r>
                      <a:endParaRPr lang="en-US" sz="1400" dirty="0" smtClean="0">
                        <a:latin typeface="Candara" panose="020E0502030303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5160538"/>
                  </a:ext>
                </a:extLst>
              </a:tr>
              <a:tr h="370840">
                <a:tc>
                  <a:txBody>
                    <a:bodyPr/>
                    <a:lstStyle/>
                    <a:p>
                      <a:r>
                        <a:rPr lang="en-US" sz="1400" dirty="0" smtClean="0">
                          <a:latin typeface="Candara" panose="020E0502030303020204" pitchFamily="34" charset="0"/>
                        </a:rPr>
                        <a:t>4. Co-</a:t>
                      </a:r>
                      <a:r>
                        <a:rPr lang="en-US" sz="1400" dirty="0" err="1" smtClean="0">
                          <a:latin typeface="Candara" panose="020E0502030303020204" pitchFamily="34" charset="0"/>
                        </a:rPr>
                        <a:t>creación</a:t>
                      </a:r>
                      <a:r>
                        <a:rPr lang="en-US" sz="1400" baseline="0" dirty="0" smtClean="0">
                          <a:latin typeface="Candara" panose="020E0502030303020204" pitchFamily="34" charset="0"/>
                        </a:rPr>
                        <a:t> del </a:t>
                      </a:r>
                      <a:r>
                        <a:rPr lang="en-US" sz="1400" baseline="0" dirty="0" err="1" smtClean="0">
                          <a:latin typeface="Candara" panose="020E0502030303020204" pitchFamily="34" charset="0"/>
                        </a:rPr>
                        <a:t>conocimiento</a:t>
                      </a:r>
                      <a:endParaRPr lang="en-US" sz="1400" b="1" dirty="0">
                        <a:latin typeface="Candara" panose="020E0502030303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anose="05000000000000000000" pitchFamily="2" charset="2"/>
                        <a:buChar char="§"/>
                      </a:pPr>
                      <a:r>
                        <a:rPr lang="en-US" sz="1400" dirty="0" err="1" smtClean="0">
                          <a:latin typeface="Candara" panose="020E0502030303020204" pitchFamily="34" charset="0"/>
                        </a:rPr>
                        <a:t>Interés</a:t>
                      </a:r>
                      <a:r>
                        <a:rPr lang="en-US" sz="1400" dirty="0" smtClean="0">
                          <a:latin typeface="Candara" panose="020E0502030303020204" pitchFamily="34" charset="0"/>
                        </a:rPr>
                        <a:t> </a:t>
                      </a:r>
                      <a:r>
                        <a:rPr lang="en-US" sz="1400" dirty="0" err="1" smtClean="0">
                          <a:latin typeface="Candara" panose="020E0502030303020204" pitchFamily="34" charset="0"/>
                        </a:rPr>
                        <a:t>por</a:t>
                      </a:r>
                      <a:r>
                        <a:rPr lang="en-US" sz="1400" dirty="0" smtClean="0">
                          <a:latin typeface="Candara" panose="020E0502030303020204" pitchFamily="34" charset="0"/>
                        </a:rPr>
                        <a:t> parte de </a:t>
                      </a:r>
                      <a:r>
                        <a:rPr lang="en-US" sz="1400" dirty="0" err="1" smtClean="0">
                          <a:latin typeface="Candara" panose="020E0502030303020204" pitchFamily="34" charset="0"/>
                        </a:rPr>
                        <a:t>investigadores</a:t>
                      </a:r>
                      <a:r>
                        <a:rPr lang="en-US" sz="1400" dirty="0" smtClean="0">
                          <a:latin typeface="Candara" panose="020E0502030303020204" pitchFamily="34" charset="0"/>
                        </a:rPr>
                        <a:t>, ONG y </a:t>
                      </a:r>
                      <a:r>
                        <a:rPr lang="en-US" sz="1400" dirty="0" err="1" smtClean="0">
                          <a:latin typeface="Candara" panose="020E0502030303020204" pitchFamily="34" charset="0"/>
                        </a:rPr>
                        <a:t>agricultores</a:t>
                      </a:r>
                      <a:r>
                        <a:rPr lang="en-US" sz="1400" dirty="0" smtClean="0">
                          <a:latin typeface="Candara" panose="020E0502030303020204" pitchFamily="34" charset="0"/>
                        </a:rPr>
                        <a:t> </a:t>
                      </a:r>
                      <a:r>
                        <a:rPr lang="en-US" sz="1400" baseline="0" dirty="0" smtClean="0">
                          <a:latin typeface="Candara" panose="020E0502030303020204" pitchFamily="34" charset="0"/>
                        </a:rPr>
                        <a:t>(</a:t>
                      </a:r>
                      <a:r>
                        <a:rPr lang="en-US" sz="1400" baseline="0" dirty="0" err="1" smtClean="0">
                          <a:latin typeface="Candara" panose="020E0502030303020204" pitchFamily="34" charset="0"/>
                        </a:rPr>
                        <a:t>Qual</a:t>
                      </a:r>
                      <a:r>
                        <a:rPr lang="en-US" sz="1400" baseline="0" dirty="0" smtClean="0">
                          <a:latin typeface="Candara" panose="020E0502030303020204" pitchFamily="34" charset="0"/>
                        </a:rPr>
                        <a:t> &amp; Quant)</a:t>
                      </a:r>
                    </a:p>
                    <a:p>
                      <a:pPr marL="285750" indent="-285750">
                        <a:buFont typeface="Wingdings" panose="05000000000000000000" pitchFamily="2" charset="2"/>
                        <a:buChar char="§"/>
                      </a:pPr>
                      <a:r>
                        <a:rPr lang="en-US" sz="1400" baseline="0" dirty="0" err="1" smtClean="0">
                          <a:latin typeface="Candara" panose="020E0502030303020204" pitchFamily="34" charset="0"/>
                        </a:rPr>
                        <a:t>Percepciones</a:t>
                      </a:r>
                      <a:r>
                        <a:rPr lang="en-US" sz="1400" baseline="0" dirty="0" smtClean="0">
                          <a:latin typeface="Candara" panose="020E0502030303020204" pitchFamily="34" charset="0"/>
                        </a:rPr>
                        <a:t> de </a:t>
                      </a:r>
                      <a:r>
                        <a:rPr lang="en-US" sz="1400" baseline="0" dirty="0" err="1" smtClean="0">
                          <a:latin typeface="Candara" panose="020E0502030303020204" pitchFamily="34" charset="0"/>
                        </a:rPr>
                        <a:t>los</a:t>
                      </a:r>
                      <a:r>
                        <a:rPr lang="en-US" sz="1400" baseline="0" dirty="0" smtClean="0">
                          <a:latin typeface="Candara" panose="020E0502030303020204" pitchFamily="34" charset="0"/>
                        </a:rPr>
                        <a:t> </a:t>
                      </a:r>
                      <a:r>
                        <a:rPr lang="en-US" sz="1400" baseline="0" dirty="0" err="1" smtClean="0">
                          <a:latin typeface="Candara" panose="020E0502030303020204" pitchFamily="34" charset="0"/>
                        </a:rPr>
                        <a:t>proyectos</a:t>
                      </a:r>
                      <a:r>
                        <a:rPr lang="en-US" sz="1400" baseline="0" dirty="0" smtClean="0">
                          <a:latin typeface="Candara" panose="020E0502030303020204" pitchFamily="34" charset="0"/>
                        </a:rPr>
                        <a:t> </a:t>
                      </a:r>
                      <a:r>
                        <a:rPr lang="en-US" sz="1400" baseline="0" dirty="0" err="1" smtClean="0">
                          <a:latin typeface="Candara" panose="020E0502030303020204" pitchFamily="34" charset="0"/>
                        </a:rPr>
                        <a:t>participativos</a:t>
                      </a:r>
                      <a:r>
                        <a:rPr lang="en-US" sz="1400" baseline="0" dirty="0" smtClean="0">
                          <a:latin typeface="Candara" panose="020E0502030303020204" pitchFamily="34" charset="0"/>
                        </a:rPr>
                        <a:t> (</a:t>
                      </a:r>
                      <a:r>
                        <a:rPr lang="en-US" sz="1400" baseline="0" dirty="0" err="1" smtClean="0">
                          <a:latin typeface="Candara" panose="020E0502030303020204" pitchFamily="34" charset="0"/>
                        </a:rPr>
                        <a:t>Qual</a:t>
                      </a:r>
                      <a:r>
                        <a:rPr lang="en-US" sz="1400" baseline="0" dirty="0" smtClean="0">
                          <a:latin typeface="Candara" panose="020E0502030303020204" pitchFamily="34" charset="0"/>
                        </a:rPr>
                        <a:t> &amp; Quant)</a:t>
                      </a:r>
                    </a:p>
                    <a:p>
                      <a:pPr marL="285750" indent="-285750">
                        <a:buFont typeface="Wingdings" panose="05000000000000000000" pitchFamily="2" charset="2"/>
                        <a:buChar char="§"/>
                      </a:pPr>
                      <a:r>
                        <a:rPr lang="en-US" sz="1400" baseline="0" dirty="0" smtClean="0">
                          <a:solidFill>
                            <a:srgbClr val="0000FF"/>
                          </a:solidFill>
                          <a:latin typeface="Candara" panose="020E0502030303020204" pitchFamily="34" charset="0"/>
                        </a:rPr>
                        <a:t>Publications/ Materials for different audiences (</a:t>
                      </a:r>
                      <a:r>
                        <a:rPr lang="en-US" sz="1400" baseline="0" dirty="0" err="1" smtClean="0">
                          <a:solidFill>
                            <a:srgbClr val="0000FF"/>
                          </a:solidFill>
                          <a:latin typeface="Candara" panose="020E0502030303020204" pitchFamily="34" charset="0"/>
                        </a:rPr>
                        <a:t>Qual</a:t>
                      </a:r>
                      <a:r>
                        <a:rPr lang="en-US" sz="1400" baseline="0" dirty="0" smtClean="0">
                          <a:solidFill>
                            <a:srgbClr val="0000FF"/>
                          </a:solidFill>
                          <a:latin typeface="Candara" panose="020E0502030303020204" pitchFamily="34" charset="0"/>
                        </a:rPr>
                        <a:t> &amp; Quant)</a:t>
                      </a:r>
                    </a:p>
                    <a:p>
                      <a:pPr marL="285750" indent="-285750">
                        <a:buFont typeface="Wingdings" panose="05000000000000000000" pitchFamily="2" charset="2"/>
                        <a:buChar char="§"/>
                      </a:pPr>
                      <a:endParaRPr lang="en-US" sz="1400" dirty="0">
                        <a:latin typeface="Candara" panose="020E0502030303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anose="05000000000000000000" pitchFamily="2" charset="2"/>
                        <a:buChar char="§"/>
                      </a:pPr>
                      <a:r>
                        <a:rPr lang="en-US" sz="1400" dirty="0" smtClean="0">
                          <a:latin typeface="Candara" panose="020E0502030303020204" pitchFamily="34" charset="0"/>
                        </a:rPr>
                        <a:t>Expressed interest from researchers</a:t>
                      </a:r>
                      <a:r>
                        <a:rPr lang="en-US" sz="1400" baseline="0" dirty="0" smtClean="0">
                          <a:latin typeface="Candara" panose="020E0502030303020204" pitchFamily="34" charset="0"/>
                        </a:rPr>
                        <a:t>, farmers and NGOs (</a:t>
                      </a:r>
                      <a:r>
                        <a:rPr lang="en-US" sz="1400" baseline="0" dirty="0" err="1" smtClean="0">
                          <a:latin typeface="Candara" panose="020E0502030303020204" pitchFamily="34" charset="0"/>
                        </a:rPr>
                        <a:t>Qual</a:t>
                      </a:r>
                      <a:r>
                        <a:rPr lang="en-US" sz="1400" baseline="0" dirty="0" smtClean="0">
                          <a:latin typeface="Candara" panose="020E0502030303020204" pitchFamily="34" charset="0"/>
                        </a:rPr>
                        <a:t> &amp; Quant)</a:t>
                      </a:r>
                    </a:p>
                    <a:p>
                      <a:pPr marL="285750" indent="-285750">
                        <a:buFont typeface="Wingdings" panose="05000000000000000000" pitchFamily="2" charset="2"/>
                        <a:buChar char="§"/>
                      </a:pPr>
                      <a:r>
                        <a:rPr lang="en-US" sz="1400" baseline="0" dirty="0" smtClean="0">
                          <a:latin typeface="Candara" panose="020E0502030303020204" pitchFamily="34" charset="0"/>
                        </a:rPr>
                        <a:t>Perceptions of participatory projects (</a:t>
                      </a:r>
                      <a:r>
                        <a:rPr lang="en-US" sz="1400" baseline="0" dirty="0" err="1" smtClean="0">
                          <a:latin typeface="Candara" panose="020E0502030303020204" pitchFamily="34" charset="0"/>
                        </a:rPr>
                        <a:t>Qual</a:t>
                      </a:r>
                      <a:r>
                        <a:rPr lang="en-US" sz="1400" baseline="0" dirty="0" smtClean="0">
                          <a:latin typeface="Candara" panose="020E0502030303020204" pitchFamily="34" charset="0"/>
                        </a:rPr>
                        <a:t> &amp; Quant)</a:t>
                      </a:r>
                    </a:p>
                    <a:p>
                      <a:endParaRPr lang="en-US" sz="1400" dirty="0">
                        <a:latin typeface="Candara" panose="020E0502030303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anose="05000000000000000000" pitchFamily="2" charset="2"/>
                        <a:buChar char="§"/>
                      </a:pPr>
                      <a:r>
                        <a:rPr lang="en-US" sz="1400" dirty="0" smtClean="0">
                          <a:latin typeface="Candara" panose="020E0502030303020204" pitchFamily="34" charset="0"/>
                        </a:rPr>
                        <a:t>Expressed interest from researchers</a:t>
                      </a:r>
                      <a:r>
                        <a:rPr lang="en-US" sz="1400" baseline="0" dirty="0" smtClean="0">
                          <a:latin typeface="Candara" panose="020E0502030303020204" pitchFamily="34" charset="0"/>
                        </a:rPr>
                        <a:t>, farmers and NGOs (</a:t>
                      </a:r>
                      <a:r>
                        <a:rPr lang="en-US" sz="1400" baseline="0" dirty="0" err="1" smtClean="0">
                          <a:latin typeface="Candara" panose="020E0502030303020204" pitchFamily="34" charset="0"/>
                        </a:rPr>
                        <a:t>Qual</a:t>
                      </a:r>
                      <a:r>
                        <a:rPr lang="en-US" sz="1400" baseline="0" dirty="0" smtClean="0">
                          <a:latin typeface="Candara" panose="020E0502030303020204" pitchFamily="34" charset="0"/>
                        </a:rPr>
                        <a:t> &amp; Quant)</a:t>
                      </a:r>
                    </a:p>
                    <a:p>
                      <a:pPr marL="285750" indent="-285750">
                        <a:buFont typeface="Wingdings" panose="05000000000000000000" pitchFamily="2" charset="2"/>
                        <a:buChar char="§"/>
                      </a:pPr>
                      <a:r>
                        <a:rPr lang="en-US" sz="1400" baseline="0" dirty="0" smtClean="0">
                          <a:latin typeface="Candara" panose="020E0502030303020204" pitchFamily="34" charset="0"/>
                        </a:rPr>
                        <a:t>Perceptions of participatory projects (</a:t>
                      </a:r>
                      <a:r>
                        <a:rPr lang="en-US" sz="1400" baseline="0" dirty="0" err="1" smtClean="0">
                          <a:latin typeface="Candara" panose="020E0502030303020204" pitchFamily="34" charset="0"/>
                        </a:rPr>
                        <a:t>Qual</a:t>
                      </a:r>
                      <a:r>
                        <a:rPr lang="en-US" sz="1400" baseline="0" dirty="0" smtClean="0">
                          <a:latin typeface="Candara" panose="020E0502030303020204" pitchFamily="34" charset="0"/>
                        </a:rPr>
                        <a:t> &amp; Quant)</a:t>
                      </a:r>
                    </a:p>
                    <a:p>
                      <a:pPr marL="285750" indent="-285750">
                        <a:buFont typeface="Wingdings" panose="05000000000000000000" pitchFamily="2" charset="2"/>
                        <a:buChar char="§"/>
                      </a:pPr>
                      <a:r>
                        <a:rPr lang="en-US" sz="1400" baseline="0" dirty="0" smtClean="0">
                          <a:solidFill>
                            <a:srgbClr val="006600"/>
                          </a:solidFill>
                          <a:latin typeface="Candara" panose="020E0502030303020204" pitchFamily="34" charset="0"/>
                        </a:rPr>
                        <a:t>Events with participation of farmers, researchers and NGOs (</a:t>
                      </a:r>
                      <a:r>
                        <a:rPr lang="en-US" sz="1400" baseline="0" dirty="0" err="1" smtClean="0">
                          <a:solidFill>
                            <a:srgbClr val="006600"/>
                          </a:solidFill>
                          <a:latin typeface="Candara" panose="020E0502030303020204" pitchFamily="34" charset="0"/>
                        </a:rPr>
                        <a:t>Qual</a:t>
                      </a:r>
                      <a:r>
                        <a:rPr lang="en-US" sz="1400" baseline="0" dirty="0" smtClean="0">
                          <a:solidFill>
                            <a:srgbClr val="006600"/>
                          </a:solidFill>
                          <a:latin typeface="Candara" panose="020E0502030303020204" pitchFamily="34" charset="0"/>
                        </a:rPr>
                        <a:t> &amp; Quant)</a:t>
                      </a:r>
                    </a:p>
                    <a:p>
                      <a:endParaRPr lang="en-US" sz="1400" dirty="0" smtClean="0">
                        <a:latin typeface="Candara" panose="020E0502030303020204" pitchFamily="34" charset="0"/>
                      </a:endParaRPr>
                    </a:p>
                    <a:p>
                      <a:endParaRPr lang="en-US" sz="1400" dirty="0">
                        <a:latin typeface="Candara" panose="020E0502030303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6698781"/>
                  </a:ext>
                </a:extLst>
              </a:tr>
            </a:tbl>
          </a:graphicData>
        </a:graphic>
      </p:graphicFrame>
      <p:sp>
        <p:nvSpPr>
          <p:cNvPr id="5" name="Rectangle 2"/>
          <p:cNvSpPr>
            <a:spLocks noChangeArrowheads="1"/>
          </p:cNvSpPr>
          <p:nvPr/>
        </p:nvSpPr>
        <p:spPr bwMode="auto">
          <a:xfrm>
            <a:off x="106680" y="228600"/>
            <a:ext cx="8839200" cy="831639"/>
          </a:xfrm>
          <a:prstGeom prst="rect">
            <a:avLst/>
          </a:prstGeom>
          <a:noFill/>
          <a:ln w="9525">
            <a:noFill/>
            <a:miter lim="800000"/>
            <a:headEnd/>
            <a:tailEnd/>
          </a:ln>
          <a:effectLst/>
        </p:spPr>
        <p:txBody>
          <a:bodyPr wrap="square" lIns="92075" tIns="46038" rIns="92075" bIns="46038">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b="1" dirty="0" err="1" smtClean="0">
                <a:solidFill>
                  <a:srgbClr val="0000FF"/>
                </a:solidFill>
                <a:latin typeface="Candara" panose="020E0502030303020204" pitchFamily="34" charset="0"/>
                <a:cs typeface="Calibri" pitchFamily="34" charset="0"/>
              </a:rPr>
              <a:t>Aplicación</a:t>
            </a:r>
            <a:r>
              <a:rPr lang="en-US" b="1" dirty="0" smtClean="0">
                <a:solidFill>
                  <a:srgbClr val="0000FF"/>
                </a:solidFill>
                <a:latin typeface="Candara" panose="020E0502030303020204" pitchFamily="34" charset="0"/>
                <a:cs typeface="Calibri" pitchFamily="34" charset="0"/>
              </a:rPr>
              <a:t> </a:t>
            </a:r>
            <a:r>
              <a:rPr lang="en-US" b="1" dirty="0" err="1" smtClean="0">
                <a:solidFill>
                  <a:srgbClr val="0000FF"/>
                </a:solidFill>
                <a:latin typeface="Candara" panose="020E0502030303020204" pitchFamily="34" charset="0"/>
                <a:cs typeface="Calibri" pitchFamily="34" charset="0"/>
              </a:rPr>
              <a:t>Hipotética</a:t>
            </a:r>
            <a:r>
              <a:rPr lang="en-US" b="1" dirty="0" smtClean="0">
                <a:solidFill>
                  <a:srgbClr val="0000FF"/>
                </a:solidFill>
                <a:latin typeface="Candara" panose="020E0502030303020204" pitchFamily="34" charset="0"/>
                <a:cs typeface="Calibri" pitchFamily="34" charset="0"/>
              </a:rPr>
              <a:t> de </a:t>
            </a:r>
            <a:r>
              <a:rPr lang="en-US" b="1" dirty="0" err="1" smtClean="0">
                <a:solidFill>
                  <a:srgbClr val="0000FF"/>
                </a:solidFill>
                <a:latin typeface="Candara" panose="020E0502030303020204" pitchFamily="34" charset="0"/>
                <a:cs typeface="Calibri" pitchFamily="34" charset="0"/>
              </a:rPr>
              <a:t>los</a:t>
            </a:r>
            <a:r>
              <a:rPr lang="en-US" b="1" dirty="0" smtClean="0">
                <a:solidFill>
                  <a:srgbClr val="0000FF"/>
                </a:solidFill>
                <a:latin typeface="Candara" panose="020E0502030303020204" pitchFamily="34" charset="0"/>
                <a:cs typeface="Calibri" pitchFamily="34" charset="0"/>
              </a:rPr>
              <a:t> </a:t>
            </a:r>
            <a:r>
              <a:rPr lang="en-US" b="1" dirty="0" err="1" smtClean="0">
                <a:solidFill>
                  <a:srgbClr val="0000FF"/>
                </a:solidFill>
                <a:latin typeface="Candara" panose="020E0502030303020204" pitchFamily="34" charset="0"/>
                <a:cs typeface="Calibri" pitchFamily="34" charset="0"/>
              </a:rPr>
              <a:t>Elementos</a:t>
            </a:r>
            <a:r>
              <a:rPr lang="en-US" b="1" dirty="0" smtClean="0">
                <a:solidFill>
                  <a:srgbClr val="0000FF"/>
                </a:solidFill>
                <a:latin typeface="Candara" panose="020E0502030303020204" pitchFamily="34" charset="0"/>
                <a:cs typeface="Calibri" pitchFamily="34" charset="0"/>
              </a:rPr>
              <a:t> </a:t>
            </a:r>
            <a:r>
              <a:rPr lang="en-US" b="1" dirty="0" err="1" smtClean="0">
                <a:solidFill>
                  <a:srgbClr val="0000FF"/>
                </a:solidFill>
                <a:latin typeface="Candara" panose="020E0502030303020204" pitchFamily="34" charset="0"/>
                <a:cs typeface="Calibri" pitchFamily="34" charset="0"/>
              </a:rPr>
              <a:t>Agroecológicos</a:t>
            </a:r>
            <a:r>
              <a:rPr lang="en-US" b="1" dirty="0" smtClean="0">
                <a:solidFill>
                  <a:srgbClr val="0000FF"/>
                </a:solidFill>
                <a:latin typeface="Candara" panose="020E0502030303020204" pitchFamily="34" charset="0"/>
                <a:cs typeface="Calibri" pitchFamily="34" charset="0"/>
              </a:rPr>
              <a:t> de la </a:t>
            </a:r>
            <a:r>
              <a:rPr kumimoji="0" lang="en-US" sz="2400" b="1" i="0" u="none" strike="noStrike" kern="1200" cap="none" spc="0" normalizeH="0" baseline="0" noProof="0" dirty="0" smtClean="0">
                <a:ln>
                  <a:noFill/>
                </a:ln>
                <a:solidFill>
                  <a:srgbClr val="0000FF"/>
                </a:solidFill>
                <a:effectLst/>
                <a:uLnTx/>
                <a:uFillTx/>
                <a:latin typeface="Candara" panose="020E0502030303020204" pitchFamily="34" charset="0"/>
                <a:ea typeface="+mn-ea"/>
                <a:cs typeface="Calibri" pitchFamily="34" charset="0"/>
              </a:rPr>
              <a:t>FAO</a:t>
            </a:r>
            <a:r>
              <a:rPr kumimoji="0" lang="en-US" sz="2400" b="1" i="0" u="none" strike="noStrike" kern="1200" cap="none" spc="0" normalizeH="0" noProof="0" dirty="0" smtClean="0">
                <a:ln>
                  <a:noFill/>
                </a:ln>
                <a:solidFill>
                  <a:srgbClr val="0000FF"/>
                </a:solidFill>
                <a:effectLst/>
                <a:uLnTx/>
                <a:uFillTx/>
                <a:latin typeface="Candara" panose="020E0502030303020204" pitchFamily="34" charset="0"/>
                <a:ea typeface="+mn-ea"/>
                <a:cs typeface="Calibri" pitchFamily="34" charset="0"/>
              </a:rPr>
              <a:t> a 3 </a:t>
            </a:r>
            <a:r>
              <a:rPr kumimoji="0" lang="en-US" sz="2400" b="1" i="0" u="none" strike="noStrike" kern="1200" cap="none" spc="0" normalizeH="0" noProof="0" dirty="0" err="1" smtClean="0">
                <a:ln>
                  <a:noFill/>
                </a:ln>
                <a:solidFill>
                  <a:srgbClr val="0000FF"/>
                </a:solidFill>
                <a:effectLst/>
                <a:uLnTx/>
                <a:uFillTx/>
                <a:latin typeface="Candara" panose="020E0502030303020204" pitchFamily="34" charset="0"/>
                <a:ea typeface="+mn-ea"/>
                <a:cs typeface="Calibri" pitchFamily="34" charset="0"/>
              </a:rPr>
              <a:t>Regiones</a:t>
            </a:r>
            <a:r>
              <a:rPr kumimoji="0" lang="en-US" sz="2400" b="1" i="0" u="none" strike="noStrike" kern="1200" cap="none" spc="0" normalizeH="0" noProof="0" dirty="0" smtClean="0">
                <a:ln>
                  <a:noFill/>
                </a:ln>
                <a:solidFill>
                  <a:srgbClr val="0000FF"/>
                </a:solidFill>
                <a:effectLst/>
                <a:uLnTx/>
                <a:uFillTx/>
                <a:latin typeface="Candara" panose="020E0502030303020204" pitchFamily="34" charset="0"/>
                <a:ea typeface="+mn-ea"/>
                <a:cs typeface="Calibri" pitchFamily="34" charset="0"/>
              </a:rPr>
              <a:t> del CCRP (</a:t>
            </a:r>
            <a:r>
              <a:rPr kumimoji="0" lang="en-US" sz="2400" b="1" i="0" u="none" strike="noStrike" kern="1200" cap="none" spc="0" normalizeH="0" noProof="0" dirty="0" err="1" smtClean="0">
                <a:ln>
                  <a:noFill/>
                </a:ln>
                <a:solidFill>
                  <a:srgbClr val="0000FF"/>
                </a:solidFill>
                <a:effectLst/>
                <a:uLnTx/>
                <a:uFillTx/>
                <a:latin typeface="Candara" panose="020E0502030303020204" pitchFamily="34" charset="0"/>
                <a:ea typeface="+mn-ea"/>
                <a:cs typeface="Calibri" pitchFamily="34" charset="0"/>
              </a:rPr>
              <a:t>indicadores</a:t>
            </a:r>
            <a:r>
              <a:rPr kumimoji="0" lang="en-US" sz="2400" b="1" i="0" u="none" strike="noStrike" kern="1200" cap="none" spc="0" normalizeH="0" noProof="0" dirty="0" smtClean="0">
                <a:ln>
                  <a:noFill/>
                </a:ln>
                <a:solidFill>
                  <a:srgbClr val="0000FF"/>
                </a:solidFill>
                <a:effectLst/>
                <a:uLnTx/>
                <a:uFillTx/>
                <a:latin typeface="Candara" panose="020E0502030303020204" pitchFamily="34" charset="0"/>
                <a:ea typeface="+mn-ea"/>
                <a:cs typeface="Calibri" pitchFamily="34" charset="0"/>
              </a:rPr>
              <a:t> </a:t>
            </a:r>
            <a:r>
              <a:rPr kumimoji="0" lang="en-US" sz="2400" b="1" i="0" u="none" strike="noStrike" kern="1200" cap="none" spc="0" normalizeH="0" noProof="0" dirty="0" err="1" smtClean="0">
                <a:ln>
                  <a:noFill/>
                </a:ln>
                <a:solidFill>
                  <a:srgbClr val="0000FF"/>
                </a:solidFill>
                <a:effectLst/>
                <a:uLnTx/>
                <a:uFillTx/>
                <a:latin typeface="Candara" panose="020E0502030303020204" pitchFamily="34" charset="0"/>
                <a:ea typeface="+mn-ea"/>
                <a:cs typeface="Calibri" pitchFamily="34" charset="0"/>
              </a:rPr>
              <a:t>por</a:t>
            </a:r>
            <a:r>
              <a:rPr kumimoji="0" lang="en-US" sz="2400" b="1" i="0" u="none" strike="noStrike" kern="1200" cap="none" spc="0" normalizeH="0" noProof="0" dirty="0" smtClean="0">
                <a:ln>
                  <a:noFill/>
                </a:ln>
                <a:solidFill>
                  <a:srgbClr val="0000FF"/>
                </a:solidFill>
                <a:effectLst/>
                <a:uLnTx/>
                <a:uFillTx/>
                <a:latin typeface="Candara" panose="020E0502030303020204" pitchFamily="34" charset="0"/>
                <a:ea typeface="+mn-ea"/>
                <a:cs typeface="Calibri" pitchFamily="34" charset="0"/>
              </a:rPr>
              <a:t> context)</a:t>
            </a:r>
            <a:endParaRPr kumimoji="0" lang="en-US" sz="2400" b="1" i="0" u="none" strike="noStrike" kern="1200" cap="none" spc="0" normalizeH="0" baseline="0" noProof="0" dirty="0">
              <a:ln>
                <a:noFill/>
              </a:ln>
              <a:solidFill>
                <a:srgbClr val="0000FF"/>
              </a:solidFill>
              <a:effectLst/>
              <a:uLnTx/>
              <a:uFillTx/>
              <a:latin typeface="Candara" panose="020E0502030303020204" pitchFamily="34" charset="0"/>
              <a:ea typeface="+mn-ea"/>
              <a:cs typeface="Calibri" pitchFamily="34" charset="0"/>
            </a:endParaRPr>
          </a:p>
        </p:txBody>
      </p:sp>
    </p:spTree>
    <p:extLst>
      <p:ext uri="{BB962C8B-B14F-4D97-AF65-F5344CB8AC3E}">
        <p14:creationId xmlns:p14="http://schemas.microsoft.com/office/powerpoint/2010/main" val="22418328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2"/>
          <p:cNvSpPr>
            <a:spLocks noGrp="1"/>
          </p:cNvSpPr>
          <p:nvPr>
            <p:ph type="title"/>
          </p:nvPr>
        </p:nvSpPr>
        <p:spPr>
          <a:xfrm>
            <a:off x="508000" y="76200"/>
            <a:ext cx="8153400" cy="474133"/>
          </a:xfrm>
        </p:spPr>
        <p:txBody>
          <a:bodyPr/>
          <a:lstStyle/>
          <a:p>
            <a:pPr eaLnBrk="1" hangingPunct="1"/>
            <a:r>
              <a:rPr lang="es-SV" sz="3200" b="1" dirty="0" smtClean="0">
                <a:solidFill>
                  <a:srgbClr val="006600"/>
                </a:solidFill>
                <a:latin typeface="Candara" panose="020E0502030303020204" pitchFamily="34" charset="0"/>
              </a:rPr>
              <a:t>Ejercicio sobre Marcos Agroecológicos</a:t>
            </a:r>
            <a:endParaRPr lang="en-US" sz="3200" b="1" dirty="0">
              <a:solidFill>
                <a:srgbClr val="006600"/>
              </a:solidFill>
              <a:latin typeface="Candara" panose="020E0502030303020204" pitchFamily="34" charset="0"/>
            </a:endParaRPr>
          </a:p>
        </p:txBody>
      </p:sp>
      <p:sp>
        <p:nvSpPr>
          <p:cNvPr id="20483" name="Content Placeholder 3"/>
          <p:cNvSpPr>
            <a:spLocks noGrp="1"/>
          </p:cNvSpPr>
          <p:nvPr>
            <p:ph sz="quarter" idx="1"/>
          </p:nvPr>
        </p:nvSpPr>
        <p:spPr>
          <a:xfrm>
            <a:off x="152400" y="762000"/>
            <a:ext cx="5588000" cy="2912533"/>
          </a:xfrm>
        </p:spPr>
        <p:txBody>
          <a:bodyPr/>
          <a:lstStyle/>
          <a:p>
            <a:pPr eaLnBrk="1" hangingPunct="1">
              <a:buClr>
                <a:srgbClr val="006600"/>
              </a:buClr>
              <a:buFont typeface="Wingdings" pitchFamily="2" charset="2"/>
              <a:buChar char="§"/>
            </a:pPr>
            <a:r>
              <a:rPr lang="es-SV" sz="2311" dirty="0" smtClean="0">
                <a:latin typeface="Candara" panose="020E0502030303020204" pitchFamily="34" charset="0"/>
              </a:rPr>
              <a:t>Elija si quiere trabaja en grupo, pareja o individual </a:t>
            </a:r>
            <a:r>
              <a:rPr lang="en-US" sz="2311" dirty="0" smtClean="0">
                <a:latin typeface="Candara" panose="020E0502030303020204" pitchFamily="34" charset="0"/>
              </a:rPr>
              <a:t>(5 </a:t>
            </a:r>
            <a:r>
              <a:rPr lang="en-US" sz="2311" dirty="0">
                <a:latin typeface="Candara" panose="020E0502030303020204" pitchFamily="34" charset="0"/>
              </a:rPr>
              <a:t>min)</a:t>
            </a:r>
          </a:p>
          <a:p>
            <a:pPr eaLnBrk="1" hangingPunct="1">
              <a:buClr>
                <a:srgbClr val="006600"/>
              </a:buClr>
              <a:buFont typeface="Wingdings" pitchFamily="2" charset="2"/>
              <a:buChar char="§"/>
            </a:pPr>
            <a:r>
              <a:rPr lang="en-US" sz="2311" dirty="0" err="1" smtClean="0">
                <a:latin typeface="Candara" panose="020E0502030303020204" pitchFamily="34" charset="0"/>
              </a:rPr>
              <a:t>Actividad</a:t>
            </a:r>
            <a:r>
              <a:rPr lang="en-US" sz="2400" dirty="0">
                <a:latin typeface="Candara" panose="020E0502030303020204" pitchFamily="34" charset="0"/>
              </a:rPr>
              <a:t>(30 min</a:t>
            </a:r>
            <a:r>
              <a:rPr lang="en-US" sz="2400" dirty="0" smtClean="0">
                <a:latin typeface="Candara" panose="020E0502030303020204" pitchFamily="34" charset="0"/>
              </a:rPr>
              <a:t>):</a:t>
            </a:r>
            <a:endParaRPr lang="en-US" sz="2311" dirty="0" smtClean="0">
              <a:latin typeface="Candara" panose="020E0502030303020204" pitchFamily="34" charset="0"/>
            </a:endParaRPr>
          </a:p>
          <a:p>
            <a:pPr lvl="1" eaLnBrk="1" hangingPunct="1">
              <a:buClr>
                <a:srgbClr val="006600"/>
              </a:buClr>
              <a:buFont typeface="Wingdings" panose="05000000000000000000" pitchFamily="2" charset="2"/>
              <a:buChar char="ü"/>
            </a:pPr>
            <a:r>
              <a:rPr lang="en-US" sz="2000" dirty="0" err="1" smtClean="0">
                <a:latin typeface="Candara" panose="020E0502030303020204" pitchFamily="34" charset="0"/>
              </a:rPr>
              <a:t>Escoja</a:t>
            </a:r>
            <a:r>
              <a:rPr lang="en-US" sz="2000" dirty="0" smtClean="0">
                <a:latin typeface="Candara" panose="020E0502030303020204" pitchFamily="34" charset="0"/>
              </a:rPr>
              <a:t> </a:t>
            </a:r>
            <a:r>
              <a:rPr lang="en-US" sz="2000" dirty="0" err="1" smtClean="0">
                <a:latin typeface="Candara" panose="020E0502030303020204" pitchFamily="34" charset="0"/>
              </a:rPr>
              <a:t>una</a:t>
            </a:r>
            <a:r>
              <a:rPr lang="en-US" sz="2000" dirty="0" smtClean="0">
                <a:latin typeface="Candara" panose="020E0502030303020204" pitchFamily="34" charset="0"/>
              </a:rPr>
              <a:t> de </a:t>
            </a:r>
            <a:r>
              <a:rPr lang="en-US" sz="2000" dirty="0" err="1" smtClean="0">
                <a:latin typeface="Candara" panose="020E0502030303020204" pitchFamily="34" charset="0"/>
              </a:rPr>
              <a:t>los</a:t>
            </a:r>
            <a:r>
              <a:rPr lang="en-US" sz="2000" dirty="0" smtClean="0">
                <a:latin typeface="Candara" panose="020E0502030303020204" pitchFamily="34" charset="0"/>
              </a:rPr>
              <a:t> </a:t>
            </a:r>
            <a:r>
              <a:rPr lang="en-US" sz="2000" dirty="0" err="1" smtClean="0">
                <a:latin typeface="Candara" panose="020E0502030303020204" pitchFamily="34" charset="0"/>
              </a:rPr>
              <a:t>marcos</a:t>
            </a:r>
            <a:r>
              <a:rPr lang="en-US" sz="2000" dirty="0" smtClean="0">
                <a:latin typeface="Candara" panose="020E0502030303020204" pitchFamily="34" charset="0"/>
              </a:rPr>
              <a:t> </a:t>
            </a:r>
            <a:r>
              <a:rPr lang="en-US" sz="2000" dirty="0" err="1" smtClean="0">
                <a:latin typeface="Candara" panose="020E0502030303020204" pitchFamily="34" charset="0"/>
              </a:rPr>
              <a:t>presentados</a:t>
            </a:r>
            <a:r>
              <a:rPr lang="en-US" sz="2000" dirty="0" smtClean="0">
                <a:latin typeface="Candara" panose="020E0502030303020204" pitchFamily="34" charset="0"/>
              </a:rPr>
              <a:t> </a:t>
            </a:r>
          </a:p>
          <a:p>
            <a:pPr lvl="1" eaLnBrk="1" hangingPunct="1">
              <a:buClr>
                <a:srgbClr val="006600"/>
              </a:buClr>
              <a:buFont typeface="Wingdings" panose="05000000000000000000" pitchFamily="2" charset="2"/>
              <a:buChar char="ü"/>
            </a:pPr>
            <a:r>
              <a:rPr lang="es-SV" sz="2000" dirty="0" smtClean="0">
                <a:latin typeface="Candara" panose="020E0502030303020204" pitchFamily="34" charset="0"/>
              </a:rPr>
              <a:t>Aplique el marco seleccionado para analizar como el IAE se esta desarrollando en su proyecto, una parte de su proyecto o una experiencia de interés.</a:t>
            </a:r>
            <a:endParaRPr lang="en-US" sz="2000" dirty="0">
              <a:latin typeface="Candara" panose="020E0502030303020204" pitchFamily="34" charset="0"/>
            </a:endParaRPr>
          </a:p>
          <a:p>
            <a:pPr lvl="1" eaLnBrk="1" hangingPunct="1">
              <a:buClr>
                <a:srgbClr val="006600"/>
              </a:buClr>
              <a:buFont typeface="Wingdings" panose="05000000000000000000" pitchFamily="2" charset="2"/>
              <a:buChar char="ü"/>
            </a:pPr>
            <a:r>
              <a:rPr lang="en-US" sz="2000" dirty="0" err="1" smtClean="0">
                <a:latin typeface="Candara" panose="020E0502030303020204" pitchFamily="34" charset="0"/>
              </a:rPr>
              <a:t>Documente</a:t>
            </a:r>
            <a:r>
              <a:rPr lang="en-US" sz="2000" dirty="0" smtClean="0">
                <a:latin typeface="Candara" panose="020E0502030303020204" pitchFamily="34" charset="0"/>
              </a:rPr>
              <a:t> </a:t>
            </a:r>
            <a:r>
              <a:rPr lang="en-US" sz="2000" dirty="0" err="1" smtClean="0">
                <a:latin typeface="Candara" panose="020E0502030303020204" pitchFamily="34" charset="0"/>
              </a:rPr>
              <a:t>su</a:t>
            </a:r>
            <a:r>
              <a:rPr lang="en-US" sz="2000" dirty="0" smtClean="0">
                <a:latin typeface="Candara" panose="020E0502030303020204" pitchFamily="34" charset="0"/>
              </a:rPr>
              <a:t> </a:t>
            </a:r>
            <a:r>
              <a:rPr lang="en-US" sz="2000" dirty="0" err="1" smtClean="0">
                <a:latin typeface="Candara" panose="020E0502030303020204" pitchFamily="34" charset="0"/>
              </a:rPr>
              <a:t>análisis</a:t>
            </a:r>
            <a:r>
              <a:rPr lang="en-US" sz="2000" dirty="0" smtClean="0">
                <a:latin typeface="Candara" panose="020E0502030303020204" pitchFamily="34" charset="0"/>
              </a:rPr>
              <a:t> </a:t>
            </a:r>
            <a:r>
              <a:rPr lang="en-US" sz="2000" dirty="0" err="1" smtClean="0">
                <a:latin typeface="Candara" panose="020E0502030303020204" pitchFamily="34" charset="0"/>
              </a:rPr>
              <a:t>en</a:t>
            </a:r>
            <a:r>
              <a:rPr lang="en-US" sz="2000" dirty="0" smtClean="0">
                <a:latin typeface="Candara" panose="020E0502030303020204" pitchFamily="34" charset="0"/>
              </a:rPr>
              <a:t> </a:t>
            </a:r>
            <a:r>
              <a:rPr lang="en-US" sz="2000" dirty="0" err="1" smtClean="0">
                <a:latin typeface="Candara" panose="020E0502030303020204" pitchFamily="34" charset="0"/>
              </a:rPr>
              <a:t>papelográfo</a:t>
            </a:r>
            <a:r>
              <a:rPr lang="en-US" sz="2000" dirty="0" smtClean="0">
                <a:latin typeface="Candara" panose="020E0502030303020204" pitchFamily="34" charset="0"/>
              </a:rPr>
              <a:t> para </a:t>
            </a:r>
            <a:r>
              <a:rPr lang="en-US" sz="2000" dirty="0" err="1" smtClean="0">
                <a:latin typeface="Candara" panose="020E0502030303020204" pitchFamily="34" charset="0"/>
              </a:rPr>
              <a:t>compartir</a:t>
            </a:r>
            <a:r>
              <a:rPr lang="en-US" sz="2000" dirty="0" smtClean="0">
                <a:latin typeface="Candara" panose="020E0502030303020204" pitchFamily="34" charset="0"/>
              </a:rPr>
              <a:t> con el resto del </a:t>
            </a:r>
            <a:r>
              <a:rPr lang="en-US" sz="2000" dirty="0" err="1" smtClean="0">
                <a:latin typeface="Candara" panose="020E0502030303020204" pitchFamily="34" charset="0"/>
              </a:rPr>
              <a:t>grupo</a:t>
            </a:r>
            <a:r>
              <a:rPr lang="en-US" sz="2000" dirty="0" smtClean="0">
                <a:latin typeface="Candara" panose="020E0502030303020204" pitchFamily="34" charset="0"/>
              </a:rPr>
              <a:t>, y </a:t>
            </a:r>
            <a:r>
              <a:rPr lang="en-US" sz="2000" dirty="0" err="1" smtClean="0">
                <a:latin typeface="Candara" panose="020E0502030303020204" pitchFamily="34" charset="0"/>
              </a:rPr>
              <a:t>responda</a:t>
            </a:r>
            <a:r>
              <a:rPr lang="en-US" sz="2000" dirty="0" smtClean="0">
                <a:latin typeface="Candara" panose="020E0502030303020204" pitchFamily="34" charset="0"/>
              </a:rPr>
              <a:t> a lo </a:t>
            </a:r>
            <a:r>
              <a:rPr lang="en-US" sz="2000" dirty="0" err="1" smtClean="0">
                <a:latin typeface="Candara" panose="020E0502030303020204" pitchFamily="34" charset="0"/>
              </a:rPr>
              <a:t>siguiente</a:t>
            </a:r>
            <a:r>
              <a:rPr lang="en-US" sz="2000" dirty="0" smtClean="0">
                <a:latin typeface="Candara" panose="020E0502030303020204" pitchFamily="34" charset="0"/>
              </a:rPr>
              <a:t>:</a:t>
            </a:r>
          </a:p>
          <a:p>
            <a:pPr lvl="2" eaLnBrk="1" hangingPunct="1">
              <a:buClr>
                <a:srgbClr val="006600"/>
              </a:buClr>
              <a:buFont typeface="Courier New" panose="02070309020205020404" pitchFamily="49" charset="0"/>
              <a:buChar char="o"/>
            </a:pPr>
            <a:r>
              <a:rPr lang="es-SV" sz="1600" dirty="0" smtClean="0">
                <a:latin typeface="Candara" panose="020E0502030303020204" pitchFamily="34" charset="0"/>
              </a:rPr>
              <a:t>¿ya había utilizado este marco?</a:t>
            </a:r>
          </a:p>
          <a:p>
            <a:pPr lvl="2" eaLnBrk="1" hangingPunct="1">
              <a:buClr>
                <a:srgbClr val="006600"/>
              </a:buClr>
              <a:buFont typeface="Courier New" panose="02070309020205020404" pitchFamily="49" charset="0"/>
              <a:buChar char="o"/>
            </a:pPr>
            <a:r>
              <a:rPr lang="es-SV" sz="1600" dirty="0" smtClean="0">
                <a:latin typeface="Candara" panose="020E0502030303020204" pitchFamily="34" charset="0"/>
              </a:rPr>
              <a:t>¿Por qué eligió el marco?</a:t>
            </a:r>
          </a:p>
          <a:p>
            <a:pPr lvl="2" eaLnBrk="1" hangingPunct="1">
              <a:buClr>
                <a:srgbClr val="006600"/>
              </a:buClr>
              <a:buFont typeface="Courier New" panose="02070309020205020404" pitchFamily="49" charset="0"/>
              <a:buChar char="o"/>
            </a:pPr>
            <a:r>
              <a:rPr lang="es-SV" sz="1600" dirty="0" smtClean="0">
                <a:latin typeface="Candara" panose="020E0502030303020204" pitchFamily="34" charset="0"/>
              </a:rPr>
              <a:t>¿Qué fue lo que le gustó del marco (ventajas)?</a:t>
            </a:r>
          </a:p>
          <a:p>
            <a:pPr lvl="2" eaLnBrk="1" hangingPunct="1">
              <a:buClr>
                <a:srgbClr val="006600"/>
              </a:buClr>
              <a:buFont typeface="Courier New" panose="02070309020205020404" pitchFamily="49" charset="0"/>
              <a:buChar char="o"/>
            </a:pPr>
            <a:r>
              <a:rPr lang="es-SV" sz="1600" dirty="0" smtClean="0">
                <a:latin typeface="Candara" panose="020E0502030303020204" pitchFamily="34" charset="0"/>
              </a:rPr>
              <a:t>¿Qué fue lo que no le gustó del marco (desventajas)?</a:t>
            </a:r>
          </a:p>
          <a:p>
            <a:pPr lvl="2" eaLnBrk="1" hangingPunct="1">
              <a:buClr>
                <a:srgbClr val="006600"/>
              </a:buClr>
              <a:buFont typeface="Courier New" panose="02070309020205020404" pitchFamily="49" charset="0"/>
              <a:buChar char="o"/>
            </a:pPr>
            <a:r>
              <a:rPr lang="es-SV" sz="1600" dirty="0" smtClean="0">
                <a:latin typeface="Candara" panose="020E0502030303020204" pitchFamily="34" charset="0"/>
              </a:rPr>
              <a:t>¿Le parece que estos u otros marcos parecidos son útiles para analizar como la aplicación del IAE se esta desarrollando en su proyecto?</a:t>
            </a:r>
            <a:endParaRPr lang="en-US" sz="1600" dirty="0">
              <a:latin typeface="Candara" panose="020E0502030303020204" pitchFamily="34" charset="0"/>
            </a:endParaRPr>
          </a:p>
          <a:p>
            <a:pPr marL="406405" lvl="1" indent="0" eaLnBrk="1" hangingPunct="1">
              <a:buClr>
                <a:srgbClr val="006600"/>
              </a:buClr>
              <a:buNone/>
            </a:pPr>
            <a:endParaRPr lang="en-US" sz="1956" dirty="0">
              <a:latin typeface="Candara" panose="020E0502030303020204" pitchFamily="34" charset="0"/>
            </a:endParaRPr>
          </a:p>
        </p:txBody>
      </p:sp>
      <p:sp>
        <p:nvSpPr>
          <p:cNvPr id="2" name="TextBox 1"/>
          <p:cNvSpPr txBox="1"/>
          <p:nvPr/>
        </p:nvSpPr>
        <p:spPr>
          <a:xfrm>
            <a:off x="6096000" y="858377"/>
            <a:ext cx="2667000" cy="5632311"/>
          </a:xfrm>
          <a:prstGeom prst="rect">
            <a:avLst/>
          </a:prstGeom>
          <a:noFill/>
          <a:ln>
            <a:solidFill>
              <a:schemeClr val="tx1"/>
            </a:solidFill>
          </a:ln>
        </p:spPr>
        <p:txBody>
          <a:bodyPr wrap="square" rtlCol="0">
            <a:spAutoFit/>
          </a:bodyPr>
          <a:lstStyle/>
          <a:p>
            <a:r>
              <a:rPr lang="es-SV" sz="1800" b="1" dirty="0" err="1" smtClean="0">
                <a:solidFill>
                  <a:srgbClr val="006600"/>
                </a:solidFill>
                <a:latin typeface="Bradley Hand ITC" panose="03070402050302030203" pitchFamily="66" charset="0"/>
              </a:rPr>
              <a:t>Analisis</a:t>
            </a:r>
            <a:endParaRPr lang="es-SV" sz="1800" b="1" dirty="0" smtClean="0">
              <a:solidFill>
                <a:srgbClr val="006600"/>
              </a:solidFill>
              <a:latin typeface="Bradley Hand ITC" panose="03070402050302030203" pitchFamily="66" charset="0"/>
            </a:endParaRPr>
          </a:p>
          <a:p>
            <a:r>
              <a:rPr lang="es-SV" sz="1800" dirty="0" smtClean="0">
                <a:latin typeface="Bradley Hand ITC" panose="03070402050302030203" pitchFamily="66" charset="0"/>
              </a:rPr>
              <a:t>Marco: </a:t>
            </a:r>
            <a:r>
              <a:rPr lang="es-SV" sz="1800" dirty="0" err="1" smtClean="0">
                <a:latin typeface="Bradley Hand ITC" panose="03070402050302030203" pitchFamily="66" charset="0"/>
              </a:rPr>
              <a:t>Gliessman</a:t>
            </a:r>
            <a:endParaRPr lang="es-SV" sz="1800" dirty="0" smtClean="0">
              <a:latin typeface="Bradley Hand ITC" panose="03070402050302030203" pitchFamily="66" charset="0"/>
            </a:endParaRPr>
          </a:p>
          <a:p>
            <a:r>
              <a:rPr lang="es-SV" sz="1800" dirty="0" smtClean="0">
                <a:latin typeface="Bradley Hand ITC" panose="03070402050302030203" pitchFamily="66" charset="0"/>
              </a:rPr>
              <a:t>Proyecto: xxx</a:t>
            </a:r>
          </a:p>
          <a:p>
            <a:r>
              <a:rPr lang="es-SV" sz="1800" dirty="0" smtClean="0">
                <a:latin typeface="Bradley Hand ITC" panose="03070402050302030203" pitchFamily="66" charset="0"/>
              </a:rPr>
              <a:t>Nivel(es) relevantes:</a:t>
            </a:r>
          </a:p>
          <a:p>
            <a:pPr marL="285750" indent="-285750">
              <a:buFontTx/>
              <a:buChar char="-"/>
            </a:pPr>
            <a:r>
              <a:rPr lang="es-SV" sz="1600" u="sng" dirty="0" smtClean="0">
                <a:latin typeface="Bradley Hand ITC" panose="03070402050302030203" pitchFamily="66" charset="0"/>
              </a:rPr>
              <a:t>Niveles 2 y 3</a:t>
            </a:r>
            <a:r>
              <a:rPr lang="es-SV" sz="1600" dirty="0" smtClean="0">
                <a:latin typeface="Bradley Hand ITC" panose="03070402050302030203" pitchFamily="66" charset="0"/>
              </a:rPr>
              <a:t>: los agricultores están sustituyendo insumos en sus milpas, especialmente uso de plaguicidas orgánicos en vez de sintéticos. El proyecto esta investigando distintas opciones de plaguicidas </a:t>
            </a:r>
            <a:r>
              <a:rPr lang="es-SV" sz="1600" dirty="0" err="1" smtClean="0">
                <a:latin typeface="Bradley Hand ITC" panose="03070402050302030203" pitchFamily="66" charset="0"/>
              </a:rPr>
              <a:t>organicos</a:t>
            </a:r>
            <a:r>
              <a:rPr lang="es-SV" sz="1600" dirty="0" smtClean="0">
                <a:latin typeface="Bradley Hand ITC" panose="03070402050302030203" pitchFamily="66" charset="0"/>
              </a:rPr>
              <a:t>, pero también usar cultivos trampa</a:t>
            </a:r>
          </a:p>
          <a:p>
            <a:pPr marL="285750" indent="-285750">
              <a:buFontTx/>
              <a:buChar char="-"/>
            </a:pPr>
            <a:r>
              <a:rPr lang="es-SV" sz="1600" dirty="0" smtClean="0">
                <a:latin typeface="Bradley Hand ITC" panose="03070402050302030203" pitchFamily="66" charset="0"/>
              </a:rPr>
              <a:t>Visto a partir del marco, nuestro proyecto esta apoyando a los agricultores a explorar insumos y diseño más agroecológicos</a:t>
            </a:r>
          </a:p>
        </p:txBody>
      </p:sp>
    </p:spTree>
    <p:extLst>
      <p:ext uri="{BB962C8B-B14F-4D97-AF65-F5344CB8AC3E}">
        <p14:creationId xmlns:p14="http://schemas.microsoft.com/office/powerpoint/2010/main" val="715758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2"/>
          <p:cNvSpPr>
            <a:spLocks noGrp="1"/>
          </p:cNvSpPr>
          <p:nvPr>
            <p:ph type="title"/>
          </p:nvPr>
        </p:nvSpPr>
        <p:spPr>
          <a:xfrm>
            <a:off x="508000" y="76200"/>
            <a:ext cx="8153400" cy="474133"/>
          </a:xfrm>
        </p:spPr>
        <p:txBody>
          <a:bodyPr/>
          <a:lstStyle/>
          <a:p>
            <a:pPr eaLnBrk="1" hangingPunct="1"/>
            <a:r>
              <a:rPr lang="es-SV" sz="3200" b="1" dirty="0" smtClean="0">
                <a:solidFill>
                  <a:srgbClr val="006600"/>
                </a:solidFill>
                <a:latin typeface="Candara" panose="020E0502030303020204" pitchFamily="34" charset="0"/>
              </a:rPr>
              <a:t>Ejercicio sobre Marcos Agroecológicos</a:t>
            </a:r>
            <a:endParaRPr lang="en-US" sz="3200" b="1" dirty="0">
              <a:solidFill>
                <a:srgbClr val="006600"/>
              </a:solidFill>
              <a:latin typeface="Candara" panose="020E0502030303020204" pitchFamily="34" charset="0"/>
            </a:endParaRPr>
          </a:p>
        </p:txBody>
      </p:sp>
      <p:sp>
        <p:nvSpPr>
          <p:cNvPr id="20483" name="Content Placeholder 3"/>
          <p:cNvSpPr>
            <a:spLocks noGrp="1"/>
          </p:cNvSpPr>
          <p:nvPr>
            <p:ph sz="quarter" idx="1"/>
          </p:nvPr>
        </p:nvSpPr>
        <p:spPr>
          <a:xfrm>
            <a:off x="152400" y="762000"/>
            <a:ext cx="5588000" cy="2912533"/>
          </a:xfrm>
        </p:spPr>
        <p:txBody>
          <a:bodyPr/>
          <a:lstStyle/>
          <a:p>
            <a:pPr eaLnBrk="1" hangingPunct="1">
              <a:buClr>
                <a:srgbClr val="006600"/>
              </a:buClr>
              <a:buFont typeface="Wingdings" pitchFamily="2" charset="2"/>
              <a:buChar char="§"/>
            </a:pPr>
            <a:r>
              <a:rPr lang="es-SV" sz="2311" dirty="0" smtClean="0">
                <a:latin typeface="Candara" panose="020E0502030303020204" pitchFamily="34" charset="0"/>
              </a:rPr>
              <a:t>Elija si quiere trabaja en grupo, pareja o individual </a:t>
            </a:r>
            <a:r>
              <a:rPr lang="en-US" sz="2311" dirty="0" smtClean="0">
                <a:latin typeface="Candara" panose="020E0502030303020204" pitchFamily="34" charset="0"/>
              </a:rPr>
              <a:t>(5 </a:t>
            </a:r>
            <a:r>
              <a:rPr lang="en-US" sz="2311" dirty="0">
                <a:latin typeface="Candara" panose="020E0502030303020204" pitchFamily="34" charset="0"/>
              </a:rPr>
              <a:t>min)</a:t>
            </a:r>
          </a:p>
          <a:p>
            <a:pPr eaLnBrk="1" hangingPunct="1">
              <a:buClr>
                <a:srgbClr val="006600"/>
              </a:buClr>
              <a:buFont typeface="Wingdings" pitchFamily="2" charset="2"/>
              <a:buChar char="§"/>
            </a:pPr>
            <a:r>
              <a:rPr lang="en-US" sz="2311" dirty="0" err="1" smtClean="0">
                <a:latin typeface="Candara" panose="020E0502030303020204" pitchFamily="34" charset="0"/>
              </a:rPr>
              <a:t>Actividad</a:t>
            </a:r>
            <a:r>
              <a:rPr lang="en-US" sz="2400" dirty="0">
                <a:latin typeface="Candara" panose="020E0502030303020204" pitchFamily="34" charset="0"/>
              </a:rPr>
              <a:t>(30 min</a:t>
            </a:r>
            <a:r>
              <a:rPr lang="en-US" sz="2400" dirty="0" smtClean="0">
                <a:latin typeface="Candara" panose="020E0502030303020204" pitchFamily="34" charset="0"/>
              </a:rPr>
              <a:t>):</a:t>
            </a:r>
            <a:endParaRPr lang="en-US" sz="2311" dirty="0" smtClean="0">
              <a:latin typeface="Candara" panose="020E0502030303020204" pitchFamily="34" charset="0"/>
            </a:endParaRPr>
          </a:p>
          <a:p>
            <a:pPr lvl="1" eaLnBrk="1" hangingPunct="1">
              <a:buClr>
                <a:srgbClr val="006600"/>
              </a:buClr>
              <a:buFont typeface="Wingdings" panose="05000000000000000000" pitchFamily="2" charset="2"/>
              <a:buChar char="ü"/>
            </a:pPr>
            <a:r>
              <a:rPr lang="en-US" sz="2000" dirty="0" err="1" smtClean="0">
                <a:latin typeface="Candara" panose="020E0502030303020204" pitchFamily="34" charset="0"/>
              </a:rPr>
              <a:t>Escoja</a:t>
            </a:r>
            <a:r>
              <a:rPr lang="en-US" sz="2000" dirty="0" smtClean="0">
                <a:latin typeface="Candara" panose="020E0502030303020204" pitchFamily="34" charset="0"/>
              </a:rPr>
              <a:t> </a:t>
            </a:r>
            <a:r>
              <a:rPr lang="en-US" sz="2000" dirty="0" err="1" smtClean="0">
                <a:latin typeface="Candara" panose="020E0502030303020204" pitchFamily="34" charset="0"/>
              </a:rPr>
              <a:t>una</a:t>
            </a:r>
            <a:r>
              <a:rPr lang="en-US" sz="2000" dirty="0" smtClean="0">
                <a:latin typeface="Candara" panose="020E0502030303020204" pitchFamily="34" charset="0"/>
              </a:rPr>
              <a:t> de </a:t>
            </a:r>
            <a:r>
              <a:rPr lang="en-US" sz="2000" dirty="0" err="1" smtClean="0">
                <a:latin typeface="Candara" panose="020E0502030303020204" pitchFamily="34" charset="0"/>
              </a:rPr>
              <a:t>los</a:t>
            </a:r>
            <a:r>
              <a:rPr lang="en-US" sz="2000" dirty="0" smtClean="0">
                <a:latin typeface="Candara" panose="020E0502030303020204" pitchFamily="34" charset="0"/>
              </a:rPr>
              <a:t> </a:t>
            </a:r>
            <a:r>
              <a:rPr lang="en-US" sz="2000" dirty="0" err="1" smtClean="0">
                <a:latin typeface="Candara" panose="020E0502030303020204" pitchFamily="34" charset="0"/>
              </a:rPr>
              <a:t>marcos</a:t>
            </a:r>
            <a:r>
              <a:rPr lang="en-US" sz="2000" dirty="0" smtClean="0">
                <a:latin typeface="Candara" panose="020E0502030303020204" pitchFamily="34" charset="0"/>
              </a:rPr>
              <a:t> </a:t>
            </a:r>
            <a:r>
              <a:rPr lang="en-US" sz="2000" dirty="0" err="1" smtClean="0">
                <a:latin typeface="Candara" panose="020E0502030303020204" pitchFamily="34" charset="0"/>
              </a:rPr>
              <a:t>presentados</a:t>
            </a:r>
            <a:r>
              <a:rPr lang="en-US" sz="2000" dirty="0" smtClean="0">
                <a:latin typeface="Candara" panose="020E0502030303020204" pitchFamily="34" charset="0"/>
              </a:rPr>
              <a:t> </a:t>
            </a:r>
          </a:p>
          <a:p>
            <a:pPr lvl="1" eaLnBrk="1" hangingPunct="1">
              <a:buClr>
                <a:srgbClr val="006600"/>
              </a:buClr>
              <a:buFont typeface="Wingdings" panose="05000000000000000000" pitchFamily="2" charset="2"/>
              <a:buChar char="ü"/>
            </a:pPr>
            <a:r>
              <a:rPr lang="es-SV" sz="2000" dirty="0" smtClean="0">
                <a:latin typeface="Candara" panose="020E0502030303020204" pitchFamily="34" charset="0"/>
              </a:rPr>
              <a:t>Aplique el marco seleccionado para analizar como el IAE se esta desarrollando en su proyecto, una parte de su proyecto o una experiencia de interés.</a:t>
            </a:r>
            <a:endParaRPr lang="en-US" sz="2000" dirty="0">
              <a:latin typeface="Candara" panose="020E0502030303020204" pitchFamily="34" charset="0"/>
            </a:endParaRPr>
          </a:p>
          <a:p>
            <a:pPr lvl="1" eaLnBrk="1" hangingPunct="1">
              <a:buClr>
                <a:srgbClr val="006600"/>
              </a:buClr>
              <a:buFont typeface="Wingdings" panose="05000000000000000000" pitchFamily="2" charset="2"/>
              <a:buChar char="ü"/>
            </a:pPr>
            <a:r>
              <a:rPr lang="en-US" sz="2000" dirty="0" err="1" smtClean="0">
                <a:latin typeface="Candara" panose="020E0502030303020204" pitchFamily="34" charset="0"/>
              </a:rPr>
              <a:t>Documente</a:t>
            </a:r>
            <a:r>
              <a:rPr lang="en-US" sz="2000" dirty="0" smtClean="0">
                <a:latin typeface="Candara" panose="020E0502030303020204" pitchFamily="34" charset="0"/>
              </a:rPr>
              <a:t> </a:t>
            </a:r>
            <a:r>
              <a:rPr lang="en-US" sz="2000" dirty="0" err="1" smtClean="0">
                <a:latin typeface="Candara" panose="020E0502030303020204" pitchFamily="34" charset="0"/>
              </a:rPr>
              <a:t>su</a:t>
            </a:r>
            <a:r>
              <a:rPr lang="en-US" sz="2000" dirty="0" smtClean="0">
                <a:latin typeface="Candara" panose="020E0502030303020204" pitchFamily="34" charset="0"/>
              </a:rPr>
              <a:t> </a:t>
            </a:r>
            <a:r>
              <a:rPr lang="en-US" sz="2000" dirty="0" err="1" smtClean="0">
                <a:latin typeface="Candara" panose="020E0502030303020204" pitchFamily="34" charset="0"/>
              </a:rPr>
              <a:t>análisis</a:t>
            </a:r>
            <a:r>
              <a:rPr lang="en-US" sz="2000" dirty="0" smtClean="0">
                <a:latin typeface="Candara" panose="020E0502030303020204" pitchFamily="34" charset="0"/>
              </a:rPr>
              <a:t> </a:t>
            </a:r>
            <a:r>
              <a:rPr lang="en-US" sz="2000" dirty="0" err="1" smtClean="0">
                <a:latin typeface="Candara" panose="020E0502030303020204" pitchFamily="34" charset="0"/>
              </a:rPr>
              <a:t>en</a:t>
            </a:r>
            <a:r>
              <a:rPr lang="en-US" sz="2000" dirty="0" smtClean="0">
                <a:latin typeface="Candara" panose="020E0502030303020204" pitchFamily="34" charset="0"/>
              </a:rPr>
              <a:t> </a:t>
            </a:r>
            <a:r>
              <a:rPr lang="en-US" sz="2000" dirty="0" err="1" smtClean="0">
                <a:latin typeface="Candara" panose="020E0502030303020204" pitchFamily="34" charset="0"/>
              </a:rPr>
              <a:t>papelográfo</a:t>
            </a:r>
            <a:r>
              <a:rPr lang="en-US" sz="2000" dirty="0" smtClean="0">
                <a:latin typeface="Candara" panose="020E0502030303020204" pitchFamily="34" charset="0"/>
              </a:rPr>
              <a:t> para </a:t>
            </a:r>
            <a:r>
              <a:rPr lang="en-US" sz="2000" dirty="0" err="1" smtClean="0">
                <a:latin typeface="Candara" panose="020E0502030303020204" pitchFamily="34" charset="0"/>
              </a:rPr>
              <a:t>compartir</a:t>
            </a:r>
            <a:r>
              <a:rPr lang="en-US" sz="2000" dirty="0" smtClean="0">
                <a:latin typeface="Candara" panose="020E0502030303020204" pitchFamily="34" charset="0"/>
              </a:rPr>
              <a:t> con el resto del </a:t>
            </a:r>
            <a:r>
              <a:rPr lang="en-US" sz="2000" dirty="0" err="1" smtClean="0">
                <a:latin typeface="Candara" panose="020E0502030303020204" pitchFamily="34" charset="0"/>
              </a:rPr>
              <a:t>grupo</a:t>
            </a:r>
            <a:r>
              <a:rPr lang="en-US" sz="2000" dirty="0" smtClean="0">
                <a:latin typeface="Candara" panose="020E0502030303020204" pitchFamily="34" charset="0"/>
              </a:rPr>
              <a:t>, y </a:t>
            </a:r>
            <a:r>
              <a:rPr lang="en-US" sz="2000" dirty="0" err="1" smtClean="0">
                <a:latin typeface="Candara" panose="020E0502030303020204" pitchFamily="34" charset="0"/>
              </a:rPr>
              <a:t>responda</a:t>
            </a:r>
            <a:r>
              <a:rPr lang="en-US" sz="2000" dirty="0" smtClean="0">
                <a:latin typeface="Candara" panose="020E0502030303020204" pitchFamily="34" charset="0"/>
              </a:rPr>
              <a:t> a lo </a:t>
            </a:r>
            <a:r>
              <a:rPr lang="en-US" sz="2000" dirty="0" err="1" smtClean="0">
                <a:latin typeface="Candara" panose="020E0502030303020204" pitchFamily="34" charset="0"/>
              </a:rPr>
              <a:t>siguiente</a:t>
            </a:r>
            <a:r>
              <a:rPr lang="en-US" sz="2000" dirty="0" smtClean="0">
                <a:latin typeface="Candara" panose="020E0502030303020204" pitchFamily="34" charset="0"/>
              </a:rPr>
              <a:t>:</a:t>
            </a:r>
          </a:p>
          <a:p>
            <a:pPr marL="1257300" lvl="2" indent="-342900" eaLnBrk="1" hangingPunct="1">
              <a:buClr>
                <a:srgbClr val="006600"/>
              </a:buClr>
              <a:buFont typeface="+mj-lt"/>
              <a:buAutoNum type="arabicPeriod"/>
            </a:pPr>
            <a:r>
              <a:rPr lang="es-SV" sz="1600" dirty="0" smtClean="0">
                <a:latin typeface="Candara" panose="020E0502030303020204" pitchFamily="34" charset="0"/>
              </a:rPr>
              <a:t>¿ya había utilizado este marco?</a:t>
            </a:r>
          </a:p>
          <a:p>
            <a:pPr marL="1257300" lvl="2" indent="-342900" eaLnBrk="1" hangingPunct="1">
              <a:buClr>
                <a:srgbClr val="006600"/>
              </a:buClr>
              <a:buFont typeface="+mj-lt"/>
              <a:buAutoNum type="arabicPeriod"/>
            </a:pPr>
            <a:r>
              <a:rPr lang="es-SV" sz="1600" dirty="0" smtClean="0">
                <a:latin typeface="Candara" panose="020E0502030303020204" pitchFamily="34" charset="0"/>
              </a:rPr>
              <a:t>¿Por qué eligió el marco?</a:t>
            </a:r>
          </a:p>
          <a:p>
            <a:pPr marL="1257300" lvl="2" indent="-342900" eaLnBrk="1" hangingPunct="1">
              <a:buClr>
                <a:srgbClr val="006600"/>
              </a:buClr>
              <a:buFont typeface="+mj-lt"/>
              <a:buAutoNum type="arabicPeriod"/>
            </a:pPr>
            <a:r>
              <a:rPr lang="es-SV" sz="1600" dirty="0" smtClean="0">
                <a:latin typeface="Candara" panose="020E0502030303020204" pitchFamily="34" charset="0"/>
              </a:rPr>
              <a:t>¿Qué fue lo que le gustó del marco (ventajas)?</a:t>
            </a:r>
          </a:p>
          <a:p>
            <a:pPr marL="1257300" lvl="2" indent="-342900" eaLnBrk="1" hangingPunct="1">
              <a:buClr>
                <a:srgbClr val="006600"/>
              </a:buClr>
              <a:buFont typeface="+mj-lt"/>
              <a:buAutoNum type="arabicPeriod"/>
            </a:pPr>
            <a:r>
              <a:rPr lang="es-SV" sz="1600" dirty="0" smtClean="0">
                <a:latin typeface="Candara" panose="020E0502030303020204" pitchFamily="34" charset="0"/>
              </a:rPr>
              <a:t>¿Qué fue lo que no le gustó del marco (desventajas)?</a:t>
            </a:r>
          </a:p>
          <a:p>
            <a:pPr marL="1257300" lvl="2" indent="-342900" eaLnBrk="1" hangingPunct="1">
              <a:buClr>
                <a:srgbClr val="006600"/>
              </a:buClr>
              <a:buFont typeface="+mj-lt"/>
              <a:buAutoNum type="arabicPeriod"/>
            </a:pPr>
            <a:r>
              <a:rPr lang="es-SV" sz="1600" dirty="0" smtClean="0">
                <a:latin typeface="Candara" panose="020E0502030303020204" pitchFamily="34" charset="0"/>
              </a:rPr>
              <a:t>¿Le parece que estos u otros marcos parecidos son útiles para analizar como la aplicación del IAE se esta desarrollando en su proyecto?</a:t>
            </a:r>
            <a:endParaRPr lang="en-US" sz="1600" dirty="0">
              <a:latin typeface="Candara" panose="020E0502030303020204" pitchFamily="34" charset="0"/>
            </a:endParaRPr>
          </a:p>
          <a:p>
            <a:pPr marL="406405" lvl="1" indent="0" eaLnBrk="1" hangingPunct="1">
              <a:buClr>
                <a:srgbClr val="006600"/>
              </a:buClr>
              <a:buNone/>
            </a:pPr>
            <a:endParaRPr lang="en-US" sz="1956" dirty="0">
              <a:latin typeface="Candara" panose="020E0502030303020204" pitchFamily="34" charset="0"/>
            </a:endParaRPr>
          </a:p>
        </p:txBody>
      </p:sp>
      <p:sp>
        <p:nvSpPr>
          <p:cNvPr id="2" name="TextBox 1"/>
          <p:cNvSpPr txBox="1"/>
          <p:nvPr/>
        </p:nvSpPr>
        <p:spPr>
          <a:xfrm>
            <a:off x="6096000" y="858377"/>
            <a:ext cx="2667000" cy="2585323"/>
          </a:xfrm>
          <a:prstGeom prst="rect">
            <a:avLst/>
          </a:prstGeom>
          <a:noFill/>
          <a:ln>
            <a:solidFill>
              <a:schemeClr val="tx1"/>
            </a:solidFill>
          </a:ln>
        </p:spPr>
        <p:txBody>
          <a:bodyPr wrap="square" rtlCol="0">
            <a:spAutoFit/>
          </a:bodyPr>
          <a:lstStyle/>
          <a:p>
            <a:r>
              <a:rPr lang="es-SV" sz="1800" b="1" dirty="0" smtClean="0">
                <a:solidFill>
                  <a:srgbClr val="006600"/>
                </a:solidFill>
                <a:latin typeface="Bradley Hand ITC" panose="03070402050302030203" pitchFamily="66" charset="0"/>
              </a:rPr>
              <a:t>Preguntas</a:t>
            </a:r>
          </a:p>
          <a:p>
            <a:r>
              <a:rPr lang="es-SV" sz="1800" dirty="0" smtClean="0">
                <a:latin typeface="Bradley Hand ITC" panose="03070402050302030203" pitchFamily="66" charset="0"/>
              </a:rPr>
              <a:t>1. Uso de Marco: No</a:t>
            </a:r>
          </a:p>
          <a:p>
            <a:r>
              <a:rPr lang="es-SV" sz="1800" dirty="0" smtClean="0">
                <a:latin typeface="Bradley Hand ITC" panose="03070402050302030203" pitchFamily="66" charset="0"/>
              </a:rPr>
              <a:t>2. Porque el marco: nos </a:t>
            </a:r>
            <a:r>
              <a:rPr lang="es-SV" sz="1800" dirty="0" err="1" smtClean="0">
                <a:latin typeface="Bradley Hand ITC" panose="03070402050302030203" pitchFamily="66" charset="0"/>
              </a:rPr>
              <a:t>parecio</a:t>
            </a:r>
            <a:r>
              <a:rPr lang="es-SV" sz="1800" dirty="0" smtClean="0">
                <a:latin typeface="Bradley Hand ITC" panose="03070402050302030203" pitchFamily="66" charset="0"/>
              </a:rPr>
              <a:t> mas compatible con nuestra realidad</a:t>
            </a:r>
          </a:p>
          <a:p>
            <a:r>
              <a:rPr lang="es-SV" sz="1800" dirty="0" smtClean="0">
                <a:latin typeface="Bradley Hand ITC" panose="03070402050302030203" pitchFamily="66" charset="0"/>
              </a:rPr>
              <a:t>3. Ventajas: sencillo</a:t>
            </a:r>
          </a:p>
          <a:p>
            <a:r>
              <a:rPr lang="es-SV" sz="1800" dirty="0" smtClean="0">
                <a:latin typeface="Bradley Hand ITC" panose="03070402050302030203" pitchFamily="66" charset="0"/>
              </a:rPr>
              <a:t>4. </a:t>
            </a:r>
            <a:r>
              <a:rPr lang="es-SV" sz="1800" dirty="0" err="1" smtClean="0">
                <a:latin typeface="Bradley Hand ITC" panose="03070402050302030203" pitchFamily="66" charset="0"/>
              </a:rPr>
              <a:t>Desventajas:yslknd</a:t>
            </a:r>
            <a:endParaRPr lang="es-SV" sz="1800" dirty="0" smtClean="0">
              <a:latin typeface="Bradley Hand ITC" panose="03070402050302030203" pitchFamily="66" charset="0"/>
            </a:endParaRPr>
          </a:p>
          <a:p>
            <a:r>
              <a:rPr lang="es-SV" sz="1800" dirty="0" smtClean="0">
                <a:latin typeface="Bradley Hand ITC" panose="03070402050302030203" pitchFamily="66" charset="0"/>
              </a:rPr>
              <a:t>5. Utilidad: parece útil porque xxx, pero </a:t>
            </a:r>
            <a:r>
              <a:rPr lang="es-SV" sz="1800" dirty="0" err="1" smtClean="0">
                <a:latin typeface="Bradley Hand ITC" panose="03070402050302030203" pitchFamily="66" charset="0"/>
              </a:rPr>
              <a:t>yyyy</a:t>
            </a:r>
            <a:endParaRPr lang="es-SV" sz="1800" dirty="0" smtClean="0">
              <a:latin typeface="Bradley Hand ITC" panose="03070402050302030203" pitchFamily="66" charset="0"/>
            </a:endParaRPr>
          </a:p>
        </p:txBody>
      </p:sp>
    </p:spTree>
    <p:extLst>
      <p:ext uri="{BB962C8B-B14F-4D97-AF65-F5344CB8AC3E}">
        <p14:creationId xmlns:p14="http://schemas.microsoft.com/office/powerpoint/2010/main" val="1336941281"/>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fontScheme name="Default Design">
      <a:majorFont>
        <a:latin typeface="Arial Rounded MT Bold"/>
        <a:ea typeface=""/>
        <a:cs typeface=""/>
      </a:majorFont>
      <a:minorFont>
        <a:latin typeface="Arial Rounded MT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Office Theme">
  <a:themeElements>
    <a:clrScheme name="SOHO">
      <a:dk1>
        <a:srgbClr val="2E2224"/>
      </a:dk1>
      <a:lt1>
        <a:sysClr val="window" lastClr="FFFFFF"/>
      </a:lt1>
      <a:dk2>
        <a:srgbClr val="48231E"/>
      </a:dk2>
      <a:lt2>
        <a:srgbClr val="CBD8DD"/>
      </a:lt2>
      <a:accent1>
        <a:srgbClr val="61625E"/>
      </a:accent1>
      <a:accent2>
        <a:srgbClr val="964D2C"/>
      </a:accent2>
      <a:accent3>
        <a:srgbClr val="66553E"/>
      </a:accent3>
      <a:accent4>
        <a:srgbClr val="848058"/>
      </a:accent4>
      <a:accent5>
        <a:srgbClr val="AFA14B"/>
      </a:accent5>
      <a:accent6>
        <a:srgbClr val="AD7D4D"/>
      </a:accent6>
      <a:hlink>
        <a:srgbClr val="FFDE66"/>
      </a:hlink>
      <a:folHlink>
        <a:srgbClr val="C0AE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0_Default Design">
  <a:themeElements>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fontScheme name="Default Design">
      <a:majorFont>
        <a:latin typeface="Arial Rounded MT Bold"/>
        <a:ea typeface=""/>
        <a:cs typeface=""/>
      </a:majorFont>
      <a:minorFont>
        <a:latin typeface="Arial Rounded MT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worlds">
  <a:themeElements>
    <a:clrScheme name="">
      <a:dk1>
        <a:srgbClr val="919191"/>
      </a:dk1>
      <a:lt1>
        <a:srgbClr val="FFFFFF"/>
      </a:lt1>
      <a:dk2>
        <a:srgbClr val="00B7A5"/>
      </a:dk2>
      <a:lt2>
        <a:srgbClr val="FAFD00"/>
      </a:lt2>
      <a:accent1>
        <a:srgbClr val="618FFD"/>
      </a:accent1>
      <a:accent2>
        <a:srgbClr val="CECECE"/>
      </a:accent2>
      <a:accent3>
        <a:srgbClr val="AAD8CF"/>
      </a:accent3>
      <a:accent4>
        <a:srgbClr val="DADADA"/>
      </a:accent4>
      <a:accent5>
        <a:srgbClr val="B7C6FE"/>
      </a:accent5>
      <a:accent6>
        <a:srgbClr val="BABABA"/>
      </a:accent6>
      <a:hlink>
        <a:srgbClr val="FC0128"/>
      </a:hlink>
      <a:folHlink>
        <a:srgbClr val="8CF4EA"/>
      </a:folHlink>
    </a:clrScheme>
    <a:fontScheme name="worlds">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world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world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world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world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world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world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world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6562</TotalTime>
  <Words>2218</Words>
  <Application>Microsoft Office PowerPoint</Application>
  <PresentationFormat>On-screen Show (4:3)</PresentationFormat>
  <Paragraphs>234</Paragraphs>
  <Slides>20</Slides>
  <Notes>3</Notes>
  <HiddenSlides>0</HiddenSlides>
  <MMClips>0</MMClips>
  <ScaleCrop>false</ScaleCrop>
  <HeadingPairs>
    <vt:vector size="6" baseType="variant">
      <vt:variant>
        <vt:lpstr>Fonts Used</vt:lpstr>
      </vt:variant>
      <vt:variant>
        <vt:i4>13</vt:i4>
      </vt:variant>
      <vt:variant>
        <vt:lpstr>Theme</vt:lpstr>
      </vt:variant>
      <vt:variant>
        <vt:i4>9</vt:i4>
      </vt:variant>
      <vt:variant>
        <vt:lpstr>Slide Titles</vt:lpstr>
      </vt:variant>
      <vt:variant>
        <vt:i4>20</vt:i4>
      </vt:variant>
    </vt:vector>
  </HeadingPairs>
  <TitlesOfParts>
    <vt:vector size="42" baseType="lpstr">
      <vt:lpstr>ＭＳ Ｐゴシック</vt:lpstr>
      <vt:lpstr>Arial</vt:lpstr>
      <vt:lpstr>Arial Narrow</vt:lpstr>
      <vt:lpstr>Arial Rounded MT Bold</vt:lpstr>
      <vt:lpstr>Bradley Hand ITC</vt:lpstr>
      <vt:lpstr>Calibri</vt:lpstr>
      <vt:lpstr>Candara</vt:lpstr>
      <vt:lpstr>Courier New</vt:lpstr>
      <vt:lpstr>Monotype Sorts</vt:lpstr>
      <vt:lpstr>Tahoma</vt:lpstr>
      <vt:lpstr>Times</vt:lpstr>
      <vt:lpstr>Times New Roman</vt:lpstr>
      <vt:lpstr>Wingdings</vt:lpstr>
      <vt:lpstr>Default Design</vt:lpstr>
      <vt:lpstr>1_Default Design</vt:lpstr>
      <vt:lpstr>3_Office Theme</vt:lpstr>
      <vt:lpstr>10_Default Design</vt:lpstr>
      <vt:lpstr>worlds</vt:lpstr>
      <vt:lpstr>Office Theme</vt:lpstr>
      <vt:lpstr>4_Office Theme</vt:lpstr>
      <vt:lpstr>3_Default Design</vt:lpstr>
      <vt:lpstr>4_Default Design</vt:lpstr>
      <vt:lpstr>La Agroecología y Algunos Marcos para Analizarla </vt:lpstr>
      <vt:lpstr>PowerPoint Presentation</vt:lpstr>
      <vt:lpstr>PowerPoint Presentation</vt:lpstr>
      <vt:lpstr>PowerPoint Presentation</vt:lpstr>
      <vt:lpstr>¿Con Quien Trabajamos?</vt:lpstr>
      <vt:lpstr>PowerPoint Presentation</vt:lpstr>
      <vt:lpstr>PowerPoint Presentation</vt:lpstr>
      <vt:lpstr>PowerPoint Presentation</vt:lpstr>
      <vt:lpstr>PowerPoint Presentation</vt:lpstr>
      <vt:lpstr>PowerPoint Presentation</vt:lpstr>
      <vt:lpstr>PowerPoint Presentation</vt:lpstr>
      <vt:lpstr>Transiciones Agroecológicas</vt:lpstr>
      <vt:lpstr>PowerPoint Presentation</vt:lpstr>
      <vt:lpstr>PowerPoint Presentation</vt:lpstr>
      <vt:lpstr>PowerPoint Presentation</vt:lpstr>
      <vt:lpstr>PowerPoint Presentation</vt:lpstr>
      <vt:lpstr>PowerPoint Presentation</vt:lpstr>
      <vt:lpstr>PowerPoint Presentation</vt:lpstr>
      <vt:lpstr>Ejercicio sobre Marcos Agroecológicos</vt:lpstr>
      <vt:lpstr>Ejercicio sobre Marcos Agroecológicos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Confronting The Coffee Crisis:  Nicaraguan Farmers Use Of Cooperative, Fair Trade And Agroecological Networks To Negotiate Livelihoods  And Sustainability</dc:title>
  <dc:creator>Wesley I. Colvin III</dc:creator>
  <cp:lastModifiedBy>Ernesto Mendez</cp:lastModifiedBy>
  <cp:revision>444</cp:revision>
  <dcterms:created xsi:type="dcterms:W3CDTF">2005-09-22T04:01:45Z</dcterms:created>
  <dcterms:modified xsi:type="dcterms:W3CDTF">2017-07-11T14:58:45Z</dcterms:modified>
</cp:coreProperties>
</file>