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500" r:id="rId5"/>
    <p:sldId id="580" r:id="rId6"/>
    <p:sldId id="581" r:id="rId7"/>
    <p:sldId id="563" r:id="rId8"/>
    <p:sldId id="571" r:id="rId9"/>
    <p:sldId id="572" r:id="rId10"/>
    <p:sldId id="576" r:id="rId11"/>
    <p:sldId id="582" r:id="rId12"/>
    <p:sldId id="575" r:id="rId13"/>
    <p:sldId id="584" r:id="rId14"/>
    <p:sldId id="583" r:id="rId1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le Claeys" initials="NC" lastIdx="7" clrIdx="0"/>
  <p:cmAuthor id="2" name="Heleen Verlinden" initials="HV" lastIdx="10" clrIdx="1"/>
  <p:cmAuthor id="3" name="Michaela Boyen" initials="MB" lastIdx="1" clrIdx="2">
    <p:extLst>
      <p:ext uri="{19B8F6BF-5375-455C-9EA6-DF929625EA0E}">
        <p15:presenceInfo xmlns:p15="http://schemas.microsoft.com/office/powerpoint/2012/main" userId="S-1-12-1-508250369-1098208518-2050452916-1681383271" providerId="AD"/>
      </p:ext>
    </p:extLst>
  </p:cmAuthor>
  <p:cmAuthor id="4" name="Vanesa Ramos Abensur" initials="VRA" lastIdx="1" clrIdx="3">
    <p:extLst>
      <p:ext uri="{19B8F6BF-5375-455C-9EA6-DF929625EA0E}">
        <p15:presenceInfo xmlns:p15="http://schemas.microsoft.com/office/powerpoint/2012/main" userId="53cc0b398dd29d0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0000"/>
    <a:srgbClr val="B5BD00"/>
    <a:srgbClr val="D5E0C4"/>
    <a:srgbClr val="867F16"/>
    <a:srgbClr val="C51432"/>
    <a:srgbClr val="123A72"/>
    <a:srgbClr val="FF0000"/>
    <a:srgbClr val="FFE699"/>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C88D22-C81B-1088-EC05-7D3C6D50FF68}" v="3" dt="2019-07-24T22:45:44.219"/>
    <p1510:client id="{5F4DEBFF-95FD-C5F7-9E97-AB1588C9EB4A}" v="1" dt="2019-07-24T17:01:20.640"/>
    <p1510:client id="{8FD8649F-4E23-3CED-FAA2-12120456C9C5}" v="21" dt="2019-07-23T23:20:54.476"/>
    <p1510:client id="{D44CA822-9A40-4E19-85AA-14AF67456F8B}" v="822" dt="2019-07-24T22:33:26.448"/>
    <p1510:client id="{FB29D58C-C051-1FA2-2A93-59B3A8DE3675}" v="94" dt="2019-07-23T23:37:42.0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93447" autoAdjust="0"/>
  </p:normalViewPr>
  <p:slideViewPr>
    <p:cSldViewPr snapToGrid="0">
      <p:cViewPr varScale="1">
        <p:scale>
          <a:sx n="78" d="100"/>
          <a:sy n="78" d="100"/>
        </p:scale>
        <p:origin x="976"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903572719025114"/>
          <c:y val="0.13040099154272383"/>
          <c:w val="0.69126992554667643"/>
          <c:h val="0.86959900845727622"/>
        </c:manualLayout>
      </c:layout>
      <c:pieChart>
        <c:varyColors val="1"/>
        <c:ser>
          <c:idx val="0"/>
          <c:order val="0"/>
          <c:dPt>
            <c:idx val="0"/>
            <c:bubble3D val="0"/>
            <c:spPr>
              <a:solidFill>
                <a:schemeClr val="accent2">
                  <a:shade val="65000"/>
                </a:schemeClr>
              </a:solidFill>
              <a:ln w="19050">
                <a:solidFill>
                  <a:schemeClr val="lt1"/>
                </a:solidFill>
              </a:ln>
              <a:effectLst/>
            </c:spPr>
            <c:extLst>
              <c:ext xmlns:c16="http://schemas.microsoft.com/office/drawing/2014/chart" uri="{C3380CC4-5D6E-409C-BE32-E72D297353CC}">
                <c16:uniqueId val="{00000001-B50D-4EEA-9718-3D8053D2BD9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50D-4EEA-9718-3D8053D2BD9B}"/>
              </c:ext>
            </c:extLst>
          </c:dPt>
          <c:dPt>
            <c:idx val="2"/>
            <c:bubble3D val="0"/>
            <c:spPr>
              <a:solidFill>
                <a:schemeClr val="accent2">
                  <a:tint val="65000"/>
                </a:schemeClr>
              </a:solidFill>
              <a:ln w="19050">
                <a:solidFill>
                  <a:schemeClr val="lt1"/>
                </a:solidFill>
              </a:ln>
              <a:effectLst/>
            </c:spPr>
            <c:extLst>
              <c:ext xmlns:c16="http://schemas.microsoft.com/office/drawing/2014/chart" uri="{C3380CC4-5D6E-409C-BE32-E72D297353CC}">
                <c16:uniqueId val="{00000005-B50D-4EEA-9718-3D8053D2BD9B}"/>
              </c:ext>
            </c:extLst>
          </c:dPt>
          <c:dLbls>
            <c:dLbl>
              <c:idx val="0"/>
              <c:layout>
                <c:manualLayout>
                  <c:x val="-5.0134660242124748E-2"/>
                  <c:y val="-0.13230120540487994"/>
                </c:manualLayout>
              </c:layout>
              <c:tx>
                <c:rich>
                  <a:bodyPr/>
                  <a:lstStyle/>
                  <a:p>
                    <a:fld id="{BDD8D3C5-AE6F-41FF-82EC-B8992AE89C22}" type="CATEGORYNAME">
                      <a:rPr lang="en-US" sz="1400"/>
                      <a:pPr/>
                      <a:t>[NOMBRE DE CATEGORÍA]</a:t>
                    </a:fld>
                    <a:r>
                      <a:rPr lang="en-US" sz="1400" baseline="0"/>
                      <a:t>
</a:t>
                    </a:r>
                    <a:fld id="{2F26ACC0-603B-413C-99A8-53966671FA04}" type="PERCENTAGE">
                      <a:rPr lang="en-US" sz="1400" baseline="0"/>
                      <a:pPr/>
                      <a:t>[PORCENTAJE]</a:t>
                    </a:fld>
                    <a:endParaRPr lang="en-US" sz="1400" baseline="0"/>
                  </a:p>
                </c:rich>
              </c:tx>
              <c:showLegendKey val="0"/>
              <c:showVal val="1"/>
              <c:showCatName val="1"/>
              <c:showSerName val="0"/>
              <c:showPercent val="1"/>
              <c:showBubbleSize val="0"/>
              <c:extLst>
                <c:ext xmlns:c15="http://schemas.microsoft.com/office/drawing/2012/chart" uri="{CE6537A1-D6FC-4f65-9D91-7224C49458BB}">
                  <c15:layout>
                    <c:manualLayout>
                      <c:w val="0.34355323444708058"/>
                      <c:h val="0.33499999999999996"/>
                    </c:manualLayout>
                  </c15:layout>
                  <c15:dlblFieldTable/>
                  <c15:showDataLabelsRange val="0"/>
                </c:ext>
                <c:ext xmlns:c16="http://schemas.microsoft.com/office/drawing/2014/chart" uri="{C3380CC4-5D6E-409C-BE32-E72D297353CC}">
                  <c16:uniqueId val="{00000001-B50D-4EEA-9718-3D8053D2BD9B}"/>
                </c:ext>
              </c:extLst>
            </c:dLbl>
            <c:dLbl>
              <c:idx val="1"/>
              <c:layout>
                <c:manualLayout>
                  <c:x val="0.14662786380180176"/>
                  <c:y val="-5.8595557499756971E-2"/>
                </c:manualLayout>
              </c:layout>
              <c:showLegendKey val="0"/>
              <c:showVal val="0"/>
              <c:showCatName val="1"/>
              <c:showSerName val="0"/>
              <c:showPercent val="1"/>
              <c:showBubbleSize val="0"/>
              <c:extLst>
                <c:ext xmlns:c15="http://schemas.microsoft.com/office/drawing/2012/chart" uri="{CE6537A1-D6FC-4f65-9D91-7224C49458BB}">
                  <c15:layout>
                    <c:manualLayout>
                      <c:w val="0.37186003601867501"/>
                      <c:h val="0.33499999999999996"/>
                    </c:manualLayout>
                  </c15:layout>
                </c:ext>
                <c:ext xmlns:c16="http://schemas.microsoft.com/office/drawing/2014/chart" uri="{C3380CC4-5D6E-409C-BE32-E72D297353CC}">
                  <c16:uniqueId val="{00000003-B50D-4EEA-9718-3D8053D2BD9B}"/>
                </c:ext>
              </c:extLst>
            </c:dLbl>
            <c:dLbl>
              <c:idx val="2"/>
              <c:layout>
                <c:manualLayout>
                  <c:x val="0.20716029735718139"/>
                  <c:y val="6.7955429182463306E-2"/>
                </c:manualLayout>
              </c:layout>
              <c:showLegendKey val="0"/>
              <c:showVal val="0"/>
              <c:showCatName val="1"/>
              <c:showSerName val="0"/>
              <c:showPercent val="1"/>
              <c:showBubbleSize val="0"/>
              <c:extLst>
                <c:ext xmlns:c15="http://schemas.microsoft.com/office/drawing/2012/chart" uri="{CE6537A1-D6FC-4f65-9D91-7224C49458BB}">
                  <c15:layout>
                    <c:manualLayout>
                      <c:w val="0.42358645942981588"/>
                      <c:h val="0.33499999999999996"/>
                    </c:manualLayout>
                  </c15:layout>
                </c:ext>
                <c:ext xmlns:c16="http://schemas.microsoft.com/office/drawing/2014/chart" uri="{C3380CC4-5D6E-409C-BE32-E72D297353CC}">
                  <c16:uniqueId val="{00000005-B50D-4EEA-9718-3D8053D2BD9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Hoja1!$B$4:$B$6</c:f>
              <c:strCache>
                <c:ptCount val="3"/>
                <c:pt idx="0">
                  <c:v>Agricultor</c:v>
                </c:pt>
                <c:pt idx="1">
                  <c:v>Promotor</c:v>
                </c:pt>
                <c:pt idx="2">
                  <c:v>Profesional</c:v>
                </c:pt>
              </c:strCache>
            </c:strRef>
          </c:cat>
          <c:val>
            <c:numRef>
              <c:f>Hoja1!$C$4:$C$6</c:f>
              <c:numCache>
                <c:formatCode>General</c:formatCode>
                <c:ptCount val="3"/>
                <c:pt idx="0">
                  <c:v>55</c:v>
                </c:pt>
                <c:pt idx="1">
                  <c:v>30</c:v>
                </c:pt>
                <c:pt idx="2">
                  <c:v>15</c:v>
                </c:pt>
              </c:numCache>
            </c:numRef>
          </c:val>
          <c:extLst>
            <c:ext xmlns:c16="http://schemas.microsoft.com/office/drawing/2014/chart" uri="{C3380CC4-5D6E-409C-BE32-E72D297353CC}">
              <c16:uniqueId val="{00000006-B50D-4EEA-9718-3D8053D2BD9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99057C-26B8-4F44-A0FC-4DA082E53623}" type="datetimeFigureOut">
              <a:rPr lang="en-US" smtClean="0"/>
              <a:t>7/12/2022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F84DC5-498F-5340-BEB4-1ECAE0BF2752}" type="slidenum">
              <a:rPr lang="en-US" smtClean="0"/>
              <a:t>‹Nº›</a:t>
            </a:fld>
            <a:endParaRPr lang="en-US"/>
          </a:p>
        </p:txBody>
      </p:sp>
    </p:spTree>
    <p:extLst>
      <p:ext uri="{BB962C8B-B14F-4D97-AF65-F5344CB8AC3E}">
        <p14:creationId xmlns:p14="http://schemas.microsoft.com/office/powerpoint/2010/main" val="939927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El día de hoy vamos a hablar sobre el conocimiento científico y práctico de los </a:t>
            </a:r>
            <a:r>
              <a:rPr lang="es-ES" noProof="0" dirty="0" err="1"/>
              <a:t>bioles</a:t>
            </a:r>
            <a:r>
              <a:rPr lang="es-ES" noProof="0" dirty="0"/>
              <a:t> y su uso en el contexto de la agricultura familiar en los Andes. </a:t>
            </a:r>
          </a:p>
          <a:p>
            <a:r>
              <a:rPr lang="es-ES" baseline="0" noProof="0" dirty="0"/>
              <a:t>En las presentaciones anteriores se ha destacado el papel de la ganadería </a:t>
            </a:r>
            <a:r>
              <a:rPr lang="es-ES" baseline="0" noProof="0" dirty="0" err="1"/>
              <a:t>altoandina</a:t>
            </a:r>
            <a:r>
              <a:rPr lang="es-ES" baseline="0" noProof="0" dirty="0"/>
              <a:t> en la diversificación de paisajes de montaña, y se han presentado experiencias con diferentes técnicas de recuperación de suelos y los servicios </a:t>
            </a:r>
            <a:r>
              <a:rPr lang="es-ES" baseline="0" noProof="0" dirty="0" err="1"/>
              <a:t>ecosistémicos</a:t>
            </a:r>
            <a:r>
              <a:rPr lang="es-ES" baseline="0" noProof="0" dirty="0"/>
              <a:t> asociados. </a:t>
            </a:r>
          </a:p>
          <a:p>
            <a:r>
              <a:rPr lang="es-ES" baseline="0" noProof="0" dirty="0"/>
              <a:t>Ambas presentaciones refieren técnicas, ancestrales y no, que contribuyen a mejorar la salud del suelo, así como el biol. </a:t>
            </a:r>
          </a:p>
          <a:p>
            <a:r>
              <a:rPr lang="es-ES" baseline="0" noProof="0" dirty="0"/>
              <a:t>Cómo? La fabricación y el uso del biol es una práctica que refuerza el </a:t>
            </a:r>
            <a:r>
              <a:rPr lang="es-ES" baseline="0" noProof="0" dirty="0" err="1"/>
              <a:t>ciclaje</a:t>
            </a:r>
            <a:r>
              <a:rPr lang="es-ES" baseline="0" noProof="0" dirty="0"/>
              <a:t> de nutrientes en el suelo (el suelo es la base de los paisajes y </a:t>
            </a:r>
            <a:r>
              <a:rPr lang="es-ES" baseline="0" noProof="0" dirty="0" err="1"/>
              <a:t>agroeocosistemas</a:t>
            </a:r>
            <a:r>
              <a:rPr lang="es-ES" baseline="0" noProof="0" dirty="0"/>
              <a:t>) y además comparte aspectos con la agroecología (reciclaje y </a:t>
            </a:r>
            <a:r>
              <a:rPr lang="es-ES" baseline="0" noProof="0" dirty="0" err="1"/>
              <a:t>reuso</a:t>
            </a:r>
            <a:r>
              <a:rPr lang="es-ES" baseline="0" noProof="0" dirty="0"/>
              <a:t> de materiales, y de la creación conjunta e intercambio de conocimientos).</a:t>
            </a:r>
          </a:p>
          <a:p>
            <a:r>
              <a:rPr lang="es-ES" baseline="0" noProof="0" dirty="0"/>
              <a:t>En esta presentación vamos a mostrar el estado del conocimiento y uso de los </a:t>
            </a:r>
            <a:r>
              <a:rPr lang="es-ES" baseline="0" noProof="0" dirty="0" err="1"/>
              <a:t>bioles</a:t>
            </a:r>
            <a:r>
              <a:rPr lang="es-ES" baseline="0" noProof="0" dirty="0"/>
              <a:t> desde la perspectiva científica y el conocimiento empírico de los agricultores. </a:t>
            </a:r>
            <a:endParaRPr lang="es-ES" noProof="0"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F84DC5-498F-5340-BEB4-1ECAE0BF2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968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El </a:t>
            </a:r>
            <a:r>
              <a:rPr lang="en-US" dirty="0" err="1"/>
              <a:t>área</a:t>
            </a:r>
            <a:r>
              <a:rPr lang="en-US" dirty="0"/>
              <a:t> de studio </a:t>
            </a:r>
            <a:r>
              <a:rPr lang="en-US" dirty="0" err="1"/>
              <a:t>abarcó</a:t>
            </a:r>
            <a:r>
              <a:rPr lang="en-US" dirty="0"/>
              <a:t> la region </a:t>
            </a:r>
            <a:r>
              <a:rPr lang="en-US" dirty="0" err="1"/>
              <a:t>andina</a:t>
            </a:r>
            <a:r>
              <a:rPr lang="en-US" dirty="0"/>
              <a:t> de Bolivia, Ecuador y Perú, para la revision de literature. </a:t>
            </a:r>
          </a:p>
          <a:p>
            <a:r>
              <a:rPr lang="en-US" dirty="0"/>
              <a:t>Para la </a:t>
            </a:r>
            <a:r>
              <a:rPr lang="en-US" dirty="0" err="1"/>
              <a:t>recopilación</a:t>
            </a:r>
            <a:r>
              <a:rPr lang="en-US" dirty="0"/>
              <a:t> del </a:t>
            </a:r>
            <a:r>
              <a:rPr lang="en-US" dirty="0" err="1"/>
              <a:t>conocimiento</a:t>
            </a:r>
            <a:r>
              <a:rPr lang="en-US" dirty="0"/>
              <a:t> </a:t>
            </a:r>
            <a:r>
              <a:rPr lang="en-US" dirty="0" err="1"/>
              <a:t>práctico</a:t>
            </a:r>
            <a:r>
              <a:rPr lang="en-US" dirty="0"/>
              <a:t>, se </a:t>
            </a:r>
            <a:r>
              <a:rPr lang="en-US" dirty="0" err="1"/>
              <a:t>hicieron</a:t>
            </a:r>
            <a:r>
              <a:rPr lang="en-US" dirty="0"/>
              <a:t> 111 </a:t>
            </a:r>
            <a:r>
              <a:rPr lang="en-US" dirty="0" err="1"/>
              <a:t>entrevistas</a:t>
            </a:r>
            <a:r>
              <a:rPr lang="en-US" dirty="0"/>
              <a:t> </a:t>
            </a:r>
            <a:r>
              <a:rPr lang="en-US" dirty="0" err="1"/>
              <a:t>en</a:t>
            </a:r>
            <a:r>
              <a:rPr lang="en-US" dirty="0"/>
              <a:t> 8 </a:t>
            </a:r>
            <a:r>
              <a:rPr lang="en-US" dirty="0" err="1"/>
              <a:t>provincias</a:t>
            </a:r>
            <a:r>
              <a:rPr lang="en-US" dirty="0"/>
              <a:t> </a:t>
            </a:r>
            <a:r>
              <a:rPr lang="en-US" dirty="0" err="1"/>
              <a:t>andinas</a:t>
            </a:r>
            <a:r>
              <a:rPr lang="en-US" dirty="0"/>
              <a:t>. </a:t>
            </a:r>
          </a:p>
        </p:txBody>
      </p:sp>
      <p:sp>
        <p:nvSpPr>
          <p:cNvPr id="4" name="Marcador de número de diapositiva 3"/>
          <p:cNvSpPr>
            <a:spLocks noGrp="1"/>
          </p:cNvSpPr>
          <p:nvPr>
            <p:ph type="sldNum" sz="quarter" idx="5"/>
          </p:nvPr>
        </p:nvSpPr>
        <p:spPr/>
        <p:txBody>
          <a:bodyPr/>
          <a:lstStyle/>
          <a:p>
            <a:fld id="{CE83F803-69BB-4708-837F-0273B82E771D}" type="slidenum">
              <a:rPr lang="en-US" smtClean="0"/>
              <a:t>2</a:t>
            </a:fld>
            <a:endParaRPr lang="en-US"/>
          </a:p>
        </p:txBody>
      </p:sp>
    </p:spTree>
    <p:extLst>
      <p:ext uri="{BB962C8B-B14F-4D97-AF65-F5344CB8AC3E}">
        <p14:creationId xmlns:p14="http://schemas.microsoft.com/office/powerpoint/2010/main" val="527473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PE" dirty="0"/>
              <a:t>Varios términos aparecen en la literatura:</a:t>
            </a:r>
          </a:p>
          <a:p>
            <a:r>
              <a:rPr lang="es-PE" dirty="0"/>
              <a:t>Bioestimulante – lo más general</a:t>
            </a:r>
          </a:p>
          <a:p>
            <a:r>
              <a:rPr lang="es-PE" dirty="0"/>
              <a:t>Bioinsumo – de origen orgánico</a:t>
            </a:r>
          </a:p>
          <a:p>
            <a:r>
              <a:rPr lang="es-PE" dirty="0"/>
              <a:t>Biofermento – de un proceso de fermentación</a:t>
            </a:r>
          </a:p>
          <a:p>
            <a:r>
              <a:rPr lang="es-PE" dirty="0"/>
              <a:t>Biofertilizante – microorganismos que benefician las plantas/el suelo</a:t>
            </a:r>
          </a:p>
          <a:p>
            <a:r>
              <a:rPr lang="es-PE" dirty="0"/>
              <a:t>Caldo de minerales – no orgánico</a:t>
            </a:r>
          </a:p>
          <a:p>
            <a:endParaRPr lang="es-PE"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sz="2800" b="1" dirty="0">
                <a:solidFill>
                  <a:srgbClr val="C00000"/>
                </a:solidFill>
              </a:rPr>
              <a:t>El biol </a:t>
            </a:r>
            <a:r>
              <a:rPr lang="es-MX" b="1" dirty="0">
                <a:solidFill>
                  <a:srgbClr val="C00000"/>
                </a:solidFill>
              </a:rPr>
              <a:t>– Abono foliar producto de fermentación anaeróbica (sin ingreso del aire), a base de estiércol, puede proceder de un biodigestor, o ser fabricado de manera casera </a:t>
            </a:r>
            <a:endParaRPr lang="es-PE" b="1" dirty="0">
              <a:solidFill>
                <a:srgbClr val="C00000"/>
              </a:solidFill>
            </a:endParaRPr>
          </a:p>
          <a:p>
            <a:endParaRPr lang="es-P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7F84DC5-498F-5340-BEB4-1ECAE0BF2752}" type="slidenum">
              <a:rPr lang="en-US" smtClean="0"/>
              <a:pPr/>
              <a:t>3</a:t>
            </a:fld>
            <a:endParaRPr lang="en-US"/>
          </a:p>
        </p:txBody>
      </p:sp>
    </p:spTree>
    <p:extLst>
      <p:ext uri="{BB962C8B-B14F-4D97-AF65-F5344CB8AC3E}">
        <p14:creationId xmlns:p14="http://schemas.microsoft.com/office/powerpoint/2010/main" val="169035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Una </a:t>
            </a:r>
            <a:r>
              <a:rPr lang="en-US" sz="1200" kern="1200" dirty="0" err="1">
                <a:solidFill>
                  <a:schemeClr val="tx1"/>
                </a:solidFill>
                <a:effectLst/>
                <a:latin typeface="+mn-lt"/>
                <a:ea typeface="+mn-ea"/>
                <a:cs typeface="+mn-cs"/>
              </a:rPr>
              <a:t>tecnología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distinta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a:t>
            </a:r>
            <a:r>
              <a:rPr lang="en-US" sz="1200" kern="1200" dirty="0">
                <a:solidFill>
                  <a:schemeClr val="tx1"/>
                </a:solidFill>
                <a:effectLst/>
                <a:latin typeface="+mn-lt"/>
                <a:ea typeface="+mn-ea"/>
                <a:cs typeface="+mn-cs"/>
              </a:rPr>
              <a:t> el biol. (</a:t>
            </a:r>
            <a:r>
              <a:rPr lang="en-US" sz="1200" kern="1200" dirty="0" err="1">
                <a:solidFill>
                  <a:schemeClr val="tx1"/>
                </a:solidFill>
                <a:effectLst/>
                <a:latin typeface="+mn-lt"/>
                <a:ea typeface="+mn-ea"/>
                <a:cs typeface="+mn-cs"/>
              </a:rPr>
              <a:t>definición</a:t>
            </a:r>
            <a:r>
              <a:rPr lang="en-US" sz="1200" kern="1200" dirty="0">
                <a:solidFill>
                  <a:schemeClr val="tx1"/>
                </a:solidFill>
                <a:effectLst/>
                <a:latin typeface="+mn-lt"/>
                <a:ea typeface="+mn-ea"/>
                <a:cs typeface="+mn-cs"/>
              </a:rPr>
              <a:t>). La idea de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tipo</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proceso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fermentado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adición</a:t>
            </a:r>
            <a:r>
              <a:rPr lang="en-US" sz="1200" kern="1200" dirty="0">
                <a:solidFill>
                  <a:schemeClr val="tx1"/>
                </a:solidFill>
                <a:effectLst/>
                <a:latin typeface="+mn-lt"/>
                <a:ea typeface="+mn-ea"/>
                <a:cs typeface="+mn-cs"/>
              </a:rPr>
              <a:t> para </a:t>
            </a:r>
            <a:r>
              <a:rPr lang="en-US" sz="1200" kern="1200" dirty="0" err="1">
                <a:solidFill>
                  <a:schemeClr val="tx1"/>
                </a:solidFill>
                <a:effectLst/>
                <a:latin typeface="+mn-lt"/>
                <a:ea typeface="+mn-ea"/>
                <a:cs typeface="+mn-cs"/>
              </a:rPr>
              <a:t>ayudar</a:t>
            </a:r>
            <a:r>
              <a:rPr lang="en-US" sz="1200" kern="1200" dirty="0">
                <a:solidFill>
                  <a:schemeClr val="tx1"/>
                </a:solidFill>
                <a:effectLst/>
                <a:latin typeface="+mn-lt"/>
                <a:ea typeface="+mn-ea"/>
                <a:cs typeface="+mn-cs"/>
              </a:rPr>
              <a:t> a la </a:t>
            </a:r>
            <a:r>
              <a:rPr lang="en-US" sz="1200" kern="1200" dirty="0" err="1">
                <a:solidFill>
                  <a:schemeClr val="tx1"/>
                </a:solidFill>
                <a:effectLst/>
                <a:latin typeface="+mn-lt"/>
                <a:ea typeface="+mn-ea"/>
                <a:cs typeface="+mn-cs"/>
              </a:rPr>
              <a:t>salud</a:t>
            </a:r>
            <a:r>
              <a:rPr lang="en-US" sz="1200" kern="1200" dirty="0">
                <a:solidFill>
                  <a:schemeClr val="tx1"/>
                </a:solidFill>
                <a:effectLst/>
                <a:latin typeface="+mn-lt"/>
                <a:ea typeface="+mn-ea"/>
                <a:cs typeface="+mn-cs"/>
              </a:rPr>
              <a:t> de las </a:t>
            </a:r>
            <a:r>
              <a:rPr lang="en-US" sz="1200" kern="1200" dirty="0" err="1">
                <a:solidFill>
                  <a:schemeClr val="tx1"/>
                </a:solidFill>
                <a:effectLst/>
                <a:latin typeface="+mn-lt"/>
                <a:ea typeface="+mn-ea"/>
                <a:cs typeface="+mn-cs"/>
              </a:rPr>
              <a:t>plantas</a:t>
            </a:r>
            <a:r>
              <a:rPr lang="en-US" sz="1200" kern="1200" dirty="0">
                <a:solidFill>
                  <a:schemeClr val="tx1"/>
                </a:solidFill>
                <a:effectLst/>
                <a:latin typeface="+mn-lt"/>
                <a:ea typeface="+mn-ea"/>
                <a:cs typeface="+mn-cs"/>
              </a:rPr>
              <a:t> y el </a:t>
            </a:r>
            <a:r>
              <a:rPr lang="en-US" sz="1200" kern="1200" dirty="0" err="1">
                <a:solidFill>
                  <a:schemeClr val="tx1"/>
                </a:solidFill>
                <a:effectLst/>
                <a:latin typeface="+mn-lt"/>
                <a:ea typeface="+mn-ea"/>
                <a:cs typeface="+mn-cs"/>
              </a:rPr>
              <a:t>suelo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a:t>
            </a:r>
            <a:r>
              <a:rPr lang="en-US" sz="1200" kern="1200" dirty="0">
                <a:solidFill>
                  <a:schemeClr val="tx1"/>
                </a:solidFill>
                <a:effectLst/>
                <a:latin typeface="+mn-lt"/>
                <a:ea typeface="+mn-ea"/>
                <a:cs typeface="+mn-cs"/>
              </a:rPr>
              <a:t> global, y </a:t>
            </a:r>
            <a:r>
              <a:rPr lang="en-US" sz="1200" kern="1200" dirty="0" err="1">
                <a:solidFill>
                  <a:schemeClr val="tx1"/>
                </a:solidFill>
                <a:effectLst/>
                <a:latin typeface="+mn-lt"/>
                <a:ea typeface="+mn-ea"/>
                <a:cs typeface="+mn-cs"/>
              </a:rPr>
              <a:t>ocurre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muchos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contextos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agroecológicos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Existe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una</a:t>
            </a:r>
            <a:r>
              <a:rPr lang="en-US" sz="1200" kern="1200" dirty="0">
                <a:solidFill>
                  <a:schemeClr val="tx1"/>
                </a:solidFill>
                <a:effectLst/>
                <a:latin typeface="+mn-lt"/>
                <a:ea typeface="+mn-ea"/>
                <a:cs typeface="+mn-cs"/>
              </a:rPr>
              <a:t> gran </a:t>
            </a:r>
            <a:r>
              <a:rPr lang="en-US" sz="1200" kern="1200" dirty="0" err="1">
                <a:solidFill>
                  <a:schemeClr val="tx1"/>
                </a:solidFill>
                <a:effectLst/>
                <a:latin typeface="+mn-lt"/>
                <a:ea typeface="+mn-ea"/>
                <a:cs typeface="+mn-cs"/>
              </a:rPr>
              <a:t>cantidad</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literatura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sobre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tipo</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preparaciones</a:t>
            </a:r>
            <a:r>
              <a:rPr lang="en-US" sz="1200" kern="1200" dirty="0">
                <a:solidFill>
                  <a:schemeClr val="tx1"/>
                </a:solidFill>
                <a:effectLst/>
                <a:latin typeface="+mn-lt"/>
                <a:ea typeface="+mn-ea"/>
                <a:cs typeface="+mn-cs"/>
              </a:rPr>
              <a:t>. La mayor </a:t>
            </a:r>
            <a:r>
              <a:rPr lang="en-US" sz="1200" kern="1200" dirty="0" err="1">
                <a:solidFill>
                  <a:schemeClr val="tx1"/>
                </a:solidFill>
                <a:effectLst/>
                <a:latin typeface="+mn-lt"/>
                <a:ea typeface="+mn-ea"/>
                <a:cs typeface="+mn-cs"/>
              </a:rPr>
              <a:t>cantidad</a:t>
            </a:r>
            <a:r>
              <a:rPr lang="en-US" sz="1200" kern="1200" dirty="0">
                <a:solidFill>
                  <a:schemeClr val="tx1"/>
                </a:solidFill>
                <a:effectLst/>
                <a:latin typeface="+mn-lt"/>
                <a:ea typeface="+mn-ea"/>
                <a:cs typeface="+mn-cs"/>
              </a:rPr>
              <a:t> [introduce </a:t>
            </a:r>
            <a:r>
              <a:rPr lang="en-US" sz="1200" kern="1200" dirty="0" err="1">
                <a:solidFill>
                  <a:schemeClr val="tx1"/>
                </a:solidFill>
                <a:effectLst/>
                <a:latin typeface="+mn-lt"/>
                <a:ea typeface="+mn-ea"/>
                <a:cs typeface="+mn-cs"/>
              </a:rPr>
              <a:t>nutrientes</a:t>
            </a:r>
            <a:r>
              <a:rPr lang="en-US" sz="1200" kern="1200" dirty="0">
                <a:solidFill>
                  <a:schemeClr val="tx1"/>
                </a:solidFill>
                <a:effectLst/>
                <a:latin typeface="+mn-lt"/>
                <a:ea typeface="+mn-ea"/>
                <a:cs typeface="+mn-cs"/>
              </a:rPr>
              <a:t> y </a:t>
            </a:r>
            <a:r>
              <a:rPr lang="en-US" sz="1200" kern="1200" dirty="0" err="1">
                <a:solidFill>
                  <a:schemeClr val="tx1"/>
                </a:solidFill>
                <a:effectLst/>
                <a:latin typeface="+mn-lt"/>
                <a:ea typeface="+mn-ea"/>
                <a:cs typeface="+mn-cs"/>
              </a:rPr>
              <a:t>actividad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funcional</a:t>
            </a:r>
            <a:r>
              <a:rPr lang="en-US" sz="1200" kern="1200" dirty="0">
                <a:solidFill>
                  <a:schemeClr val="tx1"/>
                </a:solidFill>
                <a:effectLst/>
                <a:latin typeface="+mn-lt"/>
                <a:ea typeface="+mn-ea"/>
                <a:cs typeface="+mn-cs"/>
              </a:rPr>
              <a:t>]. La mayor </a:t>
            </a:r>
            <a:r>
              <a:rPr lang="en-US" sz="1200" kern="1200" dirty="0" err="1">
                <a:solidFill>
                  <a:schemeClr val="tx1"/>
                </a:solidFill>
                <a:effectLst/>
                <a:latin typeface="+mn-lt"/>
                <a:ea typeface="+mn-ea"/>
                <a:cs typeface="+mn-cs"/>
              </a:rPr>
              <a:t>cantidad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preparación</a:t>
            </a:r>
            <a:r>
              <a:rPr lang="en-US" sz="1200" kern="1200" dirty="0">
                <a:solidFill>
                  <a:schemeClr val="tx1"/>
                </a:solidFill>
                <a:effectLst/>
                <a:latin typeface="+mn-lt"/>
                <a:ea typeface="+mn-ea"/>
                <a:cs typeface="+mn-cs"/>
              </a:rPr>
              <a:t> y </a:t>
            </a:r>
            <a:r>
              <a:rPr lang="en-US" sz="1200" kern="1200" dirty="0" err="1">
                <a:solidFill>
                  <a:schemeClr val="tx1"/>
                </a:solidFill>
                <a:effectLst/>
                <a:latin typeface="+mn-lt"/>
                <a:ea typeface="+mn-ea"/>
                <a:cs typeface="+mn-cs"/>
              </a:rPr>
              <a:t>aplicación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el campo de </a:t>
            </a:r>
            <a:r>
              <a:rPr lang="en-US" sz="1200" kern="1200" dirty="0" err="1">
                <a:solidFill>
                  <a:schemeClr val="tx1"/>
                </a:solidFill>
                <a:effectLst/>
                <a:latin typeface="+mn-lt"/>
                <a:ea typeface="+mn-ea"/>
                <a:cs typeface="+mn-cs"/>
              </a:rPr>
              <a:t>productos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digestión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anaeróbica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principalmente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biosólidos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como</a:t>
            </a:r>
            <a:r>
              <a:rPr lang="en-US" sz="1200" kern="1200" dirty="0">
                <a:solidFill>
                  <a:schemeClr val="tx1"/>
                </a:solidFill>
                <a:effectLst/>
                <a:latin typeface="+mn-lt"/>
                <a:ea typeface="+mn-ea"/>
                <a:cs typeface="+mn-cs"/>
              </a:rPr>
              <a:t> el </a:t>
            </a:r>
            <a:r>
              <a:rPr lang="en-US" sz="1200" kern="1200" dirty="0" err="1">
                <a:solidFill>
                  <a:schemeClr val="tx1"/>
                </a:solidFill>
                <a:effectLst/>
                <a:latin typeface="+mn-lt"/>
                <a:ea typeface="+mn-ea"/>
                <a:cs typeface="+mn-cs"/>
              </a:rPr>
              <a:t>estiércol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decir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una</a:t>
            </a:r>
            <a:r>
              <a:rPr lang="en-US" sz="1200" kern="1200" dirty="0">
                <a:solidFill>
                  <a:schemeClr val="tx1"/>
                </a:solidFill>
                <a:effectLst/>
                <a:latin typeface="+mn-lt"/>
                <a:ea typeface="+mn-ea"/>
                <a:cs typeface="+mn-cs"/>
              </a:rPr>
              <a:t> palabra </a:t>
            </a:r>
            <a:r>
              <a:rPr lang="en-US" sz="1200" kern="1200" dirty="0" err="1">
                <a:solidFill>
                  <a:schemeClr val="tx1"/>
                </a:solidFill>
                <a:effectLst/>
                <a:latin typeface="+mn-lt"/>
                <a:ea typeface="+mn-ea"/>
                <a:cs typeface="+mn-cs"/>
              </a:rPr>
              <a:t>sobre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ingredientes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bioactivos</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B7F84DC5-498F-5340-BEB4-1ECAE0BF2752}" type="slidenum">
              <a:rPr lang="en-US" smtClean="0"/>
              <a:pPr/>
              <a:t>4</a:t>
            </a:fld>
            <a:endParaRPr lang="en-US"/>
          </a:p>
        </p:txBody>
      </p:sp>
    </p:spTree>
    <p:extLst>
      <p:ext uri="{BB962C8B-B14F-4D97-AF65-F5344CB8AC3E}">
        <p14:creationId xmlns:p14="http://schemas.microsoft.com/office/powerpoint/2010/main" val="3035900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Logo with baselin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8BE63C-2B50-BC48-98DC-C597744AE3CA}"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85A5F-1C8F-0B41-AA72-41C1E9CF4287}" type="slidenum">
              <a:rPr lang="en-US" smtClean="0"/>
              <a:t>‹Nº›</a:t>
            </a:fld>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0352"/>
            <a:ext cx="9143999" cy="5030755"/>
          </a:xfrm>
          <a:prstGeom prst="rect">
            <a:avLst/>
          </a:prstGeom>
        </p:spPr>
      </p:pic>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slide_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302200"/>
            <a:ext cx="3778874" cy="523220"/>
          </a:xfrm>
          <a:noFill/>
        </p:spPr>
        <p:txBody>
          <a:bodyPr>
            <a:spAutoFit/>
          </a:bodyPr>
          <a:lstStyle>
            <a:lvl1pPr>
              <a:defRPr baseline="0">
                <a:solidFill>
                  <a:srgbClr val="B5BD00"/>
                </a:solidFill>
              </a:defRPr>
            </a:lvl1pPr>
          </a:lstStyle>
          <a:p>
            <a:r>
              <a:rPr lang="nl-BE"/>
              <a:t>Click to edit content</a:t>
            </a:r>
            <a:endParaRPr lang="en-US"/>
          </a:p>
        </p:txBody>
      </p:sp>
      <p:sp>
        <p:nvSpPr>
          <p:cNvPr id="4" name="Date Placeholder 3"/>
          <p:cNvSpPr>
            <a:spLocks noGrp="1"/>
          </p:cNvSpPr>
          <p:nvPr>
            <p:ph type="dt" sz="half" idx="10"/>
          </p:nvPr>
        </p:nvSpPr>
        <p:spPr/>
        <p:txBody>
          <a:bodyPr/>
          <a:lstStyle/>
          <a:p>
            <a:fld id="{688BE63C-2B50-BC48-98DC-C597744AE3CA}" type="datetimeFigureOut">
              <a:rPr lang="en-US" smtClean="0"/>
              <a:t>7/12/2022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85A5F-1C8F-0B41-AA72-41C1E9CF4287}" type="slidenum">
              <a:rPr lang="en-US" smtClean="0"/>
              <a:t>‹Nº›</a:t>
            </a:fld>
            <a:endParaRPr lang="en-US"/>
          </a:p>
        </p:txBody>
      </p:sp>
      <p:sp>
        <p:nvSpPr>
          <p:cNvPr id="8" name="Subtitle 2"/>
          <p:cNvSpPr>
            <a:spLocks noGrp="1"/>
          </p:cNvSpPr>
          <p:nvPr>
            <p:ph type="subTitle" idx="1" hasCustomPrompt="1"/>
          </p:nvPr>
        </p:nvSpPr>
        <p:spPr>
          <a:xfrm>
            <a:off x="0" y="3827339"/>
            <a:ext cx="6400800" cy="525886"/>
          </a:xfrm>
          <a:solidFill>
            <a:srgbClr val="B5BD00">
              <a:alpha val="90000"/>
            </a:srgbClr>
          </a:solidFill>
        </p:spPr>
        <p:txBody>
          <a:bodyPr lIns="360000" tIns="108000" bIns="108000" anchor="t" anchorCtr="0">
            <a:spAutoFit/>
          </a:bodyPr>
          <a:lstStyle>
            <a:lvl1pPr marL="0" indent="0" algn="l">
              <a:buNone/>
              <a:defRPr sz="20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Voeg een ondertitel toe</a:t>
            </a: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el slide">
    <p:spTree>
      <p:nvGrpSpPr>
        <p:cNvPr id="1" name=""/>
        <p:cNvGrpSpPr/>
        <p:nvPr/>
      </p:nvGrpSpPr>
      <p:grpSpPr>
        <a:xfrm>
          <a:off x="0" y="0"/>
          <a:ext cx="0" cy="0"/>
          <a:chOff x="0" y="0"/>
          <a:chExt cx="0" cy="0"/>
        </a:xfrm>
      </p:grpSpPr>
      <p:sp>
        <p:nvSpPr>
          <p:cNvPr id="8" name="Picture Placeholder 8"/>
          <p:cNvSpPr>
            <a:spLocks noGrp="1"/>
          </p:cNvSpPr>
          <p:nvPr>
            <p:ph type="pic" sz="quarter" idx="14" hasCustomPrompt="1"/>
          </p:nvPr>
        </p:nvSpPr>
        <p:spPr>
          <a:xfrm>
            <a:off x="0" y="0"/>
            <a:ext cx="9143999" cy="5143500"/>
          </a:xfrm>
        </p:spPr>
        <p:txBody>
          <a:bodyPr/>
          <a:lstStyle>
            <a:lvl1pPr marL="0" indent="0" algn="ctr">
              <a:buNone/>
              <a:defRPr/>
            </a:lvl1pPr>
          </a:lstStyle>
          <a:p>
            <a:r>
              <a:rPr lang="en-US" err="1"/>
              <a:t>Voeg</a:t>
            </a:r>
            <a:r>
              <a:rPr lang="en-US"/>
              <a:t> </a:t>
            </a:r>
            <a:r>
              <a:rPr lang="en-US" err="1"/>
              <a:t>een</a:t>
            </a:r>
            <a:r>
              <a:rPr lang="en-US"/>
              <a:t> </a:t>
            </a:r>
            <a:r>
              <a:rPr lang="en-US" err="1"/>
              <a:t>achtergrondfoto</a:t>
            </a:r>
            <a:r>
              <a:rPr lang="en-US"/>
              <a:t> toe.</a:t>
            </a:r>
          </a:p>
        </p:txBody>
      </p:sp>
      <p:sp>
        <p:nvSpPr>
          <p:cNvPr id="2" name="Title 1"/>
          <p:cNvSpPr>
            <a:spLocks noGrp="1"/>
          </p:cNvSpPr>
          <p:nvPr>
            <p:ph type="ctrTitle" hasCustomPrompt="1"/>
          </p:nvPr>
        </p:nvSpPr>
        <p:spPr>
          <a:xfrm>
            <a:off x="0" y="1119461"/>
            <a:ext cx="4739577" cy="523220"/>
          </a:xfrm>
          <a:solidFill>
            <a:srgbClr val="B5BD00">
              <a:alpha val="90000"/>
            </a:srgbClr>
          </a:solidFill>
        </p:spPr>
        <p:txBody>
          <a:bodyPr>
            <a:spAutoFit/>
          </a:bodyPr>
          <a:lstStyle>
            <a:lvl1pPr>
              <a:defRPr baseline="0"/>
            </a:lvl1pPr>
          </a:lstStyle>
          <a:p>
            <a:r>
              <a:rPr lang="nl-BE"/>
              <a:t>Click to edit content</a:t>
            </a:r>
            <a:endParaRPr lang="en-US"/>
          </a:p>
        </p:txBody>
      </p:sp>
      <p:sp>
        <p:nvSpPr>
          <p:cNvPr id="3" name="Subtitle 2"/>
          <p:cNvSpPr>
            <a:spLocks noGrp="1"/>
          </p:cNvSpPr>
          <p:nvPr>
            <p:ph type="subTitle" idx="1" hasCustomPrompt="1"/>
          </p:nvPr>
        </p:nvSpPr>
        <p:spPr>
          <a:xfrm>
            <a:off x="0" y="1644600"/>
            <a:ext cx="6400800" cy="525886"/>
          </a:xfrm>
          <a:solidFill>
            <a:schemeClr val="bg1">
              <a:alpha val="90000"/>
            </a:schemeClr>
          </a:solidFill>
        </p:spPr>
        <p:txBody>
          <a:bodyPr lIns="360000" tIns="108000" bIns="108000" anchor="t" anchorCtr="0">
            <a:spAutoFit/>
          </a:bodyPr>
          <a:lstStyle>
            <a:lvl1pPr marL="0" indent="0" algn="l">
              <a:buNone/>
              <a:defRPr sz="2000">
                <a:solidFill>
                  <a:schemeClr val="tx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Voeg een ondertitel toe</a:t>
            </a:r>
          </a:p>
        </p:txBody>
      </p:sp>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pic>
        <p:nvPicPr>
          <p:cNvPr id="9" name="Imagen 8"/>
          <p:cNvPicPr>
            <a:picLocks noChangeAspect="1"/>
          </p:cNvPicPr>
          <p:nvPr userDrawn="1"/>
        </p:nvPicPr>
        <p:blipFill rotWithShape="1">
          <a:blip r:embed="rId3">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0" name="Imagen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1" name="Imagen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2" name="Imagen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Tree>
    <p:extLst>
      <p:ext uri="{BB962C8B-B14F-4D97-AF65-F5344CB8AC3E}">
        <p14:creationId xmlns:p14="http://schemas.microsoft.com/office/powerpoint/2010/main" val="410419799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low">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12082"/>
            <a:ext cx="1210863" cy="523220"/>
          </a:xfrm>
        </p:spPr>
        <p:txBody>
          <a:bodyPr/>
          <a:lstStyle>
            <a:lvl1pPr>
              <a:defRPr baseline="0"/>
            </a:lvl1pPr>
          </a:lstStyle>
          <a:p>
            <a:r>
              <a:rPr lang="en-US"/>
              <a:t>Flow</a:t>
            </a:r>
          </a:p>
        </p:txBody>
      </p:sp>
      <p:sp>
        <p:nvSpPr>
          <p:cNvPr id="8" name="Content Placeholder 7"/>
          <p:cNvSpPr>
            <a:spLocks noGrp="1"/>
          </p:cNvSpPr>
          <p:nvPr>
            <p:ph sz="quarter" idx="13" hasCustomPrompt="1"/>
          </p:nvPr>
        </p:nvSpPr>
        <p:spPr>
          <a:xfrm>
            <a:off x="457200" y="1130299"/>
            <a:ext cx="2487706" cy="3428253"/>
          </a:xfrm>
        </p:spPr>
        <p:txBody>
          <a:bodyPr/>
          <a:lstStyle/>
          <a:p>
            <a:pPr lvl="0"/>
            <a:r>
              <a:rPr lang="en-US"/>
              <a:t>1. Click to edit</a:t>
            </a:r>
          </a:p>
        </p:txBody>
      </p:sp>
      <p:sp>
        <p:nvSpPr>
          <p:cNvPr id="12" name="Content Placeholder 7"/>
          <p:cNvSpPr>
            <a:spLocks noGrp="1"/>
          </p:cNvSpPr>
          <p:nvPr>
            <p:ph sz="quarter" idx="14" hasCustomPrompt="1"/>
          </p:nvPr>
        </p:nvSpPr>
        <p:spPr>
          <a:xfrm>
            <a:off x="3409156" y="1130299"/>
            <a:ext cx="2487706" cy="3428253"/>
          </a:xfrm>
        </p:spPr>
        <p:txBody>
          <a:bodyPr/>
          <a:lstStyle>
            <a:lvl1pPr>
              <a:defRPr baseline="0"/>
            </a:lvl1pPr>
          </a:lstStyle>
          <a:p>
            <a:pPr lvl="0"/>
            <a:r>
              <a:rPr lang="en-US"/>
              <a:t>2. Click to edit</a:t>
            </a:r>
          </a:p>
        </p:txBody>
      </p:sp>
      <p:sp>
        <p:nvSpPr>
          <p:cNvPr id="13" name="Content Placeholder 7"/>
          <p:cNvSpPr>
            <a:spLocks noGrp="1"/>
          </p:cNvSpPr>
          <p:nvPr>
            <p:ph sz="quarter" idx="15" hasCustomPrompt="1"/>
          </p:nvPr>
        </p:nvSpPr>
        <p:spPr>
          <a:xfrm>
            <a:off x="6361112" y="1130299"/>
            <a:ext cx="2487706" cy="3428253"/>
          </a:xfrm>
        </p:spPr>
        <p:txBody>
          <a:bodyPr/>
          <a:lstStyle/>
          <a:p>
            <a:pPr lvl="0"/>
            <a:r>
              <a:rPr lang="en-US"/>
              <a:t>3. Click to edit</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796965" y="2245659"/>
            <a:ext cx="760132" cy="760132"/>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48921" y="2245659"/>
            <a:ext cx="760132" cy="760132"/>
          </a:xfrm>
          <a:prstGeom prst="rect">
            <a:avLst/>
          </a:prstGeom>
        </p:spPr>
      </p:pic>
      <p:pic>
        <p:nvPicPr>
          <p:cNvPr id="11" name="Imagen 10"/>
          <p:cNvPicPr>
            <a:picLocks noChangeAspect="1"/>
          </p:cNvPicPr>
          <p:nvPr userDrawn="1"/>
        </p:nvPicPr>
        <p:blipFill rotWithShape="1">
          <a:blip r:embed="rId3">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4" name="Imagen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5" name="Imagen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6" name="Imagen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pic>
        <p:nvPicPr>
          <p:cNvPr id="17" name="Picture 6"/>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spTree>
    <p:extLst>
      <p:ext uri="{BB962C8B-B14F-4D97-AF65-F5344CB8AC3E}">
        <p14:creationId xmlns:p14="http://schemas.microsoft.com/office/powerpoint/2010/main" val="78520239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12082"/>
            <a:ext cx="6261679" cy="523220"/>
          </a:xfrm>
          <a:solidFill>
            <a:srgbClr val="B5BD00">
              <a:alpha val="90000"/>
            </a:srgbClr>
          </a:solidFill>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pic>
        <p:nvPicPr>
          <p:cNvPr id="9" name="Imagen 8"/>
          <p:cNvPicPr>
            <a:picLocks noChangeAspect="1"/>
          </p:cNvPicPr>
          <p:nvPr userDrawn="1"/>
        </p:nvPicPr>
        <p:blipFill rotWithShape="1">
          <a:blip r:embed="rId3">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0" name="Imagen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1" name="Imagen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2" name="Imagen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Tree>
    <p:extLst>
      <p:ext uri="{BB962C8B-B14F-4D97-AF65-F5344CB8AC3E}">
        <p14:creationId xmlns:p14="http://schemas.microsoft.com/office/powerpoint/2010/main" val="357466164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Obj" preserve="1">
  <p:cSld name="2 columns layout">
    <p:spTree>
      <p:nvGrpSpPr>
        <p:cNvPr id="1" name=""/>
        <p:cNvGrpSpPr/>
        <p:nvPr/>
      </p:nvGrpSpPr>
      <p:grpSpPr>
        <a:xfrm>
          <a:off x="0" y="0"/>
          <a:ext cx="0" cy="0"/>
          <a:chOff x="0" y="0"/>
          <a:chExt cx="0" cy="0"/>
        </a:xfrm>
      </p:grpSpPr>
      <p:sp>
        <p:nvSpPr>
          <p:cNvPr id="2" name="Title 1"/>
          <p:cNvSpPr>
            <a:spLocks noGrp="1"/>
          </p:cNvSpPr>
          <p:nvPr>
            <p:ph type="title"/>
          </p:nvPr>
        </p:nvSpPr>
        <p:spPr>
          <a:xfrm>
            <a:off x="0" y="212082"/>
            <a:ext cx="6175066" cy="523220"/>
          </a:xfrm>
          <a:solidFill>
            <a:srgbClr val="B5BD00">
              <a:alpha val="90000"/>
            </a:srgbClr>
          </a:solidFill>
        </p:spPr>
        <p:txBody>
          <a:bodyPr/>
          <a:lstStyle>
            <a:lvl1pPr>
              <a:defRPr baseline="0"/>
            </a:lvl1pPr>
          </a:lstStyle>
          <a:p>
            <a:r>
              <a:rPr lang="nl-BE"/>
              <a:t>Click to edit Master title style</a:t>
            </a:r>
            <a:endParaRPr lang="en-US"/>
          </a:p>
        </p:txBody>
      </p:sp>
      <p:sp>
        <p:nvSpPr>
          <p:cNvPr id="3" name="Content Placeholder 2"/>
          <p:cNvSpPr>
            <a:spLocks noGrp="1"/>
          </p:cNvSpPr>
          <p:nvPr>
            <p:ph sz="half" idx="1"/>
          </p:nvPr>
        </p:nvSpPr>
        <p:spPr>
          <a:xfrm>
            <a:off x="457200" y="900113"/>
            <a:ext cx="4038600" cy="3633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900113"/>
            <a:ext cx="4038600" cy="3633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pic>
        <p:nvPicPr>
          <p:cNvPr id="9" name="Imagen 8"/>
          <p:cNvPicPr>
            <a:picLocks noChangeAspect="1"/>
          </p:cNvPicPr>
          <p:nvPr userDrawn="1"/>
        </p:nvPicPr>
        <p:blipFill rotWithShape="1">
          <a:blip r:embed="rId3">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1" name="Imagen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2" name="Imagen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3" name="Imagen 1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Tree>
    <p:extLst>
      <p:ext uri="{BB962C8B-B14F-4D97-AF65-F5344CB8AC3E}">
        <p14:creationId xmlns:p14="http://schemas.microsoft.com/office/powerpoint/2010/main" val="343944646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12082"/>
            <a:ext cx="6729104" cy="523220"/>
          </a:xfrm>
          <a:solidFill>
            <a:srgbClr val="B5BD00">
              <a:alpha val="90000"/>
            </a:srgbClr>
          </a:solidFill>
        </p:spPr>
        <p:txBody>
          <a:bodyPr/>
          <a:lstStyle>
            <a:lvl1pPr>
              <a:defRPr baseline="0"/>
            </a:lvl1pPr>
          </a:lstStyle>
          <a:p>
            <a:r>
              <a:rPr lang="nl-BE"/>
              <a:t>Gebruik deze layout voor quotes</a:t>
            </a:r>
            <a:endParaRPr lang="en-US"/>
          </a:p>
        </p:txBody>
      </p:sp>
      <p:sp>
        <p:nvSpPr>
          <p:cNvPr id="10" name="Picture Placeholder 9"/>
          <p:cNvSpPr>
            <a:spLocks noGrp="1"/>
          </p:cNvSpPr>
          <p:nvPr>
            <p:ph type="pic" sz="quarter" idx="13" hasCustomPrompt="1"/>
          </p:nvPr>
        </p:nvSpPr>
        <p:spPr>
          <a:xfrm>
            <a:off x="5489677" y="1204913"/>
            <a:ext cx="3197123" cy="2546350"/>
          </a:xfrm>
        </p:spPr>
        <p:txBody>
          <a:bodyPr/>
          <a:lstStyle>
            <a:lvl1pPr marL="0" indent="0">
              <a:buNone/>
              <a:defRPr/>
            </a:lvl1pPr>
          </a:lstStyle>
          <a:p>
            <a:r>
              <a:rPr lang="en-US" err="1"/>
              <a:t>Foto</a:t>
            </a:r>
            <a:r>
              <a:rPr lang="en-US"/>
              <a:t> van de </a:t>
            </a:r>
            <a:r>
              <a:rPr lang="en-US" err="1"/>
              <a:t>spreker</a:t>
            </a:r>
            <a:endParaRPr lang="en-US"/>
          </a:p>
        </p:txBody>
      </p:sp>
      <p:sp>
        <p:nvSpPr>
          <p:cNvPr id="12" name="Text Placeholder 11"/>
          <p:cNvSpPr>
            <a:spLocks noGrp="1"/>
          </p:cNvSpPr>
          <p:nvPr>
            <p:ph type="body" sz="quarter" idx="14" hasCustomPrompt="1"/>
          </p:nvPr>
        </p:nvSpPr>
        <p:spPr>
          <a:xfrm>
            <a:off x="457200" y="1204912"/>
            <a:ext cx="4770438" cy="2220799"/>
          </a:xfrm>
        </p:spPr>
        <p:txBody>
          <a:bodyPr anchor="b" anchorCtr="0"/>
          <a:lstStyle>
            <a:lvl1pPr marL="0" marR="0" indent="0" algn="l" defTabSz="457200" rtl="0" eaLnBrk="1" fontAlgn="auto" latinLnBrk="0" hangingPunct="1">
              <a:lnSpc>
                <a:spcPct val="100000"/>
              </a:lnSpc>
              <a:spcBef>
                <a:spcPct val="20000"/>
              </a:spcBef>
              <a:spcAft>
                <a:spcPts val="0"/>
              </a:spcAft>
              <a:buClr>
                <a:srgbClr val="99352C"/>
              </a:buClr>
              <a:buSzTx/>
              <a:buFont typeface="Arial"/>
              <a:buNone/>
              <a:tabLst/>
              <a:defRPr sz="2800"/>
            </a:lvl1pPr>
          </a:lstStyle>
          <a:p>
            <a:pPr marL="0" marR="0" lvl="0" indent="0" algn="l" defTabSz="457200" rtl="0" eaLnBrk="1" fontAlgn="auto" latinLnBrk="0" hangingPunct="1">
              <a:lnSpc>
                <a:spcPct val="100000"/>
              </a:lnSpc>
              <a:spcBef>
                <a:spcPct val="20000"/>
              </a:spcBef>
              <a:spcAft>
                <a:spcPts val="0"/>
              </a:spcAft>
              <a:buClr>
                <a:srgbClr val="99352C"/>
              </a:buClr>
              <a:buSzTx/>
              <a:buFont typeface="Arial"/>
              <a:buNone/>
              <a:tabLst/>
              <a:defRPr/>
            </a:pPr>
            <a:r>
              <a:rPr lang="en-US"/>
              <a:t>“</a:t>
            </a:r>
            <a:r>
              <a:rPr lang="en-US" err="1"/>
              <a:t>Ik</a:t>
            </a:r>
            <a:r>
              <a:rPr lang="en-US"/>
              <a:t> </a:t>
            </a:r>
            <a:r>
              <a:rPr lang="en-US" err="1"/>
              <a:t>heb</a:t>
            </a:r>
            <a:r>
              <a:rPr lang="en-US"/>
              <a:t> </a:t>
            </a:r>
            <a:r>
              <a:rPr lang="en-US" err="1"/>
              <a:t>iets</a:t>
            </a:r>
            <a:r>
              <a:rPr lang="en-US"/>
              <a:t> </a:t>
            </a:r>
            <a:r>
              <a:rPr lang="en-US" err="1"/>
              <a:t>te</a:t>
            </a:r>
            <a:r>
              <a:rPr lang="en-US"/>
              <a:t> </a:t>
            </a:r>
            <a:r>
              <a:rPr lang="en-US" err="1"/>
              <a:t>vertellen</a:t>
            </a:r>
            <a:r>
              <a:rPr lang="en-US"/>
              <a:t>, </a:t>
            </a:r>
            <a:r>
              <a:rPr lang="en-US" err="1"/>
              <a:t>ja</a:t>
            </a:r>
            <a:r>
              <a:rPr lang="en-US"/>
              <a:t>. </a:t>
            </a:r>
            <a:r>
              <a:rPr lang="en-US" err="1"/>
              <a:t>Dat</a:t>
            </a:r>
            <a:r>
              <a:rPr lang="en-US"/>
              <a:t> mag u </a:t>
            </a:r>
            <a:r>
              <a:rPr lang="en-US" err="1"/>
              <a:t>gerust</a:t>
            </a:r>
            <a:r>
              <a:rPr lang="en-US"/>
              <a:t> </a:t>
            </a:r>
            <a:r>
              <a:rPr lang="en-US" err="1"/>
              <a:t>weten</a:t>
            </a:r>
            <a:r>
              <a:rPr lang="en-US"/>
              <a:t>. </a:t>
            </a:r>
            <a:r>
              <a:rPr lang="en-US" err="1"/>
              <a:t>Ik</a:t>
            </a:r>
            <a:r>
              <a:rPr lang="en-US"/>
              <a:t> </a:t>
            </a:r>
            <a:r>
              <a:rPr lang="en-US" err="1"/>
              <a:t>zeg</a:t>
            </a:r>
            <a:r>
              <a:rPr lang="en-US"/>
              <a:t> de </a:t>
            </a:r>
            <a:r>
              <a:rPr lang="en-US" err="1"/>
              <a:t>dingen</a:t>
            </a:r>
            <a:r>
              <a:rPr lang="en-US"/>
              <a:t> </a:t>
            </a:r>
            <a:r>
              <a:rPr lang="en-US" err="1"/>
              <a:t>zoals</a:t>
            </a:r>
            <a:r>
              <a:rPr lang="en-US"/>
              <a:t> </a:t>
            </a:r>
            <a:r>
              <a:rPr lang="en-US" err="1"/>
              <a:t>ze</a:t>
            </a:r>
            <a:r>
              <a:rPr lang="en-US"/>
              <a:t> </a:t>
            </a:r>
            <a:r>
              <a:rPr lang="en-US" err="1"/>
              <a:t>zijn</a:t>
            </a:r>
            <a:r>
              <a:rPr lang="en-US"/>
              <a:t>.”</a:t>
            </a:r>
          </a:p>
        </p:txBody>
      </p:sp>
      <p:sp>
        <p:nvSpPr>
          <p:cNvPr id="14" name="Text Placeholder 8"/>
          <p:cNvSpPr>
            <a:spLocks noGrp="1"/>
          </p:cNvSpPr>
          <p:nvPr>
            <p:ph type="body" sz="quarter" idx="15" hasCustomPrompt="1"/>
          </p:nvPr>
        </p:nvSpPr>
        <p:spPr>
          <a:xfrm>
            <a:off x="457200" y="3425711"/>
            <a:ext cx="4770437" cy="354013"/>
          </a:xfrm>
        </p:spPr>
        <p:txBody>
          <a:bodyPr>
            <a:noAutofit/>
          </a:bodyPr>
          <a:lstStyle>
            <a:lvl1pPr marL="0" indent="0" algn="r">
              <a:buNone/>
              <a:defRPr sz="1800" i="1"/>
            </a:lvl1pPr>
          </a:lstStyle>
          <a:p>
            <a:pPr lvl="0"/>
            <a:r>
              <a:rPr lang="en-US"/>
              <a:t>Willem Pirquin - </a:t>
            </a:r>
            <a:r>
              <a:rPr lang="en-US" err="1"/>
              <a:t>Ontwerper</a:t>
            </a:r>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spTree>
    <p:extLst>
      <p:ext uri="{BB962C8B-B14F-4D97-AF65-F5344CB8AC3E}">
        <p14:creationId xmlns:p14="http://schemas.microsoft.com/office/powerpoint/2010/main" val="21236946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alternativ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12082"/>
            <a:ext cx="7198985" cy="523220"/>
          </a:xfrm>
          <a:solidFill>
            <a:srgbClr val="B5BD00">
              <a:alpha val="90000"/>
            </a:srgbClr>
          </a:solidFill>
        </p:spPr>
        <p:txBody>
          <a:bodyPr/>
          <a:lstStyle>
            <a:lvl1pPr>
              <a:defRPr baseline="0"/>
            </a:lvl1pPr>
          </a:lstStyle>
          <a:p>
            <a:r>
              <a:rPr lang="nl-BE"/>
              <a:t>Gebruik deze layout voor quotes(2)</a:t>
            </a:r>
            <a:endParaRPr lang="en-US"/>
          </a:p>
        </p:txBody>
      </p:sp>
      <p:sp>
        <p:nvSpPr>
          <p:cNvPr id="10" name="Picture Placeholder 9"/>
          <p:cNvSpPr>
            <a:spLocks noGrp="1"/>
          </p:cNvSpPr>
          <p:nvPr>
            <p:ph type="pic" sz="quarter" idx="13" hasCustomPrompt="1"/>
          </p:nvPr>
        </p:nvSpPr>
        <p:spPr>
          <a:xfrm>
            <a:off x="457200" y="1194753"/>
            <a:ext cx="3197123" cy="2546350"/>
          </a:xfrm>
        </p:spPr>
        <p:txBody>
          <a:bodyPr/>
          <a:lstStyle>
            <a:lvl1pPr marL="0" indent="0">
              <a:buNone/>
              <a:defRPr/>
            </a:lvl1pPr>
          </a:lstStyle>
          <a:p>
            <a:r>
              <a:rPr lang="en-US" err="1"/>
              <a:t>Foto</a:t>
            </a:r>
            <a:r>
              <a:rPr lang="en-US"/>
              <a:t> van de </a:t>
            </a:r>
            <a:r>
              <a:rPr lang="en-US" err="1"/>
              <a:t>spreker</a:t>
            </a:r>
            <a:endParaRPr lang="en-US"/>
          </a:p>
        </p:txBody>
      </p:sp>
      <p:sp>
        <p:nvSpPr>
          <p:cNvPr id="12" name="Text Placeholder 11"/>
          <p:cNvSpPr>
            <a:spLocks noGrp="1"/>
          </p:cNvSpPr>
          <p:nvPr>
            <p:ph type="body" sz="quarter" idx="14" hasCustomPrompt="1"/>
          </p:nvPr>
        </p:nvSpPr>
        <p:spPr>
          <a:xfrm>
            <a:off x="3916362" y="1194752"/>
            <a:ext cx="4770438" cy="2193211"/>
          </a:xfrm>
        </p:spPr>
        <p:txBody>
          <a:bodyPr wrap="square" anchor="b" anchorCtr="0"/>
          <a:lstStyle>
            <a:lvl1pPr marL="0" marR="0" indent="0" algn="r" defTabSz="457200" rtl="0" eaLnBrk="1" fontAlgn="auto" latinLnBrk="0" hangingPunct="1">
              <a:lnSpc>
                <a:spcPct val="100000"/>
              </a:lnSpc>
              <a:spcBef>
                <a:spcPct val="20000"/>
              </a:spcBef>
              <a:spcAft>
                <a:spcPts val="0"/>
              </a:spcAft>
              <a:buClr>
                <a:srgbClr val="99352C"/>
              </a:buClr>
              <a:buSzTx/>
              <a:buFont typeface="Arial"/>
              <a:buNone/>
              <a:tabLst/>
              <a:defRPr sz="2800" spc="0"/>
            </a:lvl1pPr>
          </a:lstStyle>
          <a:p>
            <a:pPr marL="0" marR="0" lvl="0" indent="0" algn="l" defTabSz="457200" rtl="0" eaLnBrk="1" fontAlgn="auto" latinLnBrk="0" hangingPunct="1">
              <a:lnSpc>
                <a:spcPct val="100000"/>
              </a:lnSpc>
              <a:spcBef>
                <a:spcPct val="20000"/>
              </a:spcBef>
              <a:spcAft>
                <a:spcPts val="0"/>
              </a:spcAft>
              <a:buClr>
                <a:srgbClr val="99352C"/>
              </a:buClr>
              <a:buSzTx/>
              <a:buFont typeface="Arial"/>
              <a:buNone/>
              <a:tabLst/>
              <a:defRPr/>
            </a:pPr>
            <a:r>
              <a:rPr lang="en-US"/>
              <a:t>“</a:t>
            </a:r>
            <a:r>
              <a:rPr lang="en-US" err="1"/>
              <a:t>Ik</a:t>
            </a:r>
            <a:r>
              <a:rPr lang="en-US"/>
              <a:t> </a:t>
            </a:r>
            <a:r>
              <a:rPr lang="en-US" err="1"/>
              <a:t>heb</a:t>
            </a:r>
            <a:r>
              <a:rPr lang="en-US"/>
              <a:t> </a:t>
            </a:r>
            <a:r>
              <a:rPr lang="en-US" err="1"/>
              <a:t>iets</a:t>
            </a:r>
            <a:r>
              <a:rPr lang="en-US"/>
              <a:t> </a:t>
            </a:r>
            <a:r>
              <a:rPr lang="en-US" err="1"/>
              <a:t>te</a:t>
            </a:r>
            <a:r>
              <a:rPr lang="en-US"/>
              <a:t> </a:t>
            </a:r>
            <a:r>
              <a:rPr lang="en-US" err="1"/>
              <a:t>vertellen</a:t>
            </a:r>
            <a:r>
              <a:rPr lang="en-US"/>
              <a:t>, </a:t>
            </a:r>
            <a:r>
              <a:rPr lang="en-US" err="1"/>
              <a:t>ja</a:t>
            </a:r>
            <a:r>
              <a:rPr lang="en-US"/>
              <a:t>. </a:t>
            </a:r>
            <a:r>
              <a:rPr lang="en-US" err="1"/>
              <a:t>Dat</a:t>
            </a:r>
            <a:r>
              <a:rPr lang="en-US"/>
              <a:t> mag u </a:t>
            </a:r>
            <a:r>
              <a:rPr lang="en-US" err="1"/>
              <a:t>gerust</a:t>
            </a:r>
            <a:r>
              <a:rPr lang="en-US"/>
              <a:t> </a:t>
            </a:r>
            <a:r>
              <a:rPr lang="en-US" err="1"/>
              <a:t>weten</a:t>
            </a:r>
            <a:r>
              <a:rPr lang="en-US"/>
              <a:t>. </a:t>
            </a:r>
            <a:r>
              <a:rPr lang="en-US" err="1"/>
              <a:t>Ik</a:t>
            </a:r>
            <a:r>
              <a:rPr lang="en-US"/>
              <a:t> </a:t>
            </a:r>
            <a:r>
              <a:rPr lang="en-US" err="1"/>
              <a:t>zeg</a:t>
            </a:r>
            <a:r>
              <a:rPr lang="en-US"/>
              <a:t> de </a:t>
            </a:r>
            <a:r>
              <a:rPr lang="en-US" err="1"/>
              <a:t>dingen</a:t>
            </a:r>
            <a:r>
              <a:rPr lang="en-US"/>
              <a:t> </a:t>
            </a:r>
            <a:r>
              <a:rPr lang="en-US" err="1"/>
              <a:t>zoals</a:t>
            </a:r>
            <a:r>
              <a:rPr lang="en-US"/>
              <a:t> </a:t>
            </a:r>
            <a:r>
              <a:rPr lang="en-US" err="1"/>
              <a:t>ze</a:t>
            </a:r>
            <a:r>
              <a:rPr lang="en-US"/>
              <a:t> </a:t>
            </a:r>
            <a:r>
              <a:rPr lang="en-US" err="1"/>
              <a:t>zijn</a:t>
            </a:r>
            <a:r>
              <a:rPr lang="en-US"/>
              <a:t>.”</a:t>
            </a:r>
          </a:p>
        </p:txBody>
      </p:sp>
      <p:sp>
        <p:nvSpPr>
          <p:cNvPr id="9" name="Text Placeholder 8"/>
          <p:cNvSpPr>
            <a:spLocks noGrp="1"/>
          </p:cNvSpPr>
          <p:nvPr>
            <p:ph type="body" sz="quarter" idx="15" hasCustomPrompt="1"/>
          </p:nvPr>
        </p:nvSpPr>
        <p:spPr>
          <a:xfrm>
            <a:off x="3916363" y="3387725"/>
            <a:ext cx="4770437" cy="354013"/>
          </a:xfrm>
        </p:spPr>
        <p:txBody>
          <a:bodyPr>
            <a:noAutofit/>
          </a:bodyPr>
          <a:lstStyle>
            <a:lvl1pPr marL="0" indent="0" algn="r">
              <a:buNone/>
              <a:defRPr sz="1800" i="1"/>
            </a:lvl1pPr>
          </a:lstStyle>
          <a:p>
            <a:pPr lvl="0"/>
            <a:r>
              <a:rPr lang="en-US"/>
              <a:t>Willem Pirquin - </a:t>
            </a:r>
            <a:r>
              <a:rPr lang="en-US" err="1"/>
              <a:t>Ontwerper</a:t>
            </a:r>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spTree>
    <p:extLst>
      <p:ext uri="{BB962C8B-B14F-4D97-AF65-F5344CB8AC3E}">
        <p14:creationId xmlns:p14="http://schemas.microsoft.com/office/powerpoint/2010/main" val="332204610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without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12082"/>
            <a:ext cx="8522889" cy="523220"/>
          </a:xfrm>
          <a:solidFill>
            <a:srgbClr val="B5BD00">
              <a:alpha val="90000"/>
            </a:srgbClr>
          </a:solidFill>
        </p:spPr>
        <p:txBody>
          <a:bodyPr/>
          <a:lstStyle>
            <a:lvl1pPr>
              <a:defRPr baseline="0"/>
            </a:lvl1pPr>
          </a:lstStyle>
          <a:p>
            <a:r>
              <a:rPr lang="nl-BE"/>
              <a:t>Gebruik deze layout voor quotes zonder foto</a:t>
            </a:r>
            <a:endParaRPr lang="en-US"/>
          </a:p>
        </p:txBody>
      </p:sp>
      <p:sp>
        <p:nvSpPr>
          <p:cNvPr id="12" name="Text Placeholder 11"/>
          <p:cNvSpPr>
            <a:spLocks noGrp="1"/>
          </p:cNvSpPr>
          <p:nvPr>
            <p:ph type="body" sz="quarter" idx="14" hasCustomPrompt="1"/>
          </p:nvPr>
        </p:nvSpPr>
        <p:spPr>
          <a:xfrm>
            <a:off x="1452880" y="880711"/>
            <a:ext cx="6400800" cy="2546350"/>
          </a:xfrm>
        </p:spPr>
        <p:txBody>
          <a:bodyPr anchor="b" anchorCtr="0"/>
          <a:lstStyle>
            <a:lvl1pPr marL="0" marR="0" indent="0" algn="ctr" defTabSz="457200" rtl="0" eaLnBrk="1" fontAlgn="auto" latinLnBrk="0" hangingPunct="1">
              <a:lnSpc>
                <a:spcPct val="100000"/>
              </a:lnSpc>
              <a:spcBef>
                <a:spcPct val="20000"/>
              </a:spcBef>
              <a:spcAft>
                <a:spcPts val="0"/>
              </a:spcAft>
              <a:buClr>
                <a:srgbClr val="99352C"/>
              </a:buClr>
              <a:buSzTx/>
              <a:buFont typeface="Arial"/>
              <a:buNone/>
              <a:tabLst/>
              <a:defRPr sz="2800" baseline="0"/>
            </a:lvl1pPr>
          </a:lstStyle>
          <a:p>
            <a:pPr marL="0" marR="0" lvl="0" indent="0" algn="l" defTabSz="457200" rtl="0" eaLnBrk="1" fontAlgn="auto" latinLnBrk="0" hangingPunct="1">
              <a:lnSpc>
                <a:spcPct val="100000"/>
              </a:lnSpc>
              <a:spcBef>
                <a:spcPct val="20000"/>
              </a:spcBef>
              <a:spcAft>
                <a:spcPts val="0"/>
              </a:spcAft>
              <a:buClr>
                <a:srgbClr val="99352C"/>
              </a:buClr>
              <a:buSzTx/>
              <a:buFont typeface="Arial"/>
              <a:buNone/>
              <a:tabLst/>
              <a:defRPr/>
            </a:pPr>
            <a:r>
              <a:rPr lang="en-US"/>
              <a:t>“</a:t>
            </a:r>
            <a:r>
              <a:rPr lang="en-US" err="1"/>
              <a:t>Gebruik</a:t>
            </a:r>
            <a:r>
              <a:rPr lang="en-US"/>
              <a:t> </a:t>
            </a:r>
            <a:r>
              <a:rPr lang="en-US" err="1"/>
              <a:t>deze</a:t>
            </a:r>
            <a:r>
              <a:rPr lang="en-US"/>
              <a:t> layout </a:t>
            </a:r>
            <a:r>
              <a:rPr lang="en-US" err="1"/>
              <a:t>enkel</a:t>
            </a:r>
            <a:r>
              <a:rPr lang="en-US"/>
              <a:t> </a:t>
            </a:r>
            <a:r>
              <a:rPr lang="en-US" err="1"/>
              <a:t>als</a:t>
            </a:r>
            <a:r>
              <a:rPr lang="en-US"/>
              <a:t> </a:t>
            </a:r>
            <a:r>
              <a:rPr lang="en-US" err="1"/>
              <a:t>er</a:t>
            </a:r>
            <a:r>
              <a:rPr lang="en-US"/>
              <a:t> </a:t>
            </a:r>
            <a:r>
              <a:rPr lang="en-US" err="1"/>
              <a:t>geen</a:t>
            </a:r>
            <a:r>
              <a:rPr lang="en-US"/>
              <a:t> </a:t>
            </a:r>
            <a:r>
              <a:rPr lang="en-US" err="1"/>
              <a:t>foto</a:t>
            </a:r>
            <a:r>
              <a:rPr lang="en-US"/>
              <a:t> van de </a:t>
            </a:r>
            <a:r>
              <a:rPr lang="en-US" err="1"/>
              <a:t>spreker</a:t>
            </a:r>
            <a:r>
              <a:rPr lang="en-US"/>
              <a:t> </a:t>
            </a:r>
            <a:r>
              <a:rPr lang="en-US" err="1"/>
              <a:t>beschikbaar</a:t>
            </a:r>
            <a:r>
              <a:rPr lang="en-US"/>
              <a:t> is, of </a:t>
            </a:r>
            <a:r>
              <a:rPr lang="en-US" err="1"/>
              <a:t>als</a:t>
            </a:r>
            <a:r>
              <a:rPr lang="en-US"/>
              <a:t> de quote </a:t>
            </a:r>
            <a:r>
              <a:rPr lang="en-US" err="1"/>
              <a:t>te</a:t>
            </a:r>
            <a:r>
              <a:rPr lang="en-US"/>
              <a:t> </a:t>
            </a:r>
            <a:r>
              <a:rPr lang="en-US" err="1"/>
              <a:t>lang</a:t>
            </a:r>
            <a:r>
              <a:rPr lang="en-US"/>
              <a:t> is. </a:t>
            </a:r>
            <a:r>
              <a:rPr lang="en-US" err="1"/>
              <a:t>Foto’s</a:t>
            </a:r>
            <a:r>
              <a:rPr lang="en-US"/>
              <a:t> </a:t>
            </a:r>
            <a:r>
              <a:rPr lang="en-US" err="1"/>
              <a:t>maken</a:t>
            </a:r>
            <a:r>
              <a:rPr lang="en-US"/>
              <a:t> quotes </a:t>
            </a:r>
            <a:r>
              <a:rPr lang="en-US" err="1"/>
              <a:t>persoonlijker</a:t>
            </a:r>
            <a:r>
              <a:rPr lang="en-US"/>
              <a:t>.”</a:t>
            </a:r>
          </a:p>
        </p:txBody>
      </p:sp>
      <p:sp>
        <p:nvSpPr>
          <p:cNvPr id="9" name="Text Placeholder 8"/>
          <p:cNvSpPr>
            <a:spLocks noGrp="1"/>
          </p:cNvSpPr>
          <p:nvPr>
            <p:ph type="body" sz="quarter" idx="15" hasCustomPrompt="1"/>
          </p:nvPr>
        </p:nvSpPr>
        <p:spPr>
          <a:xfrm>
            <a:off x="1452881" y="3427061"/>
            <a:ext cx="6400800" cy="354013"/>
          </a:xfrm>
        </p:spPr>
        <p:txBody>
          <a:bodyPr>
            <a:noAutofit/>
          </a:bodyPr>
          <a:lstStyle>
            <a:lvl1pPr marL="0" indent="0" algn="r">
              <a:buNone/>
              <a:defRPr sz="1800" i="1"/>
            </a:lvl1pPr>
          </a:lstStyle>
          <a:p>
            <a:pPr lvl="0"/>
            <a:r>
              <a:rPr lang="en-US"/>
              <a:t>Willem Pirquin – </a:t>
            </a:r>
            <a:r>
              <a:rPr lang="en-US" err="1"/>
              <a:t>Ontwerper</a:t>
            </a:r>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pic>
        <p:nvPicPr>
          <p:cNvPr id="10" name="Imagen 9"/>
          <p:cNvPicPr>
            <a:picLocks noChangeAspect="1"/>
          </p:cNvPicPr>
          <p:nvPr userDrawn="1"/>
        </p:nvPicPr>
        <p:blipFill rotWithShape="1">
          <a:blip r:embed="rId3">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3" name="Imagen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4" name="Imagen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5" name="Imagen 1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Tree>
    <p:extLst>
      <p:ext uri="{BB962C8B-B14F-4D97-AF65-F5344CB8AC3E}">
        <p14:creationId xmlns:p14="http://schemas.microsoft.com/office/powerpoint/2010/main" val="1899037805"/>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ull screen pictur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0" y="0"/>
            <a:ext cx="9143999" cy="5143500"/>
          </a:xfrm>
        </p:spPr>
        <p:txBody>
          <a:bodyPr/>
          <a:lstStyle>
            <a:lvl1pPr marL="0" indent="0" algn="ctr">
              <a:buNone/>
              <a:defRPr/>
            </a:lvl1pPr>
          </a:lstStyle>
          <a:p>
            <a:endParaRPr lang="en-US"/>
          </a:p>
          <a:p>
            <a:endParaRPr lang="en-US"/>
          </a:p>
          <a:p>
            <a:r>
              <a:rPr lang="en-US" err="1"/>
              <a:t>Voeg</a:t>
            </a:r>
            <a:r>
              <a:rPr lang="en-US"/>
              <a:t> </a:t>
            </a:r>
            <a:r>
              <a:rPr lang="en-US" err="1"/>
              <a:t>een</a:t>
            </a:r>
            <a:r>
              <a:rPr lang="en-US"/>
              <a:t> </a:t>
            </a:r>
            <a:r>
              <a:rPr lang="en-US" err="1"/>
              <a:t>foto</a:t>
            </a:r>
            <a:r>
              <a:rPr lang="en-US"/>
              <a:t> toe.</a:t>
            </a:r>
          </a:p>
        </p:txBody>
      </p:sp>
      <p:sp>
        <p:nvSpPr>
          <p:cNvPr id="2" name="Title 1"/>
          <p:cNvSpPr>
            <a:spLocks noGrp="1"/>
          </p:cNvSpPr>
          <p:nvPr>
            <p:ph type="title" hasCustomPrompt="1"/>
          </p:nvPr>
        </p:nvSpPr>
        <p:spPr>
          <a:xfrm>
            <a:off x="0" y="212082"/>
            <a:ext cx="7642741" cy="523220"/>
          </a:xfrm>
          <a:solidFill>
            <a:srgbClr val="B5BD00">
              <a:alpha val="90000"/>
            </a:srgbClr>
          </a:solidFill>
        </p:spPr>
        <p:txBody>
          <a:bodyPr>
            <a:spAutoFit/>
          </a:bodyPr>
          <a:lstStyle>
            <a:lvl1pPr>
              <a:defRPr baseline="0"/>
            </a:lvl1pPr>
          </a:lstStyle>
          <a:p>
            <a:r>
              <a:rPr lang="nl-BE"/>
              <a:t>Foto’s zeggen meer dan 1000 woorden</a:t>
            </a:r>
            <a:endParaRPr lang="en-US"/>
          </a:p>
        </p:txBody>
      </p:sp>
      <p:pic>
        <p:nvPicPr>
          <p:cNvPr id="7" name="Imagen 6"/>
          <p:cNvPicPr>
            <a:picLocks noChangeAspect="1"/>
          </p:cNvPicPr>
          <p:nvPr userDrawn="1"/>
        </p:nvPicPr>
        <p:blipFill rotWithShape="1">
          <a:blip r:embed="rId2">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8" name="Imagen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0" name="Imagen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1" name="Imagen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Tree>
    <p:extLst>
      <p:ext uri="{BB962C8B-B14F-4D97-AF65-F5344CB8AC3E}">
        <p14:creationId xmlns:p14="http://schemas.microsoft.com/office/powerpoint/2010/main" val="2427773795"/>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Screen picture with tex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0" y="0"/>
            <a:ext cx="9143999" cy="5143500"/>
          </a:xfrm>
        </p:spPr>
        <p:txBody>
          <a:bodyPr/>
          <a:lstStyle>
            <a:lvl1pPr marL="0" indent="0" algn="ctr">
              <a:buNone/>
              <a:defRPr/>
            </a:lvl1pPr>
          </a:lstStyle>
          <a:p>
            <a:endParaRPr lang="en-US"/>
          </a:p>
          <a:p>
            <a:endParaRPr lang="en-US"/>
          </a:p>
          <a:p>
            <a:r>
              <a:rPr lang="en-US" err="1"/>
              <a:t>Voeg</a:t>
            </a:r>
            <a:r>
              <a:rPr lang="en-US"/>
              <a:t> </a:t>
            </a:r>
            <a:r>
              <a:rPr lang="en-US" err="1"/>
              <a:t>een</a:t>
            </a:r>
            <a:r>
              <a:rPr lang="en-US"/>
              <a:t> </a:t>
            </a:r>
            <a:r>
              <a:rPr lang="en-US" err="1"/>
              <a:t>foto</a:t>
            </a:r>
            <a:r>
              <a:rPr lang="en-US"/>
              <a:t> toe.</a:t>
            </a:r>
          </a:p>
        </p:txBody>
      </p:sp>
      <p:sp>
        <p:nvSpPr>
          <p:cNvPr id="2" name="Title 1"/>
          <p:cNvSpPr>
            <a:spLocks noGrp="1"/>
          </p:cNvSpPr>
          <p:nvPr>
            <p:ph type="title" hasCustomPrompt="1"/>
          </p:nvPr>
        </p:nvSpPr>
        <p:spPr>
          <a:xfrm>
            <a:off x="0" y="212082"/>
            <a:ext cx="7729353" cy="523220"/>
          </a:xfrm>
          <a:solidFill>
            <a:srgbClr val="B5BD00">
              <a:alpha val="90000"/>
            </a:srgbClr>
          </a:solidFill>
        </p:spPr>
        <p:txBody>
          <a:bodyPr/>
          <a:lstStyle>
            <a:lvl1pPr>
              <a:defRPr baseline="0"/>
            </a:lvl1pPr>
          </a:lstStyle>
          <a:p>
            <a:r>
              <a:rPr lang="nl-BE"/>
              <a:t>Foto’s zeggen meer dan 1000 woorden</a:t>
            </a:r>
            <a:endParaRPr lang="en-US"/>
          </a:p>
        </p:txBody>
      </p:sp>
      <p:sp>
        <p:nvSpPr>
          <p:cNvPr id="7" name="Subtitle 2"/>
          <p:cNvSpPr>
            <a:spLocks noGrp="1"/>
          </p:cNvSpPr>
          <p:nvPr>
            <p:ph type="subTitle" idx="13" hasCustomPrompt="1"/>
          </p:nvPr>
        </p:nvSpPr>
        <p:spPr>
          <a:xfrm>
            <a:off x="0" y="3413086"/>
            <a:ext cx="6392606" cy="1194955"/>
          </a:xfrm>
          <a:solidFill>
            <a:schemeClr val="bg1">
              <a:alpha val="90000"/>
            </a:schemeClr>
          </a:solidFill>
        </p:spPr>
        <p:txBody>
          <a:bodyPr lIns="1440000" anchor="ctr" anchorCtr="0">
            <a:normAutofit/>
          </a:bodyPr>
          <a:lstStyle>
            <a:lvl1pPr marL="0" indent="0" algn="l">
              <a:buNone/>
              <a:defRPr sz="2400" baseline="0">
                <a:solidFill>
                  <a:schemeClr val="tx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Voeg een extra tekst toe.</a:t>
            </a:r>
            <a:endParaRPr lang="en-US"/>
          </a:p>
        </p:txBody>
      </p:sp>
      <p:pic>
        <p:nvPicPr>
          <p:cNvPr id="8" name="Imagen 7"/>
          <p:cNvPicPr>
            <a:picLocks noChangeAspect="1"/>
          </p:cNvPicPr>
          <p:nvPr userDrawn="1"/>
        </p:nvPicPr>
        <p:blipFill rotWithShape="1">
          <a:blip r:embed="rId2">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0" name="Imagen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1" name="Imagen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2" name="Imagen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Tree>
    <p:extLst>
      <p:ext uri="{BB962C8B-B14F-4D97-AF65-F5344CB8AC3E}">
        <p14:creationId xmlns:p14="http://schemas.microsoft.com/office/powerpoint/2010/main" val="2856617273"/>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8" name="Imagen 7"/>
          <p:cNvPicPr>
            <a:picLocks noChangeAspect="1"/>
          </p:cNvPicPr>
          <p:nvPr userDrawn="1"/>
        </p:nvPicPr>
        <p:blipFill rotWithShape="1">
          <a:blip r:embed="rId2">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9" name="Imagen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0" name="Imagen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1" name="Imagen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
        <p:nvSpPr>
          <p:cNvPr id="2" name="Title 1"/>
          <p:cNvSpPr>
            <a:spLocks noGrp="1"/>
          </p:cNvSpPr>
          <p:nvPr>
            <p:ph type="title"/>
          </p:nvPr>
        </p:nvSpPr>
        <p:spPr>
          <a:xfrm>
            <a:off x="0" y="212082"/>
            <a:ext cx="6175066" cy="523220"/>
          </a:xfrm>
          <a:solidFill>
            <a:srgbClr val="B5BD00">
              <a:alpha val="90000"/>
            </a:srgbClr>
          </a:solidFill>
        </p:spPr>
        <p:txBody>
          <a:bodyPr>
            <a:spAutoFit/>
          </a:bodyPr>
          <a:lstStyle/>
          <a:p>
            <a:r>
              <a:rPr lang="nl-BE"/>
              <a:t>Click to edit Master title style</a:t>
            </a:r>
            <a:endParaRPr lang="en-US"/>
          </a:p>
        </p:txBody>
      </p:sp>
      <p:pic>
        <p:nvPicPr>
          <p:cNvPr id="7" name="Picture 6"/>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8594457" y="4522592"/>
            <a:ext cx="477387" cy="478957"/>
          </a:xfrm>
          <a:prstGeom prst="rect">
            <a:avLst/>
          </a:prstGeom>
          <a:effectLst/>
        </p:spPr>
      </p:pic>
    </p:spTree>
    <p:extLst>
      <p:ext uri="{BB962C8B-B14F-4D97-AF65-F5344CB8AC3E}">
        <p14:creationId xmlns:p14="http://schemas.microsoft.com/office/powerpoint/2010/main" val="1782139827"/>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785360" y="1944948"/>
            <a:ext cx="4358640" cy="2123440"/>
          </a:xfrm>
        </p:spPr>
        <p:txBody>
          <a:bodyPr>
            <a:normAutofit/>
          </a:bodyPr>
          <a:lstStyle>
            <a:lvl1pPr marL="0" indent="0" algn="l">
              <a:buNone/>
              <a:defRPr sz="1400" b="0" baseline="0">
                <a:solidFill>
                  <a:schemeClr val="bg1"/>
                </a:solidFill>
                <a:latin typeface="Trebuchet MS" charset="0"/>
                <a:ea typeface="Trebuchet MS" charset="0"/>
                <a:cs typeface="Trebuchet MS" charset="0"/>
              </a:defRPr>
            </a:lvl1pPr>
          </a:lstStyle>
          <a:p>
            <a:pPr lvl="0"/>
            <a:r>
              <a:rPr lang="en-US" err="1"/>
              <a:t>Rikolto</a:t>
            </a:r>
            <a:endParaRPr lang="en-US"/>
          </a:p>
          <a:p>
            <a:pPr lvl="0"/>
            <a:r>
              <a:rPr lang="en-US" err="1"/>
              <a:t>Blijde</a:t>
            </a:r>
            <a:r>
              <a:rPr lang="en-US"/>
              <a:t> </a:t>
            </a:r>
            <a:r>
              <a:rPr lang="en-US" err="1"/>
              <a:t>inkomststraat</a:t>
            </a:r>
            <a:r>
              <a:rPr lang="en-US"/>
              <a:t> 50</a:t>
            </a:r>
          </a:p>
          <a:p>
            <a:pPr lvl="0"/>
            <a:r>
              <a:rPr lang="en-US"/>
              <a:t>3000 Leuven</a:t>
            </a:r>
          </a:p>
          <a:p>
            <a:pPr lvl="0"/>
            <a:endParaRPr lang="en-US"/>
          </a:p>
          <a:p>
            <a:pPr lvl="0"/>
            <a:r>
              <a:rPr lang="en-US"/>
              <a:t>016/31 65 80</a:t>
            </a:r>
          </a:p>
          <a:p>
            <a:pPr lvl="0"/>
            <a:r>
              <a:rPr lang="en-US" err="1"/>
              <a:t>info@vredeseilanden.be</a:t>
            </a:r>
            <a:endParaRPr lang="en-US"/>
          </a:p>
          <a:p>
            <a:pPr lvl="0"/>
            <a:r>
              <a:rPr lang="en-US" err="1"/>
              <a:t>Facebook.com</a:t>
            </a:r>
            <a:r>
              <a:rPr lang="en-US"/>
              <a:t>/</a:t>
            </a:r>
            <a:r>
              <a:rPr lang="en-US" err="1"/>
              <a:t>vredeseilanden</a:t>
            </a:r>
            <a:endParaRPr lang="en-US"/>
          </a:p>
          <a:p>
            <a:pPr lvl="0"/>
            <a:r>
              <a:rPr lang="en-US"/>
              <a:t>Twitter: @</a:t>
            </a:r>
            <a:r>
              <a:rPr lang="en-US" err="1"/>
              <a:t>vredeseilanden</a:t>
            </a:r>
            <a:endParaRPr lang="en-US"/>
          </a:p>
        </p:txBody>
      </p:sp>
      <p:sp>
        <p:nvSpPr>
          <p:cNvPr id="4" name="Date Placeholder 3"/>
          <p:cNvSpPr>
            <a:spLocks noGrp="1"/>
          </p:cNvSpPr>
          <p:nvPr>
            <p:ph type="dt" sz="half" idx="10"/>
          </p:nvPr>
        </p:nvSpPr>
        <p:spPr/>
        <p:txBody>
          <a:bodyPr/>
          <a:lstStyle/>
          <a:p>
            <a:fld id="{688BE63C-2B50-BC48-98DC-C597744AE3CA}" type="datetimeFigureOut">
              <a:rPr lang="en-US" smtClean="0"/>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85A5F-1C8F-0B41-AA72-41C1E9CF4287}" type="slidenum">
              <a:rPr lang="en-US" smtClean="0"/>
              <a:t>‹Nº›</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l="11821" t="24794" r="8779" b="23296"/>
          <a:stretch/>
        </p:blipFill>
        <p:spPr>
          <a:xfrm>
            <a:off x="874059" y="1944948"/>
            <a:ext cx="3415553" cy="1228558"/>
          </a:xfrm>
          <a:prstGeom prst="rect">
            <a:avLst/>
          </a:prstGeom>
        </p:spPr>
      </p:pic>
      <p:pic>
        <p:nvPicPr>
          <p:cNvPr id="8" name="Picture 7"/>
          <p:cNvPicPr>
            <a:picLocks noChangeAspect="1"/>
          </p:cNvPicPr>
          <p:nvPr userDrawn="1"/>
        </p:nvPicPr>
        <p:blipFill>
          <a:blip r:embed="rId3">
            <a:biLevel thresh="25000"/>
            <a:alphaModFix amt="9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5921375" y="551328"/>
            <a:ext cx="1263650" cy="1263650"/>
          </a:xfrm>
          <a:prstGeom prst="rect">
            <a:avLst/>
          </a:prstGeom>
        </p:spPr>
      </p:pic>
    </p:spTree>
    <p:extLst>
      <p:ext uri="{BB962C8B-B14F-4D97-AF65-F5344CB8AC3E}">
        <p14:creationId xmlns:p14="http://schemas.microsoft.com/office/powerpoint/2010/main" val="3035606910"/>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Schermvullende foto met tekst">
    <p:spTree>
      <p:nvGrpSpPr>
        <p:cNvPr id="1" name=""/>
        <p:cNvGrpSpPr/>
        <p:nvPr/>
      </p:nvGrpSpPr>
      <p:grpSpPr>
        <a:xfrm>
          <a:off x="0" y="0"/>
          <a:ext cx="0" cy="0"/>
          <a:chOff x="0" y="0"/>
          <a:chExt cx="0" cy="0"/>
        </a:xfrm>
      </p:grpSpPr>
      <p:pic>
        <p:nvPicPr>
          <p:cNvPr id="8" name="Imagen 7"/>
          <p:cNvPicPr>
            <a:picLocks noChangeAspect="1"/>
          </p:cNvPicPr>
          <p:nvPr userDrawn="1"/>
        </p:nvPicPr>
        <p:blipFill rotWithShape="1">
          <a:blip r:embed="rId2">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0" name="Imagen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1" name="Imagen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2" name="Imagen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
        <p:nvSpPr>
          <p:cNvPr id="9" name="Picture Placeholder 8"/>
          <p:cNvSpPr>
            <a:spLocks noGrp="1"/>
          </p:cNvSpPr>
          <p:nvPr>
            <p:ph type="pic" sz="quarter" idx="14"/>
          </p:nvPr>
        </p:nvSpPr>
        <p:spPr>
          <a:xfrm>
            <a:off x="0" y="0"/>
            <a:ext cx="9143999" cy="5143500"/>
          </a:xfrm>
        </p:spPr>
        <p:txBody>
          <a:bodyPr/>
          <a:lstStyle>
            <a:lvl1pPr marL="0" indent="0" algn="ctr">
              <a:buNone/>
              <a:defRPr/>
            </a:lvl1pPr>
          </a:lstStyle>
          <a:p>
            <a:r>
              <a:rPr lang="nl-NL"/>
              <a:t>Klik op het pictogram als u een afbeelding wilt toevoegen</a:t>
            </a:r>
            <a:endParaRPr lang="en-US"/>
          </a:p>
        </p:txBody>
      </p:sp>
      <p:sp>
        <p:nvSpPr>
          <p:cNvPr id="2" name="Title 1"/>
          <p:cNvSpPr>
            <a:spLocks noGrp="1"/>
          </p:cNvSpPr>
          <p:nvPr>
            <p:ph type="title" hasCustomPrompt="1"/>
          </p:nvPr>
        </p:nvSpPr>
        <p:spPr>
          <a:xfrm>
            <a:off x="0" y="212082"/>
            <a:ext cx="7729353" cy="523220"/>
          </a:xfrm>
        </p:spPr>
        <p:txBody>
          <a:bodyPr/>
          <a:lstStyle>
            <a:lvl1pPr>
              <a:defRPr baseline="0"/>
            </a:lvl1pPr>
          </a:lstStyle>
          <a:p>
            <a:r>
              <a:rPr lang="nl-BE"/>
              <a:t>Foto’s zeggen meer dan 1000 woorden</a:t>
            </a:r>
            <a:endParaRPr lang="en-US"/>
          </a:p>
        </p:txBody>
      </p:sp>
      <p:sp>
        <p:nvSpPr>
          <p:cNvPr id="7" name="Subtitle 2"/>
          <p:cNvSpPr>
            <a:spLocks noGrp="1"/>
          </p:cNvSpPr>
          <p:nvPr>
            <p:ph type="subTitle" idx="13" hasCustomPrompt="1"/>
          </p:nvPr>
        </p:nvSpPr>
        <p:spPr>
          <a:xfrm>
            <a:off x="0" y="3413086"/>
            <a:ext cx="6392606" cy="1194955"/>
          </a:xfrm>
          <a:solidFill>
            <a:schemeClr val="bg1">
              <a:alpha val="90000"/>
            </a:schemeClr>
          </a:solidFill>
        </p:spPr>
        <p:txBody>
          <a:bodyPr lIns="1440000" anchor="ctr" anchorCtr="0">
            <a:normAutofit/>
          </a:bodyPr>
          <a:lstStyle>
            <a:lvl1pPr marL="0" indent="0" algn="l">
              <a:buNone/>
              <a:defRPr sz="2400" baseline="0">
                <a:solidFill>
                  <a:schemeClr val="tx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Voeg een extra tekst toe.</a:t>
            </a:r>
            <a:endParaRPr lang="en-US"/>
          </a:p>
        </p:txBody>
      </p:sp>
    </p:spTree>
    <p:extLst>
      <p:ext uri="{BB962C8B-B14F-4D97-AF65-F5344CB8AC3E}">
        <p14:creationId xmlns:p14="http://schemas.microsoft.com/office/powerpoint/2010/main" val="3508418767"/>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cSld name="Comparación">
    <p:spTree>
      <p:nvGrpSpPr>
        <p:cNvPr id="1" name=""/>
        <p:cNvGrpSpPr/>
        <p:nvPr/>
      </p:nvGrpSpPr>
      <p:grpSpPr>
        <a:xfrm>
          <a:off x="0" y="0"/>
          <a:ext cx="0" cy="0"/>
          <a:chOff x="0" y="0"/>
          <a:chExt cx="0" cy="0"/>
        </a:xfrm>
      </p:grpSpPr>
      <p:pic>
        <p:nvPicPr>
          <p:cNvPr id="10" name="Imagen 9"/>
          <p:cNvPicPr>
            <a:picLocks noChangeAspect="1"/>
          </p:cNvPicPr>
          <p:nvPr userDrawn="1"/>
        </p:nvPicPr>
        <p:blipFill rotWithShape="1">
          <a:blip r:embed="rId2">
            <a:extLst>
              <a:ext uri="{28A0092B-C50C-407E-A947-70E740481C1C}">
                <a14:useLocalDpi xmlns:a14="http://schemas.microsoft.com/office/drawing/2010/main" val="0"/>
              </a:ext>
            </a:extLst>
          </a:blip>
          <a:srcRect t="32129" b="31981"/>
          <a:stretch/>
        </p:blipFill>
        <p:spPr>
          <a:xfrm>
            <a:off x="4591717" y="4717049"/>
            <a:ext cx="833829" cy="168336"/>
          </a:xfrm>
          <a:prstGeom prst="rect">
            <a:avLst/>
          </a:prstGeom>
        </p:spPr>
      </p:pic>
      <p:pic>
        <p:nvPicPr>
          <p:cNvPr id="11" name="Imagen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65343" y="4667334"/>
            <a:ext cx="1226541" cy="267766"/>
          </a:xfrm>
          <a:prstGeom prst="rect">
            <a:avLst/>
          </a:prstGeom>
        </p:spPr>
      </p:pic>
      <p:pic>
        <p:nvPicPr>
          <p:cNvPr id="12" name="Imagen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37881" y="4604803"/>
            <a:ext cx="263062" cy="392828"/>
          </a:xfrm>
          <a:prstGeom prst="rect">
            <a:avLst/>
          </a:prstGeom>
        </p:spPr>
      </p:pic>
      <p:pic>
        <p:nvPicPr>
          <p:cNvPr id="13" name="Imagen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11783" y="4655383"/>
            <a:ext cx="686301" cy="291669"/>
          </a:xfrm>
          <a:prstGeom prst="rect">
            <a:avLst/>
          </a:prstGeom>
        </p:spPr>
      </p:pic>
      <p:sp>
        <p:nvSpPr>
          <p:cNvPr id="2" name="Título 1"/>
          <p:cNvSpPr>
            <a:spLocks noGrp="1"/>
          </p:cNvSpPr>
          <p:nvPr>
            <p:ph type="title"/>
          </p:nvPr>
        </p:nvSpPr>
        <p:spPr>
          <a:xfrm>
            <a:off x="629841" y="509320"/>
            <a:ext cx="9059166" cy="523220"/>
          </a:xfrm>
        </p:spPr>
        <p:txBody>
          <a:bodyPr/>
          <a:lstStyle/>
          <a:p>
            <a:r>
              <a:rPr lang="es-ES"/>
              <a:t>Haga clic para modificar el estilo de título del patrón</a:t>
            </a:r>
            <a:endParaRPr lang="es-PE"/>
          </a:p>
        </p:txBody>
      </p:sp>
      <p:sp>
        <p:nvSpPr>
          <p:cNvPr id="3" name="Marcador de texto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4" name="Marcador de contenido 3"/>
          <p:cNvSpPr>
            <a:spLocks noGrp="1"/>
          </p:cNvSpPr>
          <p:nvPr>
            <p:ph sz="half" idx="2"/>
          </p:nvPr>
        </p:nvSpPr>
        <p:spPr>
          <a:xfrm>
            <a:off x="629842" y="1878806"/>
            <a:ext cx="3868340" cy="2763441"/>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6" name="Marcador de contenido 5"/>
          <p:cNvSpPr>
            <a:spLocks noGrp="1"/>
          </p:cNvSpPr>
          <p:nvPr>
            <p:ph sz="quarter" idx="4"/>
          </p:nvPr>
        </p:nvSpPr>
        <p:spPr>
          <a:xfrm>
            <a:off x="4629150" y="1878806"/>
            <a:ext cx="3887391" cy="2763441"/>
          </a:xfrm>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Tree>
    <p:extLst>
      <p:ext uri="{BB962C8B-B14F-4D97-AF65-F5344CB8AC3E}">
        <p14:creationId xmlns:p14="http://schemas.microsoft.com/office/powerpoint/2010/main" val="2521114947"/>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En blanco">
    <p:spTree>
      <p:nvGrpSpPr>
        <p:cNvPr id="1" name=""/>
        <p:cNvGrpSpPr/>
        <p:nvPr/>
      </p:nvGrpSpPr>
      <p:grpSpPr>
        <a:xfrm>
          <a:off x="0" y="0"/>
          <a:ext cx="0" cy="0"/>
          <a:chOff x="0" y="0"/>
          <a:chExt cx="0" cy="0"/>
        </a:xfrm>
      </p:grpSpPr>
      <p:sp>
        <p:nvSpPr>
          <p:cNvPr id="8" name="Marcador de texto 7">
            <a:extLst>
              <a:ext uri="{FF2B5EF4-FFF2-40B4-BE49-F238E27FC236}">
                <a16:creationId xmlns:a16="http://schemas.microsoft.com/office/drawing/2014/main" id="{6802730C-715B-4FE6-8C82-FC0FD4AD5A70}"/>
              </a:ext>
            </a:extLst>
          </p:cNvPr>
          <p:cNvSpPr>
            <a:spLocks noGrp="1"/>
          </p:cNvSpPr>
          <p:nvPr>
            <p:ph type="body" sz="quarter" idx="11" hasCustomPrompt="1"/>
          </p:nvPr>
        </p:nvSpPr>
        <p:spPr>
          <a:xfrm>
            <a:off x="385762" y="1378744"/>
            <a:ext cx="8636794" cy="3579019"/>
          </a:xfrm>
        </p:spPr>
        <p:txBody>
          <a:bodyPr/>
          <a:lstStyle>
            <a:lvl1pPr>
              <a:defRPr>
                <a:latin typeface="Bahnschrift Condensed" panose="020B0502040204020203" pitchFamily="34" charset="0"/>
              </a:defRPr>
            </a:lvl1pPr>
          </a:lstStyle>
          <a:p>
            <a:pPr lvl="0"/>
            <a:r>
              <a:rPr lang="es-ES" dirty="0"/>
              <a:t>Haga clic para agregar texto</a:t>
            </a:r>
          </a:p>
        </p:txBody>
      </p:sp>
      <p:sp>
        <p:nvSpPr>
          <p:cNvPr id="9" name="Título 8">
            <a:extLst>
              <a:ext uri="{FF2B5EF4-FFF2-40B4-BE49-F238E27FC236}">
                <a16:creationId xmlns:a16="http://schemas.microsoft.com/office/drawing/2014/main" id="{317FE6B1-7AEF-415D-899D-87FFB9CD45DA}"/>
              </a:ext>
            </a:extLst>
          </p:cNvPr>
          <p:cNvSpPr>
            <a:spLocks noGrp="1"/>
          </p:cNvSpPr>
          <p:nvPr>
            <p:ph type="title" hasCustomPrompt="1"/>
          </p:nvPr>
        </p:nvSpPr>
        <p:spPr>
          <a:xfrm>
            <a:off x="385762" y="421214"/>
            <a:ext cx="4662128" cy="523220"/>
          </a:xfrm>
        </p:spPr>
        <p:txBody>
          <a:bodyPr/>
          <a:lstStyle>
            <a:lvl1pPr>
              <a:defRPr>
                <a:latin typeface="Bahnschrift Condensed" panose="020B0502040204020203" pitchFamily="34" charset="0"/>
              </a:defRPr>
            </a:lvl1pPr>
          </a:lstStyle>
          <a:p>
            <a:r>
              <a:rPr lang="es-ES" dirty="0"/>
              <a:t>Haga clic para agregar un subtítulo</a:t>
            </a:r>
            <a:endParaRPr lang="es-PE" dirty="0"/>
          </a:p>
        </p:txBody>
      </p:sp>
    </p:spTree>
    <p:extLst>
      <p:ext uri="{BB962C8B-B14F-4D97-AF65-F5344CB8AC3E}">
        <p14:creationId xmlns:p14="http://schemas.microsoft.com/office/powerpoint/2010/main" val="392502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12082"/>
            <a:ext cx="2205943" cy="523220"/>
          </a:xfrm>
          <a:prstGeom prst="rect">
            <a:avLst/>
          </a:prstGeom>
          <a:solidFill>
            <a:srgbClr val="B5BD00">
              <a:alpha val="90000"/>
            </a:srgbClr>
          </a:solidFill>
        </p:spPr>
        <p:txBody>
          <a:bodyPr vert="horz" wrap="none" lIns="360000" tIns="45720" rIns="91440" bIns="45720" rtlCol="0" anchor="ctr">
            <a:spAutoFit/>
          </a:bodyPr>
          <a:lstStyle/>
          <a:p>
            <a:r>
              <a:rPr lang="en-US"/>
              <a:t>Add a Title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latin typeface="Verdana"/>
                <a:cs typeface="Verdana"/>
              </a:defRPr>
            </a:lvl1pPr>
          </a:lstStyle>
          <a:p>
            <a:fld id="{688BE63C-2B50-BC48-98DC-C597744AE3CA}" type="datetimeFigureOut">
              <a:rPr lang="en-US" smtClean="0"/>
              <a:pPr/>
              <a:t>7/12/2022</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latin typeface="Verdana"/>
                <a:cs typeface="Verdana"/>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latin typeface="Verdana"/>
                <a:cs typeface="Verdana"/>
              </a:defRPr>
            </a:lvl1pPr>
          </a:lstStyle>
          <a:p>
            <a:fld id="{58785A5F-1C8F-0B41-AA72-41C1E9CF4287}" type="slidenum">
              <a:rPr lang="en-US" smtClean="0"/>
              <a:pPr/>
              <a:t>‹Nº›</a:t>
            </a:fld>
            <a:endParaRPr lang="en-US"/>
          </a:p>
        </p:txBody>
      </p:sp>
    </p:spTree>
    <p:extLst>
      <p:ext uri="{BB962C8B-B14F-4D97-AF65-F5344CB8AC3E}">
        <p14:creationId xmlns:p14="http://schemas.microsoft.com/office/powerpoint/2010/main" val="2813149701"/>
      </p:ext>
    </p:extLst>
  </p:cSld>
  <p:clrMap bg1="lt1" tx1="dk1" bg2="lt2" tx2="dk2" accent1="accent1" accent2="accent2" accent3="accent3" accent4="accent4" accent5="accent5" accent6="accent6" hlink="hlink" folHlink="folHlink"/>
  <p:sldLayoutIdLst>
    <p:sldLayoutId id="2147483670" r:id="rId1"/>
    <p:sldLayoutId id="2147483669" r:id="rId2"/>
    <p:sldLayoutId id="2147483667" r:id="rId3"/>
    <p:sldLayoutId id="2147483668" r:id="rId4"/>
    <p:sldLayoutId id="2147483650" r:id="rId5"/>
    <p:sldLayoutId id="2147483652" r:id="rId6"/>
    <p:sldLayoutId id="2147483662" r:id="rId7"/>
    <p:sldLayoutId id="2147483663" r:id="rId8"/>
    <p:sldLayoutId id="2147483664" r:id="rId9"/>
    <p:sldLayoutId id="2147483660" r:id="rId10"/>
    <p:sldLayoutId id="2147483665" r:id="rId11"/>
    <p:sldLayoutId id="2147483654" r:id="rId12"/>
    <p:sldLayoutId id="2147483666" r:id="rId13"/>
    <p:sldLayoutId id="2147483671" r:id="rId14"/>
    <p:sldLayoutId id="2147483692" r:id="rId15"/>
    <p:sldLayoutId id="2147483693" r:id="rId16"/>
  </p:sldLayoutIdLst>
  <p:transition spd="slow">
    <p:push dir="u"/>
  </p:transition>
  <p:txStyles>
    <p:titleStyle>
      <a:lvl1pPr algn="l" defTabSz="457200" rtl="0" eaLnBrk="1" latinLnBrk="0" hangingPunct="1">
        <a:spcBef>
          <a:spcPct val="0"/>
        </a:spcBef>
        <a:buNone/>
        <a:defRPr sz="2800" b="0" kern="1200">
          <a:solidFill>
            <a:schemeClr val="bg1"/>
          </a:solidFill>
          <a:latin typeface="Trebuchet MS" charset="0"/>
          <a:ea typeface="Trebuchet MS" charset="0"/>
          <a:cs typeface="Trebuchet MS" charset="0"/>
        </a:defRPr>
      </a:lvl1pPr>
    </p:titleStyle>
    <p:bodyStyle>
      <a:lvl1pPr marL="342900" indent="-342900" algn="l" defTabSz="457200" rtl="0" eaLnBrk="1" latinLnBrk="0" hangingPunct="1">
        <a:spcBef>
          <a:spcPct val="20000"/>
        </a:spcBef>
        <a:buClr>
          <a:srgbClr val="99352C"/>
        </a:buClr>
        <a:buFont typeface="Arial"/>
        <a:buChar char="•"/>
        <a:defRPr sz="3200" kern="1200">
          <a:solidFill>
            <a:srgbClr val="3D3935"/>
          </a:solidFill>
          <a:latin typeface="Trebuchet MS" charset="0"/>
          <a:ea typeface="Trebuchet MS" charset="0"/>
          <a:cs typeface="Trebuchet MS" charset="0"/>
        </a:defRPr>
      </a:lvl1pPr>
      <a:lvl2pPr marL="742950" indent="-285750" algn="l" defTabSz="457200" rtl="0" eaLnBrk="1" latinLnBrk="0" hangingPunct="1">
        <a:spcBef>
          <a:spcPct val="20000"/>
        </a:spcBef>
        <a:buClr>
          <a:srgbClr val="99352C"/>
        </a:buClr>
        <a:buFont typeface="Arial"/>
        <a:buChar char="–"/>
        <a:defRPr sz="2800" kern="1200">
          <a:solidFill>
            <a:srgbClr val="3D3935"/>
          </a:solidFill>
          <a:latin typeface="Trebuchet MS" charset="0"/>
          <a:ea typeface="Trebuchet MS" charset="0"/>
          <a:cs typeface="Trebuchet MS" charset="0"/>
        </a:defRPr>
      </a:lvl2pPr>
      <a:lvl3pPr marL="1143000" indent="-228600" algn="l" defTabSz="457200" rtl="0" eaLnBrk="1" latinLnBrk="0" hangingPunct="1">
        <a:spcBef>
          <a:spcPct val="20000"/>
        </a:spcBef>
        <a:buClr>
          <a:srgbClr val="99352C"/>
        </a:buClr>
        <a:buFont typeface="Arial"/>
        <a:buChar char="•"/>
        <a:defRPr sz="2400" kern="1200">
          <a:solidFill>
            <a:srgbClr val="3D3935"/>
          </a:solidFill>
          <a:latin typeface="Trebuchet MS" charset="0"/>
          <a:ea typeface="Trebuchet MS" charset="0"/>
          <a:cs typeface="Trebuchet MS" charset="0"/>
        </a:defRPr>
      </a:lvl3pPr>
      <a:lvl4pPr marL="16002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4pPr>
      <a:lvl5pPr marL="20574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9.jpe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12.jpeg"/><Relationship Id="rId4" Type="http://schemas.openxmlformats.org/officeDocument/2006/relationships/image" Target="../media/image4.png"/><Relationship Id="rId9" Type="http://schemas.openxmlformats.org/officeDocument/2006/relationships/image" Target="../media/image11.jpeg"/><Relationship Id="rId14"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 name="Group 9"/>
          <p:cNvGrpSpPr/>
          <p:nvPr/>
        </p:nvGrpSpPr>
        <p:grpSpPr>
          <a:xfrm>
            <a:off x="214636" y="4464724"/>
            <a:ext cx="4114800" cy="700058"/>
            <a:chOff x="3055715" y="676797"/>
            <a:chExt cx="6088285" cy="926765"/>
          </a:xfrm>
        </p:grpSpPr>
        <p:sp>
          <p:nvSpPr>
            <p:cNvPr id="9" name="Rectángulo 8"/>
            <p:cNvSpPr/>
            <p:nvPr/>
          </p:nvSpPr>
          <p:spPr>
            <a:xfrm>
              <a:off x="3055715" y="676797"/>
              <a:ext cx="6088285" cy="9267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PE"/>
            </a:p>
          </p:txBody>
        </p:sp>
        <p:pic>
          <p:nvPicPr>
            <p:cNvPr id="4" name="Imagen 3"/>
            <p:cNvPicPr>
              <a:picLocks noChangeAspect="1"/>
            </p:cNvPicPr>
            <p:nvPr/>
          </p:nvPicPr>
          <p:blipFill rotWithShape="1">
            <a:blip r:embed="rId3">
              <a:extLst>
                <a:ext uri="{28A0092B-C50C-407E-A947-70E740481C1C}">
                  <a14:useLocalDpi xmlns:a14="http://schemas.microsoft.com/office/drawing/2010/main" val="0"/>
                </a:ext>
              </a:extLst>
            </a:blip>
            <a:srcRect t="32129" b="31981"/>
            <a:stretch/>
          </p:blipFill>
          <p:spPr>
            <a:xfrm>
              <a:off x="3240256" y="992069"/>
              <a:ext cx="1434642" cy="289630"/>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7330" y="906532"/>
              <a:ext cx="2110329" cy="460705"/>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02222" y="798944"/>
              <a:ext cx="452612" cy="675880"/>
            </a:xfrm>
            <a:prstGeom prst="rect">
              <a:avLst/>
            </a:prstGeom>
          </p:spPr>
        </p:pic>
        <p:pic>
          <p:nvPicPr>
            <p:cNvPr id="8" name="Imagen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2242" y="885969"/>
              <a:ext cx="1180814" cy="501830"/>
            </a:xfrm>
            <a:prstGeom prst="rect">
              <a:avLst/>
            </a:prstGeom>
          </p:spPr>
        </p:pic>
      </p:grpSp>
      <p:sp>
        <p:nvSpPr>
          <p:cNvPr id="6" name="Rectángulo 5"/>
          <p:cNvSpPr/>
          <p:nvPr/>
        </p:nvSpPr>
        <p:spPr>
          <a:xfrm>
            <a:off x="4503583" y="4463853"/>
            <a:ext cx="5009171" cy="646331"/>
          </a:xfrm>
          <a:prstGeom prst="rect">
            <a:avLst/>
          </a:prstGeom>
        </p:spPr>
        <p:txBody>
          <a:bodyPr wrap="square">
            <a:spAutoFit/>
          </a:bodyPr>
          <a:lstStyle/>
          <a:p>
            <a:r>
              <a:rPr lang="en-US" b="1" dirty="0">
                <a:solidFill>
                  <a:schemeClr val="accent1">
                    <a:lumMod val="75000"/>
                  </a:schemeClr>
                </a:solidFill>
                <a:effectLst>
                  <a:outerShdw blurRad="38100" dist="38100" dir="2700000" algn="tl">
                    <a:srgbClr val="000000">
                      <a:alpha val="43137"/>
                    </a:srgbClr>
                  </a:outerShdw>
                </a:effectLst>
                <a:latin typeface="Trebuchet MS" panose="020B0603020202020204" pitchFamily="34" charset="0"/>
              </a:rPr>
              <a:t>Brendan O’Neill, Vanesa Ramos </a:t>
            </a:r>
            <a:r>
              <a:rPr lang="en-US" b="1" dirty="0" err="1">
                <a:solidFill>
                  <a:schemeClr val="accent1">
                    <a:lumMod val="75000"/>
                  </a:schemeClr>
                </a:solidFill>
                <a:effectLst>
                  <a:outerShdw blurRad="38100" dist="38100" dir="2700000" algn="tl">
                    <a:srgbClr val="000000">
                      <a:alpha val="43137"/>
                    </a:srgbClr>
                  </a:outerShdw>
                </a:effectLst>
                <a:latin typeface="Trebuchet MS" panose="020B0603020202020204" pitchFamily="34" charset="0"/>
              </a:rPr>
              <a:t>Abensur</a:t>
            </a:r>
            <a:endParaRPr lang="en-US" b="1" dirty="0">
              <a:solidFill>
                <a:schemeClr val="accent1">
                  <a:lumMod val="75000"/>
                </a:schemeClr>
              </a:solidFill>
              <a:effectLst>
                <a:outerShdw blurRad="38100" dist="38100" dir="2700000" algn="tl">
                  <a:srgbClr val="000000">
                    <a:alpha val="43137"/>
                  </a:srgbClr>
                </a:outerShdw>
              </a:effectLst>
              <a:latin typeface="Trebuchet MS" panose="020B0603020202020204" pitchFamily="34" charset="0"/>
            </a:endParaRPr>
          </a:p>
          <a:p>
            <a:r>
              <a:rPr lang="en-US" b="1" dirty="0">
                <a:solidFill>
                  <a:schemeClr val="accent1">
                    <a:lumMod val="75000"/>
                  </a:schemeClr>
                </a:solidFill>
                <a:effectLst>
                  <a:outerShdw blurRad="38100" dist="38100" dir="2700000" algn="tl">
                    <a:srgbClr val="000000">
                      <a:alpha val="43137"/>
                    </a:srgbClr>
                  </a:outerShdw>
                </a:effectLst>
                <a:latin typeface="Trebuchet MS" panose="020B0603020202020204" pitchFamily="34" charset="0"/>
              </a:rPr>
              <a:t>Julio, 2022</a:t>
            </a:r>
          </a:p>
        </p:txBody>
      </p:sp>
      <p:sp>
        <p:nvSpPr>
          <p:cNvPr id="14" name="Title 4"/>
          <p:cNvSpPr txBox="1">
            <a:spLocks/>
          </p:cNvSpPr>
          <p:nvPr/>
        </p:nvSpPr>
        <p:spPr>
          <a:xfrm>
            <a:off x="107582" y="120085"/>
            <a:ext cx="8882894" cy="1384995"/>
          </a:xfrm>
          <a:prstGeom prst="rect">
            <a:avLst/>
          </a:prstGeom>
          <a:solidFill>
            <a:schemeClr val="accent1">
              <a:lumMod val="75000"/>
              <a:alpha val="90000"/>
            </a:schemeClr>
          </a:solidFill>
        </p:spPr>
        <p:txBody>
          <a:bodyPr vert="horz" wrap="square" lIns="360000" tIns="45720" rIns="91440" bIns="45720" rtlCol="0" anchor="ctr">
            <a:spAutoFit/>
          </a:bodyPr>
          <a:lstStyle>
            <a:lvl1pPr algn="l" defTabSz="457200" rtl="0" eaLnBrk="1" latinLnBrk="0" hangingPunct="1">
              <a:spcBef>
                <a:spcPct val="0"/>
              </a:spcBef>
              <a:buNone/>
              <a:defRPr sz="2800" b="0" kern="1200" baseline="0">
                <a:solidFill>
                  <a:srgbClr val="B5BD00"/>
                </a:solidFill>
                <a:latin typeface="Trebuchet MS" charset="0"/>
                <a:ea typeface="Trebuchet MS" charset="0"/>
                <a:cs typeface="Trebuchet MS" charset="0"/>
              </a:defRPr>
            </a:lvl1pPr>
          </a:lstStyle>
          <a:p>
            <a:r>
              <a:rPr lang="es-PE" dirty="0">
                <a:solidFill>
                  <a:srgbClr val="FFFFCC"/>
                </a:solidFill>
              </a:rPr>
              <a:t>El rol de los </a:t>
            </a:r>
            <a:r>
              <a:rPr lang="es-PE" dirty="0" err="1">
                <a:solidFill>
                  <a:srgbClr val="FFFFCC"/>
                </a:solidFill>
              </a:rPr>
              <a:t>bioinsumos</a:t>
            </a:r>
            <a:r>
              <a:rPr lang="es-PE" dirty="0">
                <a:solidFill>
                  <a:srgbClr val="FFFFCC"/>
                </a:solidFill>
              </a:rPr>
              <a:t> líquidos en la agroecología en los Andes: </a:t>
            </a:r>
            <a:r>
              <a:rPr lang="es-ES" dirty="0">
                <a:solidFill>
                  <a:srgbClr val="FFFFCC"/>
                </a:solidFill>
              </a:rPr>
              <a:t>una revisión de la ciencia </a:t>
            </a:r>
            <a:br>
              <a:rPr lang="es-ES" dirty="0">
                <a:solidFill>
                  <a:srgbClr val="FFFFCC"/>
                </a:solidFill>
              </a:rPr>
            </a:br>
            <a:r>
              <a:rPr lang="es-ES" dirty="0">
                <a:solidFill>
                  <a:srgbClr val="FFFFCC"/>
                </a:solidFill>
              </a:rPr>
              <a:t>y el conocimiento práctico</a:t>
            </a:r>
            <a:r>
              <a:rPr lang="es-PE" dirty="0">
                <a:solidFill>
                  <a:srgbClr val="FFFFCC"/>
                </a:solidFill>
              </a:rPr>
              <a:t> </a:t>
            </a:r>
            <a:endParaRPr lang="en-US" dirty="0">
              <a:solidFill>
                <a:srgbClr val="FFFFCC"/>
              </a:solidFill>
            </a:endParaRPr>
          </a:p>
        </p:txBody>
      </p:sp>
      <p:sp>
        <p:nvSpPr>
          <p:cNvPr id="15" name="Rectangle 14"/>
          <p:cNvSpPr/>
          <p:nvPr/>
        </p:nvSpPr>
        <p:spPr>
          <a:xfrm>
            <a:off x="1702464" y="2321066"/>
            <a:ext cx="920894" cy="856847"/>
          </a:xfrm>
          <a:prstGeom prst="rect">
            <a:avLst/>
          </a:prstGeom>
          <a:blipFill>
            <a:blip r:embed="rId7" cstate="hq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6" name="Rectangle 15"/>
          <p:cNvSpPr/>
          <p:nvPr/>
        </p:nvSpPr>
        <p:spPr>
          <a:xfrm>
            <a:off x="2491106" y="3439614"/>
            <a:ext cx="861744" cy="805202"/>
          </a:xfrm>
          <a:prstGeom prst="rect">
            <a:avLst/>
          </a:prstGeom>
          <a:blipFill>
            <a:blip r:embed="rId8" cstate="hq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Rectangle 16"/>
          <p:cNvSpPr/>
          <p:nvPr/>
        </p:nvSpPr>
        <p:spPr>
          <a:xfrm>
            <a:off x="1549083" y="3840735"/>
            <a:ext cx="842213" cy="808163"/>
          </a:xfrm>
          <a:prstGeom prst="rect">
            <a:avLst/>
          </a:prstGeom>
          <a:blipFill>
            <a:blip r:embed="rId9" cstate="hq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Rectangle 17"/>
          <p:cNvSpPr/>
          <p:nvPr/>
        </p:nvSpPr>
        <p:spPr>
          <a:xfrm>
            <a:off x="2544529" y="2663329"/>
            <a:ext cx="849188" cy="728715"/>
          </a:xfrm>
          <a:prstGeom prst="rect">
            <a:avLst/>
          </a:prstGeom>
          <a:blipFill>
            <a:blip r:embed="rId10">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20" name="Picture 19"/>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69204" y="2823567"/>
            <a:ext cx="900986" cy="900986"/>
          </a:xfrm>
          <a:prstGeom prst="rect">
            <a:avLst/>
          </a:prstGeom>
        </p:spPr>
      </p:pic>
      <p:pic>
        <p:nvPicPr>
          <p:cNvPr id="21" name="Imagen 5"/>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3812440" y="1505080"/>
            <a:ext cx="1408832" cy="1878443"/>
          </a:xfrm>
          <a:prstGeom prst="rect">
            <a:avLst/>
          </a:prstGeom>
        </p:spPr>
      </p:pic>
      <p:sp>
        <p:nvSpPr>
          <p:cNvPr id="22" name="Rectangle 21"/>
          <p:cNvSpPr/>
          <p:nvPr/>
        </p:nvSpPr>
        <p:spPr>
          <a:xfrm>
            <a:off x="1648894" y="3175329"/>
            <a:ext cx="906429" cy="763356"/>
          </a:xfrm>
          <a:prstGeom prst="rect">
            <a:avLst/>
          </a:prstGeom>
          <a:blipFill>
            <a:blip r:embed="rId13">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Arrow 23"/>
          <p:cNvSpPr/>
          <p:nvPr/>
        </p:nvSpPr>
        <p:spPr>
          <a:xfrm rot="10800000">
            <a:off x="4195062" y="3791219"/>
            <a:ext cx="685442" cy="303842"/>
          </a:xfrm>
          <a:prstGeom prst="rightArrow">
            <a:avLst>
              <a:gd name="adj1" fmla="val 50000"/>
              <a:gd name="adj2" fmla="val 767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 descr="Parque de la Papa Pisac: Cosas que Hacer en 2021 - Viator">
            <a:extLst>
              <a:ext uri="{FF2B5EF4-FFF2-40B4-BE49-F238E27FC236}">
                <a16:creationId xmlns:a16="http://schemas.microsoft.com/office/drawing/2014/main" id="{13A8AF87-C877-41D5-AC2E-232268B7F19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42378" y="2624190"/>
            <a:ext cx="2717852" cy="1811901"/>
          </a:xfrm>
          <a:prstGeom prst="rect">
            <a:avLst/>
          </a:prstGeom>
          <a:noFill/>
          <a:extLst>
            <a:ext uri="{909E8E84-426E-40DD-AFC4-6F175D3DCCD1}">
              <a14:hiddenFill xmlns:a14="http://schemas.microsoft.com/office/drawing/2010/main">
                <a:solidFill>
                  <a:srgbClr val="FFFFFF"/>
                </a:solidFill>
              </a14:hiddenFill>
            </a:ext>
          </a:extLst>
        </p:spPr>
      </p:pic>
      <p:sp>
        <p:nvSpPr>
          <p:cNvPr id="23" name="Right Arrow 22"/>
          <p:cNvSpPr/>
          <p:nvPr/>
        </p:nvSpPr>
        <p:spPr>
          <a:xfrm rot="2887989">
            <a:off x="5145685" y="2265415"/>
            <a:ext cx="685442" cy="303842"/>
          </a:xfrm>
          <a:prstGeom prst="rightArrow">
            <a:avLst>
              <a:gd name="adj1" fmla="val 50000"/>
              <a:gd name="adj2" fmla="val 767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ight Arrow 18"/>
          <p:cNvSpPr/>
          <p:nvPr/>
        </p:nvSpPr>
        <p:spPr>
          <a:xfrm rot="18729422">
            <a:off x="3214904" y="2266005"/>
            <a:ext cx="685442" cy="303842"/>
          </a:xfrm>
          <a:prstGeom prst="rightArrow">
            <a:avLst>
              <a:gd name="adj1" fmla="val 50000"/>
              <a:gd name="adj2" fmla="val 767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9152106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2078" y="65492"/>
            <a:ext cx="5703952" cy="523220"/>
          </a:xfrm>
          <a:solidFill>
            <a:schemeClr val="accent1">
              <a:lumMod val="75000"/>
              <a:alpha val="90000"/>
            </a:schemeClr>
          </a:solidFill>
        </p:spPr>
        <p:txBody>
          <a:bodyPr vert="horz" wrap="none" lIns="360000" tIns="45720" rIns="91440" bIns="45720" rtlCol="0" anchor="ctr">
            <a:spAutoFit/>
          </a:bodyPr>
          <a:lstStyle/>
          <a:p>
            <a:r>
              <a:rPr lang="en-US" dirty="0" err="1">
                <a:latin typeface="Trebuchet MS" charset="0"/>
              </a:rPr>
              <a:t>Revisión</a:t>
            </a:r>
            <a:r>
              <a:rPr lang="en-US" dirty="0">
                <a:latin typeface="Trebuchet MS" charset="0"/>
              </a:rPr>
              <a:t>: </a:t>
            </a:r>
            <a:r>
              <a:rPr lang="en-US" dirty="0" err="1">
                <a:latin typeface="Trebuchet MS" charset="0"/>
              </a:rPr>
              <a:t>literatura</a:t>
            </a:r>
            <a:r>
              <a:rPr lang="en-US" dirty="0">
                <a:latin typeface="Trebuchet MS" charset="0"/>
              </a:rPr>
              <a:t> y </a:t>
            </a:r>
            <a:r>
              <a:rPr lang="en-US" dirty="0" err="1">
                <a:latin typeface="Trebuchet MS" charset="0"/>
              </a:rPr>
              <a:t>entrevistas</a:t>
            </a:r>
            <a:endParaRPr lang="en-US" dirty="0">
              <a:latin typeface="Trebuchet MS" charset="0"/>
            </a:endParaRPr>
          </a:p>
        </p:txBody>
      </p:sp>
      <p:pic>
        <p:nvPicPr>
          <p:cNvPr id="9" name="Imagen 8">
            <a:extLst>
              <a:ext uri="{FF2B5EF4-FFF2-40B4-BE49-F238E27FC236}">
                <a16:creationId xmlns:a16="http://schemas.microsoft.com/office/drawing/2014/main" id="{3E9E94F5-7C80-4FCA-9238-130FC130D8EE}"/>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15645" y="1668439"/>
            <a:ext cx="5076818" cy="2199755"/>
          </a:xfrm>
          <a:prstGeom prst="rect">
            <a:avLst/>
          </a:prstGeom>
        </p:spPr>
      </p:pic>
      <p:sp>
        <p:nvSpPr>
          <p:cNvPr id="2" name="CuadroTexto 1">
            <a:extLst>
              <a:ext uri="{FF2B5EF4-FFF2-40B4-BE49-F238E27FC236}">
                <a16:creationId xmlns:a16="http://schemas.microsoft.com/office/drawing/2014/main" id="{809906F4-0D16-4253-9EDB-2FFD3983B20A}"/>
              </a:ext>
            </a:extLst>
          </p:cNvPr>
          <p:cNvSpPr txBox="1"/>
          <p:nvPr/>
        </p:nvSpPr>
        <p:spPr>
          <a:xfrm>
            <a:off x="6008428" y="2427132"/>
            <a:ext cx="2896737" cy="577081"/>
          </a:xfrm>
          <a:prstGeom prst="rect">
            <a:avLst/>
          </a:prstGeom>
          <a:noFill/>
        </p:spPr>
        <p:txBody>
          <a:bodyPr wrap="square" rtlCol="0">
            <a:spAutoFit/>
          </a:bodyPr>
          <a:lstStyle/>
          <a:p>
            <a:r>
              <a:rPr lang="en-US" b="1" dirty="0"/>
              <a:t>111 </a:t>
            </a:r>
            <a:r>
              <a:rPr lang="en-US" b="1" dirty="0" err="1"/>
              <a:t>entrevistas</a:t>
            </a:r>
            <a:r>
              <a:rPr lang="en-US" b="1" dirty="0"/>
              <a:t> </a:t>
            </a:r>
            <a:r>
              <a:rPr lang="en-US" b="1" dirty="0" err="1"/>
              <a:t>en</a:t>
            </a:r>
            <a:r>
              <a:rPr lang="en-US" b="1" dirty="0"/>
              <a:t> 3 </a:t>
            </a:r>
            <a:r>
              <a:rPr lang="en-US" b="1" dirty="0" err="1"/>
              <a:t>países</a:t>
            </a:r>
            <a:r>
              <a:rPr lang="en-US" b="1" dirty="0"/>
              <a:t> </a:t>
            </a:r>
          </a:p>
          <a:p>
            <a:endParaRPr lang="en-US" sz="1350" dirty="0"/>
          </a:p>
        </p:txBody>
      </p:sp>
      <p:graphicFrame>
        <p:nvGraphicFramePr>
          <p:cNvPr id="11" name="Gráfico 10">
            <a:extLst>
              <a:ext uri="{FF2B5EF4-FFF2-40B4-BE49-F238E27FC236}">
                <a16:creationId xmlns:a16="http://schemas.microsoft.com/office/drawing/2014/main" id="{4F1D70EA-3E34-45AB-83EB-39A2551E55B0}"/>
              </a:ext>
            </a:extLst>
          </p:cNvPr>
          <p:cNvGraphicFramePr>
            <a:graphicFrameLocks/>
          </p:cNvGraphicFramePr>
          <p:nvPr/>
        </p:nvGraphicFramePr>
        <p:xfrm>
          <a:off x="2569192" y="1177120"/>
          <a:ext cx="5363570" cy="28941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a:ext uri="{FF2B5EF4-FFF2-40B4-BE49-F238E27FC236}">
                <a16:creationId xmlns:a16="http://schemas.microsoft.com/office/drawing/2014/main" id="{4F1D70EA-3E34-45AB-83EB-39A2551E55B0}"/>
              </a:ext>
            </a:extLst>
          </p:cNvPr>
          <p:cNvGraphicFramePr>
            <a:graphicFrameLocks/>
          </p:cNvGraphicFramePr>
          <p:nvPr>
            <p:extLst>
              <p:ext uri="{D42A27DB-BD31-4B8C-83A1-F6EECF244321}">
                <p14:modId xmlns:p14="http://schemas.microsoft.com/office/powerpoint/2010/main" val="3703858770"/>
              </p:ext>
            </p:extLst>
          </p:nvPr>
        </p:nvGraphicFramePr>
        <p:xfrm>
          <a:off x="5748388" y="2715672"/>
          <a:ext cx="2806322" cy="2057400"/>
        </p:xfrm>
        <a:graphic>
          <a:graphicData uri="http://schemas.openxmlformats.org/drawingml/2006/chart">
            <c:chart xmlns:c="http://schemas.openxmlformats.org/drawingml/2006/chart" xmlns:r="http://schemas.openxmlformats.org/officeDocument/2006/relationships" r:id="rId5"/>
          </a:graphicData>
        </a:graphic>
      </p:graphicFrame>
      <p:sp>
        <p:nvSpPr>
          <p:cNvPr id="6" name="CuadroTexto 5">
            <a:extLst>
              <a:ext uri="{FF2B5EF4-FFF2-40B4-BE49-F238E27FC236}">
                <a16:creationId xmlns:a16="http://schemas.microsoft.com/office/drawing/2014/main" id="{1DAC4341-E2AA-485E-977F-CFD9E6F127C1}"/>
              </a:ext>
            </a:extLst>
          </p:cNvPr>
          <p:cNvSpPr txBox="1"/>
          <p:nvPr/>
        </p:nvSpPr>
        <p:spPr>
          <a:xfrm>
            <a:off x="6049371" y="1013346"/>
            <a:ext cx="2855794" cy="1200329"/>
          </a:xfrm>
          <a:prstGeom prst="rect">
            <a:avLst/>
          </a:prstGeom>
          <a:noFill/>
        </p:spPr>
        <p:txBody>
          <a:bodyPr wrap="square" rtlCol="0">
            <a:spAutoFit/>
          </a:bodyPr>
          <a:lstStyle/>
          <a:p>
            <a:r>
              <a:rPr lang="en-US" b="1" dirty="0" err="1"/>
              <a:t>Revisión</a:t>
            </a:r>
            <a:r>
              <a:rPr lang="en-US" b="1" dirty="0"/>
              <a:t> y </a:t>
            </a:r>
            <a:r>
              <a:rPr lang="en-US" b="1" dirty="0" err="1"/>
              <a:t>selección</a:t>
            </a:r>
            <a:r>
              <a:rPr lang="en-US" b="1" dirty="0"/>
              <a:t> de: </a:t>
            </a:r>
          </a:p>
          <a:p>
            <a:pPr marL="257175" indent="-257175">
              <a:buFont typeface="Arial" panose="020B0604020202020204" pitchFamily="34" charset="0"/>
              <a:buChar char="•"/>
            </a:pPr>
            <a:r>
              <a:rPr lang="en-US" b="1" dirty="0"/>
              <a:t>82 </a:t>
            </a:r>
            <a:r>
              <a:rPr lang="en-US" b="1" dirty="0" err="1"/>
              <a:t>tesis</a:t>
            </a:r>
            <a:endParaRPr lang="en-US" b="1" dirty="0"/>
          </a:p>
          <a:p>
            <a:pPr marL="257175" indent="-257175">
              <a:buFont typeface="Arial" panose="020B0604020202020204" pitchFamily="34" charset="0"/>
              <a:buChar char="•"/>
            </a:pPr>
            <a:r>
              <a:rPr lang="en-US" b="1" dirty="0"/>
              <a:t>24 </a:t>
            </a:r>
            <a:r>
              <a:rPr lang="en-US" b="1" dirty="0" err="1"/>
              <a:t>artículos</a:t>
            </a:r>
            <a:r>
              <a:rPr lang="en-US" b="1" dirty="0"/>
              <a:t> </a:t>
            </a:r>
            <a:r>
              <a:rPr lang="en-US" b="1" dirty="0" err="1"/>
              <a:t>científicos</a:t>
            </a:r>
            <a:endParaRPr lang="en-US" b="1" dirty="0"/>
          </a:p>
          <a:p>
            <a:pPr marL="257175" indent="-257175">
              <a:buFont typeface="Arial" panose="020B0604020202020204" pitchFamily="34" charset="0"/>
              <a:buChar char="•"/>
            </a:pPr>
            <a:r>
              <a:rPr lang="en-US" b="1" dirty="0"/>
              <a:t>17 </a:t>
            </a:r>
            <a:r>
              <a:rPr lang="en-US" b="1" dirty="0" err="1"/>
              <a:t>Manuales</a:t>
            </a:r>
            <a:endParaRPr lang="en-US" b="1" dirty="0"/>
          </a:p>
        </p:txBody>
      </p:sp>
      <p:sp>
        <p:nvSpPr>
          <p:cNvPr id="8" name="Abrir llave 7">
            <a:extLst>
              <a:ext uri="{FF2B5EF4-FFF2-40B4-BE49-F238E27FC236}">
                <a16:creationId xmlns:a16="http://schemas.microsoft.com/office/drawing/2014/main" id="{9ADF5295-36C4-43F7-8171-4FC5AC540E2A}"/>
              </a:ext>
            </a:extLst>
          </p:cNvPr>
          <p:cNvSpPr/>
          <p:nvPr/>
        </p:nvSpPr>
        <p:spPr>
          <a:xfrm>
            <a:off x="5312392" y="757451"/>
            <a:ext cx="388961" cy="4165979"/>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sz="1350"/>
          </a:p>
        </p:txBody>
      </p:sp>
    </p:spTree>
    <p:extLst>
      <p:ext uri="{BB962C8B-B14F-4D97-AF65-F5344CB8AC3E}">
        <p14:creationId xmlns:p14="http://schemas.microsoft.com/office/powerpoint/2010/main" val="886282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1806497" y="972270"/>
            <a:ext cx="5742879" cy="43931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99352C"/>
              </a:buClr>
              <a:buFont typeface="Arial"/>
              <a:buChar char="•"/>
              <a:defRPr sz="3200" kern="1200">
                <a:solidFill>
                  <a:srgbClr val="3D3935"/>
                </a:solidFill>
                <a:latin typeface="Trebuchet MS" charset="0"/>
                <a:ea typeface="Trebuchet MS" charset="0"/>
                <a:cs typeface="Trebuchet MS" charset="0"/>
              </a:defRPr>
            </a:lvl1pPr>
            <a:lvl2pPr marL="742950" indent="-285750" algn="l" defTabSz="457200" rtl="0" eaLnBrk="1" latinLnBrk="0" hangingPunct="1">
              <a:spcBef>
                <a:spcPct val="20000"/>
              </a:spcBef>
              <a:buClr>
                <a:srgbClr val="99352C"/>
              </a:buClr>
              <a:buFont typeface="Arial"/>
              <a:buChar char="–"/>
              <a:defRPr sz="2800" kern="1200">
                <a:solidFill>
                  <a:srgbClr val="3D3935"/>
                </a:solidFill>
                <a:latin typeface="Trebuchet MS" charset="0"/>
                <a:ea typeface="Trebuchet MS" charset="0"/>
                <a:cs typeface="Trebuchet MS" charset="0"/>
              </a:defRPr>
            </a:lvl2pPr>
            <a:lvl3pPr marL="1143000" indent="-228600" algn="l" defTabSz="457200" rtl="0" eaLnBrk="1" latinLnBrk="0" hangingPunct="1">
              <a:spcBef>
                <a:spcPct val="20000"/>
              </a:spcBef>
              <a:buClr>
                <a:srgbClr val="99352C"/>
              </a:buClr>
              <a:buFont typeface="Arial"/>
              <a:buChar char="•"/>
              <a:defRPr sz="2400" kern="1200">
                <a:solidFill>
                  <a:srgbClr val="3D3935"/>
                </a:solidFill>
                <a:latin typeface="Trebuchet MS" charset="0"/>
                <a:ea typeface="Trebuchet MS" charset="0"/>
                <a:cs typeface="Trebuchet MS" charset="0"/>
              </a:defRPr>
            </a:lvl3pPr>
            <a:lvl4pPr marL="16002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4pPr>
            <a:lvl5pPr marL="20574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800" dirty="0">
                <a:solidFill>
                  <a:schemeClr val="accent1">
                    <a:lumMod val="75000"/>
                  </a:schemeClr>
                </a:solidFill>
              </a:rPr>
              <a:t>De </a:t>
            </a:r>
            <a:r>
              <a:rPr lang="en-US" sz="2800" dirty="0" err="1">
                <a:solidFill>
                  <a:schemeClr val="accent1">
                    <a:lumMod val="75000"/>
                  </a:schemeClr>
                </a:solidFill>
              </a:rPr>
              <a:t>biogás</a:t>
            </a:r>
            <a:r>
              <a:rPr lang="en-US" sz="2800" dirty="0">
                <a:solidFill>
                  <a:schemeClr val="accent1">
                    <a:lumMod val="75000"/>
                  </a:schemeClr>
                </a:solidFill>
              </a:rPr>
              <a:t> a biol</a:t>
            </a:r>
            <a:endParaRPr lang="en-US" sz="2800" baseline="-25000" dirty="0">
              <a:solidFill>
                <a:schemeClr val="accent1">
                  <a:lumMod val="75000"/>
                </a:schemeClr>
              </a:solidFill>
            </a:endParaRPr>
          </a:p>
        </p:txBody>
      </p:sp>
      <p:sp>
        <p:nvSpPr>
          <p:cNvPr id="5" name="Title 4"/>
          <p:cNvSpPr>
            <a:spLocks noGrp="1"/>
          </p:cNvSpPr>
          <p:nvPr>
            <p:ph type="title"/>
          </p:nvPr>
        </p:nvSpPr>
        <p:spPr>
          <a:xfrm>
            <a:off x="0" y="212082"/>
            <a:ext cx="8923103" cy="523220"/>
          </a:xfrm>
          <a:solidFill>
            <a:schemeClr val="accent1">
              <a:lumMod val="75000"/>
              <a:alpha val="90000"/>
            </a:schemeClr>
          </a:solidFill>
        </p:spPr>
        <p:txBody>
          <a:bodyPr/>
          <a:lstStyle/>
          <a:p>
            <a:r>
              <a:rPr lang="en-US" dirty="0" err="1"/>
              <a:t>Terminología</a:t>
            </a:r>
            <a:r>
              <a:rPr lang="en-US" dirty="0"/>
              <a:t> </a:t>
            </a:r>
            <a:r>
              <a:rPr lang="en-US" dirty="0" err="1"/>
              <a:t>diferenciada</a:t>
            </a:r>
            <a:r>
              <a:rPr lang="en-US" dirty="0"/>
              <a:t> para </a:t>
            </a:r>
            <a:r>
              <a:rPr lang="en-US" dirty="0" err="1"/>
              <a:t>productos</a:t>
            </a:r>
            <a:r>
              <a:rPr lang="en-US" dirty="0"/>
              <a:t> </a:t>
            </a:r>
            <a:r>
              <a:rPr lang="en-US" dirty="0" err="1"/>
              <a:t>distintos</a:t>
            </a:r>
            <a:endParaRPr lang="en-US" dirty="0"/>
          </a:p>
        </p:txBody>
      </p:sp>
      <p:pic>
        <p:nvPicPr>
          <p:cNvPr id="21" name="Picture 20"/>
          <p:cNvPicPr>
            <a:picLocks noChangeAspect="1"/>
          </p:cNvPicPr>
          <p:nvPr/>
        </p:nvPicPr>
        <p:blipFill>
          <a:blip r:embed="rId3"/>
          <a:stretch>
            <a:fillRect/>
          </a:stretch>
        </p:blipFill>
        <p:spPr>
          <a:xfrm>
            <a:off x="490590" y="2103892"/>
            <a:ext cx="2070823" cy="1942235"/>
          </a:xfrm>
          <a:prstGeom prst="rect">
            <a:avLst/>
          </a:prstGeom>
        </p:spPr>
      </p:pic>
      <p:pic>
        <p:nvPicPr>
          <p:cNvPr id="22" name="Picture 21"/>
          <p:cNvPicPr>
            <a:picLocks noChangeAspect="1"/>
          </p:cNvPicPr>
          <p:nvPr/>
        </p:nvPicPr>
        <p:blipFill>
          <a:blip r:embed="rId4"/>
          <a:stretch>
            <a:fillRect/>
          </a:stretch>
        </p:blipFill>
        <p:spPr>
          <a:xfrm>
            <a:off x="6654771" y="2080461"/>
            <a:ext cx="2168481" cy="1951994"/>
          </a:xfrm>
          <a:prstGeom prst="rect">
            <a:avLst/>
          </a:prstGeom>
        </p:spPr>
      </p:pic>
      <p:sp>
        <p:nvSpPr>
          <p:cNvPr id="24" name="Rounded Rectangle 23"/>
          <p:cNvSpPr/>
          <p:nvPr/>
        </p:nvSpPr>
        <p:spPr>
          <a:xfrm>
            <a:off x="2963894" y="1648550"/>
            <a:ext cx="3359684" cy="2867891"/>
          </a:xfrm>
          <a:prstGeom prst="roundRect">
            <a:avLst/>
          </a:prstGeom>
          <a:solidFill>
            <a:srgbClr val="5B9BD5">
              <a:lumMod val="75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Rounded Rectangle 24"/>
          <p:cNvSpPr/>
          <p:nvPr/>
        </p:nvSpPr>
        <p:spPr>
          <a:xfrm>
            <a:off x="3348359" y="2168096"/>
            <a:ext cx="2975219" cy="2348345"/>
          </a:xfrm>
          <a:prstGeom prst="roundRect">
            <a:avLst/>
          </a:prstGeom>
          <a:solidFill>
            <a:srgbClr val="70AD47"/>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ounded Rectangle 25"/>
          <p:cNvSpPr/>
          <p:nvPr/>
        </p:nvSpPr>
        <p:spPr>
          <a:xfrm>
            <a:off x="3722431" y="2604514"/>
            <a:ext cx="2601147" cy="1911926"/>
          </a:xfrm>
          <a:prstGeom prst="roundRect">
            <a:avLst/>
          </a:prstGeom>
          <a:solidFill>
            <a:srgbClr val="ED7D31">
              <a:lumMod val="75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Rounded Rectangle 26"/>
          <p:cNvSpPr/>
          <p:nvPr/>
        </p:nvSpPr>
        <p:spPr>
          <a:xfrm>
            <a:off x="4294984" y="3079429"/>
            <a:ext cx="2028595" cy="1437012"/>
          </a:xfrm>
          <a:prstGeom prst="roundRect">
            <a:avLst/>
          </a:prstGeom>
          <a:solidFill>
            <a:srgbClr val="FFC00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Rounded Rectangle 27"/>
          <p:cNvSpPr/>
          <p:nvPr/>
        </p:nvSpPr>
        <p:spPr>
          <a:xfrm>
            <a:off x="4834259" y="3586395"/>
            <a:ext cx="1489320" cy="919465"/>
          </a:xfrm>
          <a:prstGeom prst="roundRect">
            <a:avLst/>
          </a:prstGeom>
          <a:solidFill>
            <a:srgbClr val="FF000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p:cNvGrpSpPr/>
          <p:nvPr/>
        </p:nvGrpSpPr>
        <p:grpSpPr>
          <a:xfrm>
            <a:off x="3015482" y="3339927"/>
            <a:ext cx="1106624" cy="913684"/>
            <a:chOff x="1295400" y="4340809"/>
            <a:chExt cx="1736280" cy="1533220"/>
          </a:xfrm>
        </p:grpSpPr>
        <p:sp>
          <p:nvSpPr>
            <p:cNvPr id="30" name="Oval 29"/>
            <p:cNvSpPr/>
            <p:nvPr/>
          </p:nvSpPr>
          <p:spPr>
            <a:xfrm>
              <a:off x="1295400" y="4340809"/>
              <a:ext cx="1736280" cy="1533220"/>
            </a:xfrm>
            <a:prstGeom prst="ellipse">
              <a:avLst/>
            </a:prstGeom>
            <a:solidFill>
              <a:srgbClr val="FFC000">
                <a:lumMod val="60000"/>
                <a:lumOff val="40000"/>
                <a:alpha val="77000"/>
              </a:srgbClr>
            </a:solidFill>
            <a:ln w="12700" cap="flat" cmpd="sng" algn="ctr">
              <a:solidFill>
                <a:srgbClr val="5B9BD5">
                  <a:shade val="50000"/>
                  <a:alpha val="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TextBox 30"/>
            <p:cNvSpPr txBox="1"/>
            <p:nvPr/>
          </p:nvSpPr>
          <p:spPr>
            <a:xfrm>
              <a:off x="1434927" y="4655362"/>
              <a:ext cx="1596751" cy="98128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solidFill>
                  <a:effectLst/>
                  <a:uLnTx/>
                  <a:uFillTx/>
                </a:rPr>
                <a:t>Caldo</a:t>
              </a:r>
              <a:r>
                <a:rPr kumimoji="0" lang="en-US" sz="1600" b="0" i="0" u="none" strike="noStrike" kern="0" cap="none" spc="0" normalizeH="0" baseline="0" noProof="0" dirty="0">
                  <a:ln>
                    <a:noFill/>
                  </a:ln>
                  <a:solidFill>
                    <a:prstClr val="black"/>
                  </a:solidFill>
                  <a:effectLst/>
                  <a:uLnTx/>
                  <a:uFillTx/>
                </a:rPr>
                <a:t> de </a:t>
              </a:r>
              <a:r>
                <a:rPr kumimoji="0" lang="en-US" sz="1600" b="0" i="0" u="none" strike="noStrike" kern="0" cap="none" spc="0" normalizeH="0" baseline="0" noProof="0" dirty="0" err="1">
                  <a:ln>
                    <a:noFill/>
                  </a:ln>
                  <a:solidFill>
                    <a:prstClr val="black"/>
                  </a:solidFill>
                  <a:effectLst/>
                  <a:uLnTx/>
                  <a:uFillTx/>
                </a:rPr>
                <a:t>minerales</a:t>
              </a:r>
              <a:endParaRPr kumimoji="0" lang="en-US" sz="1600" b="0" i="0" u="none" strike="noStrike" kern="0" cap="none" spc="0" normalizeH="0" baseline="0" noProof="0" dirty="0">
                <a:ln>
                  <a:noFill/>
                </a:ln>
                <a:solidFill>
                  <a:prstClr val="black"/>
                </a:solidFill>
                <a:effectLst/>
                <a:uLnTx/>
                <a:uFillTx/>
              </a:endParaRPr>
            </a:p>
          </p:txBody>
        </p:sp>
      </p:grpSp>
      <p:sp>
        <p:nvSpPr>
          <p:cNvPr id="32" name="TextBox 31"/>
          <p:cNvSpPr txBox="1"/>
          <p:nvPr/>
        </p:nvSpPr>
        <p:spPr>
          <a:xfrm>
            <a:off x="3273281" y="1721285"/>
            <a:ext cx="17711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rPr>
              <a:t>Bioestimulante</a:t>
            </a:r>
          </a:p>
        </p:txBody>
      </p:sp>
      <p:sp>
        <p:nvSpPr>
          <p:cNvPr id="33" name="TextBox 32"/>
          <p:cNvSpPr txBox="1"/>
          <p:nvPr/>
        </p:nvSpPr>
        <p:spPr>
          <a:xfrm>
            <a:off x="3640090" y="2214794"/>
            <a:ext cx="1305679" cy="400110"/>
          </a:xfrm>
          <a:prstGeom prst="rect">
            <a:avLst/>
          </a:prstGeom>
          <a:solidFill>
            <a:srgbClr val="70AD47"/>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rPr>
              <a:t>Bioinsumo</a:t>
            </a:r>
          </a:p>
        </p:txBody>
      </p:sp>
      <p:sp>
        <p:nvSpPr>
          <p:cNvPr id="34" name="TextBox 33"/>
          <p:cNvSpPr txBox="1"/>
          <p:nvPr/>
        </p:nvSpPr>
        <p:spPr>
          <a:xfrm>
            <a:off x="3975567" y="2656348"/>
            <a:ext cx="1700404" cy="400110"/>
          </a:xfrm>
          <a:prstGeom prst="rect">
            <a:avLst/>
          </a:prstGeom>
          <a:solidFill>
            <a:srgbClr val="ED7D31">
              <a:lumMod val="75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rPr>
              <a:t>Biofermento</a:t>
            </a:r>
          </a:p>
        </p:txBody>
      </p:sp>
      <p:sp>
        <p:nvSpPr>
          <p:cNvPr id="35" name="TextBox 34"/>
          <p:cNvSpPr txBox="1"/>
          <p:nvPr/>
        </p:nvSpPr>
        <p:spPr>
          <a:xfrm>
            <a:off x="4366054" y="3139585"/>
            <a:ext cx="1649283" cy="400110"/>
          </a:xfrm>
          <a:prstGeom prst="rect">
            <a:avLst/>
          </a:prstGeom>
          <a:solidFill>
            <a:srgbClr val="FFC0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Biofertilizante</a:t>
            </a:r>
          </a:p>
        </p:txBody>
      </p:sp>
      <p:sp>
        <p:nvSpPr>
          <p:cNvPr id="36" name="TextBox 35"/>
          <p:cNvSpPr txBox="1"/>
          <p:nvPr/>
        </p:nvSpPr>
        <p:spPr>
          <a:xfrm>
            <a:off x="4940506" y="3791945"/>
            <a:ext cx="1279162" cy="461665"/>
          </a:xfrm>
          <a:prstGeom prst="rect">
            <a:avLst/>
          </a:prstGeom>
          <a:solidFill>
            <a:srgbClr val="FF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Biol</a:t>
            </a:r>
          </a:p>
        </p:txBody>
      </p:sp>
    </p:spTree>
    <p:extLst>
      <p:ext uri="{BB962C8B-B14F-4D97-AF65-F5344CB8AC3E}">
        <p14:creationId xmlns:p14="http://schemas.microsoft.com/office/powerpoint/2010/main" val="3146562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ontent Placeholder 2"/>
          <p:cNvSpPr txBox="1">
            <a:spLocks/>
          </p:cNvSpPr>
          <p:nvPr/>
        </p:nvSpPr>
        <p:spPr>
          <a:xfrm>
            <a:off x="80872" y="902055"/>
            <a:ext cx="8516718" cy="43931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99352C"/>
              </a:buClr>
              <a:buFont typeface="Arial"/>
              <a:buChar char="•"/>
              <a:defRPr sz="3200" kern="1200">
                <a:solidFill>
                  <a:srgbClr val="3D3935"/>
                </a:solidFill>
                <a:latin typeface="Trebuchet MS" charset="0"/>
                <a:ea typeface="Trebuchet MS" charset="0"/>
                <a:cs typeface="Trebuchet MS" charset="0"/>
              </a:defRPr>
            </a:lvl1pPr>
            <a:lvl2pPr marL="742950" indent="-285750" algn="l" defTabSz="457200" rtl="0" eaLnBrk="1" latinLnBrk="0" hangingPunct="1">
              <a:spcBef>
                <a:spcPct val="20000"/>
              </a:spcBef>
              <a:buClr>
                <a:srgbClr val="99352C"/>
              </a:buClr>
              <a:buFont typeface="Arial"/>
              <a:buChar char="–"/>
              <a:defRPr sz="2800" kern="1200">
                <a:solidFill>
                  <a:srgbClr val="3D3935"/>
                </a:solidFill>
                <a:latin typeface="Trebuchet MS" charset="0"/>
                <a:ea typeface="Trebuchet MS" charset="0"/>
                <a:cs typeface="Trebuchet MS" charset="0"/>
              </a:defRPr>
            </a:lvl2pPr>
            <a:lvl3pPr marL="1143000" indent="-228600" algn="l" defTabSz="457200" rtl="0" eaLnBrk="1" latinLnBrk="0" hangingPunct="1">
              <a:spcBef>
                <a:spcPct val="20000"/>
              </a:spcBef>
              <a:buClr>
                <a:srgbClr val="99352C"/>
              </a:buClr>
              <a:buFont typeface="Arial"/>
              <a:buChar char="•"/>
              <a:defRPr sz="2400" kern="1200">
                <a:solidFill>
                  <a:srgbClr val="3D3935"/>
                </a:solidFill>
                <a:latin typeface="Trebuchet MS" charset="0"/>
                <a:ea typeface="Trebuchet MS" charset="0"/>
                <a:cs typeface="Trebuchet MS" charset="0"/>
              </a:defRPr>
            </a:lvl3pPr>
            <a:lvl4pPr marL="16002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4pPr>
            <a:lvl5pPr marL="20574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defTabSz="914400">
              <a:spcBef>
                <a:spcPts val="0"/>
              </a:spcBef>
              <a:buClrTx/>
              <a:buNone/>
              <a:defRPr/>
            </a:pPr>
            <a:r>
              <a:rPr lang="es-MX" b="1" dirty="0">
                <a:solidFill>
                  <a:srgbClr val="C00000"/>
                </a:solidFill>
              </a:rPr>
              <a:t>El biol </a:t>
            </a:r>
            <a:r>
              <a:rPr lang="es-MX" sz="2400" b="1" dirty="0">
                <a:solidFill>
                  <a:srgbClr val="C00000"/>
                </a:solidFill>
              </a:rPr>
              <a:t>– Abono foliar producto de fermentación anaeróbica (sin ingreso del aire), a base de estiércol, puede proceder de un biodigestor, o ser fabricado de manera casera </a:t>
            </a:r>
            <a:endParaRPr lang="es-PE" sz="2400" b="1" dirty="0">
              <a:solidFill>
                <a:srgbClr val="C00000"/>
              </a:solidFill>
            </a:endParaRPr>
          </a:p>
        </p:txBody>
      </p:sp>
      <p:sp>
        <p:nvSpPr>
          <p:cNvPr id="5" name="Title 4"/>
          <p:cNvSpPr>
            <a:spLocks noGrp="1"/>
          </p:cNvSpPr>
          <p:nvPr>
            <p:ph type="title"/>
          </p:nvPr>
        </p:nvSpPr>
        <p:spPr>
          <a:xfrm>
            <a:off x="0" y="212082"/>
            <a:ext cx="4036124" cy="523220"/>
          </a:xfrm>
          <a:solidFill>
            <a:schemeClr val="accent1">
              <a:lumMod val="75000"/>
              <a:alpha val="90000"/>
            </a:schemeClr>
          </a:solidFill>
        </p:spPr>
        <p:txBody>
          <a:bodyPr/>
          <a:lstStyle/>
          <a:p>
            <a:r>
              <a:rPr lang="en-US" dirty="0" err="1"/>
              <a:t>Proceso</a:t>
            </a:r>
            <a:r>
              <a:rPr lang="en-US" dirty="0"/>
              <a:t> y </a:t>
            </a:r>
            <a:r>
              <a:rPr lang="en-US" dirty="0" err="1"/>
              <a:t>propiedades</a:t>
            </a:r>
            <a:endParaRPr lang="en-US" dirty="0"/>
          </a:p>
        </p:txBody>
      </p:sp>
      <p:sp>
        <p:nvSpPr>
          <p:cNvPr id="19" name="Content Placeholder 2"/>
          <p:cNvSpPr txBox="1">
            <a:spLocks/>
          </p:cNvSpPr>
          <p:nvPr/>
        </p:nvSpPr>
        <p:spPr>
          <a:xfrm>
            <a:off x="408952" y="2721525"/>
            <a:ext cx="8367058" cy="43931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99352C"/>
              </a:buClr>
              <a:buFont typeface="Arial"/>
              <a:buChar char="•"/>
              <a:defRPr sz="3200" kern="1200">
                <a:solidFill>
                  <a:srgbClr val="3D3935"/>
                </a:solidFill>
                <a:latin typeface="Trebuchet MS" charset="0"/>
                <a:ea typeface="Trebuchet MS" charset="0"/>
                <a:cs typeface="Trebuchet MS" charset="0"/>
              </a:defRPr>
            </a:lvl1pPr>
            <a:lvl2pPr marL="742950" indent="-285750" algn="l" defTabSz="457200" rtl="0" eaLnBrk="1" latinLnBrk="0" hangingPunct="1">
              <a:spcBef>
                <a:spcPct val="20000"/>
              </a:spcBef>
              <a:buClr>
                <a:srgbClr val="99352C"/>
              </a:buClr>
              <a:buFont typeface="Arial"/>
              <a:buChar char="–"/>
              <a:defRPr sz="2800" kern="1200">
                <a:solidFill>
                  <a:srgbClr val="3D3935"/>
                </a:solidFill>
                <a:latin typeface="Trebuchet MS" charset="0"/>
                <a:ea typeface="Trebuchet MS" charset="0"/>
                <a:cs typeface="Trebuchet MS" charset="0"/>
              </a:defRPr>
            </a:lvl2pPr>
            <a:lvl3pPr marL="1143000" indent="-228600" algn="l" defTabSz="457200" rtl="0" eaLnBrk="1" latinLnBrk="0" hangingPunct="1">
              <a:spcBef>
                <a:spcPct val="20000"/>
              </a:spcBef>
              <a:buClr>
                <a:srgbClr val="99352C"/>
              </a:buClr>
              <a:buFont typeface="Arial"/>
              <a:buChar char="•"/>
              <a:defRPr sz="2400" kern="1200">
                <a:solidFill>
                  <a:srgbClr val="3D3935"/>
                </a:solidFill>
                <a:latin typeface="Trebuchet MS" charset="0"/>
                <a:ea typeface="Trebuchet MS" charset="0"/>
                <a:cs typeface="Trebuchet MS" charset="0"/>
              </a:defRPr>
            </a:lvl3pPr>
            <a:lvl4pPr marL="16002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4pPr>
            <a:lvl5pPr marL="20574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solidFill>
                  <a:srgbClr val="000000"/>
                </a:solidFill>
              </a:rPr>
              <a:t>Es un </a:t>
            </a:r>
            <a:r>
              <a:rPr lang="en-US" sz="2400" dirty="0" err="1">
                <a:solidFill>
                  <a:srgbClr val="000000"/>
                </a:solidFill>
              </a:rPr>
              <a:t>proceso</a:t>
            </a:r>
            <a:r>
              <a:rPr lang="en-US" sz="2400" dirty="0">
                <a:solidFill>
                  <a:srgbClr val="000000"/>
                </a:solidFill>
              </a:rPr>
              <a:t> que libera </a:t>
            </a:r>
            <a:r>
              <a:rPr lang="en-US" sz="2400" dirty="0" err="1">
                <a:solidFill>
                  <a:srgbClr val="000000"/>
                </a:solidFill>
              </a:rPr>
              <a:t>nutrientes</a:t>
            </a:r>
            <a:r>
              <a:rPr lang="en-US" sz="2400" dirty="0">
                <a:solidFill>
                  <a:srgbClr val="000000"/>
                </a:solidFill>
              </a:rPr>
              <a:t>, </a:t>
            </a:r>
            <a:r>
              <a:rPr lang="en-US" sz="2400" dirty="0" err="1">
                <a:solidFill>
                  <a:srgbClr val="000000"/>
                </a:solidFill>
              </a:rPr>
              <a:t>como</a:t>
            </a:r>
            <a:r>
              <a:rPr lang="en-US" sz="2400" dirty="0">
                <a:solidFill>
                  <a:srgbClr val="000000"/>
                </a:solidFill>
              </a:rPr>
              <a:t> </a:t>
            </a:r>
            <a:r>
              <a:rPr lang="en-US" sz="2400" dirty="0" err="1">
                <a:solidFill>
                  <a:srgbClr val="000000"/>
                </a:solidFill>
              </a:rPr>
              <a:t>el</a:t>
            </a:r>
            <a:r>
              <a:rPr lang="en-US" sz="2400" dirty="0">
                <a:solidFill>
                  <a:srgbClr val="000000"/>
                </a:solidFill>
              </a:rPr>
              <a:t> </a:t>
            </a:r>
            <a:r>
              <a:rPr lang="en-US" sz="2400" dirty="0" err="1">
                <a:solidFill>
                  <a:srgbClr val="000000"/>
                </a:solidFill>
              </a:rPr>
              <a:t>nitrógeno</a:t>
            </a:r>
            <a:r>
              <a:rPr lang="en-US" sz="2400" dirty="0">
                <a:solidFill>
                  <a:srgbClr val="000000"/>
                </a:solidFill>
              </a:rPr>
              <a:t> y </a:t>
            </a:r>
            <a:r>
              <a:rPr lang="en-US" sz="2400" dirty="0" err="1">
                <a:solidFill>
                  <a:srgbClr val="000000"/>
                </a:solidFill>
              </a:rPr>
              <a:t>el</a:t>
            </a:r>
            <a:r>
              <a:rPr lang="en-US" sz="2400" dirty="0">
                <a:solidFill>
                  <a:srgbClr val="000000"/>
                </a:solidFill>
              </a:rPr>
              <a:t> </a:t>
            </a:r>
            <a:r>
              <a:rPr lang="en-US" sz="2400" dirty="0" err="1">
                <a:solidFill>
                  <a:srgbClr val="000000"/>
                </a:solidFill>
              </a:rPr>
              <a:t>fósforo</a:t>
            </a:r>
            <a:r>
              <a:rPr lang="en-US" sz="2400" dirty="0">
                <a:solidFill>
                  <a:srgbClr val="000000"/>
                </a:solidFill>
              </a:rPr>
              <a:t> de </a:t>
            </a:r>
            <a:r>
              <a:rPr lang="en-US" sz="2400" dirty="0" err="1">
                <a:solidFill>
                  <a:srgbClr val="000000"/>
                </a:solidFill>
              </a:rPr>
              <a:t>materia</a:t>
            </a:r>
            <a:r>
              <a:rPr lang="en-US" sz="2400" dirty="0">
                <a:solidFill>
                  <a:srgbClr val="000000"/>
                </a:solidFill>
              </a:rPr>
              <a:t> </a:t>
            </a:r>
            <a:r>
              <a:rPr lang="en-US" sz="2400" dirty="0" err="1">
                <a:solidFill>
                  <a:srgbClr val="000000"/>
                </a:solidFill>
              </a:rPr>
              <a:t>organica</a:t>
            </a:r>
            <a:r>
              <a:rPr lang="en-US" sz="2400" dirty="0">
                <a:solidFill>
                  <a:srgbClr val="000000"/>
                </a:solidFill>
              </a:rPr>
              <a:t> (i.e. </a:t>
            </a:r>
            <a:r>
              <a:rPr lang="en-US" sz="2400" dirty="0" err="1">
                <a:solidFill>
                  <a:srgbClr val="000000"/>
                </a:solidFill>
              </a:rPr>
              <a:t>estiércol</a:t>
            </a:r>
            <a:r>
              <a:rPr lang="en-US" sz="2400" dirty="0">
                <a:solidFill>
                  <a:srgbClr val="000000"/>
                </a:solidFill>
              </a:rPr>
              <a:t>) </a:t>
            </a:r>
            <a:r>
              <a:rPr lang="en-US" sz="2400" dirty="0" err="1">
                <a:solidFill>
                  <a:srgbClr val="000000"/>
                </a:solidFill>
              </a:rPr>
              <a:t>por</a:t>
            </a:r>
            <a:r>
              <a:rPr lang="en-US" sz="2400" dirty="0">
                <a:solidFill>
                  <a:srgbClr val="000000"/>
                </a:solidFill>
              </a:rPr>
              <a:t> medio de </a:t>
            </a:r>
            <a:r>
              <a:rPr lang="en-US" sz="2400" dirty="0" err="1">
                <a:solidFill>
                  <a:srgbClr val="000000"/>
                </a:solidFill>
              </a:rPr>
              <a:t>una</a:t>
            </a:r>
            <a:r>
              <a:rPr lang="en-US" sz="2400" dirty="0">
                <a:solidFill>
                  <a:srgbClr val="000000"/>
                </a:solidFill>
              </a:rPr>
              <a:t> </a:t>
            </a:r>
            <a:r>
              <a:rPr lang="en-US" sz="2400" dirty="0" err="1">
                <a:solidFill>
                  <a:srgbClr val="000000"/>
                </a:solidFill>
              </a:rPr>
              <a:t>fuente</a:t>
            </a:r>
            <a:r>
              <a:rPr lang="en-US" sz="2400" dirty="0">
                <a:solidFill>
                  <a:srgbClr val="000000"/>
                </a:solidFill>
              </a:rPr>
              <a:t> </a:t>
            </a:r>
            <a:r>
              <a:rPr lang="en-US" sz="2400" dirty="0" err="1">
                <a:solidFill>
                  <a:srgbClr val="000000"/>
                </a:solidFill>
              </a:rPr>
              <a:t>microbiana</a:t>
            </a:r>
            <a:r>
              <a:rPr lang="en-US" sz="2400" dirty="0">
                <a:solidFill>
                  <a:srgbClr val="000000"/>
                </a:solidFill>
              </a:rPr>
              <a:t> </a:t>
            </a:r>
            <a:r>
              <a:rPr lang="en-US" sz="2400" dirty="0" err="1">
                <a:solidFill>
                  <a:srgbClr val="000000"/>
                </a:solidFill>
              </a:rPr>
              <a:t>activada</a:t>
            </a:r>
            <a:r>
              <a:rPr lang="en-US" sz="2400" dirty="0">
                <a:solidFill>
                  <a:srgbClr val="000000"/>
                </a:solidFill>
              </a:rPr>
              <a:t>.</a:t>
            </a:r>
          </a:p>
          <a:p>
            <a:r>
              <a:rPr lang="en-US" sz="2400" dirty="0">
                <a:solidFill>
                  <a:srgbClr val="000000"/>
                </a:solidFill>
              </a:rPr>
              <a:t>Las </a:t>
            </a:r>
            <a:r>
              <a:rPr lang="en-US" sz="2400" dirty="0" err="1">
                <a:solidFill>
                  <a:srgbClr val="000000"/>
                </a:solidFill>
              </a:rPr>
              <a:t>propiedades</a:t>
            </a:r>
            <a:r>
              <a:rPr lang="en-US" sz="2400" dirty="0">
                <a:solidFill>
                  <a:srgbClr val="000000"/>
                </a:solidFill>
              </a:rPr>
              <a:t> finales de un biol </a:t>
            </a:r>
            <a:r>
              <a:rPr lang="en-US" sz="2400" dirty="0" err="1">
                <a:solidFill>
                  <a:srgbClr val="000000"/>
                </a:solidFill>
              </a:rPr>
              <a:t>dependen</a:t>
            </a:r>
            <a:r>
              <a:rPr lang="en-US" sz="2400" dirty="0">
                <a:solidFill>
                  <a:srgbClr val="000000"/>
                </a:solidFill>
              </a:rPr>
              <a:t> de </a:t>
            </a:r>
            <a:r>
              <a:rPr lang="en-US" sz="2400" dirty="0" err="1">
                <a:solidFill>
                  <a:srgbClr val="000000"/>
                </a:solidFill>
              </a:rPr>
              <a:t>los</a:t>
            </a:r>
            <a:r>
              <a:rPr lang="en-US" sz="2400" dirty="0">
                <a:solidFill>
                  <a:srgbClr val="000000"/>
                </a:solidFill>
              </a:rPr>
              <a:t> </a:t>
            </a:r>
            <a:r>
              <a:rPr lang="en-US" sz="2400" dirty="0" err="1">
                <a:solidFill>
                  <a:srgbClr val="000000"/>
                </a:solidFill>
              </a:rPr>
              <a:t>insumos</a:t>
            </a:r>
            <a:r>
              <a:rPr lang="en-US" sz="2400" dirty="0">
                <a:solidFill>
                  <a:srgbClr val="000000"/>
                </a:solidFill>
              </a:rPr>
              <a:t> (feedstocks) al principio, la </a:t>
            </a:r>
            <a:r>
              <a:rPr lang="en-US" sz="2400" dirty="0" err="1">
                <a:solidFill>
                  <a:srgbClr val="000000"/>
                </a:solidFill>
              </a:rPr>
              <a:t>actividad</a:t>
            </a:r>
            <a:r>
              <a:rPr lang="en-US" sz="2400" dirty="0">
                <a:solidFill>
                  <a:srgbClr val="000000"/>
                </a:solidFill>
              </a:rPr>
              <a:t> </a:t>
            </a:r>
            <a:r>
              <a:rPr lang="en-US" sz="2400" dirty="0" err="1">
                <a:solidFill>
                  <a:srgbClr val="000000"/>
                </a:solidFill>
              </a:rPr>
              <a:t>microbiana</a:t>
            </a:r>
            <a:r>
              <a:rPr lang="en-US" sz="2400" dirty="0">
                <a:solidFill>
                  <a:srgbClr val="000000"/>
                </a:solidFill>
              </a:rPr>
              <a:t>, y </a:t>
            </a:r>
            <a:r>
              <a:rPr lang="en-US" sz="2400" dirty="0" err="1">
                <a:solidFill>
                  <a:srgbClr val="000000"/>
                </a:solidFill>
              </a:rPr>
              <a:t>ciertas</a:t>
            </a:r>
            <a:r>
              <a:rPr lang="en-US" sz="2400" dirty="0">
                <a:solidFill>
                  <a:srgbClr val="000000"/>
                </a:solidFill>
              </a:rPr>
              <a:t> </a:t>
            </a:r>
            <a:r>
              <a:rPr lang="en-US" sz="2400" dirty="0" err="1">
                <a:solidFill>
                  <a:srgbClr val="000000"/>
                </a:solidFill>
              </a:rPr>
              <a:t>condiciones</a:t>
            </a:r>
            <a:r>
              <a:rPr lang="en-US" sz="2400" dirty="0">
                <a:solidFill>
                  <a:srgbClr val="000000"/>
                </a:solidFill>
              </a:rPr>
              <a:t> </a:t>
            </a:r>
            <a:r>
              <a:rPr lang="en-US" sz="2400" dirty="0" err="1">
                <a:solidFill>
                  <a:srgbClr val="000000"/>
                </a:solidFill>
              </a:rPr>
              <a:t>químicas</a:t>
            </a:r>
            <a:r>
              <a:rPr lang="en-US" sz="2400" dirty="0">
                <a:solidFill>
                  <a:srgbClr val="000000"/>
                </a:solidFill>
              </a:rPr>
              <a:t> </a:t>
            </a:r>
            <a:r>
              <a:rPr lang="en-US" sz="2400" dirty="0" err="1">
                <a:solidFill>
                  <a:srgbClr val="000000"/>
                </a:solidFill>
              </a:rPr>
              <a:t>como</a:t>
            </a:r>
            <a:r>
              <a:rPr lang="en-US" sz="2400" dirty="0">
                <a:solidFill>
                  <a:srgbClr val="000000"/>
                </a:solidFill>
              </a:rPr>
              <a:t> el </a:t>
            </a:r>
            <a:r>
              <a:rPr lang="en-US" sz="2400" dirty="0" err="1">
                <a:solidFill>
                  <a:srgbClr val="000000"/>
                </a:solidFill>
              </a:rPr>
              <a:t>pH.</a:t>
            </a:r>
            <a:r>
              <a:rPr lang="en-US" sz="2400" dirty="0">
                <a:solidFill>
                  <a:srgbClr val="000000"/>
                </a:solidFill>
              </a:rPr>
              <a:t> </a:t>
            </a:r>
          </a:p>
        </p:txBody>
      </p:sp>
      <p:pic>
        <p:nvPicPr>
          <p:cNvPr id="22" name="Picture 21"/>
          <p:cNvPicPr>
            <a:picLocks noChangeAspect="1"/>
          </p:cNvPicPr>
          <p:nvPr/>
        </p:nvPicPr>
        <p:blipFill>
          <a:blip r:embed="rId3"/>
          <a:stretch>
            <a:fillRect/>
          </a:stretch>
        </p:blipFill>
        <p:spPr>
          <a:xfrm>
            <a:off x="7363450" y="129237"/>
            <a:ext cx="1713334" cy="1212130"/>
          </a:xfrm>
          <a:prstGeom prst="rect">
            <a:avLst/>
          </a:prstGeom>
        </p:spPr>
      </p:pic>
    </p:spTree>
    <p:extLst>
      <p:ext uri="{BB962C8B-B14F-4D97-AF65-F5344CB8AC3E}">
        <p14:creationId xmlns:p14="http://schemas.microsoft.com/office/powerpoint/2010/main" val="19269688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Group 11"/>
          <p:cNvGrpSpPr/>
          <p:nvPr/>
        </p:nvGrpSpPr>
        <p:grpSpPr>
          <a:xfrm>
            <a:off x="10915" y="1044124"/>
            <a:ext cx="5349109" cy="4074318"/>
            <a:chOff x="2007919" y="1146946"/>
            <a:chExt cx="5349109" cy="4074318"/>
          </a:xfrm>
        </p:grpSpPr>
        <p:sp>
          <p:nvSpPr>
            <p:cNvPr id="13" name="TextBox 2"/>
            <p:cNvSpPr txBox="1"/>
            <p:nvPr/>
          </p:nvSpPr>
          <p:spPr>
            <a:xfrm>
              <a:off x="2009225" y="1146946"/>
              <a:ext cx="2974505" cy="2115197"/>
            </a:xfrm>
            <a:prstGeom prst="rect">
              <a:avLst/>
            </a:prstGeom>
            <a:solidFill>
              <a:srgbClr val="92D050"/>
            </a:solidFill>
            <a:ln w="9525" cmpd="sng">
              <a:solidFill>
                <a:sysClr val="windowText" lastClr="000000"/>
              </a:solid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Plantas - 30</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Ajo, Alfalfa, Altamisa, Avena, Cebolla, Cesped, Chondrodendron tomentosum, Cymbopogon citratus, Follaje de haba, Frutos de Solanum mammosum,  Hierba luisa, Hoja de tuna, Hojas de bosque, Hojas de Carica papaya, Mastrante, Mucuna pruriens, Muña, Ortiga, Paja de trigo, Panca de maiz, Platano, Restos de frutas, Restos de hortalizas, Rocoto, Rosa de muerto, Tarwi, Torta de soya, Trebol,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Verdes-picadas, Vicia sativa </a:t>
              </a:r>
            </a:p>
          </p:txBody>
        </p:sp>
        <p:sp>
          <p:nvSpPr>
            <p:cNvPr id="14" name="TextBox 3"/>
            <p:cNvSpPr txBox="1"/>
            <p:nvPr/>
          </p:nvSpPr>
          <p:spPr>
            <a:xfrm>
              <a:off x="4615332" y="3308853"/>
              <a:ext cx="2734247" cy="1912411"/>
            </a:xfrm>
            <a:prstGeom prst="rect">
              <a:avLst/>
            </a:prstGeom>
            <a:solidFill>
              <a:srgbClr val="FFC000">
                <a:lumMod val="60000"/>
                <a:lumOff val="40000"/>
              </a:srgbClr>
            </a:solidFill>
            <a:ln w="9525" cmpd="sng">
              <a:solidFill>
                <a:sysClr val="windowText" lastClr="000000"/>
              </a:solid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Otros organicos - 23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                             Arroz cocido, Azucar (rubia), Caldo de carne, Carbón, Cáscara de huevo, Ceniza de madera o estiercol, Cerveza, Chancaca, Extracto de compostaje, Guano de Islas, Harina de huesos, Harina de pescado, Humus de lombriz, Leche, Melaza, Miel, Orina de vaca, Orina fermentada, Restos de hígado, Restos de pescado, Sal de ganado, Sangre, Suero de leche, Yeso, Yogurt </a:t>
              </a:r>
            </a:p>
          </p:txBody>
        </p:sp>
        <p:sp>
          <p:nvSpPr>
            <p:cNvPr id="15" name="TextBox 4"/>
            <p:cNvSpPr txBox="1"/>
            <p:nvPr/>
          </p:nvSpPr>
          <p:spPr>
            <a:xfrm>
              <a:off x="5031855" y="1484422"/>
              <a:ext cx="2325173" cy="1764628"/>
            </a:xfrm>
            <a:prstGeom prst="rect">
              <a:avLst/>
            </a:prstGeom>
            <a:solidFill>
              <a:srgbClr val="44546A">
                <a:lumMod val="20000"/>
                <a:lumOff val="80000"/>
              </a:srgbClr>
            </a:solidFill>
            <a:ln w="9525" cmpd="sng">
              <a:solidFill>
                <a:sysClr val="windowText" lastClr="000000"/>
              </a:solid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No-</a:t>
              </a:r>
              <a:r>
                <a:rPr kumimoji="0" lang="en-US" sz="1800" b="1" i="0" u="none" strike="noStrike" kern="0" cap="none" spc="0" normalizeH="0" baseline="0" noProof="0" dirty="0" err="1">
                  <a:ln>
                    <a:noFill/>
                  </a:ln>
                  <a:solidFill>
                    <a:prstClr val="black"/>
                  </a:solidFill>
                  <a:effectLst/>
                  <a:uLnTx/>
                  <a:uFillTx/>
                  <a:latin typeface="Calibri" panose="020F0502020204030204"/>
                  <a:ea typeface="+mn-ea"/>
                  <a:cs typeface="+mn-cs"/>
                </a:rPr>
                <a:t>organicos</a:t>
              </a: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 - 19</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Ácido bórico, Ácido citrico, Ácido fosforico, Azufre, Borax, Carbonato de calcio, Clorato de calcio, Diamonio de fosfato, Polvo de rocas, Roca fosforica, Sulfato de cobre, Sulfato de hierro, Sulfato de magnesio, Sulfato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       de potasio, Sulfato de zinc, Urea,                  Zeolita </a:t>
              </a:r>
            </a:p>
          </p:txBody>
        </p:sp>
        <p:sp>
          <p:nvSpPr>
            <p:cNvPr id="16" name="TextBox 5"/>
            <p:cNvSpPr txBox="1"/>
            <p:nvPr/>
          </p:nvSpPr>
          <p:spPr>
            <a:xfrm>
              <a:off x="2007919" y="3311538"/>
              <a:ext cx="2569667" cy="1802174"/>
            </a:xfrm>
            <a:prstGeom prst="rect">
              <a:avLst/>
            </a:prstGeom>
            <a:solidFill>
              <a:srgbClr val="5B9BD5">
                <a:lumMod val="60000"/>
                <a:lumOff val="40000"/>
              </a:srgbClr>
            </a:solidFill>
            <a:ln w="9525" cmpd="sng">
              <a:solidFill>
                <a:sysClr val="windowText" lastClr="000000"/>
              </a:solid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 </a:t>
              </a:r>
              <a:r>
                <a:rPr lang="en-US" sz="1800" b="1" kern="0" dirty="0">
                  <a:solidFill>
                    <a:prstClr val="black"/>
                  </a:solidFill>
                  <a:latin typeface="Calibri" panose="020F0502020204030204"/>
                </a:rPr>
                <a:t>I</a:t>
              </a:r>
              <a:r>
                <a:rPr kumimoji="0" lang="en-US" sz="1800" b="1" i="0" u="none" strike="noStrike" kern="0" cap="none" spc="0" normalizeH="0" baseline="0" noProof="0" dirty="0" err="1">
                  <a:ln>
                    <a:noFill/>
                  </a:ln>
                  <a:solidFill>
                    <a:prstClr val="black"/>
                  </a:solidFill>
                  <a:effectLst/>
                  <a:uLnTx/>
                  <a:uFillTx/>
                  <a:latin typeface="Calibri" panose="020F0502020204030204"/>
                  <a:ea typeface="+mn-ea"/>
                  <a:cs typeface="+mn-cs"/>
                </a:rPr>
                <a:t>nóculos</a:t>
              </a: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 - 17</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Biol viejo, Chicha de jora,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Chicha de cebada, Chicha de maiz, Contenido de rumen, Hojarasca de bosque, Lactobacillus sp., Levadura, 'Lodo lactico', Microorganismos de montaña, Microorganismos Eficaces, Pulque de agave, Rizosfera de bosque, Suelo, Tierra de mantillo, Varios productos comerciales </a:t>
              </a:r>
            </a:p>
          </p:txBody>
        </p:sp>
        <p:sp>
          <p:nvSpPr>
            <p:cNvPr id="17" name="TextBox 1"/>
            <p:cNvSpPr txBox="1"/>
            <p:nvPr/>
          </p:nvSpPr>
          <p:spPr>
            <a:xfrm>
              <a:off x="3384965" y="2741221"/>
              <a:ext cx="1885306" cy="1015657"/>
            </a:xfrm>
            <a:prstGeom prst="rect">
              <a:avLst/>
            </a:prstGeom>
            <a:solidFill>
              <a:srgbClr val="ED7D31"/>
            </a:solidFill>
            <a:ln w="9525" cmpd="sng">
              <a:solidFill>
                <a:sysClr val="windowText" lastClr="000000"/>
              </a:solid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Estiercoles - 12</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Alpaca, Caballo, Cabra, Cerdo, Conejo, Cuy, De corral, Gallina, Llama Oveja, Vaca lechera, Vacuno </a:t>
              </a:r>
            </a:p>
          </p:txBody>
        </p:sp>
      </p:grpSp>
      <p:sp>
        <p:nvSpPr>
          <p:cNvPr id="20" name="Title 2"/>
          <p:cNvSpPr txBox="1">
            <a:spLocks/>
          </p:cNvSpPr>
          <p:nvPr/>
        </p:nvSpPr>
        <p:spPr>
          <a:xfrm>
            <a:off x="2078" y="65492"/>
            <a:ext cx="7957902" cy="523220"/>
          </a:xfrm>
          <a:prstGeom prst="rect">
            <a:avLst/>
          </a:prstGeom>
          <a:solidFill>
            <a:schemeClr val="accent1">
              <a:lumMod val="75000"/>
              <a:alpha val="90000"/>
            </a:schemeClr>
          </a:solidFill>
        </p:spPr>
        <p:txBody>
          <a:bodyPr vert="horz" wrap="none" lIns="360000" tIns="45720" rIns="91440" bIns="45720" rtlCol="0" anchor="ctr">
            <a:spAutoFit/>
          </a:bodyPr>
          <a:lstStyle>
            <a:lvl1pPr algn="l" defTabSz="457200" rtl="0" eaLnBrk="1" latinLnBrk="0" hangingPunct="1">
              <a:spcBef>
                <a:spcPct val="0"/>
              </a:spcBef>
              <a:buNone/>
              <a:defRPr sz="2800" b="0" kern="1200">
                <a:solidFill>
                  <a:schemeClr val="bg1"/>
                </a:solidFill>
                <a:latin typeface="Trebuchet MS" charset="0"/>
                <a:ea typeface="Trebuchet MS" charset="0"/>
                <a:cs typeface="Trebuchet MS" charset="0"/>
              </a:defRPr>
            </a:lvl1pPr>
          </a:lstStyle>
          <a:p>
            <a:r>
              <a:rPr lang="en-US" dirty="0" err="1"/>
              <a:t>Diversidad</a:t>
            </a:r>
            <a:r>
              <a:rPr lang="en-US" dirty="0"/>
              <a:t> de </a:t>
            </a:r>
            <a:r>
              <a:rPr lang="en-US" dirty="0" err="1"/>
              <a:t>insumos</a:t>
            </a:r>
            <a:r>
              <a:rPr lang="en-US" dirty="0"/>
              <a:t>: </a:t>
            </a:r>
            <a:r>
              <a:rPr lang="en-US" dirty="0" err="1"/>
              <a:t>literatura</a:t>
            </a:r>
            <a:r>
              <a:rPr lang="en-US" dirty="0"/>
              <a:t> y </a:t>
            </a:r>
            <a:r>
              <a:rPr lang="en-US" dirty="0" err="1"/>
              <a:t>entrevistas</a:t>
            </a:r>
            <a:endParaRPr lang="en-US" dirty="0"/>
          </a:p>
        </p:txBody>
      </p:sp>
      <p:pic>
        <p:nvPicPr>
          <p:cNvPr id="22" name="Picture 21"/>
          <p:cNvPicPr>
            <a:picLocks noChangeAspect="1"/>
          </p:cNvPicPr>
          <p:nvPr/>
        </p:nvPicPr>
        <p:blipFill>
          <a:blip r:embed="rId2"/>
          <a:stretch>
            <a:fillRect/>
          </a:stretch>
        </p:blipFill>
        <p:spPr>
          <a:xfrm>
            <a:off x="5508013" y="1255995"/>
            <a:ext cx="3591383" cy="3267308"/>
          </a:xfrm>
          <a:prstGeom prst="rect">
            <a:avLst/>
          </a:prstGeom>
        </p:spPr>
      </p:pic>
    </p:spTree>
    <p:extLst>
      <p:ext uri="{BB962C8B-B14F-4D97-AF65-F5344CB8AC3E}">
        <p14:creationId xmlns:p14="http://schemas.microsoft.com/office/powerpoint/2010/main" val="55373951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t="7331"/>
          <a:stretch/>
        </p:blipFill>
        <p:spPr>
          <a:xfrm>
            <a:off x="859217" y="1583473"/>
            <a:ext cx="7596413" cy="2649480"/>
          </a:xfrm>
          <a:prstGeom prst="rect">
            <a:avLst/>
          </a:prstGeom>
        </p:spPr>
      </p:pic>
      <p:sp>
        <p:nvSpPr>
          <p:cNvPr id="5" name="Title 2"/>
          <p:cNvSpPr txBox="1">
            <a:spLocks/>
          </p:cNvSpPr>
          <p:nvPr/>
        </p:nvSpPr>
        <p:spPr>
          <a:xfrm>
            <a:off x="124742" y="155439"/>
            <a:ext cx="7775160" cy="523220"/>
          </a:xfrm>
          <a:prstGeom prst="rect">
            <a:avLst/>
          </a:prstGeom>
          <a:solidFill>
            <a:schemeClr val="accent1">
              <a:lumMod val="75000"/>
              <a:alpha val="90000"/>
            </a:schemeClr>
          </a:solidFill>
        </p:spPr>
        <p:txBody>
          <a:bodyPr vert="horz" wrap="none" lIns="360000" tIns="45720" rIns="91440" bIns="45720" rtlCol="0" anchor="ctr">
            <a:spAutoFit/>
          </a:bodyPr>
          <a:lstStyle>
            <a:lvl1pPr algn="l" defTabSz="457200" rtl="0" eaLnBrk="1" latinLnBrk="0" hangingPunct="1">
              <a:spcBef>
                <a:spcPct val="0"/>
              </a:spcBef>
              <a:buNone/>
              <a:defRPr sz="2800" b="0" kern="1200">
                <a:solidFill>
                  <a:schemeClr val="bg1"/>
                </a:solidFill>
                <a:latin typeface="Trebuchet MS" charset="0"/>
                <a:ea typeface="Trebuchet MS" charset="0"/>
                <a:cs typeface="Trebuchet MS" charset="0"/>
              </a:defRPr>
            </a:lvl1pPr>
          </a:lstStyle>
          <a:p>
            <a:r>
              <a:rPr lang="en-US" dirty="0" err="1"/>
              <a:t>Ingredientes</a:t>
            </a:r>
            <a:r>
              <a:rPr lang="en-US" dirty="0"/>
              <a:t> y </a:t>
            </a:r>
            <a:r>
              <a:rPr lang="en-US" dirty="0" err="1"/>
              <a:t>nutrientes</a:t>
            </a:r>
            <a:r>
              <a:rPr lang="en-US" dirty="0"/>
              <a:t> </a:t>
            </a:r>
            <a:r>
              <a:rPr lang="en-US" dirty="0" err="1"/>
              <a:t>en</a:t>
            </a:r>
            <a:r>
              <a:rPr lang="en-US" dirty="0"/>
              <a:t> </a:t>
            </a:r>
            <a:r>
              <a:rPr lang="en-US" dirty="0" err="1"/>
              <a:t>el</a:t>
            </a:r>
            <a:r>
              <a:rPr lang="en-US" dirty="0"/>
              <a:t> </a:t>
            </a:r>
            <a:r>
              <a:rPr lang="en-US" dirty="0" err="1"/>
              <a:t>producto</a:t>
            </a:r>
            <a:r>
              <a:rPr lang="en-US" dirty="0"/>
              <a:t> final</a:t>
            </a:r>
          </a:p>
        </p:txBody>
      </p:sp>
      <p:sp>
        <p:nvSpPr>
          <p:cNvPr id="7" name="TextBox 6"/>
          <p:cNvSpPr txBox="1"/>
          <p:nvPr/>
        </p:nvSpPr>
        <p:spPr>
          <a:xfrm>
            <a:off x="1338146" y="1003610"/>
            <a:ext cx="1483113" cy="461665"/>
          </a:xfrm>
          <a:prstGeom prst="rect">
            <a:avLst/>
          </a:prstGeom>
          <a:noFill/>
        </p:spPr>
        <p:txBody>
          <a:bodyPr wrap="square" rtlCol="0">
            <a:spAutoFit/>
          </a:bodyPr>
          <a:lstStyle/>
          <a:p>
            <a:r>
              <a:rPr lang="en-US" sz="2400" b="1" dirty="0" err="1"/>
              <a:t>Nitrógeno</a:t>
            </a:r>
            <a:endParaRPr lang="en-US" sz="2400" b="1" dirty="0"/>
          </a:p>
        </p:txBody>
      </p:sp>
      <p:sp>
        <p:nvSpPr>
          <p:cNvPr id="8" name="TextBox 7"/>
          <p:cNvSpPr txBox="1"/>
          <p:nvPr/>
        </p:nvSpPr>
        <p:spPr>
          <a:xfrm>
            <a:off x="6736974" y="1121808"/>
            <a:ext cx="1483113" cy="461665"/>
          </a:xfrm>
          <a:prstGeom prst="rect">
            <a:avLst/>
          </a:prstGeom>
          <a:noFill/>
        </p:spPr>
        <p:txBody>
          <a:bodyPr wrap="square" rtlCol="0">
            <a:spAutoFit/>
          </a:bodyPr>
          <a:lstStyle/>
          <a:p>
            <a:r>
              <a:rPr lang="en-US" sz="2400" b="1" dirty="0" err="1"/>
              <a:t>Potasio</a:t>
            </a:r>
            <a:endParaRPr lang="en-US" sz="2400" b="1" dirty="0"/>
          </a:p>
        </p:txBody>
      </p:sp>
      <p:sp>
        <p:nvSpPr>
          <p:cNvPr id="9" name="TextBox 8"/>
          <p:cNvSpPr txBox="1"/>
          <p:nvPr/>
        </p:nvSpPr>
        <p:spPr>
          <a:xfrm>
            <a:off x="4037560" y="1003610"/>
            <a:ext cx="1483113" cy="461665"/>
          </a:xfrm>
          <a:prstGeom prst="rect">
            <a:avLst/>
          </a:prstGeom>
          <a:noFill/>
        </p:spPr>
        <p:txBody>
          <a:bodyPr wrap="square" rtlCol="0">
            <a:spAutoFit/>
          </a:bodyPr>
          <a:lstStyle/>
          <a:p>
            <a:r>
              <a:rPr lang="en-US" sz="2400" b="1" dirty="0" err="1"/>
              <a:t>Fósforo</a:t>
            </a:r>
            <a:endParaRPr lang="en-US" sz="2400" b="1" dirty="0"/>
          </a:p>
        </p:txBody>
      </p:sp>
      <p:sp>
        <p:nvSpPr>
          <p:cNvPr id="10" name="TextBox 9"/>
          <p:cNvSpPr txBox="1"/>
          <p:nvPr/>
        </p:nvSpPr>
        <p:spPr>
          <a:xfrm>
            <a:off x="2470813" y="4351151"/>
            <a:ext cx="5524612" cy="461665"/>
          </a:xfrm>
          <a:prstGeom prst="rect">
            <a:avLst/>
          </a:prstGeom>
          <a:noFill/>
        </p:spPr>
        <p:txBody>
          <a:bodyPr wrap="square" rtlCol="0">
            <a:spAutoFit/>
          </a:bodyPr>
          <a:lstStyle/>
          <a:p>
            <a:r>
              <a:rPr lang="en-US" sz="2400" b="1" dirty="0"/>
              <a:t>% de </a:t>
            </a:r>
            <a:r>
              <a:rPr lang="en-US" sz="2400" b="1" dirty="0" err="1"/>
              <a:t>estiércol</a:t>
            </a:r>
            <a:r>
              <a:rPr lang="en-US" sz="2400" b="1" dirty="0"/>
              <a:t> </a:t>
            </a:r>
            <a:r>
              <a:rPr lang="en-US" sz="2400" b="1" dirty="0" err="1"/>
              <a:t>en</a:t>
            </a:r>
            <a:r>
              <a:rPr lang="en-US" sz="2400" b="1" dirty="0"/>
              <a:t> la </a:t>
            </a:r>
            <a:r>
              <a:rPr lang="en-US" sz="2400" b="1" dirty="0" err="1"/>
              <a:t>fermentación</a:t>
            </a:r>
            <a:endParaRPr lang="en-US" sz="2400" b="1" dirty="0"/>
          </a:p>
        </p:txBody>
      </p:sp>
      <p:sp>
        <p:nvSpPr>
          <p:cNvPr id="11" name="TextBox 10"/>
          <p:cNvSpPr txBox="1"/>
          <p:nvPr/>
        </p:nvSpPr>
        <p:spPr>
          <a:xfrm rot="16200000">
            <a:off x="-1220504" y="2078059"/>
            <a:ext cx="3439334" cy="461665"/>
          </a:xfrm>
          <a:prstGeom prst="rect">
            <a:avLst/>
          </a:prstGeom>
          <a:noFill/>
        </p:spPr>
        <p:txBody>
          <a:bodyPr wrap="square" rtlCol="0">
            <a:spAutoFit/>
          </a:bodyPr>
          <a:lstStyle/>
          <a:p>
            <a:r>
              <a:rPr lang="en-US" sz="2400" b="1" dirty="0" err="1"/>
              <a:t>Partes</a:t>
            </a:r>
            <a:r>
              <a:rPr lang="en-US" sz="2400" b="1" dirty="0"/>
              <a:t> </a:t>
            </a:r>
            <a:r>
              <a:rPr lang="en-US" sz="2400" b="1" dirty="0" err="1"/>
              <a:t>por</a:t>
            </a:r>
            <a:r>
              <a:rPr lang="en-US" sz="2400" b="1" dirty="0"/>
              <a:t> </a:t>
            </a:r>
            <a:r>
              <a:rPr lang="en-US" sz="2400" b="1" dirty="0" err="1"/>
              <a:t>millón</a:t>
            </a:r>
            <a:endParaRPr lang="en-US" sz="2400" b="1" dirty="0"/>
          </a:p>
        </p:txBody>
      </p:sp>
    </p:spTree>
    <p:extLst>
      <p:ext uri="{BB962C8B-B14F-4D97-AF65-F5344CB8AC3E}">
        <p14:creationId xmlns:p14="http://schemas.microsoft.com/office/powerpoint/2010/main" val="133100404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2"/>
          <p:cNvSpPr txBox="1">
            <a:spLocks/>
          </p:cNvSpPr>
          <p:nvPr/>
        </p:nvSpPr>
        <p:spPr>
          <a:xfrm>
            <a:off x="113590" y="99684"/>
            <a:ext cx="5475621" cy="523220"/>
          </a:xfrm>
          <a:prstGeom prst="rect">
            <a:avLst/>
          </a:prstGeom>
          <a:solidFill>
            <a:schemeClr val="accent1">
              <a:lumMod val="75000"/>
              <a:alpha val="90000"/>
            </a:schemeClr>
          </a:solidFill>
        </p:spPr>
        <p:txBody>
          <a:bodyPr vert="horz" wrap="none" lIns="360000" tIns="45720" rIns="91440" bIns="45720" rtlCol="0" anchor="ctr">
            <a:spAutoFit/>
          </a:bodyPr>
          <a:lstStyle>
            <a:lvl1pPr algn="l" defTabSz="457200" rtl="0" eaLnBrk="1" latinLnBrk="0" hangingPunct="1">
              <a:spcBef>
                <a:spcPct val="0"/>
              </a:spcBef>
              <a:buNone/>
              <a:defRPr sz="2800" b="0" kern="1200">
                <a:solidFill>
                  <a:schemeClr val="bg1"/>
                </a:solidFill>
                <a:latin typeface="Trebuchet MS" charset="0"/>
                <a:ea typeface="Trebuchet MS" charset="0"/>
                <a:cs typeface="Trebuchet MS" charset="0"/>
              </a:defRPr>
            </a:lvl1pPr>
          </a:lstStyle>
          <a:p>
            <a:r>
              <a:rPr lang="en-US" dirty="0" err="1"/>
              <a:t>Propiedades</a:t>
            </a:r>
            <a:r>
              <a:rPr lang="en-US" dirty="0"/>
              <a:t> y el </a:t>
            </a:r>
            <a:r>
              <a:rPr lang="en-US" dirty="0" err="1"/>
              <a:t>producto</a:t>
            </a:r>
            <a:r>
              <a:rPr lang="en-US" dirty="0"/>
              <a:t> final</a:t>
            </a:r>
          </a:p>
        </p:txBody>
      </p:sp>
      <p:grpSp>
        <p:nvGrpSpPr>
          <p:cNvPr id="22" name="Group 21"/>
          <p:cNvGrpSpPr/>
          <p:nvPr/>
        </p:nvGrpSpPr>
        <p:grpSpPr>
          <a:xfrm>
            <a:off x="7055971" y="1928993"/>
            <a:ext cx="1779324" cy="2295009"/>
            <a:chOff x="4697676" y="2953266"/>
            <a:chExt cx="2617524" cy="3352284"/>
          </a:xfrm>
        </p:grpSpPr>
        <p:sp>
          <p:nvSpPr>
            <p:cNvPr id="23" name="Flowchart: Magnetic Disk 22"/>
            <p:cNvSpPr/>
            <p:nvPr/>
          </p:nvSpPr>
          <p:spPr>
            <a:xfrm>
              <a:off x="4697676" y="2953266"/>
              <a:ext cx="2127924" cy="3352284"/>
            </a:xfrm>
            <a:prstGeom prst="flowChartMagneticDisk">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Flowchart: Magnetic Disk 23"/>
            <p:cNvSpPr/>
            <p:nvPr/>
          </p:nvSpPr>
          <p:spPr>
            <a:xfrm>
              <a:off x="4732345" y="4075033"/>
              <a:ext cx="2065958" cy="2117390"/>
            </a:xfrm>
            <a:prstGeom prst="flowChartMagneticDisk">
              <a:avLst/>
            </a:prstGeom>
            <a:solidFill>
              <a:srgbClr val="ED7D31">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ontent Placeholder 2"/>
            <p:cNvSpPr txBox="1">
              <a:spLocks/>
            </p:cNvSpPr>
            <p:nvPr/>
          </p:nvSpPr>
          <p:spPr>
            <a:xfrm>
              <a:off x="5433503" y="4353209"/>
              <a:ext cx="753240" cy="452987"/>
            </a:xfrm>
            <a:prstGeom prst="rect">
              <a:avLst/>
            </a:prstGeom>
          </p:spPr>
          <p:txBody>
            <a:bodyPr vert="horz" lIns="121920" tIns="60960" rIns="121920" bIns="60960" rtlCol="0">
              <a:noAutofit/>
            </a:bodyPr>
            <a:lstStyle>
              <a:lvl1pPr marL="342900" indent="-342900" algn="l" defTabSz="457200" rtl="0" eaLnBrk="1" latinLnBrk="0" hangingPunct="1">
                <a:spcBef>
                  <a:spcPct val="20000"/>
                </a:spcBef>
                <a:buClr>
                  <a:srgbClr val="99352C"/>
                </a:buClr>
                <a:buFont typeface="Arial"/>
                <a:buChar char="•"/>
                <a:defRPr sz="3200" kern="1200">
                  <a:solidFill>
                    <a:srgbClr val="3D3935"/>
                  </a:solidFill>
                  <a:latin typeface="Trebuchet MS" charset="0"/>
                  <a:ea typeface="Trebuchet MS" charset="0"/>
                  <a:cs typeface="Trebuchet MS" charset="0"/>
                </a:defRPr>
              </a:lvl1pPr>
              <a:lvl2pPr marL="742950" indent="-285750" algn="l" defTabSz="457200" rtl="0" eaLnBrk="1" latinLnBrk="0" hangingPunct="1">
                <a:spcBef>
                  <a:spcPct val="20000"/>
                </a:spcBef>
                <a:buClr>
                  <a:srgbClr val="99352C"/>
                </a:buClr>
                <a:buFont typeface="Arial"/>
                <a:buChar char="–"/>
                <a:defRPr sz="2800" kern="1200">
                  <a:solidFill>
                    <a:srgbClr val="3D3935"/>
                  </a:solidFill>
                  <a:latin typeface="Trebuchet MS" charset="0"/>
                  <a:ea typeface="Trebuchet MS" charset="0"/>
                  <a:cs typeface="Trebuchet MS" charset="0"/>
                </a:defRPr>
              </a:lvl2pPr>
              <a:lvl3pPr marL="1143000" indent="-228600" algn="l" defTabSz="457200" rtl="0" eaLnBrk="1" latinLnBrk="0" hangingPunct="1">
                <a:spcBef>
                  <a:spcPct val="20000"/>
                </a:spcBef>
                <a:buClr>
                  <a:srgbClr val="99352C"/>
                </a:buClr>
                <a:buFont typeface="Arial"/>
                <a:buChar char="•"/>
                <a:defRPr sz="2400" kern="1200">
                  <a:solidFill>
                    <a:srgbClr val="3D3935"/>
                  </a:solidFill>
                  <a:latin typeface="Trebuchet MS" charset="0"/>
                  <a:ea typeface="Trebuchet MS" charset="0"/>
                  <a:cs typeface="Trebuchet MS" charset="0"/>
                </a:defRPr>
              </a:lvl3pPr>
              <a:lvl4pPr marL="16002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4pPr>
              <a:lvl5pPr marL="20574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99352C"/>
                </a:buClr>
                <a:buSzTx/>
                <a:buFont typeface="Arial"/>
                <a:buNone/>
                <a:tabLst/>
                <a:defRPr/>
              </a:pPr>
              <a:r>
                <a:rPr kumimoji="0" lang="en-US" sz="1200" b="0" i="0" u="none" strike="noStrike" kern="1200" cap="none" spc="0" normalizeH="0" baseline="0" noProof="0" dirty="0">
                  <a:ln>
                    <a:noFill/>
                  </a:ln>
                  <a:solidFill>
                    <a:prstClr val="white"/>
                  </a:solidFill>
                  <a:effectLst/>
                  <a:uLnTx/>
                  <a:uFillTx/>
                  <a:latin typeface="Trebuchet MS" charset="0"/>
                </a:rPr>
                <a:t>Biol</a:t>
              </a:r>
              <a:endParaRPr kumimoji="0" lang="en-US" sz="1200" b="0" i="0" u="none" strike="noStrike" kern="1200" cap="none" spc="0" normalizeH="0" baseline="-25000" noProof="0" dirty="0">
                <a:ln>
                  <a:noFill/>
                </a:ln>
                <a:solidFill>
                  <a:prstClr val="white"/>
                </a:solidFill>
                <a:effectLst/>
                <a:uLnTx/>
                <a:uFillTx/>
                <a:latin typeface="Trebuchet MS" charset="0"/>
              </a:endParaRPr>
            </a:p>
          </p:txBody>
        </p:sp>
        <p:sp>
          <p:nvSpPr>
            <p:cNvPr id="26" name="Flowchart: Delay 25"/>
            <p:cNvSpPr/>
            <p:nvPr/>
          </p:nvSpPr>
          <p:spPr>
            <a:xfrm rot="5400000">
              <a:off x="5435485" y="4830887"/>
              <a:ext cx="648872" cy="2055154"/>
            </a:xfrm>
            <a:prstGeom prst="flowChartDelay">
              <a:avLst/>
            </a:prstGeom>
            <a:solidFill>
              <a:sysClr val="windowText" lastClr="000000">
                <a:lumMod val="65000"/>
                <a:lumOff val="3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ontent Placeholder 2"/>
            <p:cNvSpPr txBox="1">
              <a:spLocks/>
            </p:cNvSpPr>
            <p:nvPr/>
          </p:nvSpPr>
          <p:spPr>
            <a:xfrm>
              <a:off x="5331162" y="5615081"/>
              <a:ext cx="1067608" cy="452987"/>
            </a:xfrm>
            <a:prstGeom prst="rect">
              <a:avLst/>
            </a:prstGeom>
          </p:spPr>
          <p:txBody>
            <a:bodyPr vert="horz" lIns="121920" tIns="60960" rIns="121920" bIns="60960" rtlCol="0">
              <a:noAutofit/>
            </a:bodyPr>
            <a:lstStyle>
              <a:lvl1pPr marL="342900" indent="-342900" algn="l" defTabSz="457200" rtl="0" eaLnBrk="1" latinLnBrk="0" hangingPunct="1">
                <a:spcBef>
                  <a:spcPct val="20000"/>
                </a:spcBef>
                <a:buClr>
                  <a:srgbClr val="99352C"/>
                </a:buClr>
                <a:buFont typeface="Arial"/>
                <a:buChar char="•"/>
                <a:defRPr sz="3200" kern="1200">
                  <a:solidFill>
                    <a:srgbClr val="3D3935"/>
                  </a:solidFill>
                  <a:latin typeface="Trebuchet MS" charset="0"/>
                  <a:ea typeface="Trebuchet MS" charset="0"/>
                  <a:cs typeface="Trebuchet MS" charset="0"/>
                </a:defRPr>
              </a:lvl1pPr>
              <a:lvl2pPr marL="742950" indent="-285750" algn="l" defTabSz="457200" rtl="0" eaLnBrk="1" latinLnBrk="0" hangingPunct="1">
                <a:spcBef>
                  <a:spcPct val="20000"/>
                </a:spcBef>
                <a:buClr>
                  <a:srgbClr val="99352C"/>
                </a:buClr>
                <a:buFont typeface="Arial"/>
                <a:buChar char="–"/>
                <a:defRPr sz="2800" kern="1200">
                  <a:solidFill>
                    <a:srgbClr val="3D3935"/>
                  </a:solidFill>
                  <a:latin typeface="Trebuchet MS" charset="0"/>
                  <a:ea typeface="Trebuchet MS" charset="0"/>
                  <a:cs typeface="Trebuchet MS" charset="0"/>
                </a:defRPr>
              </a:lvl2pPr>
              <a:lvl3pPr marL="1143000" indent="-228600" algn="l" defTabSz="457200" rtl="0" eaLnBrk="1" latinLnBrk="0" hangingPunct="1">
                <a:spcBef>
                  <a:spcPct val="20000"/>
                </a:spcBef>
                <a:buClr>
                  <a:srgbClr val="99352C"/>
                </a:buClr>
                <a:buFont typeface="Arial"/>
                <a:buChar char="•"/>
                <a:defRPr sz="2400" kern="1200">
                  <a:solidFill>
                    <a:srgbClr val="3D3935"/>
                  </a:solidFill>
                  <a:latin typeface="Trebuchet MS" charset="0"/>
                  <a:ea typeface="Trebuchet MS" charset="0"/>
                  <a:cs typeface="Trebuchet MS" charset="0"/>
                </a:defRPr>
              </a:lvl3pPr>
              <a:lvl4pPr marL="16002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4pPr>
              <a:lvl5pPr marL="2057400" indent="-228600" algn="l" defTabSz="457200" rtl="0" eaLnBrk="1" latinLnBrk="0" hangingPunct="1">
                <a:spcBef>
                  <a:spcPct val="20000"/>
                </a:spcBef>
                <a:buClr>
                  <a:srgbClr val="99352C"/>
                </a:buClr>
                <a:buFont typeface="Arial"/>
                <a:buChar char="»"/>
                <a:defRPr sz="2000" kern="1200">
                  <a:solidFill>
                    <a:srgbClr val="3D3935"/>
                  </a:solidFill>
                  <a:latin typeface="Trebuchet MS" charset="0"/>
                  <a:ea typeface="Trebuchet MS" charset="0"/>
                  <a:cs typeface="Trebuchet MS"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99352C"/>
                </a:buClr>
                <a:buSzTx/>
                <a:buFont typeface="Arial"/>
                <a:buNone/>
                <a:tabLst/>
                <a:defRPr/>
              </a:pPr>
              <a:r>
                <a:rPr kumimoji="0" lang="en-US" sz="1200" b="0" i="0" u="none" strike="noStrike" kern="1200" cap="none" spc="0" normalizeH="0" baseline="0" noProof="0" dirty="0">
                  <a:ln>
                    <a:noFill/>
                  </a:ln>
                  <a:solidFill>
                    <a:prstClr val="white"/>
                  </a:solidFill>
                  <a:effectLst/>
                  <a:uLnTx/>
                  <a:uFillTx/>
                  <a:latin typeface="Trebuchet MS" charset="0"/>
                </a:rPr>
                <a:t>Biosol</a:t>
              </a:r>
              <a:endParaRPr kumimoji="0" lang="en-US" sz="1200" b="0" i="0" u="none" strike="noStrike" kern="1200" cap="none" spc="0" normalizeH="0" baseline="-25000" noProof="0" dirty="0">
                <a:ln>
                  <a:noFill/>
                </a:ln>
                <a:solidFill>
                  <a:prstClr val="white"/>
                </a:solidFill>
                <a:effectLst/>
                <a:uLnTx/>
                <a:uFillTx/>
                <a:latin typeface="Trebuchet MS" charset="0"/>
              </a:endParaRPr>
            </a:p>
          </p:txBody>
        </p:sp>
        <p:sp>
          <p:nvSpPr>
            <p:cNvPr id="28" name="Flowchart: Connector 27"/>
            <p:cNvSpPr/>
            <p:nvPr/>
          </p:nvSpPr>
          <p:spPr>
            <a:xfrm>
              <a:off x="6151543" y="3458785"/>
              <a:ext cx="199601" cy="111577"/>
            </a:xfrm>
            <a:prstGeom prst="flowChartConnector">
              <a:avLst/>
            </a:prstGeom>
            <a:solidFill>
              <a:sysClr val="windowText" lastClr="000000">
                <a:lumMod val="65000"/>
                <a:lumOff val="35000"/>
              </a:sys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p:cNvGrpSpPr/>
            <p:nvPr/>
          </p:nvGrpSpPr>
          <p:grpSpPr>
            <a:xfrm>
              <a:off x="7040563" y="3889666"/>
              <a:ext cx="274637" cy="667403"/>
              <a:chOff x="7040563" y="3847410"/>
              <a:chExt cx="255587" cy="709660"/>
            </a:xfrm>
          </p:grpSpPr>
          <p:sp>
            <p:nvSpPr>
              <p:cNvPr id="32" name="Trapezoid 31"/>
              <p:cNvSpPr/>
              <p:nvPr/>
            </p:nvSpPr>
            <p:spPr>
              <a:xfrm>
                <a:off x="7040563" y="3889667"/>
                <a:ext cx="255587" cy="185366"/>
              </a:xfrm>
              <a:prstGeom prst="trapezoid">
                <a:avLst/>
              </a:prstGeom>
              <a:no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Flowchart: Connector 32"/>
              <p:cNvSpPr/>
              <p:nvPr/>
            </p:nvSpPr>
            <p:spPr>
              <a:xfrm>
                <a:off x="7092127" y="3847410"/>
                <a:ext cx="149182" cy="84514"/>
              </a:xfrm>
              <a:prstGeom prst="flowChartConnector">
                <a:avLst/>
              </a:prstGeom>
              <a:solidFill>
                <a:sysClr val="windowText" lastClr="000000">
                  <a:lumMod val="65000"/>
                  <a:lumOff val="35000"/>
                </a:sys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Flowchart: Stored Data 33"/>
              <p:cNvSpPr/>
              <p:nvPr/>
            </p:nvSpPr>
            <p:spPr>
              <a:xfrm rot="16200000">
                <a:off x="6948467" y="4209386"/>
                <a:ext cx="439780" cy="255587"/>
              </a:xfrm>
              <a:prstGeom prst="flowChartOnlineStorage">
                <a:avLst/>
              </a:prstGeom>
              <a:no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v</a:t>
                </a:r>
              </a:p>
            </p:txBody>
          </p:sp>
          <p:sp>
            <p:nvSpPr>
              <p:cNvPr id="35" name="Rectangle 34"/>
              <p:cNvSpPr/>
              <p:nvPr/>
            </p:nvSpPr>
            <p:spPr>
              <a:xfrm>
                <a:off x="7054480" y="4064002"/>
                <a:ext cx="227382" cy="53287"/>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0" name="Flowchart: Stored Data 29"/>
            <p:cNvSpPr/>
            <p:nvPr/>
          </p:nvSpPr>
          <p:spPr>
            <a:xfrm rot="16200000">
              <a:off x="7018031" y="4256844"/>
              <a:ext cx="316926" cy="251473"/>
            </a:xfrm>
            <a:prstGeom prst="flowChartOnlineStorage">
              <a:avLst/>
            </a:prstGeom>
            <a:solidFill>
              <a:srgbClr val="5B9BD5">
                <a:lumMod val="60000"/>
                <a:lumOff val="40000"/>
              </a:srgbClr>
            </a:solidFill>
            <a:ln w="12700" cap="flat" cmpd="sng" algn="ctr">
              <a:solidFill>
                <a:srgbClr val="44546A">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30"/>
            <p:cNvSpPr/>
            <p:nvPr/>
          </p:nvSpPr>
          <p:spPr>
            <a:xfrm>
              <a:off x="6250781" y="3333750"/>
              <a:ext cx="941455" cy="1052513"/>
            </a:xfrm>
            <a:custGeom>
              <a:avLst/>
              <a:gdLst>
                <a:gd name="connsiteX0" fmla="*/ 4763 w 941455"/>
                <a:gd name="connsiteY0" fmla="*/ 419100 h 1052513"/>
                <a:gd name="connsiteX1" fmla="*/ 2382 w 941455"/>
                <a:gd name="connsiteY1" fmla="*/ 407194 h 1052513"/>
                <a:gd name="connsiteX2" fmla="*/ 0 w 941455"/>
                <a:gd name="connsiteY2" fmla="*/ 400050 h 1052513"/>
                <a:gd name="connsiteX3" fmla="*/ 2382 w 941455"/>
                <a:gd name="connsiteY3" fmla="*/ 164306 h 1052513"/>
                <a:gd name="connsiteX4" fmla="*/ 4763 w 941455"/>
                <a:gd name="connsiteY4" fmla="*/ 157163 h 1052513"/>
                <a:gd name="connsiteX5" fmla="*/ 11907 w 941455"/>
                <a:gd name="connsiteY5" fmla="*/ 133350 h 1052513"/>
                <a:gd name="connsiteX6" fmla="*/ 16669 w 941455"/>
                <a:gd name="connsiteY6" fmla="*/ 119063 h 1052513"/>
                <a:gd name="connsiteX7" fmla="*/ 21432 w 941455"/>
                <a:gd name="connsiteY7" fmla="*/ 111919 h 1052513"/>
                <a:gd name="connsiteX8" fmla="*/ 26194 w 941455"/>
                <a:gd name="connsiteY8" fmla="*/ 97631 h 1052513"/>
                <a:gd name="connsiteX9" fmla="*/ 40482 w 941455"/>
                <a:gd name="connsiteY9" fmla="*/ 76200 h 1052513"/>
                <a:gd name="connsiteX10" fmla="*/ 50007 w 941455"/>
                <a:gd name="connsiteY10" fmla="*/ 61913 h 1052513"/>
                <a:gd name="connsiteX11" fmla="*/ 57150 w 941455"/>
                <a:gd name="connsiteY11" fmla="*/ 57150 h 1052513"/>
                <a:gd name="connsiteX12" fmla="*/ 61913 w 941455"/>
                <a:gd name="connsiteY12" fmla="*/ 50006 h 1052513"/>
                <a:gd name="connsiteX13" fmla="*/ 71438 w 941455"/>
                <a:gd name="connsiteY13" fmla="*/ 45244 h 1052513"/>
                <a:gd name="connsiteX14" fmla="*/ 85725 w 941455"/>
                <a:gd name="connsiteY14" fmla="*/ 35719 h 1052513"/>
                <a:gd name="connsiteX15" fmla="*/ 100013 w 941455"/>
                <a:gd name="connsiteY15" fmla="*/ 26194 h 1052513"/>
                <a:gd name="connsiteX16" fmla="*/ 107157 w 941455"/>
                <a:gd name="connsiteY16" fmla="*/ 23813 h 1052513"/>
                <a:gd name="connsiteX17" fmla="*/ 130969 w 941455"/>
                <a:gd name="connsiteY17" fmla="*/ 16669 h 1052513"/>
                <a:gd name="connsiteX18" fmla="*/ 147638 w 941455"/>
                <a:gd name="connsiteY18" fmla="*/ 9525 h 1052513"/>
                <a:gd name="connsiteX19" fmla="*/ 164307 w 941455"/>
                <a:gd name="connsiteY19" fmla="*/ 7144 h 1052513"/>
                <a:gd name="connsiteX20" fmla="*/ 173832 w 941455"/>
                <a:gd name="connsiteY20" fmla="*/ 4763 h 1052513"/>
                <a:gd name="connsiteX21" fmla="*/ 180975 w 941455"/>
                <a:gd name="connsiteY21" fmla="*/ 2381 h 1052513"/>
                <a:gd name="connsiteX22" fmla="*/ 202407 w 941455"/>
                <a:gd name="connsiteY22" fmla="*/ 0 h 1052513"/>
                <a:gd name="connsiteX23" fmla="*/ 302419 w 941455"/>
                <a:gd name="connsiteY23" fmla="*/ 2381 h 1052513"/>
                <a:gd name="connsiteX24" fmla="*/ 326232 w 941455"/>
                <a:gd name="connsiteY24" fmla="*/ 4763 h 1052513"/>
                <a:gd name="connsiteX25" fmla="*/ 395288 w 941455"/>
                <a:gd name="connsiteY25" fmla="*/ 9525 h 1052513"/>
                <a:gd name="connsiteX26" fmla="*/ 414338 w 941455"/>
                <a:gd name="connsiteY26" fmla="*/ 14288 h 1052513"/>
                <a:gd name="connsiteX27" fmla="*/ 428625 w 941455"/>
                <a:gd name="connsiteY27" fmla="*/ 19050 h 1052513"/>
                <a:gd name="connsiteX28" fmla="*/ 452438 w 941455"/>
                <a:gd name="connsiteY28" fmla="*/ 26194 h 1052513"/>
                <a:gd name="connsiteX29" fmla="*/ 459582 w 941455"/>
                <a:gd name="connsiteY29" fmla="*/ 28575 h 1052513"/>
                <a:gd name="connsiteX30" fmla="*/ 471488 w 941455"/>
                <a:gd name="connsiteY30" fmla="*/ 33338 h 1052513"/>
                <a:gd name="connsiteX31" fmla="*/ 502444 w 941455"/>
                <a:gd name="connsiteY31" fmla="*/ 40481 h 1052513"/>
                <a:gd name="connsiteX32" fmla="*/ 509588 w 941455"/>
                <a:gd name="connsiteY32" fmla="*/ 42863 h 1052513"/>
                <a:gd name="connsiteX33" fmla="*/ 521494 w 941455"/>
                <a:gd name="connsiteY33" fmla="*/ 45244 h 1052513"/>
                <a:gd name="connsiteX34" fmla="*/ 531019 w 941455"/>
                <a:gd name="connsiteY34" fmla="*/ 50006 h 1052513"/>
                <a:gd name="connsiteX35" fmla="*/ 564357 w 941455"/>
                <a:gd name="connsiteY35" fmla="*/ 59531 h 1052513"/>
                <a:gd name="connsiteX36" fmla="*/ 571500 w 941455"/>
                <a:gd name="connsiteY36" fmla="*/ 61913 h 1052513"/>
                <a:gd name="connsiteX37" fmla="*/ 588169 w 941455"/>
                <a:gd name="connsiteY37" fmla="*/ 73819 h 1052513"/>
                <a:gd name="connsiteX38" fmla="*/ 604838 w 941455"/>
                <a:gd name="connsiteY38" fmla="*/ 80963 h 1052513"/>
                <a:gd name="connsiteX39" fmla="*/ 611982 w 941455"/>
                <a:gd name="connsiteY39" fmla="*/ 85725 h 1052513"/>
                <a:gd name="connsiteX40" fmla="*/ 628650 w 941455"/>
                <a:gd name="connsiteY40" fmla="*/ 100013 h 1052513"/>
                <a:gd name="connsiteX41" fmla="*/ 635794 w 941455"/>
                <a:gd name="connsiteY41" fmla="*/ 102394 h 1052513"/>
                <a:gd name="connsiteX42" fmla="*/ 657225 w 941455"/>
                <a:gd name="connsiteY42" fmla="*/ 119063 h 1052513"/>
                <a:gd name="connsiteX43" fmla="*/ 664369 w 941455"/>
                <a:gd name="connsiteY43" fmla="*/ 126206 h 1052513"/>
                <a:gd name="connsiteX44" fmla="*/ 678657 w 941455"/>
                <a:gd name="connsiteY44" fmla="*/ 135731 h 1052513"/>
                <a:gd name="connsiteX45" fmla="*/ 685800 w 941455"/>
                <a:gd name="connsiteY45" fmla="*/ 142875 h 1052513"/>
                <a:gd name="connsiteX46" fmla="*/ 690563 w 941455"/>
                <a:gd name="connsiteY46" fmla="*/ 150019 h 1052513"/>
                <a:gd name="connsiteX47" fmla="*/ 700088 w 941455"/>
                <a:gd name="connsiteY47" fmla="*/ 154781 h 1052513"/>
                <a:gd name="connsiteX48" fmla="*/ 714375 w 941455"/>
                <a:gd name="connsiteY48" fmla="*/ 169069 h 1052513"/>
                <a:gd name="connsiteX49" fmla="*/ 728663 w 941455"/>
                <a:gd name="connsiteY49" fmla="*/ 178594 h 1052513"/>
                <a:gd name="connsiteX50" fmla="*/ 731044 w 941455"/>
                <a:gd name="connsiteY50" fmla="*/ 185738 h 1052513"/>
                <a:gd name="connsiteX51" fmla="*/ 745332 w 941455"/>
                <a:gd name="connsiteY51" fmla="*/ 195263 h 1052513"/>
                <a:gd name="connsiteX52" fmla="*/ 757238 w 941455"/>
                <a:gd name="connsiteY52" fmla="*/ 209550 h 1052513"/>
                <a:gd name="connsiteX53" fmla="*/ 766763 w 941455"/>
                <a:gd name="connsiteY53" fmla="*/ 214313 h 1052513"/>
                <a:gd name="connsiteX54" fmla="*/ 773907 w 941455"/>
                <a:gd name="connsiteY54" fmla="*/ 221456 h 1052513"/>
                <a:gd name="connsiteX55" fmla="*/ 783432 w 941455"/>
                <a:gd name="connsiteY55" fmla="*/ 228600 h 1052513"/>
                <a:gd name="connsiteX56" fmla="*/ 790575 w 941455"/>
                <a:gd name="connsiteY56" fmla="*/ 238125 h 1052513"/>
                <a:gd name="connsiteX57" fmla="*/ 800100 w 941455"/>
                <a:gd name="connsiteY57" fmla="*/ 245269 h 1052513"/>
                <a:gd name="connsiteX58" fmla="*/ 816769 w 941455"/>
                <a:gd name="connsiteY58" fmla="*/ 264319 h 1052513"/>
                <a:gd name="connsiteX59" fmla="*/ 826294 w 941455"/>
                <a:gd name="connsiteY59" fmla="*/ 276225 h 1052513"/>
                <a:gd name="connsiteX60" fmla="*/ 845344 w 941455"/>
                <a:gd name="connsiteY60" fmla="*/ 304800 h 1052513"/>
                <a:gd name="connsiteX61" fmla="*/ 852488 w 941455"/>
                <a:gd name="connsiteY61" fmla="*/ 311944 h 1052513"/>
                <a:gd name="connsiteX62" fmla="*/ 862013 w 941455"/>
                <a:gd name="connsiteY62" fmla="*/ 326231 h 1052513"/>
                <a:gd name="connsiteX63" fmla="*/ 866775 w 941455"/>
                <a:gd name="connsiteY63" fmla="*/ 333375 h 1052513"/>
                <a:gd name="connsiteX64" fmla="*/ 869157 w 941455"/>
                <a:gd name="connsiteY64" fmla="*/ 340519 h 1052513"/>
                <a:gd name="connsiteX65" fmla="*/ 873919 w 941455"/>
                <a:gd name="connsiteY65" fmla="*/ 347663 h 1052513"/>
                <a:gd name="connsiteX66" fmla="*/ 878682 w 941455"/>
                <a:gd name="connsiteY66" fmla="*/ 361950 h 1052513"/>
                <a:gd name="connsiteX67" fmla="*/ 888207 w 941455"/>
                <a:gd name="connsiteY67" fmla="*/ 378619 h 1052513"/>
                <a:gd name="connsiteX68" fmla="*/ 892969 w 941455"/>
                <a:gd name="connsiteY68" fmla="*/ 385763 h 1052513"/>
                <a:gd name="connsiteX69" fmla="*/ 895350 w 941455"/>
                <a:gd name="connsiteY69" fmla="*/ 392906 h 1052513"/>
                <a:gd name="connsiteX70" fmla="*/ 900113 w 941455"/>
                <a:gd name="connsiteY70" fmla="*/ 402431 h 1052513"/>
                <a:gd name="connsiteX71" fmla="*/ 902494 w 941455"/>
                <a:gd name="connsiteY71" fmla="*/ 411956 h 1052513"/>
                <a:gd name="connsiteX72" fmla="*/ 912019 w 941455"/>
                <a:gd name="connsiteY72" fmla="*/ 442913 h 1052513"/>
                <a:gd name="connsiteX73" fmla="*/ 916782 w 941455"/>
                <a:gd name="connsiteY73" fmla="*/ 473869 h 1052513"/>
                <a:gd name="connsiteX74" fmla="*/ 919163 w 941455"/>
                <a:gd name="connsiteY74" fmla="*/ 483394 h 1052513"/>
                <a:gd name="connsiteX75" fmla="*/ 921544 w 941455"/>
                <a:gd name="connsiteY75" fmla="*/ 519113 h 1052513"/>
                <a:gd name="connsiteX76" fmla="*/ 923925 w 941455"/>
                <a:gd name="connsiteY76" fmla="*/ 528638 h 1052513"/>
                <a:gd name="connsiteX77" fmla="*/ 928688 w 941455"/>
                <a:gd name="connsiteY77" fmla="*/ 552450 h 1052513"/>
                <a:gd name="connsiteX78" fmla="*/ 931069 w 941455"/>
                <a:gd name="connsiteY78" fmla="*/ 578644 h 1052513"/>
                <a:gd name="connsiteX79" fmla="*/ 935832 w 941455"/>
                <a:gd name="connsiteY79" fmla="*/ 638175 h 1052513"/>
                <a:gd name="connsiteX80" fmla="*/ 940594 w 941455"/>
                <a:gd name="connsiteY80" fmla="*/ 1052513 h 105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41455" h="1052513">
                  <a:moveTo>
                    <a:pt x="4763" y="419100"/>
                  </a:moveTo>
                  <a:cubicBezTo>
                    <a:pt x="3969" y="415131"/>
                    <a:pt x="3364" y="411120"/>
                    <a:pt x="2382" y="407194"/>
                  </a:cubicBezTo>
                  <a:cubicBezTo>
                    <a:pt x="1773" y="404759"/>
                    <a:pt x="0" y="402560"/>
                    <a:pt x="0" y="400050"/>
                  </a:cubicBezTo>
                  <a:cubicBezTo>
                    <a:pt x="0" y="321465"/>
                    <a:pt x="841" y="242876"/>
                    <a:pt x="2382" y="164306"/>
                  </a:cubicBezTo>
                  <a:cubicBezTo>
                    <a:pt x="2431" y="161797"/>
                    <a:pt x="4074" y="159576"/>
                    <a:pt x="4763" y="157163"/>
                  </a:cubicBezTo>
                  <a:cubicBezTo>
                    <a:pt x="11962" y="131967"/>
                    <a:pt x="586" y="167312"/>
                    <a:pt x="11907" y="133350"/>
                  </a:cubicBezTo>
                  <a:cubicBezTo>
                    <a:pt x="11907" y="133349"/>
                    <a:pt x="16668" y="119064"/>
                    <a:pt x="16669" y="119063"/>
                  </a:cubicBezTo>
                  <a:lnTo>
                    <a:pt x="21432" y="111919"/>
                  </a:lnTo>
                  <a:cubicBezTo>
                    <a:pt x="23019" y="107156"/>
                    <a:pt x="23409" y="101808"/>
                    <a:pt x="26194" y="97631"/>
                  </a:cubicBezTo>
                  <a:lnTo>
                    <a:pt x="40482" y="76200"/>
                  </a:lnTo>
                  <a:cubicBezTo>
                    <a:pt x="40484" y="76196"/>
                    <a:pt x="50003" y="61916"/>
                    <a:pt x="50007" y="61913"/>
                  </a:cubicBezTo>
                  <a:lnTo>
                    <a:pt x="57150" y="57150"/>
                  </a:lnTo>
                  <a:cubicBezTo>
                    <a:pt x="58738" y="54769"/>
                    <a:pt x="59714" y="51838"/>
                    <a:pt x="61913" y="50006"/>
                  </a:cubicBezTo>
                  <a:cubicBezTo>
                    <a:pt x="64640" y="47734"/>
                    <a:pt x="68394" y="47070"/>
                    <a:pt x="71438" y="45244"/>
                  </a:cubicBezTo>
                  <a:cubicBezTo>
                    <a:pt x="76346" y="42299"/>
                    <a:pt x="80963" y="38894"/>
                    <a:pt x="85725" y="35719"/>
                  </a:cubicBezTo>
                  <a:lnTo>
                    <a:pt x="100013" y="26194"/>
                  </a:lnTo>
                  <a:cubicBezTo>
                    <a:pt x="102394" y="25400"/>
                    <a:pt x="104743" y="24503"/>
                    <a:pt x="107157" y="23813"/>
                  </a:cubicBezTo>
                  <a:cubicBezTo>
                    <a:pt x="115125" y="21536"/>
                    <a:pt x="123435" y="20437"/>
                    <a:pt x="130969" y="16669"/>
                  </a:cubicBezTo>
                  <a:cubicBezTo>
                    <a:pt x="136135" y="14086"/>
                    <a:pt x="141796" y="10693"/>
                    <a:pt x="147638" y="9525"/>
                  </a:cubicBezTo>
                  <a:cubicBezTo>
                    <a:pt x="153142" y="8424"/>
                    <a:pt x="158785" y="8148"/>
                    <a:pt x="164307" y="7144"/>
                  </a:cubicBezTo>
                  <a:cubicBezTo>
                    <a:pt x="167527" y="6559"/>
                    <a:pt x="170685" y="5662"/>
                    <a:pt x="173832" y="4763"/>
                  </a:cubicBezTo>
                  <a:cubicBezTo>
                    <a:pt x="176245" y="4073"/>
                    <a:pt x="178499" y="2794"/>
                    <a:pt x="180975" y="2381"/>
                  </a:cubicBezTo>
                  <a:cubicBezTo>
                    <a:pt x="188065" y="1199"/>
                    <a:pt x="195263" y="794"/>
                    <a:pt x="202407" y="0"/>
                  </a:cubicBezTo>
                  <a:lnTo>
                    <a:pt x="302419" y="2381"/>
                  </a:lnTo>
                  <a:cubicBezTo>
                    <a:pt x="310390" y="2688"/>
                    <a:pt x="318274" y="4214"/>
                    <a:pt x="326232" y="4763"/>
                  </a:cubicBezTo>
                  <a:cubicBezTo>
                    <a:pt x="407485" y="10367"/>
                    <a:pt x="341634" y="4160"/>
                    <a:pt x="395288" y="9525"/>
                  </a:cubicBezTo>
                  <a:cubicBezTo>
                    <a:pt x="401638" y="11113"/>
                    <a:pt x="408128" y="12218"/>
                    <a:pt x="414338" y="14288"/>
                  </a:cubicBezTo>
                  <a:cubicBezTo>
                    <a:pt x="419100" y="15875"/>
                    <a:pt x="423755" y="17833"/>
                    <a:pt x="428625" y="19050"/>
                  </a:cubicBezTo>
                  <a:cubicBezTo>
                    <a:pt x="443024" y="22649"/>
                    <a:pt x="435040" y="20395"/>
                    <a:pt x="452438" y="26194"/>
                  </a:cubicBezTo>
                  <a:cubicBezTo>
                    <a:pt x="454819" y="26988"/>
                    <a:pt x="457251" y="27643"/>
                    <a:pt x="459582" y="28575"/>
                  </a:cubicBezTo>
                  <a:cubicBezTo>
                    <a:pt x="463551" y="30163"/>
                    <a:pt x="467403" y="32081"/>
                    <a:pt x="471488" y="33338"/>
                  </a:cubicBezTo>
                  <a:cubicBezTo>
                    <a:pt x="497183" y="41244"/>
                    <a:pt x="482438" y="35479"/>
                    <a:pt x="502444" y="40481"/>
                  </a:cubicBezTo>
                  <a:cubicBezTo>
                    <a:pt x="504879" y="41090"/>
                    <a:pt x="507153" y="42254"/>
                    <a:pt x="509588" y="42863"/>
                  </a:cubicBezTo>
                  <a:cubicBezTo>
                    <a:pt x="513514" y="43845"/>
                    <a:pt x="517525" y="44450"/>
                    <a:pt x="521494" y="45244"/>
                  </a:cubicBezTo>
                  <a:cubicBezTo>
                    <a:pt x="524669" y="46831"/>
                    <a:pt x="527651" y="48884"/>
                    <a:pt x="531019" y="50006"/>
                  </a:cubicBezTo>
                  <a:cubicBezTo>
                    <a:pt x="541983" y="53661"/>
                    <a:pt x="553393" y="55875"/>
                    <a:pt x="564357" y="59531"/>
                  </a:cubicBezTo>
                  <a:cubicBezTo>
                    <a:pt x="566738" y="60325"/>
                    <a:pt x="569255" y="60790"/>
                    <a:pt x="571500" y="61913"/>
                  </a:cubicBezTo>
                  <a:cubicBezTo>
                    <a:pt x="576549" y="64437"/>
                    <a:pt x="583840" y="71113"/>
                    <a:pt x="588169" y="73819"/>
                  </a:cubicBezTo>
                  <a:cubicBezTo>
                    <a:pt x="607974" y="86197"/>
                    <a:pt x="588645" y="72866"/>
                    <a:pt x="604838" y="80963"/>
                  </a:cubicBezTo>
                  <a:cubicBezTo>
                    <a:pt x="607398" y="82243"/>
                    <a:pt x="609783" y="83893"/>
                    <a:pt x="611982" y="85725"/>
                  </a:cubicBezTo>
                  <a:cubicBezTo>
                    <a:pt x="621197" y="93404"/>
                    <a:pt x="617296" y="93525"/>
                    <a:pt x="628650" y="100013"/>
                  </a:cubicBezTo>
                  <a:cubicBezTo>
                    <a:pt x="630829" y="101258"/>
                    <a:pt x="633413" y="101600"/>
                    <a:pt x="635794" y="102394"/>
                  </a:cubicBezTo>
                  <a:cubicBezTo>
                    <a:pt x="651857" y="118456"/>
                    <a:pt x="643693" y="114550"/>
                    <a:pt x="657225" y="119063"/>
                  </a:cubicBezTo>
                  <a:cubicBezTo>
                    <a:pt x="659606" y="121444"/>
                    <a:pt x="661711" y="124139"/>
                    <a:pt x="664369" y="126206"/>
                  </a:cubicBezTo>
                  <a:cubicBezTo>
                    <a:pt x="668887" y="129720"/>
                    <a:pt x="674610" y="131683"/>
                    <a:pt x="678657" y="135731"/>
                  </a:cubicBezTo>
                  <a:cubicBezTo>
                    <a:pt x="681038" y="138112"/>
                    <a:pt x="683644" y="140288"/>
                    <a:pt x="685800" y="142875"/>
                  </a:cubicBezTo>
                  <a:cubicBezTo>
                    <a:pt x="687632" y="145074"/>
                    <a:pt x="688364" y="148187"/>
                    <a:pt x="690563" y="150019"/>
                  </a:cubicBezTo>
                  <a:cubicBezTo>
                    <a:pt x="693290" y="152291"/>
                    <a:pt x="696913" y="153194"/>
                    <a:pt x="700088" y="154781"/>
                  </a:cubicBezTo>
                  <a:cubicBezTo>
                    <a:pt x="704850" y="159544"/>
                    <a:pt x="708771" y="165333"/>
                    <a:pt x="714375" y="169069"/>
                  </a:cubicBezTo>
                  <a:lnTo>
                    <a:pt x="728663" y="178594"/>
                  </a:lnTo>
                  <a:cubicBezTo>
                    <a:pt x="729457" y="180975"/>
                    <a:pt x="729269" y="183963"/>
                    <a:pt x="731044" y="185738"/>
                  </a:cubicBezTo>
                  <a:cubicBezTo>
                    <a:pt x="735091" y="189785"/>
                    <a:pt x="745332" y="195263"/>
                    <a:pt x="745332" y="195263"/>
                  </a:cubicBezTo>
                  <a:cubicBezTo>
                    <a:pt x="749130" y="200959"/>
                    <a:pt x="751404" y="205383"/>
                    <a:pt x="757238" y="209550"/>
                  </a:cubicBezTo>
                  <a:cubicBezTo>
                    <a:pt x="760127" y="211613"/>
                    <a:pt x="763874" y="212250"/>
                    <a:pt x="766763" y="214313"/>
                  </a:cubicBezTo>
                  <a:cubicBezTo>
                    <a:pt x="769503" y="216270"/>
                    <a:pt x="771350" y="219265"/>
                    <a:pt x="773907" y="221456"/>
                  </a:cubicBezTo>
                  <a:cubicBezTo>
                    <a:pt x="776920" y="224039"/>
                    <a:pt x="780626" y="225794"/>
                    <a:pt x="783432" y="228600"/>
                  </a:cubicBezTo>
                  <a:cubicBezTo>
                    <a:pt x="786238" y="231406"/>
                    <a:pt x="787769" y="235319"/>
                    <a:pt x="790575" y="238125"/>
                  </a:cubicBezTo>
                  <a:cubicBezTo>
                    <a:pt x="793381" y="240931"/>
                    <a:pt x="797463" y="242303"/>
                    <a:pt x="800100" y="245269"/>
                  </a:cubicBezTo>
                  <a:cubicBezTo>
                    <a:pt x="820305" y="267999"/>
                    <a:pt x="800316" y="253350"/>
                    <a:pt x="816769" y="264319"/>
                  </a:cubicBezTo>
                  <a:cubicBezTo>
                    <a:pt x="822728" y="288157"/>
                    <a:pt x="813768" y="263699"/>
                    <a:pt x="826294" y="276225"/>
                  </a:cubicBezTo>
                  <a:cubicBezTo>
                    <a:pt x="834389" y="284320"/>
                    <a:pt x="837249" y="296705"/>
                    <a:pt x="845344" y="304800"/>
                  </a:cubicBezTo>
                  <a:cubicBezTo>
                    <a:pt x="847725" y="307181"/>
                    <a:pt x="850420" y="309286"/>
                    <a:pt x="852488" y="311944"/>
                  </a:cubicBezTo>
                  <a:cubicBezTo>
                    <a:pt x="856002" y="316462"/>
                    <a:pt x="858838" y="321469"/>
                    <a:pt x="862013" y="326231"/>
                  </a:cubicBezTo>
                  <a:cubicBezTo>
                    <a:pt x="863600" y="328612"/>
                    <a:pt x="865870" y="330660"/>
                    <a:pt x="866775" y="333375"/>
                  </a:cubicBezTo>
                  <a:cubicBezTo>
                    <a:pt x="867569" y="335756"/>
                    <a:pt x="868034" y="338274"/>
                    <a:pt x="869157" y="340519"/>
                  </a:cubicBezTo>
                  <a:cubicBezTo>
                    <a:pt x="870437" y="343079"/>
                    <a:pt x="872757" y="345048"/>
                    <a:pt x="873919" y="347663"/>
                  </a:cubicBezTo>
                  <a:cubicBezTo>
                    <a:pt x="875958" y="352250"/>
                    <a:pt x="875898" y="357773"/>
                    <a:pt x="878682" y="361950"/>
                  </a:cubicBezTo>
                  <a:cubicBezTo>
                    <a:pt x="890284" y="379355"/>
                    <a:pt x="876122" y="357470"/>
                    <a:pt x="888207" y="378619"/>
                  </a:cubicBezTo>
                  <a:cubicBezTo>
                    <a:pt x="889627" y="381104"/>
                    <a:pt x="891689" y="383203"/>
                    <a:pt x="892969" y="385763"/>
                  </a:cubicBezTo>
                  <a:cubicBezTo>
                    <a:pt x="894091" y="388008"/>
                    <a:pt x="894361" y="390599"/>
                    <a:pt x="895350" y="392906"/>
                  </a:cubicBezTo>
                  <a:cubicBezTo>
                    <a:pt x="896748" y="396169"/>
                    <a:pt x="898525" y="399256"/>
                    <a:pt x="900113" y="402431"/>
                  </a:cubicBezTo>
                  <a:cubicBezTo>
                    <a:pt x="900907" y="405606"/>
                    <a:pt x="901554" y="408821"/>
                    <a:pt x="902494" y="411956"/>
                  </a:cubicBezTo>
                  <a:cubicBezTo>
                    <a:pt x="905578" y="422235"/>
                    <a:pt x="910086" y="432282"/>
                    <a:pt x="912019" y="442913"/>
                  </a:cubicBezTo>
                  <a:cubicBezTo>
                    <a:pt x="916598" y="468101"/>
                    <a:pt x="912173" y="450828"/>
                    <a:pt x="916782" y="473869"/>
                  </a:cubicBezTo>
                  <a:cubicBezTo>
                    <a:pt x="917424" y="477078"/>
                    <a:pt x="918369" y="480219"/>
                    <a:pt x="919163" y="483394"/>
                  </a:cubicBezTo>
                  <a:cubicBezTo>
                    <a:pt x="919957" y="495300"/>
                    <a:pt x="920295" y="507246"/>
                    <a:pt x="921544" y="519113"/>
                  </a:cubicBezTo>
                  <a:cubicBezTo>
                    <a:pt x="921887" y="522368"/>
                    <a:pt x="923339" y="525418"/>
                    <a:pt x="923925" y="528638"/>
                  </a:cubicBezTo>
                  <a:cubicBezTo>
                    <a:pt x="928303" y="552715"/>
                    <a:pt x="923798" y="537779"/>
                    <a:pt x="928688" y="552450"/>
                  </a:cubicBezTo>
                  <a:cubicBezTo>
                    <a:pt x="929482" y="561181"/>
                    <a:pt x="930522" y="569894"/>
                    <a:pt x="931069" y="578644"/>
                  </a:cubicBezTo>
                  <a:cubicBezTo>
                    <a:pt x="934662" y="636145"/>
                    <a:pt x="929194" y="611632"/>
                    <a:pt x="935832" y="638175"/>
                  </a:cubicBezTo>
                  <a:cubicBezTo>
                    <a:pt x="944453" y="776120"/>
                    <a:pt x="940594" y="913988"/>
                    <a:pt x="940594" y="1052513"/>
                  </a:cubicBezTo>
                </a:path>
              </a:pathLst>
            </a:custGeom>
            <a:noFill/>
            <a:ln w="38100" cap="flat" cmpd="sng" algn="ctr">
              <a:solidFill>
                <a:srgbClr val="44546A">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6" name="TextBox 35"/>
          <p:cNvSpPr txBox="1"/>
          <p:nvPr/>
        </p:nvSpPr>
        <p:spPr>
          <a:xfrm>
            <a:off x="434898" y="1260088"/>
            <a:ext cx="6099717" cy="3416320"/>
          </a:xfrm>
          <a:prstGeom prst="rect">
            <a:avLst/>
          </a:prstGeom>
          <a:noFill/>
        </p:spPr>
        <p:txBody>
          <a:bodyPr wrap="square" rtlCol="0">
            <a:spAutoFit/>
          </a:bodyPr>
          <a:lstStyle/>
          <a:p>
            <a:pPr marL="285750" indent="-285750">
              <a:buFont typeface="Arial" panose="020B0604020202020204" pitchFamily="34" charset="0"/>
              <a:buChar char="•"/>
            </a:pPr>
            <a:r>
              <a:rPr lang="en-US" dirty="0"/>
              <a:t>La </a:t>
            </a:r>
            <a:r>
              <a:rPr lang="en-US" dirty="0" err="1"/>
              <a:t>concentración</a:t>
            </a:r>
            <a:r>
              <a:rPr lang="en-US" dirty="0"/>
              <a:t> de </a:t>
            </a:r>
            <a:r>
              <a:rPr lang="en-US" dirty="0" err="1"/>
              <a:t>diferentes</a:t>
            </a:r>
            <a:r>
              <a:rPr lang="en-US" dirty="0"/>
              <a:t> </a:t>
            </a:r>
            <a:r>
              <a:rPr lang="en-US" dirty="0" err="1"/>
              <a:t>nutrientes</a:t>
            </a:r>
            <a:r>
              <a:rPr lang="en-US" dirty="0"/>
              <a:t> </a:t>
            </a:r>
            <a:r>
              <a:rPr lang="en-US" dirty="0" err="1"/>
              <a:t>varía</a:t>
            </a:r>
            <a:r>
              <a:rPr lang="en-US" dirty="0"/>
              <a:t> </a:t>
            </a:r>
            <a:r>
              <a:rPr lang="en-US" dirty="0" err="1"/>
              <a:t>segun</a:t>
            </a:r>
            <a:r>
              <a:rPr lang="en-US" dirty="0"/>
              <a:t> </a:t>
            </a:r>
            <a:r>
              <a:rPr lang="en-US" dirty="0" err="1"/>
              <a:t>los</a:t>
            </a:r>
            <a:r>
              <a:rPr lang="en-US" dirty="0"/>
              <a:t> feedstocks (</a:t>
            </a:r>
            <a:r>
              <a:rPr lang="en-US" dirty="0" err="1"/>
              <a:t>insumos</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La </a:t>
            </a:r>
            <a:r>
              <a:rPr lang="en-US" dirty="0" err="1"/>
              <a:t>variación</a:t>
            </a:r>
            <a:r>
              <a:rPr lang="en-US" dirty="0"/>
              <a:t> </a:t>
            </a:r>
            <a:r>
              <a:rPr lang="en-US" dirty="0" err="1"/>
              <a:t>en</a:t>
            </a:r>
            <a:r>
              <a:rPr lang="en-US" dirty="0"/>
              <a:t> </a:t>
            </a:r>
            <a:r>
              <a:rPr lang="en-US" dirty="0" err="1"/>
              <a:t>concentracion</a:t>
            </a:r>
            <a:r>
              <a:rPr lang="en-US" dirty="0"/>
              <a:t> de </a:t>
            </a:r>
            <a:r>
              <a:rPr lang="en-US" dirty="0" err="1"/>
              <a:t>nutrientes</a:t>
            </a:r>
            <a:r>
              <a:rPr lang="en-US" dirty="0"/>
              <a:t> </a:t>
            </a:r>
            <a:r>
              <a:rPr lang="en-US" dirty="0" err="1"/>
              <a:t>depende</a:t>
            </a:r>
            <a:r>
              <a:rPr lang="en-US" dirty="0"/>
              <a:t> de la forma </a:t>
            </a:r>
            <a:r>
              <a:rPr lang="en-US" dirty="0" err="1"/>
              <a:t>química</a:t>
            </a:r>
            <a:r>
              <a:rPr lang="en-US" dirty="0"/>
              <a:t> – lo que no </a:t>
            </a:r>
            <a:r>
              <a:rPr lang="en-US" dirty="0" err="1"/>
              <a:t>esté</a:t>
            </a:r>
            <a:r>
              <a:rPr lang="en-US" dirty="0"/>
              <a:t> </a:t>
            </a:r>
            <a:r>
              <a:rPr lang="en-US" dirty="0" err="1"/>
              <a:t>disuelto</a:t>
            </a:r>
            <a:r>
              <a:rPr lang="en-US" dirty="0"/>
              <a:t> </a:t>
            </a:r>
            <a:r>
              <a:rPr lang="en-US" dirty="0" err="1"/>
              <a:t>en</a:t>
            </a:r>
            <a:r>
              <a:rPr lang="en-US" dirty="0"/>
              <a:t> el biol </a:t>
            </a:r>
            <a:r>
              <a:rPr lang="en-US" dirty="0" err="1"/>
              <a:t>puede</a:t>
            </a:r>
            <a:r>
              <a:rPr lang="en-US" dirty="0"/>
              <a:t> ser </a:t>
            </a:r>
            <a:r>
              <a:rPr lang="en-US" dirty="0" err="1"/>
              <a:t>asociado</a:t>
            </a:r>
            <a:r>
              <a:rPr lang="en-US" dirty="0"/>
              <a:t> con el Biosol (</a:t>
            </a:r>
            <a:r>
              <a:rPr lang="en-US" dirty="0" err="1"/>
              <a:t>sedimento</a:t>
            </a:r>
            <a:r>
              <a:rPr lang="en-US" dirty="0"/>
              <a:t>, </a:t>
            </a:r>
            <a:r>
              <a:rPr lang="en-US" dirty="0" err="1"/>
              <a:t>sólido</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El </a:t>
            </a:r>
            <a:r>
              <a:rPr lang="en-US" dirty="0" err="1"/>
              <a:t>análisis</a:t>
            </a:r>
            <a:r>
              <a:rPr lang="en-US" dirty="0"/>
              <a:t> </a:t>
            </a:r>
            <a:r>
              <a:rPr lang="en-US" dirty="0" err="1"/>
              <a:t>indicó</a:t>
            </a:r>
            <a:r>
              <a:rPr lang="en-US" dirty="0"/>
              <a:t> que </a:t>
            </a:r>
            <a:r>
              <a:rPr lang="en-US" dirty="0" err="1"/>
              <a:t>azúcares</a:t>
            </a:r>
            <a:r>
              <a:rPr lang="en-US" dirty="0"/>
              <a:t>, </a:t>
            </a:r>
            <a:r>
              <a:rPr lang="en-US" dirty="0" err="1"/>
              <a:t>como</a:t>
            </a:r>
            <a:r>
              <a:rPr lang="en-US" dirty="0"/>
              <a:t> la </a:t>
            </a:r>
            <a:r>
              <a:rPr lang="en-US" dirty="0" err="1"/>
              <a:t>melaza</a:t>
            </a:r>
            <a:r>
              <a:rPr lang="en-US" dirty="0"/>
              <a:t>:</a:t>
            </a:r>
          </a:p>
          <a:p>
            <a:pPr marL="800100" lvl="1" indent="-342900">
              <a:buFont typeface="+mj-lt"/>
              <a:buAutoNum type="arabicPeriod"/>
            </a:pPr>
            <a:r>
              <a:rPr lang="en-US" dirty="0" err="1"/>
              <a:t>Aumentan</a:t>
            </a:r>
            <a:r>
              <a:rPr lang="en-US" dirty="0"/>
              <a:t> la </a:t>
            </a:r>
            <a:r>
              <a:rPr lang="en-US" dirty="0" err="1"/>
              <a:t>actividad</a:t>
            </a:r>
            <a:r>
              <a:rPr lang="en-US" dirty="0"/>
              <a:t> </a:t>
            </a:r>
            <a:r>
              <a:rPr lang="en-US" dirty="0" err="1"/>
              <a:t>microbiana</a:t>
            </a:r>
            <a:r>
              <a:rPr lang="en-US" dirty="0"/>
              <a:t>, </a:t>
            </a:r>
            <a:r>
              <a:rPr lang="en-US" dirty="0" err="1"/>
              <a:t>pero</a:t>
            </a:r>
            <a:r>
              <a:rPr lang="en-US" dirty="0"/>
              <a:t> </a:t>
            </a:r>
          </a:p>
          <a:p>
            <a:pPr marL="800100" lvl="1" indent="-342900">
              <a:buFont typeface="+mj-lt"/>
              <a:buAutoNum type="arabicPeriod"/>
            </a:pPr>
            <a:r>
              <a:rPr lang="en-US" dirty="0"/>
              <a:t>No </a:t>
            </a:r>
            <a:r>
              <a:rPr lang="en-US" dirty="0" err="1"/>
              <a:t>ayudan</a:t>
            </a:r>
            <a:r>
              <a:rPr lang="en-US" dirty="0"/>
              <a:t> a </a:t>
            </a:r>
            <a:r>
              <a:rPr lang="en-US" dirty="0" err="1"/>
              <a:t>liberar</a:t>
            </a:r>
            <a:r>
              <a:rPr lang="en-US" dirty="0"/>
              <a:t> </a:t>
            </a:r>
            <a:r>
              <a:rPr lang="en-US" dirty="0" err="1"/>
              <a:t>nutrientes</a:t>
            </a:r>
            <a:r>
              <a:rPr lang="en-US" dirty="0"/>
              <a:t> del </a:t>
            </a:r>
            <a:r>
              <a:rPr lang="en-US" dirty="0" err="1"/>
              <a:t>estiércol</a:t>
            </a:r>
            <a:endParaRPr lang="en-US" dirty="0"/>
          </a:p>
          <a:p>
            <a:pPr marL="800100" lvl="1" indent="-342900">
              <a:buFont typeface="+mj-lt"/>
              <a:buAutoNum type="arabicPeriod"/>
            </a:pPr>
            <a:r>
              <a:rPr lang="en-US" dirty="0"/>
              <a:t>Si se </a:t>
            </a:r>
            <a:r>
              <a:rPr lang="en-US" dirty="0" err="1"/>
              <a:t>baja</a:t>
            </a:r>
            <a:r>
              <a:rPr lang="en-US" dirty="0"/>
              <a:t> </a:t>
            </a:r>
            <a:r>
              <a:rPr lang="en-US" dirty="0" err="1"/>
              <a:t>el</a:t>
            </a:r>
            <a:r>
              <a:rPr lang="en-US" dirty="0"/>
              <a:t> pH, cambia la forma de </a:t>
            </a:r>
            <a:r>
              <a:rPr lang="en-US" dirty="0" err="1"/>
              <a:t>algunos</a:t>
            </a:r>
            <a:r>
              <a:rPr lang="en-US" dirty="0"/>
              <a:t> </a:t>
            </a:r>
            <a:r>
              <a:rPr lang="en-US" dirty="0" err="1"/>
              <a:t>nutrientes</a:t>
            </a:r>
            <a:r>
              <a:rPr lang="en-US" dirty="0"/>
              <a:t> </a:t>
            </a:r>
            <a:r>
              <a:rPr lang="en-US" dirty="0" err="1"/>
              <a:t>como</a:t>
            </a:r>
            <a:r>
              <a:rPr lang="en-US" dirty="0"/>
              <a:t> </a:t>
            </a:r>
            <a:r>
              <a:rPr lang="en-US" dirty="0" err="1"/>
              <a:t>el</a:t>
            </a:r>
            <a:r>
              <a:rPr lang="en-US" dirty="0"/>
              <a:t> </a:t>
            </a:r>
            <a:r>
              <a:rPr lang="en-US" dirty="0" err="1"/>
              <a:t>nitrógeno</a:t>
            </a:r>
            <a:r>
              <a:rPr lang="en-US" dirty="0"/>
              <a:t> y </a:t>
            </a:r>
            <a:r>
              <a:rPr lang="en-US" dirty="0" err="1"/>
              <a:t>fósforo</a:t>
            </a:r>
            <a:r>
              <a:rPr lang="en-US" dirty="0"/>
              <a:t>.</a:t>
            </a:r>
          </a:p>
        </p:txBody>
      </p:sp>
    </p:spTree>
    <p:extLst>
      <p:ext uri="{BB962C8B-B14F-4D97-AF65-F5344CB8AC3E}">
        <p14:creationId xmlns:p14="http://schemas.microsoft.com/office/powerpoint/2010/main" val="63762617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err="1"/>
              <a:t>En</a:t>
            </a:r>
            <a:r>
              <a:rPr lang="en-US" dirty="0"/>
              <a:t> la </a:t>
            </a:r>
            <a:r>
              <a:rPr lang="en-US" dirty="0" err="1"/>
              <a:t>literatura</a:t>
            </a:r>
            <a:r>
              <a:rPr lang="en-US" dirty="0"/>
              <a:t>, no </a:t>
            </a:r>
            <a:r>
              <a:rPr lang="en-US" dirty="0" err="1"/>
              <a:t>aparecen</a:t>
            </a:r>
            <a:r>
              <a:rPr lang="en-US" dirty="0"/>
              <a:t> </a:t>
            </a:r>
            <a:r>
              <a:rPr lang="en-US" dirty="0" err="1"/>
              <a:t>investigaciones</a:t>
            </a:r>
            <a:r>
              <a:rPr lang="en-US" dirty="0"/>
              <a:t> </a:t>
            </a:r>
            <a:r>
              <a:rPr lang="en-US" dirty="0" err="1"/>
              <a:t>sobre</a:t>
            </a:r>
            <a:r>
              <a:rPr lang="en-US" dirty="0"/>
              <a:t> la </a:t>
            </a:r>
            <a:r>
              <a:rPr lang="en-US" dirty="0" err="1"/>
              <a:t>actividad</a:t>
            </a:r>
            <a:r>
              <a:rPr lang="en-US" dirty="0"/>
              <a:t> de </a:t>
            </a:r>
            <a:r>
              <a:rPr lang="en-US" dirty="0" err="1"/>
              <a:t>microbios</a:t>
            </a:r>
            <a:r>
              <a:rPr lang="en-US" dirty="0"/>
              <a:t> </a:t>
            </a:r>
            <a:r>
              <a:rPr lang="en-US" dirty="0" err="1"/>
              <a:t>en</a:t>
            </a:r>
            <a:r>
              <a:rPr lang="en-US" dirty="0"/>
              <a:t> </a:t>
            </a:r>
            <a:r>
              <a:rPr lang="en-US" dirty="0" err="1"/>
              <a:t>bioles</a:t>
            </a:r>
            <a:r>
              <a:rPr lang="en-US" dirty="0"/>
              <a:t> que </a:t>
            </a:r>
            <a:r>
              <a:rPr lang="en-US" dirty="0" err="1"/>
              <a:t>benefician</a:t>
            </a:r>
            <a:r>
              <a:rPr lang="en-US" dirty="0"/>
              <a:t> a </a:t>
            </a:r>
            <a:r>
              <a:rPr lang="en-US" dirty="0" err="1"/>
              <a:t>los</a:t>
            </a:r>
            <a:r>
              <a:rPr lang="en-US" dirty="0"/>
              <a:t> </a:t>
            </a:r>
            <a:r>
              <a:rPr lang="en-US" dirty="0" err="1"/>
              <a:t>cultivos</a:t>
            </a:r>
            <a:r>
              <a:rPr lang="en-US" dirty="0"/>
              <a:t>, de </a:t>
            </a:r>
            <a:r>
              <a:rPr lang="en-US" dirty="0" err="1"/>
              <a:t>manera</a:t>
            </a:r>
            <a:r>
              <a:rPr lang="en-US" dirty="0"/>
              <a:t> </a:t>
            </a:r>
            <a:r>
              <a:rPr lang="en-US" dirty="0" err="1"/>
              <a:t>independiente</a:t>
            </a:r>
            <a:r>
              <a:rPr lang="en-US" dirty="0"/>
              <a:t> ha </a:t>
            </a:r>
            <a:r>
              <a:rPr lang="en-US" dirty="0" err="1"/>
              <a:t>sido</a:t>
            </a:r>
            <a:r>
              <a:rPr lang="en-US" dirty="0"/>
              <a:t> </a:t>
            </a:r>
            <a:r>
              <a:rPr lang="en-US" dirty="0" err="1"/>
              <a:t>verificado</a:t>
            </a:r>
            <a:r>
              <a:rPr lang="en-US" dirty="0"/>
              <a:t> </a:t>
            </a:r>
            <a:r>
              <a:rPr lang="en-US" dirty="0" err="1"/>
              <a:t>el</a:t>
            </a:r>
            <a:r>
              <a:rPr lang="en-US" dirty="0"/>
              <a:t> </a:t>
            </a:r>
            <a:r>
              <a:rPr lang="en-US" dirty="0" err="1"/>
              <a:t>efecto</a:t>
            </a:r>
            <a:r>
              <a:rPr lang="en-US" dirty="0"/>
              <a:t> de </a:t>
            </a:r>
            <a:r>
              <a:rPr lang="en-US" dirty="0" err="1"/>
              <a:t>los</a:t>
            </a:r>
            <a:r>
              <a:rPr lang="en-US" dirty="0"/>
              <a:t> </a:t>
            </a:r>
            <a:r>
              <a:rPr lang="en-US" dirty="0" err="1"/>
              <a:t>fertilizantes</a:t>
            </a:r>
            <a:r>
              <a:rPr lang="en-US" dirty="0"/>
              <a:t> (</a:t>
            </a:r>
            <a:r>
              <a:rPr lang="en-US" dirty="0" err="1"/>
              <a:t>mismos</a:t>
            </a:r>
            <a:r>
              <a:rPr lang="en-US" dirty="0"/>
              <a:t> </a:t>
            </a:r>
            <a:r>
              <a:rPr lang="en-US" dirty="0" err="1"/>
              <a:t>nutrientes</a:t>
            </a:r>
            <a:r>
              <a:rPr lang="en-US" dirty="0"/>
              <a:t>) que </a:t>
            </a:r>
            <a:r>
              <a:rPr lang="en-US" dirty="0" err="1"/>
              <a:t>que</a:t>
            </a:r>
            <a:r>
              <a:rPr lang="en-US" dirty="0"/>
              <a:t> </a:t>
            </a:r>
            <a:r>
              <a:rPr lang="en-US" dirty="0" err="1"/>
              <a:t>aparecen</a:t>
            </a:r>
            <a:r>
              <a:rPr lang="en-US" dirty="0"/>
              <a:t> </a:t>
            </a:r>
            <a:r>
              <a:rPr lang="en-US" dirty="0" err="1"/>
              <a:t>en</a:t>
            </a:r>
            <a:r>
              <a:rPr lang="en-US" dirty="0"/>
              <a:t> </a:t>
            </a:r>
            <a:r>
              <a:rPr lang="en-US" dirty="0" err="1"/>
              <a:t>los</a:t>
            </a:r>
            <a:r>
              <a:rPr lang="en-US" dirty="0"/>
              <a:t> </a:t>
            </a:r>
            <a:r>
              <a:rPr lang="en-US" dirty="0" err="1"/>
              <a:t>bioles</a:t>
            </a:r>
            <a:r>
              <a:rPr lang="en-US" dirty="0"/>
              <a:t>.</a:t>
            </a:r>
          </a:p>
          <a:p>
            <a:r>
              <a:rPr lang="en-US" dirty="0"/>
              <a:t>Los </a:t>
            </a:r>
            <a:r>
              <a:rPr lang="en-US" dirty="0" err="1"/>
              <a:t>estudios</a:t>
            </a:r>
            <a:r>
              <a:rPr lang="en-US" dirty="0"/>
              <a:t> que </a:t>
            </a:r>
            <a:r>
              <a:rPr lang="en-US" dirty="0" err="1"/>
              <a:t>demuestran</a:t>
            </a:r>
            <a:r>
              <a:rPr lang="en-US" dirty="0"/>
              <a:t> un </a:t>
            </a:r>
            <a:r>
              <a:rPr lang="en-US" dirty="0" err="1"/>
              <a:t>beneficio</a:t>
            </a:r>
            <a:r>
              <a:rPr lang="en-US" dirty="0"/>
              <a:t> de biol </a:t>
            </a:r>
            <a:r>
              <a:rPr lang="en-US" dirty="0" err="1"/>
              <a:t>usaban</a:t>
            </a:r>
            <a:r>
              <a:rPr lang="en-US" dirty="0"/>
              <a:t> </a:t>
            </a:r>
            <a:r>
              <a:rPr lang="en-US" dirty="0" err="1"/>
              <a:t>altas</a:t>
            </a:r>
            <a:r>
              <a:rPr lang="en-US" dirty="0"/>
              <a:t> </a:t>
            </a:r>
            <a:r>
              <a:rPr lang="en-US" dirty="0" err="1"/>
              <a:t>concentraciones</a:t>
            </a:r>
            <a:r>
              <a:rPr lang="en-US" dirty="0"/>
              <a:t> (~50% con </a:t>
            </a:r>
            <a:r>
              <a:rPr lang="en-US" dirty="0" err="1"/>
              <a:t>agua</a:t>
            </a:r>
            <a:r>
              <a:rPr lang="en-US" dirty="0"/>
              <a:t>) o </a:t>
            </a:r>
            <a:r>
              <a:rPr lang="en-US" dirty="0" err="1"/>
              <a:t>uso</a:t>
            </a:r>
            <a:r>
              <a:rPr lang="en-US" dirty="0"/>
              <a:t> </a:t>
            </a:r>
            <a:r>
              <a:rPr lang="en-US" dirty="0" err="1"/>
              <a:t>frecuente</a:t>
            </a:r>
            <a:r>
              <a:rPr lang="en-US" dirty="0"/>
              <a:t> </a:t>
            </a:r>
          </a:p>
          <a:p>
            <a:r>
              <a:rPr lang="en-US" dirty="0"/>
              <a:t>Hay </a:t>
            </a:r>
            <a:r>
              <a:rPr lang="en-US" dirty="0" err="1"/>
              <a:t>evidencia</a:t>
            </a:r>
            <a:r>
              <a:rPr lang="en-US" dirty="0"/>
              <a:t> que </a:t>
            </a:r>
            <a:r>
              <a:rPr lang="en-US" dirty="0" err="1"/>
              <a:t>demuestra</a:t>
            </a:r>
            <a:r>
              <a:rPr lang="en-US" dirty="0"/>
              <a:t> que </a:t>
            </a:r>
            <a:r>
              <a:rPr lang="en-US" dirty="0" err="1"/>
              <a:t>el</a:t>
            </a:r>
            <a:r>
              <a:rPr lang="en-US" dirty="0"/>
              <a:t> </a:t>
            </a:r>
            <a:r>
              <a:rPr lang="en-US" dirty="0" err="1"/>
              <a:t>efecto</a:t>
            </a:r>
            <a:r>
              <a:rPr lang="en-US" dirty="0"/>
              <a:t> de </a:t>
            </a:r>
            <a:r>
              <a:rPr lang="en-US" dirty="0" err="1"/>
              <a:t>los</a:t>
            </a:r>
            <a:r>
              <a:rPr lang="en-US" dirty="0"/>
              <a:t> </a:t>
            </a:r>
            <a:r>
              <a:rPr lang="en-US" dirty="0" err="1"/>
              <a:t>bioles</a:t>
            </a:r>
            <a:r>
              <a:rPr lang="en-US" dirty="0"/>
              <a:t> es </a:t>
            </a:r>
            <a:r>
              <a:rPr lang="en-US" dirty="0" err="1"/>
              <a:t>potenciado</a:t>
            </a:r>
            <a:r>
              <a:rPr lang="en-US" dirty="0"/>
              <a:t> </a:t>
            </a:r>
            <a:r>
              <a:rPr lang="en-US" dirty="0" err="1"/>
              <a:t>cuando</a:t>
            </a:r>
            <a:r>
              <a:rPr lang="en-US" dirty="0"/>
              <a:t> se </a:t>
            </a:r>
            <a:r>
              <a:rPr lang="en-US" dirty="0" err="1"/>
              <a:t>aplica</a:t>
            </a:r>
            <a:r>
              <a:rPr lang="en-US" dirty="0"/>
              <a:t> </a:t>
            </a:r>
            <a:r>
              <a:rPr lang="en-US" dirty="0" err="1"/>
              <a:t>en</a:t>
            </a:r>
            <a:r>
              <a:rPr lang="en-US" dirty="0"/>
              <a:t> </a:t>
            </a:r>
            <a:r>
              <a:rPr lang="en-US" dirty="0" err="1"/>
              <a:t>combinación</a:t>
            </a:r>
            <a:r>
              <a:rPr lang="en-US" dirty="0"/>
              <a:t> con </a:t>
            </a:r>
            <a:r>
              <a:rPr lang="en-US" dirty="0" err="1"/>
              <a:t>otros</a:t>
            </a:r>
            <a:r>
              <a:rPr lang="en-US" dirty="0"/>
              <a:t> </a:t>
            </a:r>
            <a:r>
              <a:rPr lang="en-US" dirty="0" err="1"/>
              <a:t>biofertilizantes</a:t>
            </a:r>
            <a:r>
              <a:rPr lang="en-US" dirty="0"/>
              <a:t> (</a:t>
            </a:r>
            <a:r>
              <a:rPr lang="en-US" dirty="0" err="1"/>
              <a:t>como</a:t>
            </a:r>
            <a:r>
              <a:rPr lang="en-US" dirty="0"/>
              <a:t> </a:t>
            </a:r>
            <a:r>
              <a:rPr lang="en-US" dirty="0" err="1"/>
              <a:t>el</a:t>
            </a:r>
            <a:r>
              <a:rPr lang="en-US" dirty="0"/>
              <a:t> compost) </a:t>
            </a:r>
          </a:p>
        </p:txBody>
      </p:sp>
      <p:sp>
        <p:nvSpPr>
          <p:cNvPr id="4" name="Title 2"/>
          <p:cNvSpPr txBox="1">
            <a:spLocks/>
          </p:cNvSpPr>
          <p:nvPr/>
        </p:nvSpPr>
        <p:spPr>
          <a:xfrm>
            <a:off x="147043" y="180258"/>
            <a:ext cx="7425705" cy="523220"/>
          </a:xfrm>
          <a:prstGeom prst="rect">
            <a:avLst/>
          </a:prstGeom>
          <a:solidFill>
            <a:schemeClr val="accent1">
              <a:lumMod val="75000"/>
              <a:alpha val="90000"/>
            </a:schemeClr>
          </a:solidFill>
        </p:spPr>
        <p:txBody>
          <a:bodyPr vert="horz" wrap="none" lIns="360000" tIns="45720" rIns="91440" bIns="45720" rtlCol="0" anchor="ctr">
            <a:spAutoFit/>
          </a:bodyPr>
          <a:lstStyle>
            <a:lvl1pPr algn="l" defTabSz="457200" rtl="0" eaLnBrk="1" latinLnBrk="0" hangingPunct="1">
              <a:spcBef>
                <a:spcPct val="0"/>
              </a:spcBef>
              <a:buNone/>
              <a:defRPr sz="2800" b="0" kern="1200">
                <a:solidFill>
                  <a:schemeClr val="bg1"/>
                </a:solidFill>
                <a:latin typeface="Trebuchet MS" charset="0"/>
                <a:ea typeface="Trebuchet MS" charset="0"/>
                <a:cs typeface="Trebuchet MS" charset="0"/>
              </a:defRPr>
            </a:lvl1pPr>
          </a:lstStyle>
          <a:p>
            <a:r>
              <a:rPr lang="en-US" dirty="0" err="1"/>
              <a:t>Efectos</a:t>
            </a:r>
            <a:r>
              <a:rPr lang="en-US" dirty="0"/>
              <a:t> </a:t>
            </a:r>
            <a:r>
              <a:rPr lang="en-US" dirty="0" err="1"/>
              <a:t>en</a:t>
            </a:r>
            <a:r>
              <a:rPr lang="en-US" dirty="0"/>
              <a:t> la </a:t>
            </a:r>
            <a:r>
              <a:rPr lang="en-US" dirty="0" err="1"/>
              <a:t>microbiología</a:t>
            </a:r>
            <a:r>
              <a:rPr lang="en-US" dirty="0"/>
              <a:t> y </a:t>
            </a:r>
            <a:r>
              <a:rPr lang="en-US" dirty="0" err="1"/>
              <a:t>en</a:t>
            </a:r>
            <a:r>
              <a:rPr lang="en-US" dirty="0"/>
              <a:t> las </a:t>
            </a:r>
            <a:r>
              <a:rPr lang="en-US" dirty="0" err="1"/>
              <a:t>plantas</a:t>
            </a:r>
            <a:endParaRPr lang="en-US" dirty="0"/>
          </a:p>
        </p:txBody>
      </p:sp>
    </p:spTree>
    <p:extLst>
      <p:ext uri="{BB962C8B-B14F-4D97-AF65-F5344CB8AC3E}">
        <p14:creationId xmlns:p14="http://schemas.microsoft.com/office/powerpoint/2010/main" val="179321079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34830" cy="523220"/>
          </a:xfrm>
        </p:spPr>
        <p:txBody>
          <a:bodyPr/>
          <a:lstStyle/>
          <a:p>
            <a:r>
              <a:rPr lang="en-US" dirty="0" err="1"/>
              <a:t>Percepción</a:t>
            </a:r>
            <a:r>
              <a:rPr lang="en-US" dirty="0"/>
              <a:t> y </a:t>
            </a:r>
            <a:r>
              <a:rPr lang="en-US" dirty="0" err="1"/>
              <a:t>uso</a:t>
            </a:r>
            <a:r>
              <a:rPr lang="en-US" dirty="0"/>
              <a:t> </a:t>
            </a:r>
            <a:r>
              <a:rPr lang="en-US" dirty="0" err="1"/>
              <a:t>en</a:t>
            </a:r>
            <a:r>
              <a:rPr lang="en-US" dirty="0"/>
              <a:t> la </a:t>
            </a:r>
            <a:r>
              <a:rPr lang="en-US" dirty="0" err="1"/>
              <a:t>región</a:t>
            </a:r>
            <a:r>
              <a:rPr lang="en-US" dirty="0"/>
              <a:t> </a:t>
            </a:r>
            <a:r>
              <a:rPr lang="en-US" dirty="0" err="1"/>
              <a:t>andina</a:t>
            </a:r>
            <a:endParaRPr lang="en-US" dirty="0"/>
          </a:p>
        </p:txBody>
      </p:sp>
      <p:pic>
        <p:nvPicPr>
          <p:cNvPr id="7" name="Imagen 6">
            <a:extLst>
              <a:ext uri="{FF2B5EF4-FFF2-40B4-BE49-F238E27FC236}">
                <a16:creationId xmlns:a16="http://schemas.microsoft.com/office/drawing/2014/main" id="{226B89B2-0E86-95E1-90BA-91775FD61CA9}"/>
              </a:ext>
            </a:extLst>
          </p:cNvPr>
          <p:cNvPicPr>
            <a:picLocks noChangeAspect="1"/>
          </p:cNvPicPr>
          <p:nvPr/>
        </p:nvPicPr>
        <p:blipFill>
          <a:blip r:embed="rId2"/>
          <a:stretch>
            <a:fillRect/>
          </a:stretch>
        </p:blipFill>
        <p:spPr>
          <a:xfrm>
            <a:off x="487570" y="609600"/>
            <a:ext cx="7950200" cy="4533900"/>
          </a:xfrm>
          <a:prstGeom prst="rect">
            <a:avLst/>
          </a:prstGeom>
        </p:spPr>
      </p:pic>
    </p:spTree>
    <p:extLst>
      <p:ext uri="{BB962C8B-B14F-4D97-AF65-F5344CB8AC3E}">
        <p14:creationId xmlns:p14="http://schemas.microsoft.com/office/powerpoint/2010/main" val="193546425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DB3E7E6-2A60-2B6B-B6F4-F312118A40A5}"/>
              </a:ext>
            </a:extLst>
          </p:cNvPr>
          <p:cNvSpPr>
            <a:spLocks noGrp="1"/>
          </p:cNvSpPr>
          <p:nvPr>
            <p:ph type="title"/>
          </p:nvPr>
        </p:nvSpPr>
        <p:spPr>
          <a:xfrm>
            <a:off x="5287616" y="777278"/>
            <a:ext cx="3747584" cy="954107"/>
          </a:xfrm>
        </p:spPr>
        <p:txBody>
          <a:bodyPr/>
          <a:lstStyle/>
          <a:p>
            <a:r>
              <a:rPr lang="en-US" dirty="0" err="1"/>
              <a:t>Percepción</a:t>
            </a:r>
            <a:r>
              <a:rPr lang="en-US" dirty="0"/>
              <a:t> y </a:t>
            </a:r>
            <a:r>
              <a:rPr lang="en-US" dirty="0" err="1"/>
              <a:t>uso</a:t>
            </a:r>
            <a:r>
              <a:rPr lang="en-US" dirty="0"/>
              <a:t> </a:t>
            </a:r>
            <a:r>
              <a:rPr lang="en-US" dirty="0" err="1"/>
              <a:t>en</a:t>
            </a:r>
            <a:r>
              <a:rPr lang="en-US" dirty="0"/>
              <a:t> </a:t>
            </a:r>
            <a:br>
              <a:rPr lang="en-US" dirty="0"/>
            </a:br>
            <a:r>
              <a:rPr lang="en-US" dirty="0"/>
              <a:t>la </a:t>
            </a:r>
            <a:r>
              <a:rPr lang="en-US" dirty="0" err="1"/>
              <a:t>región</a:t>
            </a:r>
            <a:r>
              <a:rPr lang="en-US" dirty="0"/>
              <a:t> </a:t>
            </a:r>
            <a:r>
              <a:rPr lang="en-US" dirty="0" err="1"/>
              <a:t>andina</a:t>
            </a:r>
            <a:endParaRPr lang="en-US" dirty="0"/>
          </a:p>
        </p:txBody>
      </p:sp>
      <p:pic>
        <p:nvPicPr>
          <p:cNvPr id="2" name="Imagen 1">
            <a:extLst>
              <a:ext uri="{FF2B5EF4-FFF2-40B4-BE49-F238E27FC236}">
                <a16:creationId xmlns:a16="http://schemas.microsoft.com/office/drawing/2014/main" id="{BEEC5494-349A-3F6B-DFC5-9DF12E79895D}"/>
              </a:ext>
            </a:extLst>
          </p:cNvPr>
          <p:cNvPicPr>
            <a:picLocks noChangeAspect="1"/>
          </p:cNvPicPr>
          <p:nvPr/>
        </p:nvPicPr>
        <p:blipFill>
          <a:blip r:embed="rId2"/>
          <a:stretch>
            <a:fillRect/>
          </a:stretch>
        </p:blipFill>
        <p:spPr>
          <a:xfrm>
            <a:off x="0" y="0"/>
            <a:ext cx="4991543" cy="5143500"/>
          </a:xfrm>
          <a:prstGeom prst="rect">
            <a:avLst/>
          </a:prstGeom>
        </p:spPr>
      </p:pic>
    </p:spTree>
    <p:extLst>
      <p:ext uri="{BB962C8B-B14F-4D97-AF65-F5344CB8AC3E}">
        <p14:creationId xmlns:p14="http://schemas.microsoft.com/office/powerpoint/2010/main" val="156891092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4271692489"/>
              </p:ext>
            </p:extLst>
          </p:nvPr>
        </p:nvGraphicFramePr>
        <p:xfrm>
          <a:off x="600227" y="625434"/>
          <a:ext cx="7748643" cy="4518066"/>
        </p:xfrm>
        <a:graphic>
          <a:graphicData uri="http://schemas.openxmlformats.org/drawingml/2006/table">
            <a:tbl>
              <a:tblPr firstRow="1" bandRow="1"/>
              <a:tblGrid>
                <a:gridCol w="518008">
                  <a:extLst>
                    <a:ext uri="{9D8B030D-6E8A-4147-A177-3AD203B41FA5}">
                      <a16:colId xmlns:a16="http://schemas.microsoft.com/office/drawing/2014/main" val="2876815266"/>
                    </a:ext>
                  </a:extLst>
                </a:gridCol>
                <a:gridCol w="3474884">
                  <a:extLst>
                    <a:ext uri="{9D8B030D-6E8A-4147-A177-3AD203B41FA5}">
                      <a16:colId xmlns:a16="http://schemas.microsoft.com/office/drawing/2014/main" val="4089386577"/>
                    </a:ext>
                  </a:extLst>
                </a:gridCol>
                <a:gridCol w="3755751">
                  <a:extLst>
                    <a:ext uri="{9D8B030D-6E8A-4147-A177-3AD203B41FA5}">
                      <a16:colId xmlns:a16="http://schemas.microsoft.com/office/drawing/2014/main" val="1231228104"/>
                    </a:ext>
                  </a:extLst>
                </a:gridCol>
              </a:tblGrid>
              <a:tr h="964256">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err="1">
                          <a:ln>
                            <a:noFill/>
                          </a:ln>
                          <a:solidFill>
                            <a:schemeClr val="tx1"/>
                          </a:solidFill>
                        </a:rPr>
                        <a:t>Bioinsumo</a:t>
                      </a:r>
                      <a:r>
                        <a:rPr lang="en-US" b="1" dirty="0">
                          <a:ln>
                            <a:noFill/>
                          </a:ln>
                          <a:solidFill>
                            <a:schemeClr val="tx1"/>
                          </a:solidFill>
                        </a:rPr>
                        <a:t> </a:t>
                      </a:r>
                      <a:r>
                        <a:rPr lang="en-US" b="1" dirty="0" err="1">
                          <a:ln>
                            <a:noFill/>
                          </a:ln>
                          <a:solidFill>
                            <a:schemeClr val="tx1"/>
                          </a:solidFill>
                        </a:rPr>
                        <a:t>fabricado</a:t>
                      </a:r>
                      <a:r>
                        <a:rPr lang="en-US" b="1" dirty="0">
                          <a:ln>
                            <a:noFill/>
                          </a:ln>
                          <a:solidFill>
                            <a:schemeClr val="tx1"/>
                          </a:solidFill>
                        </a:rPr>
                        <a:t> </a:t>
                      </a:r>
                      <a:r>
                        <a:rPr lang="en-US" b="1" dirty="0" err="1">
                          <a:ln>
                            <a:noFill/>
                          </a:ln>
                          <a:solidFill>
                            <a:schemeClr val="tx1"/>
                          </a:solidFill>
                        </a:rPr>
                        <a:t>en</a:t>
                      </a:r>
                      <a:r>
                        <a:rPr lang="en-US" b="1" dirty="0">
                          <a:ln>
                            <a:noFill/>
                          </a:ln>
                          <a:solidFill>
                            <a:schemeClr val="tx1"/>
                          </a:solidFill>
                        </a:rPr>
                        <a:t> la finca</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baseline="0" dirty="0">
                          <a:solidFill>
                            <a:schemeClr val="tx1"/>
                          </a:solidFill>
                        </a:rPr>
                        <a:t>Sistema </a:t>
                      </a:r>
                      <a:r>
                        <a:rPr lang="en-US" b="1" baseline="0" dirty="0" err="1">
                          <a:solidFill>
                            <a:schemeClr val="tx1"/>
                          </a:solidFill>
                        </a:rPr>
                        <a:t>agroecológico</a:t>
                      </a:r>
                      <a:endParaRPr lang="en-US"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1730288"/>
                  </a:ext>
                </a:extLst>
              </a:tr>
              <a:tr h="146731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Material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kern="1200" dirty="0">
                        <a:solidFill>
                          <a:schemeClr val="tx1"/>
                        </a:solidFill>
                        <a:latin typeface="+mn-lt"/>
                        <a:ea typeface="+mn-ea"/>
                        <a:cs typeface="+mn-cs"/>
                      </a:endParaRPr>
                    </a:p>
                  </a:txBody>
                  <a:tcPr marL="365760" vert="vert27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lvl="0" indent="0">
                        <a:buFont typeface="Wingdings" panose="05000000000000000000" pitchFamily="2" charset="2"/>
                        <a:buNone/>
                      </a:pPr>
                      <a:r>
                        <a:rPr lang="en-US" sz="1400" baseline="0" dirty="0" err="1">
                          <a:ln>
                            <a:noFill/>
                          </a:ln>
                        </a:rPr>
                        <a:t>Herramienta</a:t>
                      </a:r>
                      <a:r>
                        <a:rPr lang="en-US" sz="1400" baseline="0" dirty="0">
                          <a:ln>
                            <a:noFill/>
                          </a:ln>
                        </a:rPr>
                        <a:t> para </a:t>
                      </a:r>
                      <a:r>
                        <a:rPr lang="en-US" sz="1400" baseline="0" dirty="0" err="1">
                          <a:ln>
                            <a:noFill/>
                          </a:ln>
                        </a:rPr>
                        <a:t>evaluar</a:t>
                      </a:r>
                      <a:r>
                        <a:rPr lang="en-US" sz="1400" baseline="0" dirty="0">
                          <a:ln>
                            <a:noFill/>
                          </a:ln>
                        </a:rPr>
                        <a:t> </a:t>
                      </a:r>
                      <a:r>
                        <a:rPr lang="en-US" sz="1400" baseline="0" dirty="0" err="1">
                          <a:ln>
                            <a:noFill/>
                          </a:ln>
                        </a:rPr>
                        <a:t>el</a:t>
                      </a:r>
                      <a:r>
                        <a:rPr lang="en-US" sz="1400" baseline="0" dirty="0">
                          <a:ln>
                            <a:noFill/>
                          </a:ln>
                        </a:rPr>
                        <a:t> </a:t>
                      </a:r>
                      <a:r>
                        <a:rPr lang="en-US" sz="1400" baseline="0" dirty="0" err="1">
                          <a:ln>
                            <a:noFill/>
                          </a:ln>
                        </a:rPr>
                        <a:t>contenido</a:t>
                      </a:r>
                      <a:r>
                        <a:rPr lang="en-US" sz="1400" baseline="0" dirty="0">
                          <a:ln>
                            <a:noFill/>
                          </a:ln>
                        </a:rPr>
                        <a:t> de nutrients de </a:t>
                      </a:r>
                      <a:r>
                        <a:rPr lang="en-US" sz="1400" baseline="0" dirty="0" err="1">
                          <a:ln>
                            <a:noFill/>
                          </a:ln>
                        </a:rPr>
                        <a:t>los</a:t>
                      </a:r>
                      <a:r>
                        <a:rPr lang="en-US" sz="1400" baseline="0" dirty="0">
                          <a:ln>
                            <a:noFill/>
                          </a:ln>
                        </a:rPr>
                        <a:t> </a:t>
                      </a:r>
                      <a:r>
                        <a:rPr lang="en-US" sz="1400" baseline="0" dirty="0" err="1">
                          <a:ln>
                            <a:noFill/>
                          </a:ln>
                        </a:rPr>
                        <a:t>bioinsumos</a:t>
                      </a:r>
                      <a:r>
                        <a:rPr lang="en-US" sz="1400" baseline="0" dirty="0">
                          <a:ln>
                            <a:noFill/>
                          </a:ln>
                        </a:rPr>
                        <a:t>. Por </a:t>
                      </a:r>
                      <a:r>
                        <a:rPr lang="en-US" sz="1400" baseline="0" dirty="0" err="1">
                          <a:ln>
                            <a:noFill/>
                          </a:ln>
                        </a:rPr>
                        <a:t>ejemplo</a:t>
                      </a:r>
                      <a:r>
                        <a:rPr lang="en-US" sz="1400" baseline="0" dirty="0">
                          <a:ln>
                            <a:noFill/>
                          </a:ln>
                        </a:rPr>
                        <a:t>: </a:t>
                      </a:r>
                      <a:r>
                        <a:rPr lang="en-US" sz="1400" baseline="0" dirty="0" err="1">
                          <a:ln>
                            <a:noFill/>
                          </a:ln>
                        </a:rPr>
                        <a:t>estiércol</a:t>
                      </a:r>
                      <a:r>
                        <a:rPr lang="en-US" sz="1400" baseline="0" dirty="0">
                          <a:ln>
                            <a:noFill/>
                          </a:ln>
                        </a:rPr>
                        <a:t> + </a:t>
                      </a:r>
                      <a:r>
                        <a:rPr lang="en-US" sz="1400" baseline="0" dirty="0" err="1">
                          <a:ln>
                            <a:noFill/>
                          </a:ln>
                        </a:rPr>
                        <a:t>biomasa</a:t>
                      </a:r>
                      <a:r>
                        <a:rPr lang="en-US" sz="1400" baseline="0" dirty="0">
                          <a:ln>
                            <a:noFill/>
                          </a:ln>
                        </a:rPr>
                        <a:t> de </a:t>
                      </a:r>
                      <a:r>
                        <a:rPr lang="en-US" sz="1400" baseline="0" dirty="0" err="1">
                          <a:ln>
                            <a:noFill/>
                          </a:ln>
                        </a:rPr>
                        <a:t>plantas</a:t>
                      </a:r>
                      <a:r>
                        <a:rPr lang="en-US" sz="1400" baseline="0" dirty="0">
                          <a:ln>
                            <a:noFill/>
                          </a:ln>
                        </a:rPr>
                        <a:t> + </a:t>
                      </a:r>
                      <a:r>
                        <a:rPr lang="en-US" sz="1400" baseline="0" dirty="0" err="1">
                          <a:ln>
                            <a:noFill/>
                          </a:ln>
                        </a:rPr>
                        <a:t>ceniza</a:t>
                      </a:r>
                      <a:r>
                        <a:rPr lang="en-US" sz="1400" baseline="0" dirty="0">
                          <a:ln>
                            <a:noFill/>
                          </a:ln>
                        </a:rPr>
                        <a:t> = N, P, C </a:t>
                      </a:r>
                      <a:r>
                        <a:rPr lang="en-US" sz="1400" baseline="0" dirty="0" err="1">
                          <a:ln>
                            <a:noFill/>
                          </a:ln>
                        </a:rPr>
                        <a:t>totales</a:t>
                      </a:r>
                      <a:r>
                        <a:rPr lang="en-US" sz="1400" baseline="0" dirty="0">
                          <a:ln>
                            <a:noFill/>
                          </a:ln>
                        </a:rPr>
                        <a:t>. </a:t>
                      </a:r>
                      <a:r>
                        <a:rPr lang="en-US" sz="1400" baseline="0" dirty="0" err="1">
                          <a:ln>
                            <a:noFill/>
                          </a:ln>
                        </a:rPr>
                        <a:t>Estimación</a:t>
                      </a:r>
                      <a:r>
                        <a:rPr lang="en-US" sz="1400" baseline="0" dirty="0">
                          <a:ln>
                            <a:noFill/>
                          </a:ln>
                        </a:rPr>
                        <a:t> de </a:t>
                      </a:r>
                      <a:r>
                        <a:rPr lang="en-US" sz="1400" baseline="0" dirty="0" err="1">
                          <a:ln>
                            <a:noFill/>
                          </a:ln>
                        </a:rPr>
                        <a:t>aportes</a:t>
                      </a:r>
                      <a:r>
                        <a:rPr lang="en-US" sz="1400" baseline="0" dirty="0">
                          <a:ln>
                            <a:noFill/>
                          </a:ln>
                        </a:rPr>
                        <a:t> </a:t>
                      </a:r>
                      <a:r>
                        <a:rPr lang="en-US" sz="1400" baseline="0" dirty="0" err="1">
                          <a:ln>
                            <a:noFill/>
                          </a:ln>
                        </a:rPr>
                        <a:t>nutricionales</a:t>
                      </a:r>
                      <a:r>
                        <a:rPr lang="en-US" sz="1400" baseline="0" dirty="0">
                          <a:ln>
                            <a:noFill/>
                          </a:ln>
                        </a:rPr>
                        <a:t> a </a:t>
                      </a:r>
                      <a:r>
                        <a:rPr lang="en-US" sz="1400" baseline="0" dirty="0" err="1">
                          <a:ln>
                            <a:noFill/>
                          </a:ln>
                        </a:rPr>
                        <a:t>los</a:t>
                      </a:r>
                      <a:r>
                        <a:rPr lang="en-US" sz="1400" baseline="0" dirty="0">
                          <a:ln>
                            <a:noFill/>
                          </a:ln>
                        </a:rPr>
                        <a:t> </a:t>
                      </a:r>
                      <a:r>
                        <a:rPr lang="en-US" sz="1400" baseline="0" dirty="0" err="1">
                          <a:ln>
                            <a:noFill/>
                          </a:ln>
                        </a:rPr>
                        <a:t>agroeocosistemas</a:t>
                      </a:r>
                      <a:r>
                        <a:rPr lang="en-US" sz="1400" baseline="0" dirty="0">
                          <a:ln>
                            <a:noFill/>
                          </a:ln>
                        </a:rPr>
                        <a:t> y </a:t>
                      </a:r>
                      <a:r>
                        <a:rPr lang="en-US" sz="1400" baseline="0" dirty="0" err="1">
                          <a:ln>
                            <a:noFill/>
                          </a:ln>
                        </a:rPr>
                        <a:t>comparación</a:t>
                      </a:r>
                      <a:r>
                        <a:rPr lang="en-US" sz="1400" baseline="0" dirty="0">
                          <a:ln>
                            <a:noFill/>
                          </a:ln>
                        </a:rPr>
                        <a:t> de </a:t>
                      </a:r>
                      <a:r>
                        <a:rPr lang="en-US" sz="1400" baseline="0" dirty="0" err="1">
                          <a:ln>
                            <a:noFill/>
                          </a:ln>
                        </a:rPr>
                        <a:t>bioles</a:t>
                      </a:r>
                      <a:r>
                        <a:rPr lang="en-US" sz="1400" baseline="0" dirty="0">
                          <a:ln>
                            <a:noFill/>
                          </a:ln>
                        </a:rPr>
                        <a:t> de </a:t>
                      </a:r>
                      <a:r>
                        <a:rPr lang="en-US" sz="1400" baseline="0" dirty="0" err="1">
                          <a:ln>
                            <a:noFill/>
                          </a:ln>
                        </a:rPr>
                        <a:t>diversas</a:t>
                      </a:r>
                      <a:r>
                        <a:rPr lang="en-US" sz="1400" baseline="0" dirty="0">
                          <a:ln>
                            <a:noFill/>
                          </a:ln>
                        </a:rPr>
                        <a:t> </a:t>
                      </a:r>
                      <a:r>
                        <a:rPr lang="en-US" sz="1400" baseline="0" dirty="0" err="1">
                          <a:ln>
                            <a:noFill/>
                          </a:ln>
                        </a:rPr>
                        <a:t>formulaciones</a:t>
                      </a:r>
                      <a:r>
                        <a:rPr lang="en-US" sz="1400" baseline="0" dirty="0">
                          <a:ln>
                            <a:noFill/>
                          </a:ln>
                        </a:rPr>
                        <a:t>.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60000"/>
                        <a:lumOff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lvl="0" indent="0">
                        <a:buFont typeface="Wingdings" panose="05000000000000000000" pitchFamily="2" charset="2"/>
                        <a:buNone/>
                      </a:pPr>
                      <a:r>
                        <a:rPr lang="en-US" sz="1400" baseline="0" dirty="0" err="1"/>
                        <a:t>Evaluar</a:t>
                      </a:r>
                      <a:r>
                        <a:rPr lang="en-US" sz="1400" baseline="0" dirty="0"/>
                        <a:t> </a:t>
                      </a:r>
                      <a:r>
                        <a:rPr lang="en-US" sz="1400" baseline="0" dirty="0" err="1"/>
                        <a:t>recursos</a:t>
                      </a:r>
                      <a:r>
                        <a:rPr lang="en-US" sz="1400" baseline="0" dirty="0"/>
                        <a:t> de la finca </a:t>
                      </a:r>
                      <a:r>
                        <a:rPr lang="en-US" sz="1400" baseline="0" dirty="0" err="1"/>
                        <a:t>usados</a:t>
                      </a:r>
                      <a:r>
                        <a:rPr lang="en-US" sz="1400" baseline="0" dirty="0"/>
                        <a:t> </a:t>
                      </a:r>
                      <a:r>
                        <a:rPr lang="en-US" sz="1400" baseline="0" dirty="0" err="1"/>
                        <a:t>en</a:t>
                      </a:r>
                      <a:r>
                        <a:rPr lang="en-US" sz="1400" baseline="0" dirty="0"/>
                        <a:t> la </a:t>
                      </a:r>
                      <a:r>
                        <a:rPr lang="en-US" sz="1400" baseline="0" dirty="0" err="1"/>
                        <a:t>preparación</a:t>
                      </a:r>
                      <a:r>
                        <a:rPr lang="en-US" sz="1400" baseline="0" dirty="0"/>
                        <a:t> del biol. </a:t>
                      </a:r>
                    </a:p>
                    <a:p>
                      <a:pPr marL="0" lvl="0" indent="0">
                        <a:buFont typeface="Wingdings" panose="05000000000000000000" pitchFamily="2" charset="2"/>
                        <a:buNone/>
                      </a:pPr>
                      <a:r>
                        <a:rPr lang="es-ES" sz="1400" baseline="0" dirty="0"/>
                        <a:t>¿Tiene sentido convertir el estiércol en </a:t>
                      </a:r>
                      <a:r>
                        <a:rPr lang="es-ES" sz="1400" baseline="0" dirty="0" err="1"/>
                        <a:t>biol</a:t>
                      </a:r>
                      <a:r>
                        <a:rPr lang="es-ES" sz="1400" baseline="0" dirty="0"/>
                        <a:t> para el manejo de nutrientes del suelo en una finca determinada? </a:t>
                      </a:r>
                      <a:r>
                        <a:rPr lang="en-US" sz="1400" baseline="0" dirty="0"/>
                        <a:t>Tiene </a:t>
                      </a:r>
                      <a:r>
                        <a:rPr lang="en-US" sz="1400" baseline="0" dirty="0" err="1"/>
                        <a:t>sentido</a:t>
                      </a:r>
                      <a:r>
                        <a:rPr lang="en-US" sz="1400" baseline="0" dirty="0"/>
                        <a:t> </a:t>
                      </a:r>
                      <a:r>
                        <a:rPr lang="en-US" sz="1400" baseline="0" dirty="0" err="1"/>
                        <a:t>el</a:t>
                      </a:r>
                      <a:r>
                        <a:rPr lang="en-US" sz="1400" baseline="0" dirty="0"/>
                        <a:t> </a:t>
                      </a:r>
                      <a:r>
                        <a:rPr lang="en-US" sz="1400" baseline="0" dirty="0" err="1"/>
                        <a:t>gasto</a:t>
                      </a:r>
                      <a:r>
                        <a:rPr lang="en-US" sz="1400" baseline="0" dirty="0"/>
                        <a:t> </a:t>
                      </a:r>
                      <a:r>
                        <a:rPr lang="en-US" sz="1400" baseline="0" dirty="0" err="1"/>
                        <a:t>en</a:t>
                      </a:r>
                      <a:r>
                        <a:rPr lang="en-US" sz="1400" baseline="0" dirty="0"/>
                        <a:t> </a:t>
                      </a:r>
                      <a:r>
                        <a:rPr lang="en-US" sz="1400" baseline="0" dirty="0" err="1"/>
                        <a:t>los</a:t>
                      </a:r>
                      <a:r>
                        <a:rPr lang="en-US" sz="1400" baseline="0" dirty="0"/>
                        <a:t> </a:t>
                      </a:r>
                      <a:r>
                        <a:rPr lang="en-US" sz="1400" baseline="0" dirty="0" err="1"/>
                        <a:t>materiales</a:t>
                      </a:r>
                      <a:r>
                        <a:rPr lang="en-US" sz="1400" baseline="0" dirty="0"/>
                        <a:t> </a:t>
                      </a:r>
                      <a:r>
                        <a:rPr lang="en-US" sz="1400" baseline="0" dirty="0" err="1"/>
                        <a:t>requeridos</a:t>
                      </a:r>
                      <a:r>
                        <a:rPr lang="en-US" sz="1400" baseline="0" dirty="0"/>
                        <a:t> para </a:t>
                      </a:r>
                      <a:r>
                        <a:rPr lang="en-US" sz="1400" baseline="0" dirty="0" err="1"/>
                        <a:t>hacer</a:t>
                      </a:r>
                      <a:r>
                        <a:rPr lang="en-US" sz="1400" baseline="0" dirty="0"/>
                        <a:t> biol (</a:t>
                      </a:r>
                      <a:r>
                        <a:rPr lang="en-US" sz="1400" baseline="0" dirty="0" err="1"/>
                        <a:t>contenedor</a:t>
                      </a:r>
                      <a:r>
                        <a:rPr lang="en-US" sz="1400" baseline="0" dirty="0"/>
                        <a:t>, </a:t>
                      </a:r>
                      <a:r>
                        <a:rPr lang="en-US" sz="1400" baseline="0" dirty="0" err="1"/>
                        <a:t>insumos</a:t>
                      </a:r>
                      <a:r>
                        <a:rPr lang="en-US" sz="1400" baseline="0" dirty="0"/>
                        <a:t>)?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60000"/>
                        <a:lumOff val="40000"/>
                      </a:srgbClr>
                    </a:solidFill>
                  </a:tcPr>
                </a:tc>
                <a:extLst>
                  <a:ext uri="{0D108BD9-81ED-4DB2-BD59-A6C34878D82A}">
                    <a16:rowId xmlns:a16="http://schemas.microsoft.com/office/drawing/2014/main" val="311159310"/>
                  </a:ext>
                </a:extLst>
              </a:tr>
              <a:tr h="955224">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err="1">
                          <a:solidFill>
                            <a:schemeClr val="tx1"/>
                          </a:solidFill>
                          <a:latin typeface="+mn-lt"/>
                          <a:ea typeface="+mn-ea"/>
                          <a:cs typeface="+mn-cs"/>
                        </a:rPr>
                        <a:t>Proceso</a:t>
                      </a:r>
                      <a:endParaRPr lang="en-US" sz="1800" b="1" kern="1200" dirty="0">
                        <a:solidFill>
                          <a:schemeClr val="tx1"/>
                        </a:solidFill>
                        <a:latin typeface="+mn-lt"/>
                        <a:ea typeface="+mn-ea"/>
                        <a:cs typeface="+mn-cs"/>
                      </a:endParaRPr>
                    </a:p>
                    <a:p>
                      <a:pPr algn="ctr"/>
                      <a:endParaRPr lang="en-US" dirty="0"/>
                    </a:p>
                  </a:txBody>
                  <a:tcPr marL="365760" vert="vert27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aseline="0" dirty="0" err="1"/>
                        <a:t>Monitoreo</a:t>
                      </a:r>
                      <a:r>
                        <a:rPr lang="en-US" sz="1400" baseline="0" dirty="0"/>
                        <a:t> </a:t>
                      </a:r>
                      <a:r>
                        <a:rPr lang="en-US" sz="1400" baseline="0" dirty="0" err="1"/>
                        <a:t>básico</a:t>
                      </a:r>
                      <a:r>
                        <a:rPr lang="en-US" sz="1400" baseline="0" dirty="0"/>
                        <a:t> de temperature, pH y </a:t>
                      </a:r>
                      <a:r>
                        <a:rPr lang="en-US" sz="1400" baseline="0" dirty="0" err="1"/>
                        <a:t>conductividad</a:t>
                      </a:r>
                      <a:r>
                        <a:rPr lang="en-US" sz="1400" baseline="0" dirty="0"/>
                        <a:t>, e </a:t>
                      </a:r>
                      <a:r>
                        <a:rPr lang="en-US" sz="1400" baseline="0" dirty="0" err="1"/>
                        <a:t>incluso</a:t>
                      </a:r>
                      <a:r>
                        <a:rPr lang="en-US" sz="1400" baseline="0" dirty="0"/>
                        <a:t> del </a:t>
                      </a:r>
                      <a:r>
                        <a:rPr lang="en-US" sz="1400" baseline="0" dirty="0" err="1"/>
                        <a:t>olor</a:t>
                      </a:r>
                      <a:r>
                        <a:rPr lang="en-US" sz="1400" baseline="0" dirty="0"/>
                        <a:t> y la emission de gases para </a:t>
                      </a:r>
                      <a:r>
                        <a:rPr lang="en-US" sz="1400" baseline="0" dirty="0" err="1"/>
                        <a:t>evaluar</a:t>
                      </a:r>
                      <a:r>
                        <a:rPr lang="en-US" sz="1400" baseline="0" dirty="0"/>
                        <a:t> </a:t>
                      </a:r>
                      <a:r>
                        <a:rPr lang="en-US" sz="1400" baseline="0" dirty="0" err="1"/>
                        <a:t>el</a:t>
                      </a:r>
                      <a:r>
                        <a:rPr lang="en-US" sz="1400" baseline="0" dirty="0"/>
                        <a:t> </a:t>
                      </a:r>
                      <a:r>
                        <a:rPr lang="en-US" sz="1400" baseline="0" dirty="0" err="1"/>
                        <a:t>progreso</a:t>
                      </a:r>
                      <a:r>
                        <a:rPr lang="en-US" sz="1400" baseline="0" dirty="0"/>
                        <a:t> de la </a:t>
                      </a:r>
                      <a:r>
                        <a:rPr lang="en-US" sz="1400" baseline="0" dirty="0" err="1"/>
                        <a:t>fermentación</a:t>
                      </a:r>
                      <a:r>
                        <a:rPr lang="en-US" sz="1400" baseline="0" dirty="0"/>
                        <a:t>.</a:t>
                      </a:r>
                      <a:endParaRPr lang="en-US"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aseline="0" dirty="0"/>
                        <a:t>Biol </a:t>
                      </a:r>
                      <a:r>
                        <a:rPr lang="en-US" sz="1400" baseline="0" dirty="0" err="1"/>
                        <a:t>líquido</a:t>
                      </a:r>
                      <a:r>
                        <a:rPr lang="en-US" sz="1400" baseline="0" dirty="0"/>
                        <a:t>, </a:t>
                      </a:r>
                      <a:r>
                        <a:rPr lang="en-US" sz="1400" baseline="0" dirty="0" err="1"/>
                        <a:t>partículas</a:t>
                      </a:r>
                      <a:r>
                        <a:rPr lang="en-US" sz="1400" baseline="0" dirty="0"/>
                        <a:t> </a:t>
                      </a:r>
                      <a:r>
                        <a:rPr lang="en-US" sz="1400" baseline="0" dirty="0" err="1"/>
                        <a:t>finas</a:t>
                      </a:r>
                      <a:r>
                        <a:rPr lang="en-US" sz="1400" baseline="0" dirty="0"/>
                        <a:t> y </a:t>
                      </a:r>
                      <a:r>
                        <a:rPr lang="en-US" sz="1400" baseline="0" dirty="0" err="1"/>
                        <a:t>biosol</a:t>
                      </a:r>
                      <a:r>
                        <a:rPr lang="en-US" sz="1400" baseline="0" dirty="0"/>
                        <a:t> </a:t>
                      </a:r>
                      <a:r>
                        <a:rPr lang="en-US" sz="1400" baseline="0" dirty="0" err="1"/>
                        <a:t>tienen</a:t>
                      </a:r>
                      <a:r>
                        <a:rPr lang="en-US" sz="1400" baseline="0" dirty="0"/>
                        <a:t> </a:t>
                      </a:r>
                      <a:r>
                        <a:rPr lang="en-US" sz="1400" baseline="0" dirty="0" err="1"/>
                        <a:t>propiedades</a:t>
                      </a:r>
                      <a:r>
                        <a:rPr lang="en-US" sz="1400" baseline="0" dirty="0"/>
                        <a:t> </a:t>
                      </a:r>
                      <a:r>
                        <a:rPr lang="en-US" sz="1400" baseline="0" dirty="0" err="1"/>
                        <a:t>nutricionales</a:t>
                      </a:r>
                      <a:r>
                        <a:rPr lang="en-US" sz="1400" baseline="0" dirty="0"/>
                        <a:t> </a:t>
                      </a:r>
                      <a:r>
                        <a:rPr lang="en-US" sz="1400" baseline="0" dirty="0" err="1"/>
                        <a:t>diferentes</a:t>
                      </a:r>
                      <a:r>
                        <a:rPr lang="en-US" sz="1400" baseline="0" dirty="0"/>
                        <a:t>. </a:t>
                      </a:r>
                      <a:r>
                        <a:rPr lang="es-ES" sz="1400" baseline="0" dirty="0"/>
                        <a:t>La forma en que se separan y aplican debe evaluarse en el contexto del suelo y el cultivo locales.</a:t>
                      </a:r>
                      <a:endParaRPr lang="en-US"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401370429"/>
                  </a:ext>
                </a:extLst>
              </a:tr>
              <a:tr h="1013626">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err="1">
                          <a:solidFill>
                            <a:schemeClr val="tx1"/>
                          </a:solidFill>
                          <a:latin typeface="+mn-lt"/>
                          <a:ea typeface="+mn-ea"/>
                          <a:cs typeface="+mn-cs"/>
                        </a:rPr>
                        <a:t>Producto</a:t>
                      </a:r>
                      <a:endParaRPr lang="en-US" sz="1800" b="1" kern="1200" dirty="0">
                        <a:solidFill>
                          <a:schemeClr val="tx1"/>
                        </a:solidFill>
                        <a:latin typeface="+mn-lt"/>
                        <a:ea typeface="+mn-ea"/>
                        <a:cs typeface="+mn-cs"/>
                      </a:endParaRPr>
                    </a:p>
                    <a:p>
                      <a:pPr algn="ctr"/>
                      <a:endParaRPr lang="en-US" dirty="0"/>
                    </a:p>
                  </a:txBody>
                  <a:tcPr marL="365760" vert="vert27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aseline="0" dirty="0" err="1"/>
                        <a:t>Medición</a:t>
                      </a:r>
                      <a:r>
                        <a:rPr lang="en-US" sz="1400" baseline="0" dirty="0"/>
                        <a:t> de nutrients </a:t>
                      </a:r>
                      <a:r>
                        <a:rPr lang="en-US" sz="1400" baseline="0" dirty="0" err="1"/>
                        <a:t>en</a:t>
                      </a:r>
                      <a:r>
                        <a:rPr lang="en-US" sz="1400" baseline="0" dirty="0"/>
                        <a:t> </a:t>
                      </a:r>
                      <a:r>
                        <a:rPr lang="en-US" sz="1400" baseline="0" dirty="0" err="1"/>
                        <a:t>los</a:t>
                      </a:r>
                      <a:r>
                        <a:rPr lang="en-US" sz="1400" baseline="0" dirty="0"/>
                        <a:t> </a:t>
                      </a:r>
                      <a:r>
                        <a:rPr lang="en-US" sz="1400" baseline="0" dirty="0" err="1"/>
                        <a:t>ingredientes</a:t>
                      </a:r>
                      <a:r>
                        <a:rPr lang="en-US" sz="1400" baseline="0" dirty="0"/>
                        <a:t> y </a:t>
                      </a:r>
                      <a:r>
                        <a:rPr lang="en-US" sz="1400" baseline="0" dirty="0" err="1"/>
                        <a:t>en</a:t>
                      </a:r>
                      <a:r>
                        <a:rPr lang="en-US" sz="1400" baseline="0" dirty="0"/>
                        <a:t> </a:t>
                      </a:r>
                      <a:r>
                        <a:rPr lang="en-US" sz="1400" baseline="0" dirty="0" err="1"/>
                        <a:t>los</a:t>
                      </a:r>
                      <a:r>
                        <a:rPr lang="en-US" sz="1400" baseline="0" dirty="0"/>
                        <a:t> </a:t>
                      </a:r>
                      <a:r>
                        <a:rPr lang="en-US" sz="1400" baseline="0" dirty="0" err="1"/>
                        <a:t>productos</a:t>
                      </a:r>
                      <a:r>
                        <a:rPr lang="en-US" sz="1400" baseline="0" dirty="0"/>
                        <a:t> del biol.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aseline="0" dirty="0" err="1"/>
                        <a:t>Monitoreo</a:t>
                      </a:r>
                      <a:r>
                        <a:rPr lang="en-US" sz="1400" baseline="0" dirty="0"/>
                        <a:t> de </a:t>
                      </a:r>
                      <a:r>
                        <a:rPr lang="en-US" sz="1400" baseline="0" dirty="0" err="1"/>
                        <a:t>patógenos</a:t>
                      </a:r>
                      <a:r>
                        <a:rPr lang="en-US" sz="1400" baseline="0" dirty="0"/>
                        <a:t> y </a:t>
                      </a:r>
                      <a:r>
                        <a:rPr lang="en-US" sz="1400" baseline="0" dirty="0" err="1"/>
                        <a:t>reducción</a:t>
                      </a:r>
                      <a:r>
                        <a:rPr lang="en-US" sz="1400" baseline="0" dirty="0"/>
                        <a:t> de </a:t>
                      </a:r>
                      <a:r>
                        <a:rPr lang="en-US" sz="1400" baseline="0" dirty="0" err="1"/>
                        <a:t>riesgos</a:t>
                      </a:r>
                      <a:r>
                        <a:rPr lang="en-US" sz="1400" baseline="0" dirty="0"/>
                        <a:t>.</a:t>
                      </a:r>
                      <a:endParaRPr lang="en-US" sz="14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60000"/>
                        <a:lumOff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kern="1200" baseline="0" dirty="0" err="1">
                          <a:ln>
                            <a:noFill/>
                          </a:ln>
                          <a:solidFill>
                            <a:schemeClr val="dk1"/>
                          </a:solidFill>
                          <a:latin typeface="+mn-lt"/>
                          <a:ea typeface="+mn-ea"/>
                          <a:cs typeface="+mn-cs"/>
                        </a:rPr>
                        <a:t>Evaluar</a:t>
                      </a:r>
                      <a:r>
                        <a:rPr lang="en-US" sz="1400" kern="1200" baseline="0" dirty="0">
                          <a:ln>
                            <a:noFill/>
                          </a:ln>
                          <a:solidFill>
                            <a:schemeClr val="dk1"/>
                          </a:solidFill>
                          <a:latin typeface="+mn-lt"/>
                          <a:ea typeface="+mn-ea"/>
                          <a:cs typeface="+mn-cs"/>
                        </a:rPr>
                        <a:t> </a:t>
                      </a:r>
                      <a:r>
                        <a:rPr lang="en-US" sz="1400" kern="1200" baseline="0" dirty="0" err="1">
                          <a:ln>
                            <a:noFill/>
                          </a:ln>
                          <a:solidFill>
                            <a:schemeClr val="dk1"/>
                          </a:solidFill>
                          <a:latin typeface="+mn-lt"/>
                          <a:ea typeface="+mn-ea"/>
                          <a:cs typeface="+mn-cs"/>
                        </a:rPr>
                        <a:t>salud</a:t>
                      </a:r>
                      <a:r>
                        <a:rPr lang="en-US" sz="1400" kern="1200" baseline="0" dirty="0">
                          <a:ln>
                            <a:noFill/>
                          </a:ln>
                          <a:solidFill>
                            <a:schemeClr val="dk1"/>
                          </a:solidFill>
                          <a:latin typeface="+mn-lt"/>
                          <a:ea typeface="+mn-ea"/>
                          <a:cs typeface="+mn-cs"/>
                        </a:rPr>
                        <a:t> del </a:t>
                      </a:r>
                      <a:r>
                        <a:rPr lang="en-US" sz="1400" kern="1200" baseline="0" dirty="0" err="1">
                          <a:ln>
                            <a:noFill/>
                          </a:ln>
                          <a:solidFill>
                            <a:schemeClr val="dk1"/>
                          </a:solidFill>
                          <a:latin typeface="+mn-lt"/>
                          <a:ea typeface="+mn-ea"/>
                          <a:cs typeface="+mn-cs"/>
                        </a:rPr>
                        <a:t>suelo</a:t>
                      </a:r>
                      <a:r>
                        <a:rPr lang="en-US" sz="1400" kern="1200" baseline="0" dirty="0">
                          <a:ln>
                            <a:noFill/>
                          </a:ln>
                          <a:solidFill>
                            <a:schemeClr val="dk1"/>
                          </a:solidFill>
                          <a:latin typeface="+mn-lt"/>
                          <a:ea typeface="+mn-ea"/>
                          <a:cs typeface="+mn-cs"/>
                        </a:rPr>
                        <a:t> y de la planta. </a:t>
                      </a:r>
                      <a:r>
                        <a:rPr lang="en-US" sz="1400" kern="1200" baseline="0" dirty="0" err="1">
                          <a:ln>
                            <a:noFill/>
                          </a:ln>
                          <a:solidFill>
                            <a:schemeClr val="dk1"/>
                          </a:solidFill>
                          <a:latin typeface="+mn-lt"/>
                          <a:ea typeface="+mn-ea"/>
                          <a:cs typeface="+mn-cs"/>
                        </a:rPr>
                        <a:t>Cuál</a:t>
                      </a:r>
                      <a:r>
                        <a:rPr lang="en-US" sz="1400" kern="1200" baseline="0" dirty="0">
                          <a:ln>
                            <a:noFill/>
                          </a:ln>
                          <a:solidFill>
                            <a:schemeClr val="dk1"/>
                          </a:solidFill>
                          <a:latin typeface="+mn-lt"/>
                          <a:ea typeface="+mn-ea"/>
                          <a:cs typeface="+mn-cs"/>
                        </a:rPr>
                        <a:t> es </a:t>
                      </a:r>
                      <a:r>
                        <a:rPr lang="en-US" sz="1400" kern="1200" baseline="0" dirty="0" err="1">
                          <a:ln>
                            <a:noFill/>
                          </a:ln>
                          <a:solidFill>
                            <a:schemeClr val="dk1"/>
                          </a:solidFill>
                          <a:latin typeface="+mn-lt"/>
                          <a:ea typeface="+mn-ea"/>
                          <a:cs typeface="+mn-cs"/>
                        </a:rPr>
                        <a:t>el</a:t>
                      </a:r>
                      <a:r>
                        <a:rPr lang="en-US" sz="1400" kern="1200" baseline="0" dirty="0">
                          <a:ln>
                            <a:noFill/>
                          </a:ln>
                          <a:solidFill>
                            <a:schemeClr val="dk1"/>
                          </a:solidFill>
                          <a:latin typeface="+mn-lt"/>
                          <a:ea typeface="+mn-ea"/>
                          <a:cs typeface="+mn-cs"/>
                        </a:rPr>
                        <a:t> </a:t>
                      </a:r>
                      <a:r>
                        <a:rPr lang="en-US" sz="1400" kern="1200" baseline="0" dirty="0" err="1">
                          <a:ln>
                            <a:noFill/>
                          </a:ln>
                          <a:solidFill>
                            <a:schemeClr val="dk1"/>
                          </a:solidFill>
                          <a:latin typeface="+mn-lt"/>
                          <a:ea typeface="+mn-ea"/>
                          <a:cs typeface="+mn-cs"/>
                        </a:rPr>
                        <a:t>rol</a:t>
                      </a:r>
                      <a:r>
                        <a:rPr lang="en-US" sz="1400" kern="1200" baseline="0" dirty="0">
                          <a:ln>
                            <a:noFill/>
                          </a:ln>
                          <a:solidFill>
                            <a:schemeClr val="dk1"/>
                          </a:solidFill>
                          <a:latin typeface="+mn-lt"/>
                          <a:ea typeface="+mn-ea"/>
                          <a:cs typeface="+mn-cs"/>
                        </a:rPr>
                        <a:t> del biol + </a:t>
                      </a:r>
                      <a:r>
                        <a:rPr lang="en-US" sz="1400" kern="1200" baseline="0" dirty="0" err="1">
                          <a:ln>
                            <a:noFill/>
                          </a:ln>
                          <a:solidFill>
                            <a:schemeClr val="dk1"/>
                          </a:solidFill>
                          <a:latin typeface="+mn-lt"/>
                          <a:ea typeface="+mn-ea"/>
                          <a:cs typeface="+mn-cs"/>
                        </a:rPr>
                        <a:t>biosol</a:t>
                      </a:r>
                      <a:r>
                        <a:rPr lang="en-US" sz="1400" kern="1200" baseline="0" dirty="0">
                          <a:ln>
                            <a:noFill/>
                          </a:ln>
                          <a:solidFill>
                            <a:schemeClr val="dk1"/>
                          </a:solidFill>
                          <a:latin typeface="+mn-lt"/>
                          <a:ea typeface="+mn-ea"/>
                          <a:cs typeface="+mn-cs"/>
                        </a:rPr>
                        <a:t> </a:t>
                      </a:r>
                      <a:r>
                        <a:rPr lang="en-US" sz="1400" kern="1200" baseline="0" dirty="0" err="1">
                          <a:ln>
                            <a:noFill/>
                          </a:ln>
                          <a:solidFill>
                            <a:schemeClr val="dk1"/>
                          </a:solidFill>
                          <a:latin typeface="+mn-lt"/>
                          <a:ea typeface="+mn-ea"/>
                          <a:cs typeface="+mn-cs"/>
                        </a:rPr>
                        <a:t>en</a:t>
                      </a:r>
                      <a:r>
                        <a:rPr lang="en-US" sz="1400" kern="1200" baseline="0" dirty="0">
                          <a:ln>
                            <a:noFill/>
                          </a:ln>
                          <a:solidFill>
                            <a:schemeClr val="dk1"/>
                          </a:solidFill>
                          <a:latin typeface="+mn-lt"/>
                          <a:ea typeface="+mn-ea"/>
                          <a:cs typeface="+mn-cs"/>
                        </a:rPr>
                        <a:t> la amplitude de un </a:t>
                      </a:r>
                      <a:r>
                        <a:rPr lang="en-US" sz="1400" kern="1200" baseline="0" dirty="0" err="1">
                          <a:ln>
                            <a:noFill/>
                          </a:ln>
                          <a:solidFill>
                            <a:schemeClr val="dk1"/>
                          </a:solidFill>
                          <a:latin typeface="+mn-lt"/>
                          <a:ea typeface="+mn-ea"/>
                          <a:cs typeface="+mn-cs"/>
                        </a:rPr>
                        <a:t>sistema</a:t>
                      </a:r>
                      <a:r>
                        <a:rPr lang="en-US" sz="1400" kern="1200" baseline="0" dirty="0">
                          <a:ln>
                            <a:noFill/>
                          </a:ln>
                          <a:solidFill>
                            <a:schemeClr val="dk1"/>
                          </a:solidFill>
                          <a:latin typeface="+mn-lt"/>
                          <a:ea typeface="+mn-ea"/>
                          <a:cs typeface="+mn-cs"/>
                        </a:rPr>
                        <a:t> </a:t>
                      </a:r>
                      <a:r>
                        <a:rPr lang="en-US" sz="1400" kern="1200" baseline="0" dirty="0" err="1">
                          <a:ln>
                            <a:noFill/>
                          </a:ln>
                          <a:solidFill>
                            <a:schemeClr val="dk1"/>
                          </a:solidFill>
                          <a:latin typeface="+mn-lt"/>
                          <a:ea typeface="+mn-ea"/>
                          <a:cs typeface="+mn-cs"/>
                        </a:rPr>
                        <a:t>agroecológico</a:t>
                      </a:r>
                      <a:r>
                        <a:rPr lang="en-US" sz="1400" kern="1200" baseline="0" dirty="0">
                          <a:ln>
                            <a:noFill/>
                          </a:ln>
                          <a:solidFill>
                            <a:schemeClr val="dk1"/>
                          </a:solidFill>
                          <a:latin typeface="+mn-lt"/>
                          <a:ea typeface="+mn-ea"/>
                          <a:cs typeface="+mn-cs"/>
                        </a:rPr>
                        <a:t> (ex. compost y </a:t>
                      </a:r>
                      <a:r>
                        <a:rPr lang="en-US" sz="1400" kern="1200" baseline="0" dirty="0" err="1">
                          <a:ln>
                            <a:noFill/>
                          </a:ln>
                          <a:solidFill>
                            <a:schemeClr val="dk1"/>
                          </a:solidFill>
                          <a:latin typeface="+mn-lt"/>
                          <a:ea typeface="+mn-ea"/>
                          <a:cs typeface="+mn-cs"/>
                        </a:rPr>
                        <a:t>rotación</a:t>
                      </a:r>
                      <a:r>
                        <a:rPr lang="en-US" sz="1400" kern="1200" baseline="0" dirty="0">
                          <a:ln>
                            <a:noFill/>
                          </a:ln>
                          <a:solidFill>
                            <a:schemeClr val="dk1"/>
                          </a:solidFill>
                          <a:latin typeface="+mn-lt"/>
                          <a:ea typeface="+mn-ea"/>
                          <a:cs typeface="+mn-cs"/>
                        </a:rPr>
                        <a:t> de </a:t>
                      </a:r>
                      <a:r>
                        <a:rPr lang="en-US" sz="1400" kern="1200" baseline="0" dirty="0" err="1">
                          <a:ln>
                            <a:noFill/>
                          </a:ln>
                          <a:solidFill>
                            <a:schemeClr val="dk1"/>
                          </a:solidFill>
                          <a:latin typeface="+mn-lt"/>
                          <a:ea typeface="+mn-ea"/>
                          <a:cs typeface="+mn-cs"/>
                        </a:rPr>
                        <a:t>cultivos</a:t>
                      </a:r>
                      <a:r>
                        <a:rPr lang="en-US" sz="1400" kern="1200" baseline="0" dirty="0">
                          <a:ln>
                            <a:noFill/>
                          </a:ln>
                          <a:solidFill>
                            <a:schemeClr val="dk1"/>
                          </a:solidFill>
                          <a:latin typeface="+mn-lt"/>
                          <a:ea typeface="+mn-ea"/>
                          <a:cs typeface="+mn-cs"/>
                        </a:rPr>
                        <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60000"/>
                        <a:lumOff val="40000"/>
                      </a:srgbClr>
                    </a:solidFill>
                  </a:tcPr>
                </a:tc>
                <a:extLst>
                  <a:ext uri="{0D108BD9-81ED-4DB2-BD59-A6C34878D82A}">
                    <a16:rowId xmlns:a16="http://schemas.microsoft.com/office/drawing/2014/main" val="1555653188"/>
                  </a:ext>
                </a:extLst>
              </a:tr>
            </a:tbl>
          </a:graphicData>
        </a:graphic>
      </p:graphicFrame>
      <p:pic>
        <p:nvPicPr>
          <p:cNvPr id="9" name="Picture 8"/>
          <p:cNvPicPr>
            <a:picLocks noChangeAspect="1"/>
          </p:cNvPicPr>
          <p:nvPr/>
        </p:nvPicPr>
        <p:blipFill>
          <a:blip r:embed="rId2"/>
          <a:stretch>
            <a:fillRect/>
          </a:stretch>
        </p:blipFill>
        <p:spPr>
          <a:xfrm>
            <a:off x="2464558" y="981093"/>
            <a:ext cx="407852" cy="532070"/>
          </a:xfrm>
          <a:prstGeom prst="rect">
            <a:avLst/>
          </a:prstGeom>
        </p:spPr>
      </p:pic>
      <p:pic>
        <p:nvPicPr>
          <p:cNvPr id="10" name="Picture 9"/>
          <p:cNvPicPr>
            <a:picLocks noChangeAspect="1"/>
          </p:cNvPicPr>
          <p:nvPr/>
        </p:nvPicPr>
        <p:blipFill>
          <a:blip r:embed="rId3"/>
          <a:stretch>
            <a:fillRect/>
          </a:stretch>
        </p:blipFill>
        <p:spPr>
          <a:xfrm>
            <a:off x="6351105" y="1011469"/>
            <a:ext cx="507941" cy="507941"/>
          </a:xfrm>
          <a:prstGeom prst="rect">
            <a:avLst/>
          </a:prstGeom>
        </p:spPr>
      </p:pic>
      <p:sp>
        <p:nvSpPr>
          <p:cNvPr id="17" name="Title 2"/>
          <p:cNvSpPr txBox="1">
            <a:spLocks/>
          </p:cNvSpPr>
          <p:nvPr/>
        </p:nvSpPr>
        <p:spPr>
          <a:xfrm>
            <a:off x="98296" y="157626"/>
            <a:ext cx="6595350" cy="523220"/>
          </a:xfrm>
          <a:prstGeom prst="rect">
            <a:avLst/>
          </a:prstGeom>
          <a:solidFill>
            <a:schemeClr val="accent1">
              <a:lumMod val="75000"/>
              <a:alpha val="90000"/>
            </a:schemeClr>
          </a:solidFill>
        </p:spPr>
        <p:txBody>
          <a:bodyPr vert="horz" wrap="none" lIns="360000" tIns="45720" rIns="91440" bIns="45720" rtlCol="0" anchor="ctr">
            <a:spAutoFit/>
          </a:bodyPr>
          <a:lstStyle>
            <a:lvl1pPr algn="l" defTabSz="457200" rtl="0" eaLnBrk="1" latinLnBrk="0" hangingPunct="1">
              <a:spcBef>
                <a:spcPct val="0"/>
              </a:spcBef>
              <a:buNone/>
              <a:defRPr sz="2800" b="0" kern="1200">
                <a:solidFill>
                  <a:schemeClr val="bg1"/>
                </a:solidFill>
                <a:latin typeface="Trebuchet MS" charset="0"/>
                <a:ea typeface="Trebuchet MS" charset="0"/>
                <a:cs typeface="Trebuchet MS" charset="0"/>
              </a:defRPr>
            </a:lvl1pPr>
          </a:lstStyle>
          <a:p>
            <a:r>
              <a:rPr lang="en-US" dirty="0" err="1"/>
              <a:t>Conclusiones</a:t>
            </a:r>
            <a:r>
              <a:rPr lang="en-US" dirty="0"/>
              <a:t> y </a:t>
            </a:r>
            <a:r>
              <a:rPr lang="en-US" dirty="0" err="1"/>
              <a:t>futuras</a:t>
            </a:r>
            <a:r>
              <a:rPr lang="en-US" dirty="0"/>
              <a:t> </a:t>
            </a:r>
            <a:r>
              <a:rPr lang="en-US" dirty="0" err="1"/>
              <a:t>investigaciones</a:t>
            </a:r>
            <a:endParaRPr lang="en-US" dirty="0"/>
          </a:p>
        </p:txBody>
      </p:sp>
    </p:spTree>
    <p:extLst>
      <p:ext uri="{BB962C8B-B14F-4D97-AF65-F5344CB8AC3E}">
        <p14:creationId xmlns:p14="http://schemas.microsoft.com/office/powerpoint/2010/main" val="2974956929"/>
      </p:ext>
    </p:extLst>
  </p:cSld>
  <p:clrMapOvr>
    <a:masterClrMapping/>
  </p:clrMapOvr>
  <p:transition spd="slow">
    <p:push dir="u"/>
  </p:transition>
</p:sld>
</file>

<file path=ppt/theme/theme1.xml><?xml version="1.0" encoding="utf-8"?>
<a:theme xmlns:a="http://schemas.openxmlformats.org/drawingml/2006/main" name="Rikolto Master">
  <a:themeElements>
    <a:clrScheme name="Custom 1">
      <a:dk1>
        <a:srgbClr val="022E5A"/>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47BE74BF369E8845B9859710BC74253A" ma:contentTypeVersion="10" ma:contentTypeDescription="Crear nuevo documento." ma:contentTypeScope="" ma:versionID="7f86ee721deb3a03638e5b5d296f9e62">
  <xsd:schema xmlns:xsd="http://www.w3.org/2001/XMLSchema" xmlns:xs="http://www.w3.org/2001/XMLSchema" xmlns:p="http://schemas.microsoft.com/office/2006/metadata/properties" xmlns:ns2="6c3b0c42-6092-4c6d-9296-201ffc1ba084" xmlns:ns3="66e00b22-b2e5-4f37-83a1-73bb131ff4ad" targetNamespace="http://schemas.microsoft.com/office/2006/metadata/properties" ma:root="true" ma:fieldsID="bbe184e0c2dc3bc4204e6483bae40003" ns2:_="" ns3:_="">
    <xsd:import namespace="6c3b0c42-6092-4c6d-9296-201ffc1ba084"/>
    <xsd:import namespace="66e00b22-b2e5-4f37-83a1-73bb131ff4a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3b0c42-6092-4c6d-9296-201ffc1ba0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e00b22-b2e5-4f37-83a1-73bb131ff4ad" elementFormDefault="qualified">
    <xsd:import namespace="http://schemas.microsoft.com/office/2006/documentManagement/types"/>
    <xsd:import namespace="http://schemas.microsoft.com/office/infopath/2007/PartnerControls"/>
    <xsd:element name="SharedWithUsers" ma:index="14"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6e00b22-b2e5-4f37-83a1-73bb131ff4ad">
      <UserInfo>
        <DisplayName>Christ Vansteenkiste</DisplayName>
        <AccountId>99</AccountId>
        <AccountType/>
      </UserInfo>
      <UserInfo>
        <DisplayName>Mianne Van der Biest</DisplayName>
        <AccountId>34</AccountId>
        <AccountType/>
      </UserInfo>
      <UserInfo>
        <DisplayName>Heleen Verlinden</DisplayName>
        <AccountId>81</AccountId>
        <AccountType/>
      </UserInfo>
      <UserInfo>
        <DisplayName>Nina Pattyn</DisplayName>
        <AccountId>38</AccountId>
        <AccountType/>
      </UserInfo>
      <UserInfo>
        <DisplayName>Ferre Mannaerts</DisplayName>
        <AccountId>496</AccountId>
        <AccountType/>
      </UserInfo>
      <UserInfo>
        <DisplayName>Chris Claes</DisplayName>
        <AccountId>36</AccountId>
        <AccountType/>
      </UserInfo>
    </SharedWithUsers>
  </documentManagement>
</p:properties>
</file>

<file path=customXml/itemProps1.xml><?xml version="1.0" encoding="utf-8"?>
<ds:datastoreItem xmlns:ds="http://schemas.openxmlformats.org/officeDocument/2006/customXml" ds:itemID="{BA900FF0-0039-4551-8962-BFB63D4F219F}">
  <ds:schemaRefs>
    <ds:schemaRef ds:uri="http://schemas.microsoft.com/sharepoint/v3/contenttype/forms"/>
  </ds:schemaRefs>
</ds:datastoreItem>
</file>

<file path=customXml/itemProps2.xml><?xml version="1.0" encoding="utf-8"?>
<ds:datastoreItem xmlns:ds="http://schemas.openxmlformats.org/officeDocument/2006/customXml" ds:itemID="{6DB69991-CD2B-402B-9247-24BA132517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3b0c42-6092-4c6d-9296-201ffc1ba084"/>
    <ds:schemaRef ds:uri="66e00b22-b2e5-4f37-83a1-73bb131ff4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B15C90-13B8-4BE8-BFFC-38D41B9D1B6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6c3b0c42-6092-4c6d-9296-201ffc1ba084"/>
    <ds:schemaRef ds:uri="http://purl.org/dc/elements/1.1/"/>
    <ds:schemaRef ds:uri="http://schemas.microsoft.com/office/2006/metadata/properties"/>
    <ds:schemaRef ds:uri="66e00b22-b2e5-4f37-83a1-73bb131ff4a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23669</TotalTime>
  <Words>1330</Words>
  <Application>Microsoft Office PowerPoint</Application>
  <PresentationFormat>Presentación en pantalla (16:9)</PresentationFormat>
  <Paragraphs>100</Paragraphs>
  <Slides>11</Slides>
  <Notes>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vt:i4>
      </vt:variant>
    </vt:vector>
  </HeadingPairs>
  <TitlesOfParts>
    <vt:vector size="18" baseType="lpstr">
      <vt:lpstr>Arial</vt:lpstr>
      <vt:lpstr>Bahnschrift Condensed</vt:lpstr>
      <vt:lpstr>Calibri</vt:lpstr>
      <vt:lpstr>Trebuchet MS</vt:lpstr>
      <vt:lpstr>Verdana</vt:lpstr>
      <vt:lpstr>Wingdings</vt:lpstr>
      <vt:lpstr>Rikolto Master</vt:lpstr>
      <vt:lpstr>Presentación de PowerPoint</vt:lpstr>
      <vt:lpstr>Revisión: literatura y entrevistas</vt:lpstr>
      <vt:lpstr>Terminología diferenciada para productos distintos</vt:lpstr>
      <vt:lpstr>Proceso y propiedades</vt:lpstr>
      <vt:lpstr>Presentación de PowerPoint</vt:lpstr>
      <vt:lpstr>Presentación de PowerPoint</vt:lpstr>
      <vt:lpstr>Presentación de PowerPoint</vt:lpstr>
      <vt:lpstr>Presentación de PowerPoint</vt:lpstr>
      <vt:lpstr>Percepción y uso en la región andina</vt:lpstr>
      <vt:lpstr>Percepción y uso en  la región andina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Bioinsumos líquidos orgánicos  con énfasis en la región andina</dc:title>
  <dc:creator>Vanesa Ramos Abensur</dc:creator>
  <cp:lastModifiedBy>Vanesa Ramos</cp:lastModifiedBy>
  <cp:revision>58</cp:revision>
  <dcterms:created xsi:type="dcterms:W3CDTF">2020-07-13T01:20:48Z</dcterms:created>
  <dcterms:modified xsi:type="dcterms:W3CDTF">2022-07-12T15:51:34Z</dcterms:modified>
</cp:coreProperties>
</file>