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6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7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8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0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1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10" r:id="rId1"/>
    <p:sldMasterId id="2147483922" r:id="rId2"/>
    <p:sldMasterId id="2147483936" r:id="rId3"/>
    <p:sldMasterId id="2147483948" r:id="rId4"/>
    <p:sldMasterId id="2147483952" r:id="rId5"/>
    <p:sldMasterId id="2147483964" r:id="rId6"/>
    <p:sldMasterId id="2147484060" r:id="rId7"/>
    <p:sldMasterId id="2147484072" r:id="rId8"/>
    <p:sldMasterId id="2147484140" r:id="rId9"/>
    <p:sldMasterId id="2147484152" r:id="rId10"/>
    <p:sldMasterId id="2147484164" r:id="rId11"/>
    <p:sldMasterId id="2147484189" r:id="rId12"/>
  </p:sldMasterIdLst>
  <p:notesMasterIdLst>
    <p:notesMasterId r:id="rId38"/>
  </p:notesMasterIdLst>
  <p:handoutMasterIdLst>
    <p:handoutMasterId r:id="rId39"/>
  </p:handoutMasterIdLst>
  <p:sldIdLst>
    <p:sldId id="384" r:id="rId13"/>
    <p:sldId id="387" r:id="rId14"/>
    <p:sldId id="338" r:id="rId15"/>
    <p:sldId id="339" r:id="rId16"/>
    <p:sldId id="390" r:id="rId17"/>
    <p:sldId id="385" r:id="rId18"/>
    <p:sldId id="346" r:id="rId19"/>
    <p:sldId id="283" r:id="rId20"/>
    <p:sldId id="350" r:id="rId21"/>
    <p:sldId id="332" r:id="rId22"/>
    <p:sldId id="391" r:id="rId23"/>
    <p:sldId id="392" r:id="rId24"/>
    <p:sldId id="262" r:id="rId25"/>
    <p:sldId id="264" r:id="rId26"/>
    <p:sldId id="272" r:id="rId27"/>
    <p:sldId id="355" r:id="rId28"/>
    <p:sldId id="268" r:id="rId29"/>
    <p:sldId id="322" r:id="rId30"/>
    <p:sldId id="319" r:id="rId31"/>
    <p:sldId id="325" r:id="rId32"/>
    <p:sldId id="327" r:id="rId33"/>
    <p:sldId id="329" r:id="rId34"/>
    <p:sldId id="357" r:id="rId35"/>
    <p:sldId id="359" r:id="rId36"/>
    <p:sldId id="393" r:id="rId3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  <a:srgbClr val="FFFFFF"/>
    <a:srgbClr val="FFFF00"/>
    <a:srgbClr val="FFFFCC"/>
    <a:srgbClr val="009900"/>
    <a:srgbClr val="669900"/>
    <a:srgbClr val="99CC00"/>
    <a:srgbClr val="FF9933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59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2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2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83F2D1D-71F5-4858-B833-518BB704C5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50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FF687AA-443E-4C34-B70D-E28A79ED63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33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9" name="Google Shape;589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/>
              <a:t>Name and affiliation, trying to be efficient 10 minutes? End by 3:10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92567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9" name="Google Shape;589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/>
              <a:t>Name and affiliation, trying to be efficient 10 minutes? End by 3:10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76579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F687AA-443E-4C34-B70D-E28A79ED63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032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5" name="Google Shape;605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2633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8" name="Google Shape;648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/>
              <a:t>5 min TG/RG, 5 min MJ/EM, 2 min repository/MC, comments from Patrick and Chelsea, done by 4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34880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8" name="Google Shape;648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/>
              <a:t>5 min TG/RG, 5 min MJ/EM, 2 min repository/MC, comments from Patrick and Chelsea, done by 4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5419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5:notes"/>
          <p:cNvSpPr txBox="1"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5:notes"/>
          <p:cNvSpPr txBox="1">
            <a:spLocks noGrp="1"/>
          </p:cNvSpPr>
          <p:nvPr>
            <p:ph type="sldNum" idx="12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C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1434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7722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9:notes"/>
          <p:cNvSpPr txBox="1">
            <a:spLocks noGrp="1"/>
          </p:cNvSpPr>
          <p:nvPr>
            <p:ph type="sldNum" idx="12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C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21541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11:notes"/>
          <p:cNvSpPr txBox="1"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1:notes"/>
          <p:cNvSpPr txBox="1">
            <a:spLocks noGrp="1"/>
          </p:cNvSpPr>
          <p:nvPr>
            <p:ph type="sldNum" idx="12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C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8935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06405" indent="0" algn="ctr">
              <a:buNone/>
              <a:defRPr/>
            </a:lvl2pPr>
            <a:lvl3pPr marL="812810" indent="0" algn="ctr">
              <a:buNone/>
              <a:defRPr/>
            </a:lvl3pPr>
            <a:lvl4pPr marL="1219215" indent="0" algn="ctr">
              <a:buNone/>
              <a:defRPr/>
            </a:lvl4pPr>
            <a:lvl5pPr marL="1625620" indent="0" algn="ctr">
              <a:buNone/>
              <a:defRPr/>
            </a:lvl5pPr>
            <a:lvl6pPr marL="2032025" indent="0" algn="ctr">
              <a:buNone/>
              <a:defRPr/>
            </a:lvl6pPr>
            <a:lvl7pPr marL="2438430" indent="0" algn="ctr">
              <a:buNone/>
              <a:defRPr/>
            </a:lvl7pPr>
            <a:lvl8pPr marL="2844836" indent="0" algn="ctr">
              <a:buNone/>
              <a:defRPr/>
            </a:lvl8pPr>
            <a:lvl9pPr marL="325124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ECF89-AD1A-4F81-B49E-0D85AB8603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63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53A88-397E-42C0-88F0-449CDB5A1C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16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355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778"/>
            </a:lvl1pPr>
            <a:lvl2pPr marL="406405" indent="0">
              <a:buNone/>
              <a:defRPr sz="1600"/>
            </a:lvl2pPr>
            <a:lvl3pPr marL="812810" indent="0">
              <a:buNone/>
              <a:defRPr sz="1422"/>
            </a:lvl3pPr>
            <a:lvl4pPr marL="1219215" indent="0">
              <a:buNone/>
              <a:defRPr sz="1244"/>
            </a:lvl4pPr>
            <a:lvl5pPr marL="1625620" indent="0">
              <a:buNone/>
              <a:defRPr sz="1244"/>
            </a:lvl5pPr>
            <a:lvl6pPr marL="2032025" indent="0">
              <a:buNone/>
              <a:defRPr sz="1244"/>
            </a:lvl6pPr>
            <a:lvl7pPr marL="2438430" indent="0">
              <a:buNone/>
              <a:defRPr sz="1244"/>
            </a:lvl7pPr>
            <a:lvl8pPr marL="2844836" indent="0">
              <a:buNone/>
              <a:defRPr sz="1244"/>
            </a:lvl8pPr>
            <a:lvl9pPr marL="3251241" indent="0">
              <a:buNone/>
              <a:defRPr sz="12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547CC-582D-4202-B2B9-D6091BD889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25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6708E-6FC2-4233-904E-F952B3E27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8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133"/>
            </a:lvl1pPr>
            <a:lvl2pPr>
              <a:defRPr sz="1778"/>
            </a:lvl2pPr>
            <a:lvl3pPr>
              <a:defRPr sz="1600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133"/>
            </a:lvl1pPr>
            <a:lvl2pPr>
              <a:defRPr sz="1778"/>
            </a:lvl2pPr>
            <a:lvl3pPr>
              <a:defRPr sz="1600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12390-8382-404D-9E82-E28C3B58D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16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BA2C4-089A-468D-BB76-E228285231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2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31ADA-9E52-4455-AEC1-652745C1CA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74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1778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844"/>
            </a:lvl1pPr>
            <a:lvl2pPr>
              <a:defRPr sz="2489"/>
            </a:lvl2pPr>
            <a:lvl3pPr>
              <a:defRPr sz="2133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3"/>
            <a:ext cx="3008313" cy="4691063"/>
          </a:xfrm>
        </p:spPr>
        <p:txBody>
          <a:bodyPr/>
          <a:lstStyle>
            <a:lvl1pPr marL="0" indent="0">
              <a:buNone/>
              <a:defRPr sz="1244"/>
            </a:lvl1pPr>
            <a:lvl2pPr marL="406405" indent="0">
              <a:buNone/>
              <a:defRPr sz="1067"/>
            </a:lvl2pPr>
            <a:lvl3pPr marL="812810" indent="0">
              <a:buNone/>
              <a:defRPr sz="889"/>
            </a:lvl3pPr>
            <a:lvl4pPr marL="1219215" indent="0">
              <a:buNone/>
              <a:defRPr sz="800"/>
            </a:lvl4pPr>
            <a:lvl5pPr marL="1625620" indent="0">
              <a:buNone/>
              <a:defRPr sz="800"/>
            </a:lvl5pPr>
            <a:lvl6pPr marL="2032025" indent="0">
              <a:buNone/>
              <a:defRPr sz="800"/>
            </a:lvl6pPr>
            <a:lvl7pPr marL="2438430" indent="0">
              <a:buNone/>
              <a:defRPr sz="800"/>
            </a:lvl7pPr>
            <a:lvl8pPr marL="2844836" indent="0">
              <a:buNone/>
              <a:defRPr sz="800"/>
            </a:lvl8pPr>
            <a:lvl9pPr marL="3251241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CEE26-8F79-4204-AEDA-81396EDB3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14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778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844"/>
            </a:lvl1pPr>
            <a:lvl2pPr marL="406405" indent="0">
              <a:buNone/>
              <a:defRPr sz="2489"/>
            </a:lvl2pPr>
            <a:lvl3pPr marL="812810" indent="0">
              <a:buNone/>
              <a:defRPr sz="2133"/>
            </a:lvl3pPr>
            <a:lvl4pPr marL="1219215" indent="0">
              <a:buNone/>
              <a:defRPr sz="1778"/>
            </a:lvl4pPr>
            <a:lvl5pPr marL="1625620" indent="0">
              <a:buNone/>
              <a:defRPr sz="1778"/>
            </a:lvl5pPr>
            <a:lvl6pPr marL="2032025" indent="0">
              <a:buNone/>
              <a:defRPr sz="1778"/>
            </a:lvl6pPr>
            <a:lvl7pPr marL="2438430" indent="0">
              <a:buNone/>
              <a:defRPr sz="1778"/>
            </a:lvl7pPr>
            <a:lvl8pPr marL="2844836" indent="0">
              <a:buNone/>
              <a:defRPr sz="1778"/>
            </a:lvl8pPr>
            <a:lvl9pPr marL="3251241" indent="0">
              <a:buNone/>
              <a:defRPr sz="1778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44"/>
            </a:lvl1pPr>
            <a:lvl2pPr marL="406405" indent="0">
              <a:buNone/>
              <a:defRPr sz="1067"/>
            </a:lvl2pPr>
            <a:lvl3pPr marL="812810" indent="0">
              <a:buNone/>
              <a:defRPr sz="889"/>
            </a:lvl3pPr>
            <a:lvl4pPr marL="1219215" indent="0">
              <a:buNone/>
              <a:defRPr sz="800"/>
            </a:lvl4pPr>
            <a:lvl5pPr marL="1625620" indent="0">
              <a:buNone/>
              <a:defRPr sz="800"/>
            </a:lvl5pPr>
            <a:lvl6pPr marL="2032025" indent="0">
              <a:buNone/>
              <a:defRPr sz="800"/>
            </a:lvl6pPr>
            <a:lvl7pPr marL="2438430" indent="0">
              <a:buNone/>
              <a:defRPr sz="800"/>
            </a:lvl7pPr>
            <a:lvl8pPr marL="2844836" indent="0">
              <a:buNone/>
              <a:defRPr sz="800"/>
            </a:lvl8pPr>
            <a:lvl9pPr marL="3251241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F91C5-F634-4811-B942-4BBDBD3CC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8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9935E-2028-4DD7-8C2E-6B40FAE709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ACAD4-E911-4242-8872-F43CE422B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49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988E9-0DAE-4E3D-A1BF-FF73A33B3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30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E261F-6386-4DC3-B759-D5E2C9D1DA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99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06B0A-AC28-41F5-B7D9-9ABBE3132E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75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51AE7-BB51-4854-B1E9-D32607FCE2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1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C0878-450D-4D60-AF39-8CE2893BFE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28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9F650-06FB-40B9-A784-CB691E5807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07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42EC0-D1F5-452B-936D-983E69BE8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E69CA-45A1-4264-BD69-76F2BE368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35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CA2BE-9CF2-4939-B569-AC7AD6AC95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60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E5A91-91A4-434A-B289-8C4BC1A57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49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44448-35D0-4376-B932-BDBF7DB148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204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9D60C-B73C-41FB-902B-3AC9145BE3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908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42CCC-BA2C-48AC-8E03-730A7B915C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81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8979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3495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316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8760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9359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3099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975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4017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1292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2779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670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rebuchet MS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sym typeface="Trebuchet MS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tabLst/>
              <a:defRPr/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Trebuchet MS"/>
              <a:sym typeface="Trebuchet MS"/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Clr>
                <a:srgbClr val="888888"/>
              </a:buClr>
              <a:buSzPts val="900"/>
              <a:buFont typeface="Trebuchet MS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Clr>
                <a:srgbClr val="888888"/>
              </a:buClr>
              <a:buSzPts val="900"/>
              <a:buFont typeface="Trebuchet MS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Clr>
                <a:srgbClr val="888888"/>
              </a:buClr>
              <a:buSzPts val="900"/>
              <a:buFont typeface="Trebuchet MS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Clr>
                <a:srgbClr val="888888"/>
              </a:buClr>
              <a:buSzPts val="900"/>
              <a:buFont typeface="Trebuchet MS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Clr>
                <a:srgbClr val="888888"/>
              </a:buClr>
              <a:buSzPts val="900"/>
              <a:buFont typeface="Trebuchet MS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Clr>
                <a:srgbClr val="888888"/>
              </a:buClr>
              <a:buSzPts val="900"/>
              <a:buFont typeface="Trebuchet MS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Clr>
                <a:srgbClr val="888888"/>
              </a:buClr>
              <a:buSzPts val="900"/>
              <a:buFont typeface="Trebuchet MS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Clr>
                <a:srgbClr val="888888"/>
              </a:buClr>
              <a:buSzPts val="900"/>
              <a:buFont typeface="Trebuchet MS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Clr>
                <a:srgbClr val="888888"/>
              </a:buClr>
              <a:buSzPts val="900"/>
              <a:buFont typeface="Trebuchet MS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Trebuchet MS"/>
              <a:buNone/>
              <a:tabLst/>
              <a:defRPr/>
            </a:pPr>
            <a:fld id="{00000000-1234-1234-1234-123412341234}" type="slidenum">
              <a:rPr kumimoji="0" lang="es-EC" sz="9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Trebuchet MS"/>
                <a:sym typeface="Trebuchet M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900"/>
                <a:buFont typeface="Trebuchet MS"/>
                <a:buNone/>
                <a:tabLst/>
                <a:defRPr/>
              </a:pPr>
              <a:t>‹#›</a:t>
            </a:fld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981163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ECF89-AD1A-4F81-B49E-0D85AB8603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9876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53A88-397E-42C0-88F0-449CDB5A1C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0764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547CC-582D-4202-B2B9-D6091BD889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8259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6708E-6FC2-4233-904E-F952B3E274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8999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12390-8382-404D-9E82-E28C3B58DFE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6940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BA2C4-089A-468D-BB76-E228285231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5648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31ADA-9E52-4455-AEC1-652745C1C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9161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CEE26-8F79-4204-AEDA-81396EDB3F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7892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F91C5-F634-4811-B942-4BBDBD3CC4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181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9935E-2028-4DD7-8C2E-6B40FAE709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5127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ACAD4-E911-4242-8872-F43CE422B7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3975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type="tx">
  <p:cSld name="Title slide 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404625" y="2637694"/>
            <a:ext cx="3912403" cy="1266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Times New Roman"/>
              <a:buNone/>
              <a:defRPr sz="262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6120435" y="2637695"/>
            <a:ext cx="2722627" cy="185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2100"/>
              <a:buFont typeface="Century Gothic"/>
              <a:buNone/>
              <a:defRPr sz="1575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2193" y="5489516"/>
            <a:ext cx="2655950" cy="9053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536108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 slide 2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"/>
            <a:ext cx="9144000" cy="6858001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0" y="2674302"/>
            <a:ext cx="9144000" cy="1509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0"/>
              <a:buFont typeface="Calibri"/>
              <a:buNone/>
              <a:defRPr sz="105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4341027" y="1890230"/>
            <a:ext cx="461948" cy="1613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4341027" y="4806460"/>
            <a:ext cx="461948" cy="1613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74831" y="5769424"/>
            <a:ext cx="2550332" cy="86933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269851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310398" y="6400416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68993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310398" y="6400416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09871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629842" y="365128"/>
            <a:ext cx="78867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1800" b="1"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2"/>
          </p:nvPr>
        </p:nvSpPr>
        <p:spPr>
          <a:xfrm>
            <a:off x="4629151" y="1681166"/>
            <a:ext cx="3887391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8310398" y="6400416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576515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310398" y="6400416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36554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629842" y="457200"/>
            <a:ext cx="294917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3887390" y="987428"/>
            <a:ext cx="4629151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3238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2400"/>
            </a:lvl1pPr>
            <a:lvl2pPr marL="685800" lvl="1" indent="-3238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2400"/>
            </a:lvl2pPr>
            <a:lvl3pPr marL="1028700" lvl="2" indent="-3238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2400"/>
            </a:lvl3pPr>
            <a:lvl4pPr marL="1371600" lvl="3" indent="-3238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2400"/>
            </a:lvl4pPr>
            <a:lvl5pPr marL="1714500" lvl="4" indent="-3238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2400"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2"/>
          </p:nvPr>
        </p:nvSpPr>
        <p:spPr>
          <a:xfrm>
            <a:off x="629842" y="2057400"/>
            <a:ext cx="294917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310398" y="6400416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689524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629842" y="457200"/>
            <a:ext cx="294917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>
            <a:spLocks noGrp="1"/>
          </p:cNvSpPr>
          <p:nvPr>
            <p:ph type="pic" idx="2"/>
          </p:nvPr>
        </p:nvSpPr>
        <p:spPr>
          <a:xfrm>
            <a:off x="3887390" y="987428"/>
            <a:ext cx="4629151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1"/>
          </p:nvPr>
        </p:nvSpPr>
        <p:spPr>
          <a:xfrm>
            <a:off x="629842" y="2057400"/>
            <a:ext cx="294917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200"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310398" y="6400416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82435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310398" y="6400416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460565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>
  <p:cSld name="Vertical Title and 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title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628651" y="365125"/>
            <a:ext cx="5800725" cy="581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310398" y="6400416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537450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"/>
              <a:buNone/>
              <a:defRPr sz="2925">
                <a:latin typeface="Times"/>
                <a:ea typeface="Times"/>
                <a:cs typeface="Times"/>
                <a:sym typeface="Time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  <a:defRPr>
                <a:latin typeface="Times"/>
                <a:ea typeface="Times"/>
                <a:cs typeface="Times"/>
                <a:sym typeface="Times"/>
              </a:defRPr>
            </a:lvl1pPr>
            <a:lvl2pPr marL="685800" lvl="1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–"/>
              <a:defRPr>
                <a:latin typeface="Times"/>
                <a:ea typeface="Times"/>
                <a:cs typeface="Times"/>
                <a:sym typeface="Times"/>
              </a:defRPr>
            </a:lvl2pPr>
            <a:lvl3pPr marL="1028700" lvl="2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  <a:defRPr>
                <a:latin typeface="Times"/>
                <a:ea typeface="Times"/>
                <a:cs typeface="Times"/>
                <a:sym typeface="Times"/>
              </a:defRPr>
            </a:lvl3pPr>
            <a:lvl4pPr marL="1371600" lvl="3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–"/>
              <a:defRPr>
                <a:latin typeface="Times"/>
                <a:ea typeface="Times"/>
                <a:cs typeface="Times"/>
                <a:sym typeface="Times"/>
              </a:defRPr>
            </a:lvl4pPr>
            <a:lvl5pPr marL="1714500" lvl="4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»"/>
              <a:defRPr>
                <a:latin typeface="Times"/>
                <a:ea typeface="Times"/>
                <a:cs typeface="Times"/>
                <a:sym typeface="Times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ldNum" idx="12"/>
          </p:nvPr>
        </p:nvSpPr>
        <p:spPr>
          <a:xfrm>
            <a:off x="8254302" y="6248402"/>
            <a:ext cx="2039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330288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1_Section Head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722314" y="4406917"/>
            <a:ext cx="7772401" cy="136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Times"/>
              <a:buNone/>
              <a:defRPr sz="2625" b="1" cap="none">
                <a:latin typeface="Times"/>
                <a:ea typeface="Times"/>
                <a:cs typeface="Times"/>
                <a:sym typeface="Time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722314" y="2906713"/>
            <a:ext cx="7772401" cy="150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marL="342900" lvl="0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"/>
              <a:buNone/>
              <a:defRPr sz="1275">
                <a:latin typeface="Times"/>
                <a:ea typeface="Times"/>
                <a:cs typeface="Times"/>
                <a:sym typeface="Times"/>
              </a:defRPr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254302" y="6248402"/>
            <a:ext cx="2039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576848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1_Two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"/>
              <a:buNone/>
              <a:defRPr sz="2925">
                <a:latin typeface="Times"/>
                <a:ea typeface="Times"/>
                <a:cs typeface="Times"/>
                <a:sym typeface="Time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857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  <a:defRPr sz="1800">
                <a:latin typeface="Times"/>
                <a:ea typeface="Times"/>
                <a:cs typeface="Times"/>
                <a:sym typeface="Times"/>
              </a:defRPr>
            </a:lvl1pPr>
            <a:lvl2pPr marL="685800" lvl="1" indent="-2857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–"/>
              <a:defRPr sz="1800">
                <a:latin typeface="Times"/>
                <a:ea typeface="Times"/>
                <a:cs typeface="Times"/>
                <a:sym typeface="Times"/>
              </a:defRPr>
            </a:lvl2pPr>
            <a:lvl3pPr marL="1028700" lvl="2" indent="-2857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  <a:defRPr sz="1800">
                <a:latin typeface="Times"/>
                <a:ea typeface="Times"/>
                <a:cs typeface="Times"/>
                <a:sym typeface="Times"/>
              </a:defRPr>
            </a:lvl3pPr>
            <a:lvl4pPr marL="1371600" lvl="3" indent="-2857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–"/>
              <a:defRPr sz="1800">
                <a:latin typeface="Times"/>
                <a:ea typeface="Times"/>
                <a:cs typeface="Times"/>
                <a:sym typeface="Times"/>
              </a:defRPr>
            </a:lvl4pPr>
            <a:lvl5pPr marL="1714500" lvl="4" indent="-2857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»"/>
              <a:defRPr sz="1800">
                <a:latin typeface="Times"/>
                <a:ea typeface="Times"/>
                <a:cs typeface="Times"/>
                <a:sym typeface="Times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254302" y="6248402"/>
            <a:ext cx="2039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337502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1_Comparis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"/>
              <a:buNone/>
              <a:defRPr sz="2925">
                <a:latin typeface="Times"/>
                <a:ea typeface="Times"/>
                <a:cs typeface="Times"/>
                <a:sym typeface="Time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marL="342900" lvl="0" indent="-1714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  <a:defRPr sz="1575" b="1">
                <a:latin typeface="Times"/>
                <a:ea typeface="Times"/>
                <a:cs typeface="Times"/>
                <a:sym typeface="Times"/>
              </a:defRPr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2"/>
          </p:nvPr>
        </p:nvSpPr>
        <p:spPr>
          <a:xfrm>
            <a:off x="4645033" y="1535112"/>
            <a:ext cx="4041776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sldNum" idx="12"/>
          </p:nvPr>
        </p:nvSpPr>
        <p:spPr>
          <a:xfrm>
            <a:off x="8254302" y="6248402"/>
            <a:ext cx="2039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262910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"/>
              <a:buNone/>
              <a:defRPr sz="2925">
                <a:latin typeface="Times"/>
                <a:ea typeface="Times"/>
                <a:cs typeface="Times"/>
                <a:sym typeface="Time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254302" y="6248402"/>
            <a:ext cx="2039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936630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1_Content with Ca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"/>
              <a:buNone/>
              <a:defRPr sz="1275" b="1">
                <a:latin typeface="Times"/>
                <a:ea typeface="Times"/>
                <a:cs typeface="Times"/>
                <a:sym typeface="Time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>
            <a:off x="3575050" y="273069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  <a:defRPr>
                <a:latin typeface="Times"/>
                <a:ea typeface="Times"/>
                <a:cs typeface="Times"/>
                <a:sym typeface="Times"/>
              </a:defRPr>
            </a:lvl1pPr>
            <a:lvl2pPr marL="685800" lvl="1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–"/>
              <a:defRPr>
                <a:latin typeface="Times"/>
                <a:ea typeface="Times"/>
                <a:cs typeface="Times"/>
                <a:sym typeface="Times"/>
              </a:defRPr>
            </a:lvl2pPr>
            <a:lvl3pPr marL="1028700" lvl="2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  <a:defRPr>
                <a:latin typeface="Times"/>
                <a:ea typeface="Times"/>
                <a:cs typeface="Times"/>
                <a:sym typeface="Times"/>
              </a:defRPr>
            </a:lvl3pPr>
            <a:lvl4pPr marL="1371600" lvl="3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–"/>
              <a:defRPr>
                <a:latin typeface="Times"/>
                <a:ea typeface="Times"/>
                <a:cs typeface="Times"/>
                <a:sym typeface="Times"/>
              </a:defRPr>
            </a:lvl4pPr>
            <a:lvl5pPr marL="1714500" lvl="4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»"/>
              <a:defRPr>
                <a:latin typeface="Times"/>
                <a:ea typeface="Times"/>
                <a:cs typeface="Times"/>
                <a:sym typeface="Times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2"/>
          </p:nvPr>
        </p:nvSpPr>
        <p:spPr>
          <a:xfrm>
            <a:off x="457205" y="1435103"/>
            <a:ext cx="300831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8254302" y="6248402"/>
            <a:ext cx="2039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889101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1_Picture with Ca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"/>
              <a:buNone/>
              <a:defRPr sz="1275" b="1">
                <a:latin typeface="Times"/>
                <a:ea typeface="Times"/>
                <a:cs typeface="Times"/>
                <a:sym typeface="Time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1"/>
          </p:nvPr>
        </p:nvSpPr>
        <p:spPr>
          <a:xfrm>
            <a:off x="1792288" y="5367340"/>
            <a:ext cx="5486401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 sz="900">
                <a:latin typeface="Times"/>
                <a:ea typeface="Times"/>
                <a:cs typeface="Times"/>
                <a:sym typeface="Times"/>
              </a:defRPr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8254302" y="6248402"/>
            <a:ext cx="2039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945019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1_Title and Vertical 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"/>
              <a:buNone/>
              <a:defRPr sz="2925">
                <a:latin typeface="Times"/>
                <a:ea typeface="Times"/>
                <a:cs typeface="Times"/>
                <a:sym typeface="Time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  <a:defRPr>
                <a:latin typeface="Times"/>
                <a:ea typeface="Times"/>
                <a:cs typeface="Times"/>
                <a:sym typeface="Times"/>
              </a:defRPr>
            </a:lvl1pPr>
            <a:lvl2pPr marL="685800" lvl="1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–"/>
              <a:defRPr>
                <a:latin typeface="Times"/>
                <a:ea typeface="Times"/>
                <a:cs typeface="Times"/>
                <a:sym typeface="Times"/>
              </a:defRPr>
            </a:lvl2pPr>
            <a:lvl3pPr marL="1028700" lvl="2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  <a:defRPr>
                <a:latin typeface="Times"/>
                <a:ea typeface="Times"/>
                <a:cs typeface="Times"/>
                <a:sym typeface="Times"/>
              </a:defRPr>
            </a:lvl3pPr>
            <a:lvl4pPr marL="1371600" lvl="3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–"/>
              <a:defRPr>
                <a:latin typeface="Times"/>
                <a:ea typeface="Times"/>
                <a:cs typeface="Times"/>
                <a:sym typeface="Times"/>
              </a:defRPr>
            </a:lvl4pPr>
            <a:lvl5pPr marL="1714500" lvl="4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»"/>
              <a:defRPr>
                <a:latin typeface="Times"/>
                <a:ea typeface="Times"/>
                <a:cs typeface="Times"/>
                <a:sym typeface="Times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ldNum" idx="12"/>
          </p:nvPr>
        </p:nvSpPr>
        <p:spPr>
          <a:xfrm>
            <a:off x="8254302" y="6248402"/>
            <a:ext cx="2039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025385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>
  <p:cSld name="1_Vertical Title and 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>
            <a:spLocks noGrp="1"/>
          </p:cNvSpPr>
          <p:nvPr>
            <p:ph type="title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"/>
              <a:buNone/>
              <a:defRPr sz="2925">
                <a:latin typeface="Times"/>
                <a:ea typeface="Times"/>
                <a:cs typeface="Times"/>
                <a:sym typeface="Time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body" idx="1"/>
          </p:nvPr>
        </p:nvSpPr>
        <p:spPr>
          <a:xfrm>
            <a:off x="685804" y="609600"/>
            <a:ext cx="5676901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  <a:defRPr>
                <a:latin typeface="Times"/>
                <a:ea typeface="Times"/>
                <a:cs typeface="Times"/>
                <a:sym typeface="Times"/>
              </a:defRPr>
            </a:lvl1pPr>
            <a:lvl2pPr marL="685800" lvl="1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–"/>
              <a:defRPr>
                <a:latin typeface="Times"/>
                <a:ea typeface="Times"/>
                <a:cs typeface="Times"/>
                <a:sym typeface="Times"/>
              </a:defRPr>
            </a:lvl2pPr>
            <a:lvl3pPr marL="1028700" lvl="2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  <a:defRPr>
                <a:latin typeface="Times"/>
                <a:ea typeface="Times"/>
                <a:cs typeface="Times"/>
                <a:sym typeface="Times"/>
              </a:defRPr>
            </a:lvl3pPr>
            <a:lvl4pPr marL="1371600" lvl="3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–"/>
              <a:defRPr>
                <a:latin typeface="Times"/>
                <a:ea typeface="Times"/>
                <a:cs typeface="Times"/>
                <a:sym typeface="Times"/>
              </a:defRPr>
            </a:lvl4pPr>
            <a:lvl5pPr marL="1714500" lvl="4" indent="-30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»"/>
              <a:defRPr>
                <a:latin typeface="Times"/>
                <a:ea typeface="Times"/>
                <a:cs typeface="Times"/>
                <a:sym typeface="Times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sldNum" idx="12"/>
          </p:nvPr>
        </p:nvSpPr>
        <p:spPr>
          <a:xfrm>
            <a:off x="8254302" y="6248402"/>
            <a:ext cx="2039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709376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>
            <a:spLocks noGrp="1"/>
          </p:cNvSpPr>
          <p:nvPr>
            <p:ph type="body" idx="1"/>
          </p:nvPr>
        </p:nvSpPr>
        <p:spPr>
          <a:xfrm>
            <a:off x="1228036" y="1036984"/>
            <a:ext cx="6400801" cy="88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ctr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Constantia"/>
              <a:buNone/>
              <a:defRPr>
                <a:solidFill>
                  <a:srgbClr val="59595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sldNum" idx="12"/>
          </p:nvPr>
        </p:nvSpPr>
        <p:spPr>
          <a:xfrm>
            <a:off x="8482902" y="6356356"/>
            <a:ext cx="2039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  <a:defRPr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740683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1_Title slide 2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"/>
            <a:ext cx="9144000" cy="6858001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3" name="Google Shape;103;p23"/>
          <p:cNvSpPr txBox="1">
            <a:spLocks noGrp="1"/>
          </p:cNvSpPr>
          <p:nvPr>
            <p:ph type="title"/>
          </p:nvPr>
        </p:nvSpPr>
        <p:spPr>
          <a:xfrm>
            <a:off x="0" y="2674305"/>
            <a:ext cx="9144000" cy="1509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400"/>
              <a:buFont typeface="Times New Roman"/>
              <a:buNone/>
              <a:defRPr sz="93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3"/>
          <p:cNvSpPr/>
          <p:nvPr/>
        </p:nvSpPr>
        <p:spPr>
          <a:xfrm>
            <a:off x="4341028" y="1890234"/>
            <a:ext cx="461948" cy="1613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3"/>
          <p:cNvSpPr/>
          <p:nvPr/>
        </p:nvSpPr>
        <p:spPr>
          <a:xfrm>
            <a:off x="4341028" y="4806465"/>
            <a:ext cx="461948" cy="1613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74832" y="5769424"/>
            <a:ext cx="2550333" cy="86933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3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385932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 slide 3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4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007155"/>
          </a:solidFill>
          <a:ln w="12700" cap="flat" cmpd="sng">
            <a:solidFill>
              <a:srgbClr val="42719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4"/>
          <p:cNvSpPr/>
          <p:nvPr/>
        </p:nvSpPr>
        <p:spPr>
          <a:xfrm>
            <a:off x="418175" y="1629635"/>
            <a:ext cx="4022803" cy="200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200"/>
              <a:buFont typeface="Times New Roman"/>
              <a:buNone/>
            </a:pPr>
            <a:r>
              <a:rPr lang="es-EC" sz="4650" b="1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 </a:t>
            </a:r>
            <a:br>
              <a:rPr lang="es-EC" sz="4650" b="1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s-EC" sz="4650" b="1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Vermont</a:t>
            </a:r>
            <a:endParaRPr sz="1800"/>
          </a:p>
        </p:txBody>
      </p:sp>
      <p:sp>
        <p:nvSpPr>
          <p:cNvPr id="112" name="Google Shape;112;p24"/>
          <p:cNvSpPr/>
          <p:nvPr/>
        </p:nvSpPr>
        <p:spPr>
          <a:xfrm>
            <a:off x="418173" y="4605455"/>
            <a:ext cx="2450482" cy="35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entury Gothic"/>
              <a:buNone/>
            </a:pPr>
            <a:r>
              <a:rPr lang="es-EC" sz="1275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Since 1791</a:t>
            </a:r>
            <a:endParaRPr sz="1800"/>
          </a:p>
        </p:txBody>
      </p:sp>
      <p:sp>
        <p:nvSpPr>
          <p:cNvPr id="113" name="Google Shape;113;p24"/>
          <p:cNvSpPr/>
          <p:nvPr/>
        </p:nvSpPr>
        <p:spPr>
          <a:xfrm>
            <a:off x="476716" y="4137107"/>
            <a:ext cx="485079" cy="198610"/>
          </a:xfrm>
          <a:prstGeom prst="rect">
            <a:avLst/>
          </a:prstGeom>
          <a:solidFill>
            <a:srgbClr val="B2D23E"/>
          </a:solidFill>
          <a:ln w="12700" cap="flat" cmpd="sng">
            <a:solidFill>
              <a:srgbClr val="42719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4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939585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4">
  <p:cSld name="Title slide 4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5105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>
            <a:spLocks noGrp="1"/>
          </p:cNvSpPr>
          <p:nvPr>
            <p:ph type="title"/>
          </p:nvPr>
        </p:nvSpPr>
        <p:spPr>
          <a:xfrm>
            <a:off x="429770" y="2116574"/>
            <a:ext cx="8253943" cy="553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4400"/>
              <a:buFont typeface="Impact"/>
              <a:buNone/>
              <a:defRPr>
                <a:solidFill>
                  <a:srgbClr val="007155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18" name="Google Shape;11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69398" y="5322749"/>
            <a:ext cx="2655950" cy="9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5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5645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5">
  <p:cSld name="Title slide 5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6"/>
          <p:cNvSpPr txBox="1">
            <a:spLocks noGrp="1"/>
          </p:cNvSpPr>
          <p:nvPr>
            <p:ph type="title"/>
          </p:nvPr>
        </p:nvSpPr>
        <p:spPr>
          <a:xfrm>
            <a:off x="429770" y="2116575"/>
            <a:ext cx="8253943" cy="75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D23E"/>
              </a:buClr>
              <a:buSzPts val="4400"/>
              <a:buFont typeface="Impact"/>
              <a:buNone/>
              <a:defRPr cap="none">
                <a:solidFill>
                  <a:srgbClr val="B2D23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388038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1- one column">
  <p:cSld name="Title + Content 1- one column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7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835790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1- two column">
  <p:cSld name="Title + Content 1- two colum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8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body" idx="1"/>
          </p:nvPr>
        </p:nvSpPr>
        <p:spPr>
          <a:xfrm>
            <a:off x="429771" y="2291969"/>
            <a:ext cx="37905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28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184741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1- one column w/chart+ Content 1- one column with chart">
  <p:cSld name="Title + Content 1- one column w/chart+ Content 1- one column with char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9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body" idx="1"/>
          </p:nvPr>
        </p:nvSpPr>
        <p:spPr>
          <a:xfrm>
            <a:off x="429770" y="2298083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29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943030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8100915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0"/>
          <p:cNvSpPr txBox="1">
            <a:spLocks noGrp="1"/>
          </p:cNvSpPr>
          <p:nvPr>
            <p:ph type="body" idx="1"/>
          </p:nvPr>
        </p:nvSpPr>
        <p:spPr>
          <a:xfrm>
            <a:off x="429770" y="2298083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aphicFrame>
        <p:nvGraphicFramePr>
          <p:cNvPr id="143" name="Google Shape;143;p30"/>
          <p:cNvGraphicFramePr/>
          <p:nvPr/>
        </p:nvGraphicFramePr>
        <p:xfrm>
          <a:off x="3288682" y="2298080"/>
          <a:ext cx="2250000" cy="3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47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7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7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B3838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4" name="Google Shape;144;p30"/>
          <p:cNvGraphicFramePr/>
          <p:nvPr/>
        </p:nvGraphicFramePr>
        <p:xfrm>
          <a:off x="-443261" y="-1773044"/>
          <a:ext cx="2250000" cy="3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34294" marR="34294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5" name="Google Shape;145;p30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077509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 rot="5400000">
            <a:off x="-1135491" y="2346087"/>
            <a:ext cx="3784487" cy="89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>
            <a:off x="4265775" y="899806"/>
            <a:ext cx="4023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1"/>
          <p:cNvSpPr>
            <a:spLocks noGrp="1"/>
          </p:cNvSpPr>
          <p:nvPr>
            <p:ph type="pic" idx="2"/>
          </p:nvPr>
        </p:nvSpPr>
        <p:spPr>
          <a:xfrm>
            <a:off x="1371601" y="3482626"/>
            <a:ext cx="2708357" cy="2466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31"/>
          <p:cNvSpPr>
            <a:spLocks noGrp="1"/>
          </p:cNvSpPr>
          <p:nvPr>
            <p:ph type="pic" idx="3"/>
          </p:nvPr>
        </p:nvSpPr>
        <p:spPr>
          <a:xfrm>
            <a:off x="1371601" y="899806"/>
            <a:ext cx="2708357" cy="2466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31"/>
          <p:cNvSpPr/>
          <p:nvPr/>
        </p:nvSpPr>
        <p:spPr>
          <a:xfrm>
            <a:off x="310786" y="6334831"/>
            <a:ext cx="4445000" cy="29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entury Gothic"/>
              <a:buNone/>
            </a:pPr>
            <a:r>
              <a:rPr lang="es-EC" sz="975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to edit text.</a:t>
            </a:r>
            <a:endParaRPr sz="1800"/>
          </a:p>
        </p:txBody>
      </p:sp>
      <p:sp>
        <p:nvSpPr>
          <p:cNvPr id="153" name="Google Shape;153;p31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91182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1- one column w/logo">
  <p:cSld name="Title + Content 1- one column w/logo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2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2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32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0884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1- two column w/logo">
  <p:cSld name="Title + Content 1- two column w/logo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3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37905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17346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1- two column w/chart+logo&#10;Title + Content 1- two column w/chart+logo&#10;Title + Content 1- two column w/chart+logo">
  <p:cSld name="Title + Content 1- two column w/chart+logo&#10;Title + Content 1- two column w/chart+logo&#10;Title + Content 1- two column w/chart+logo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body" idx="1"/>
          </p:nvPr>
        </p:nvSpPr>
        <p:spPr>
          <a:xfrm>
            <a:off x="429770" y="2427295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431313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5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5"/>
          <p:cNvSpPr txBox="1">
            <a:spLocks noGrp="1"/>
          </p:cNvSpPr>
          <p:nvPr>
            <p:ph type="body" idx="1"/>
          </p:nvPr>
        </p:nvSpPr>
        <p:spPr>
          <a:xfrm>
            <a:off x="429770" y="2306978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aphicFrame>
        <p:nvGraphicFramePr>
          <p:cNvPr id="173" name="Google Shape;173;p35"/>
          <p:cNvGraphicFramePr/>
          <p:nvPr/>
        </p:nvGraphicFramePr>
        <p:xfrm>
          <a:off x="3288679" y="2298083"/>
          <a:ext cx="2250000" cy="3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80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B3838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4" name="Google Shape;174;p35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5347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6"/>
          <p:cNvSpPr txBox="1">
            <a:spLocks noGrp="1"/>
          </p:cNvSpPr>
          <p:nvPr>
            <p:ph type="title"/>
          </p:nvPr>
        </p:nvSpPr>
        <p:spPr>
          <a:xfrm rot="5400000">
            <a:off x="-1135491" y="2346087"/>
            <a:ext cx="3784487" cy="89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6"/>
          <p:cNvSpPr>
            <a:spLocks noGrp="1"/>
          </p:cNvSpPr>
          <p:nvPr>
            <p:ph type="pic" idx="2"/>
          </p:nvPr>
        </p:nvSpPr>
        <p:spPr>
          <a:xfrm>
            <a:off x="1371601" y="3482626"/>
            <a:ext cx="2708357" cy="2466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36"/>
          <p:cNvSpPr>
            <a:spLocks noGrp="1"/>
          </p:cNvSpPr>
          <p:nvPr>
            <p:ph type="pic" idx="3"/>
          </p:nvPr>
        </p:nvSpPr>
        <p:spPr>
          <a:xfrm>
            <a:off x="1371601" y="899806"/>
            <a:ext cx="2708357" cy="2466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36"/>
          <p:cNvSpPr/>
          <p:nvPr/>
        </p:nvSpPr>
        <p:spPr>
          <a:xfrm>
            <a:off x="310786" y="6334831"/>
            <a:ext cx="4445000" cy="29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entury Gothic"/>
              <a:buNone/>
            </a:pPr>
            <a:r>
              <a:rPr lang="es-EC" sz="975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to edit text.</a:t>
            </a:r>
            <a:endParaRPr sz="1800"/>
          </a:p>
        </p:txBody>
      </p:sp>
      <p:sp>
        <p:nvSpPr>
          <p:cNvPr id="181" name="Google Shape;181;p36"/>
          <p:cNvSpPr txBox="1">
            <a:spLocks noGrp="1"/>
          </p:cNvSpPr>
          <p:nvPr>
            <p:ph type="body" idx="1"/>
          </p:nvPr>
        </p:nvSpPr>
        <p:spPr>
          <a:xfrm>
            <a:off x="4248840" y="899812"/>
            <a:ext cx="3927325" cy="504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36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539075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1- one column w/seal">
  <p:cSld name="Title + Content 1- one column w/seal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7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7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37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679348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1- two column w/seal">
  <p:cSld name="Title + Content 1- two column w/seal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8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8"/>
          <p:cNvSpPr txBox="1">
            <a:spLocks noGrp="1"/>
          </p:cNvSpPr>
          <p:nvPr>
            <p:ph type="body" idx="1"/>
          </p:nvPr>
        </p:nvSpPr>
        <p:spPr>
          <a:xfrm>
            <a:off x="429770" y="2291971"/>
            <a:ext cx="3790539" cy="3757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38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12560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1- two column w/chart+seal">
  <p:cSld name="Title + Content 1- two column w/chart+seal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9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9"/>
          <p:cNvSpPr txBox="1">
            <a:spLocks noGrp="1"/>
          </p:cNvSpPr>
          <p:nvPr>
            <p:ph type="body" idx="1"/>
          </p:nvPr>
        </p:nvSpPr>
        <p:spPr>
          <a:xfrm>
            <a:off x="429770" y="2306978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39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756762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40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40"/>
          <p:cNvSpPr txBox="1">
            <a:spLocks noGrp="1"/>
          </p:cNvSpPr>
          <p:nvPr>
            <p:ph type="body" idx="1"/>
          </p:nvPr>
        </p:nvSpPr>
        <p:spPr>
          <a:xfrm>
            <a:off x="429770" y="2306978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aphicFrame>
        <p:nvGraphicFramePr>
          <p:cNvPr id="202" name="Google Shape;202;p40"/>
          <p:cNvGraphicFramePr/>
          <p:nvPr/>
        </p:nvGraphicFramePr>
        <p:xfrm>
          <a:off x="3288679" y="2298083"/>
          <a:ext cx="2250000" cy="3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80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B3838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3" name="Google Shape;203;p40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819503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41"/>
          <p:cNvSpPr txBox="1">
            <a:spLocks noGrp="1"/>
          </p:cNvSpPr>
          <p:nvPr>
            <p:ph type="title"/>
          </p:nvPr>
        </p:nvSpPr>
        <p:spPr>
          <a:xfrm rot="5400000">
            <a:off x="-1135491" y="2346087"/>
            <a:ext cx="3784487" cy="89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41"/>
          <p:cNvSpPr>
            <a:spLocks noGrp="1"/>
          </p:cNvSpPr>
          <p:nvPr>
            <p:ph type="pic" idx="2"/>
          </p:nvPr>
        </p:nvSpPr>
        <p:spPr>
          <a:xfrm>
            <a:off x="1371601" y="3482626"/>
            <a:ext cx="2708357" cy="2466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41"/>
          <p:cNvSpPr>
            <a:spLocks noGrp="1"/>
          </p:cNvSpPr>
          <p:nvPr>
            <p:ph type="pic" idx="3"/>
          </p:nvPr>
        </p:nvSpPr>
        <p:spPr>
          <a:xfrm>
            <a:off x="1371601" y="899806"/>
            <a:ext cx="2708357" cy="2466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41"/>
          <p:cNvSpPr/>
          <p:nvPr/>
        </p:nvSpPr>
        <p:spPr>
          <a:xfrm>
            <a:off x="310786" y="6334831"/>
            <a:ext cx="4445000" cy="29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entury Gothic"/>
              <a:buNone/>
            </a:pPr>
            <a:r>
              <a:rPr lang="es-EC" sz="975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to edit text.</a:t>
            </a:r>
            <a:endParaRPr sz="1800"/>
          </a:p>
        </p:txBody>
      </p:sp>
      <p:sp>
        <p:nvSpPr>
          <p:cNvPr id="210" name="Google Shape;210;p41"/>
          <p:cNvSpPr txBox="1">
            <a:spLocks noGrp="1"/>
          </p:cNvSpPr>
          <p:nvPr>
            <p:ph type="body" idx="1"/>
          </p:nvPr>
        </p:nvSpPr>
        <p:spPr>
          <a:xfrm>
            <a:off x="4248839" y="899812"/>
            <a:ext cx="3669036" cy="504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41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10143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- one column">
  <p:cSld name="Title + Content 2- one column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2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42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42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5592055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- two column">
  <p:cSld name="Title + Content 2- two column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43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3"/>
          <p:cNvSpPr txBox="1">
            <a:spLocks noGrp="1"/>
          </p:cNvSpPr>
          <p:nvPr>
            <p:ph type="body" idx="1"/>
          </p:nvPr>
        </p:nvSpPr>
        <p:spPr>
          <a:xfrm>
            <a:off x="429771" y="2291969"/>
            <a:ext cx="37905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43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9309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- one column w/chart">
  <p:cSld name="Title + Content 2- one column w/char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4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4"/>
          <p:cNvSpPr txBox="1">
            <a:spLocks noGrp="1"/>
          </p:cNvSpPr>
          <p:nvPr>
            <p:ph type="body" idx="1"/>
          </p:nvPr>
        </p:nvSpPr>
        <p:spPr>
          <a:xfrm>
            <a:off x="429770" y="2282912"/>
            <a:ext cx="2719833" cy="3656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44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357457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- one column w/logo">
  <p:cSld name="Title + Content 2- one column w/logo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5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45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45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154498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- two column w/logo">
  <p:cSld name="Title + Content 2- two column w/logo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6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46"/>
          <p:cNvSpPr txBox="1">
            <a:spLocks noGrp="1"/>
          </p:cNvSpPr>
          <p:nvPr>
            <p:ph type="body" idx="1"/>
          </p:nvPr>
        </p:nvSpPr>
        <p:spPr>
          <a:xfrm>
            <a:off x="429771" y="2291969"/>
            <a:ext cx="37905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46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40522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- two column w/chart+logo">
  <p:cSld name="Title + Content 2- two column w/chart+logo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47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47"/>
          <p:cNvSpPr txBox="1">
            <a:spLocks noGrp="1"/>
          </p:cNvSpPr>
          <p:nvPr>
            <p:ph type="body" idx="1"/>
          </p:nvPr>
        </p:nvSpPr>
        <p:spPr>
          <a:xfrm>
            <a:off x="429770" y="2306978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47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62523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- one column w/seal">
  <p:cSld name="Title + Content 2- one column w/seal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8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8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48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0269650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- two column w/seal">
  <p:cSld name="Title + Content 2- two column w/seal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49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50" name="Google Shape;250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9"/>
          <p:cNvSpPr/>
          <p:nvPr/>
        </p:nvSpPr>
        <p:spPr>
          <a:xfrm>
            <a:off x="429770" y="1231368"/>
            <a:ext cx="7886701" cy="52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9" tIns="30469" rIns="30469" bIns="30469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2900"/>
              <a:buFont typeface="Playfair Display"/>
              <a:buNone/>
            </a:pPr>
            <a:r>
              <a:rPr lang="es-EC" sz="2175" b="1" i="0" u="none" strike="noStrike" cap="none">
                <a:solidFill>
                  <a:srgbClr val="00715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Click to edit Master title style</a:t>
            </a:r>
            <a:endParaRPr sz="1800"/>
          </a:p>
        </p:txBody>
      </p:sp>
      <p:pic>
        <p:nvPicPr>
          <p:cNvPr id="252" name="Google Shape;252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9"/>
          <p:cNvSpPr/>
          <p:nvPr/>
        </p:nvSpPr>
        <p:spPr>
          <a:xfrm>
            <a:off x="429770" y="1231368"/>
            <a:ext cx="7886701" cy="52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9" tIns="30469" rIns="30469" bIns="30469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2900"/>
              <a:buFont typeface="Playfair Display"/>
              <a:buNone/>
            </a:pPr>
            <a:r>
              <a:rPr lang="es-EC" sz="2175" b="1" i="0" u="none" strike="noStrike" cap="none">
                <a:solidFill>
                  <a:srgbClr val="00715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Click to edit title copy</a:t>
            </a:r>
            <a:endParaRPr sz="1800"/>
          </a:p>
        </p:txBody>
      </p:sp>
      <p:sp>
        <p:nvSpPr>
          <p:cNvPr id="254" name="Google Shape;254;p49"/>
          <p:cNvSpPr txBox="1">
            <a:spLocks noGrp="1"/>
          </p:cNvSpPr>
          <p:nvPr>
            <p:ph type="body" idx="1"/>
          </p:nvPr>
        </p:nvSpPr>
        <p:spPr>
          <a:xfrm>
            <a:off x="429770" y="2277731"/>
            <a:ext cx="3735241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49"/>
          <p:cNvSpPr txBox="1">
            <a:spLocks noGrp="1"/>
          </p:cNvSpPr>
          <p:nvPr>
            <p:ph type="body" idx="2"/>
          </p:nvPr>
        </p:nvSpPr>
        <p:spPr>
          <a:xfrm>
            <a:off x="4594779" y="2277728"/>
            <a:ext cx="3735241" cy="3521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49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939796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- one column w/chart+seal">
  <p:cSld name="Title + Content 2- one column w/chart+seal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50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50"/>
          <p:cNvSpPr txBox="1">
            <a:spLocks noGrp="1"/>
          </p:cNvSpPr>
          <p:nvPr>
            <p:ph type="body" idx="1"/>
          </p:nvPr>
        </p:nvSpPr>
        <p:spPr>
          <a:xfrm>
            <a:off x="429770" y="2306978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50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062649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3- one column ">
  <p:cSld name="Title + Content 3- one column 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51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51"/>
          <p:cNvSpPr txBox="1">
            <a:spLocks noGrp="1"/>
          </p:cNvSpPr>
          <p:nvPr>
            <p:ph type="body" idx="1"/>
          </p:nvPr>
        </p:nvSpPr>
        <p:spPr>
          <a:xfrm>
            <a:off x="429770" y="2333625"/>
            <a:ext cx="7886701" cy="291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6" name="Google Shape;266;p51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1396333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+ Content 3- two column">
  <p:cSld name="1_Title + Content 3- two column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52"/>
          <p:cNvSpPr/>
          <p:nvPr/>
        </p:nvSpPr>
        <p:spPr>
          <a:xfrm>
            <a:off x="429770" y="1231368"/>
            <a:ext cx="7561284" cy="52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9" tIns="30469" rIns="30469" bIns="30469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2900"/>
              <a:buFont typeface="Playfair Display"/>
              <a:buNone/>
            </a:pPr>
            <a:r>
              <a:rPr lang="es-EC" sz="2175" b="1" i="0" u="none" strike="noStrike" cap="none">
                <a:solidFill>
                  <a:srgbClr val="00715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Click to edit title copy</a:t>
            </a:r>
            <a:endParaRPr sz="1800"/>
          </a:p>
        </p:txBody>
      </p:sp>
      <p:sp>
        <p:nvSpPr>
          <p:cNvPr id="270" name="Google Shape;270;p52"/>
          <p:cNvSpPr txBox="1">
            <a:spLocks noGrp="1"/>
          </p:cNvSpPr>
          <p:nvPr>
            <p:ph type="body" idx="1"/>
          </p:nvPr>
        </p:nvSpPr>
        <p:spPr>
          <a:xfrm>
            <a:off x="4255812" y="2277731"/>
            <a:ext cx="3735241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1" name="Google Shape;271;p52"/>
          <p:cNvSpPr txBox="1">
            <a:spLocks noGrp="1"/>
          </p:cNvSpPr>
          <p:nvPr>
            <p:ph type="body" idx="2"/>
          </p:nvPr>
        </p:nvSpPr>
        <p:spPr>
          <a:xfrm>
            <a:off x="429770" y="2277729"/>
            <a:ext cx="3735241" cy="38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52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7864158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3- one column w/chart">
  <p:cSld name="Title + Content 3- one column w/char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53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53"/>
          <p:cNvSpPr txBox="1">
            <a:spLocks noGrp="1"/>
          </p:cNvSpPr>
          <p:nvPr>
            <p:ph type="body" idx="1"/>
          </p:nvPr>
        </p:nvSpPr>
        <p:spPr>
          <a:xfrm>
            <a:off x="429770" y="2306978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7" name="Google Shape;277;p53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7597163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54"/>
          <p:cNvSpPr txBox="1">
            <a:spLocks noGrp="1"/>
          </p:cNvSpPr>
          <p:nvPr>
            <p:ph type="title"/>
          </p:nvPr>
        </p:nvSpPr>
        <p:spPr>
          <a:xfrm>
            <a:off x="429768" y="831473"/>
            <a:ext cx="82147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54"/>
          <p:cNvSpPr txBox="1">
            <a:spLocks noGrp="1"/>
          </p:cNvSpPr>
          <p:nvPr>
            <p:ph type="body" idx="1"/>
          </p:nvPr>
        </p:nvSpPr>
        <p:spPr>
          <a:xfrm>
            <a:off x="429770" y="2306978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aphicFrame>
        <p:nvGraphicFramePr>
          <p:cNvPr id="282" name="Google Shape;282;p54"/>
          <p:cNvGraphicFramePr/>
          <p:nvPr/>
        </p:nvGraphicFramePr>
        <p:xfrm>
          <a:off x="3288679" y="2298083"/>
          <a:ext cx="2250000" cy="3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85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B3838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3" name="Google Shape;283;p54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8471441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ustom Layout">
  <p:cSld name="9_Custom Layout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55"/>
          <p:cNvSpPr txBox="1">
            <a:spLocks noGrp="1"/>
          </p:cNvSpPr>
          <p:nvPr>
            <p:ph type="title"/>
          </p:nvPr>
        </p:nvSpPr>
        <p:spPr>
          <a:xfrm rot="5400000">
            <a:off x="-1135491" y="2346087"/>
            <a:ext cx="3784487" cy="89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55"/>
          <p:cNvSpPr>
            <a:spLocks noGrp="1"/>
          </p:cNvSpPr>
          <p:nvPr>
            <p:ph type="pic" idx="2"/>
          </p:nvPr>
        </p:nvSpPr>
        <p:spPr>
          <a:xfrm>
            <a:off x="1371601" y="3482626"/>
            <a:ext cx="2708357" cy="2466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p55"/>
          <p:cNvSpPr>
            <a:spLocks noGrp="1"/>
          </p:cNvSpPr>
          <p:nvPr>
            <p:ph type="pic" idx="3"/>
          </p:nvPr>
        </p:nvSpPr>
        <p:spPr>
          <a:xfrm>
            <a:off x="1371601" y="899806"/>
            <a:ext cx="2708357" cy="2466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55"/>
          <p:cNvSpPr/>
          <p:nvPr/>
        </p:nvSpPr>
        <p:spPr>
          <a:xfrm>
            <a:off x="310786" y="6334831"/>
            <a:ext cx="4445000" cy="29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entury Gothic"/>
              <a:buNone/>
            </a:pPr>
            <a:r>
              <a:rPr lang="es-EC" sz="975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to edit text.</a:t>
            </a:r>
            <a:endParaRPr sz="1800"/>
          </a:p>
        </p:txBody>
      </p:sp>
      <p:sp>
        <p:nvSpPr>
          <p:cNvPr id="290" name="Google Shape;290;p55"/>
          <p:cNvSpPr txBox="1">
            <a:spLocks noGrp="1"/>
          </p:cNvSpPr>
          <p:nvPr>
            <p:ph type="body" idx="1"/>
          </p:nvPr>
        </p:nvSpPr>
        <p:spPr>
          <a:xfrm>
            <a:off x="4248838" y="899812"/>
            <a:ext cx="4381556" cy="504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55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947406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3- one column w/logo">
  <p:cSld name="Title + Content 3- one column w/logo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6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56"/>
          <p:cNvSpPr txBox="1">
            <a:spLocks noGrp="1"/>
          </p:cNvSpPr>
          <p:nvPr>
            <p:ph type="body" idx="1"/>
          </p:nvPr>
        </p:nvSpPr>
        <p:spPr>
          <a:xfrm>
            <a:off x="429770" y="2291970"/>
            <a:ext cx="7886701" cy="369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56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472665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3- two column w/logo">
  <p:cSld name="Title + Content 3- two column w/logo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57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57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3735241" cy="379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1" name="Google Shape;301;p57"/>
          <p:cNvSpPr txBox="1">
            <a:spLocks noGrp="1"/>
          </p:cNvSpPr>
          <p:nvPr>
            <p:ph type="body" idx="2"/>
          </p:nvPr>
        </p:nvSpPr>
        <p:spPr>
          <a:xfrm>
            <a:off x="4562618" y="2277729"/>
            <a:ext cx="3735241" cy="38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57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534503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3- one column w/logo&#10;Title + Content 3- one column w/logo&#10;Title + Content 3- two column w/chart+logo">
  <p:cSld name="Title + Content 3- one column w/logo&#10;Title + Content 3- one column w/logo&#10;Title + Content 3- two column w/chart+logo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58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58"/>
          <p:cNvSpPr txBox="1">
            <a:spLocks noGrp="1"/>
          </p:cNvSpPr>
          <p:nvPr>
            <p:ph type="body" idx="1"/>
          </p:nvPr>
        </p:nvSpPr>
        <p:spPr>
          <a:xfrm>
            <a:off x="429770" y="2291972"/>
            <a:ext cx="2764617" cy="35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58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863866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59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59"/>
          <p:cNvSpPr txBox="1">
            <a:spLocks noGrp="1"/>
          </p:cNvSpPr>
          <p:nvPr>
            <p:ph type="body" idx="1"/>
          </p:nvPr>
        </p:nvSpPr>
        <p:spPr>
          <a:xfrm>
            <a:off x="429770" y="2291972"/>
            <a:ext cx="2764617" cy="35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aphicFrame>
        <p:nvGraphicFramePr>
          <p:cNvPr id="312" name="Google Shape;312;p59"/>
          <p:cNvGraphicFramePr/>
          <p:nvPr/>
        </p:nvGraphicFramePr>
        <p:xfrm>
          <a:off x="3288679" y="2298083"/>
          <a:ext cx="2250000" cy="3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85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B3838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3" name="Google Shape;313;p59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849734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60"/>
          <p:cNvSpPr txBox="1">
            <a:spLocks noGrp="1"/>
          </p:cNvSpPr>
          <p:nvPr>
            <p:ph type="title"/>
          </p:nvPr>
        </p:nvSpPr>
        <p:spPr>
          <a:xfrm rot="5400000">
            <a:off x="-1135491" y="2346087"/>
            <a:ext cx="3784487" cy="89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60"/>
          <p:cNvSpPr>
            <a:spLocks noGrp="1"/>
          </p:cNvSpPr>
          <p:nvPr>
            <p:ph type="pic" idx="2"/>
          </p:nvPr>
        </p:nvSpPr>
        <p:spPr>
          <a:xfrm>
            <a:off x="1371601" y="3482626"/>
            <a:ext cx="2708357" cy="2466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60"/>
          <p:cNvSpPr>
            <a:spLocks noGrp="1"/>
          </p:cNvSpPr>
          <p:nvPr>
            <p:ph type="pic" idx="3"/>
          </p:nvPr>
        </p:nvSpPr>
        <p:spPr>
          <a:xfrm>
            <a:off x="1371601" y="899806"/>
            <a:ext cx="2708357" cy="2466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p60"/>
          <p:cNvSpPr/>
          <p:nvPr/>
        </p:nvSpPr>
        <p:spPr>
          <a:xfrm>
            <a:off x="310786" y="6334831"/>
            <a:ext cx="4445000" cy="29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entury Gothic"/>
              <a:buNone/>
            </a:pPr>
            <a:r>
              <a:rPr lang="es-EC" sz="975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to edit text.</a:t>
            </a:r>
            <a:endParaRPr sz="1800"/>
          </a:p>
        </p:txBody>
      </p:sp>
      <p:sp>
        <p:nvSpPr>
          <p:cNvPr id="320" name="Google Shape;320;p60"/>
          <p:cNvSpPr txBox="1">
            <a:spLocks noGrp="1"/>
          </p:cNvSpPr>
          <p:nvPr>
            <p:ph type="body" idx="1"/>
          </p:nvPr>
        </p:nvSpPr>
        <p:spPr>
          <a:xfrm>
            <a:off x="4248838" y="899812"/>
            <a:ext cx="4443901" cy="504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1" name="Google Shape;321;p60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9123436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3- one column w/seal">
  <p:cSld name="Title + Content 3- one column w/seal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61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61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6" name="Google Shape;326;p61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0932855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3- two column w/seal">
  <p:cSld name="Title + Content 3- two column w/seal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62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62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37352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1" name="Google Shape;331;p62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632567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3- one column w/chart+seal">
  <p:cSld name="Title + Content 3- one column w/chart+seal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63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63"/>
          <p:cNvSpPr txBox="1">
            <a:spLocks noGrp="1"/>
          </p:cNvSpPr>
          <p:nvPr>
            <p:ph type="body" idx="1"/>
          </p:nvPr>
        </p:nvSpPr>
        <p:spPr>
          <a:xfrm>
            <a:off x="429770" y="2291972"/>
            <a:ext cx="2764617" cy="35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63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3511232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64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64"/>
          <p:cNvSpPr txBox="1">
            <a:spLocks noGrp="1"/>
          </p:cNvSpPr>
          <p:nvPr>
            <p:ph type="body" idx="1"/>
          </p:nvPr>
        </p:nvSpPr>
        <p:spPr>
          <a:xfrm>
            <a:off x="429770" y="2291972"/>
            <a:ext cx="2764617" cy="35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aphicFrame>
        <p:nvGraphicFramePr>
          <p:cNvPr id="341" name="Google Shape;341;p64"/>
          <p:cNvGraphicFramePr/>
          <p:nvPr/>
        </p:nvGraphicFramePr>
        <p:xfrm>
          <a:off x="3288679" y="2298083"/>
          <a:ext cx="2250000" cy="3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80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B3838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27600" marR="27600" marT="36800" marB="36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2" name="Google Shape;342;p64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338729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65"/>
          <p:cNvSpPr txBox="1">
            <a:spLocks noGrp="1"/>
          </p:cNvSpPr>
          <p:nvPr>
            <p:ph type="body" idx="1"/>
          </p:nvPr>
        </p:nvSpPr>
        <p:spPr>
          <a:xfrm>
            <a:off x="4322620" y="899812"/>
            <a:ext cx="3506190" cy="504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65"/>
          <p:cNvSpPr txBox="1">
            <a:spLocks noGrp="1"/>
          </p:cNvSpPr>
          <p:nvPr>
            <p:ph type="title"/>
          </p:nvPr>
        </p:nvSpPr>
        <p:spPr>
          <a:xfrm rot="5400000">
            <a:off x="-1135491" y="2346087"/>
            <a:ext cx="3784487" cy="89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65"/>
          <p:cNvSpPr>
            <a:spLocks noGrp="1"/>
          </p:cNvSpPr>
          <p:nvPr>
            <p:ph type="pic" idx="2"/>
          </p:nvPr>
        </p:nvSpPr>
        <p:spPr>
          <a:xfrm>
            <a:off x="1371601" y="3482626"/>
            <a:ext cx="2708357" cy="2466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8" name="Google Shape;348;p65"/>
          <p:cNvSpPr>
            <a:spLocks noGrp="1"/>
          </p:cNvSpPr>
          <p:nvPr>
            <p:ph type="pic" idx="3"/>
          </p:nvPr>
        </p:nvSpPr>
        <p:spPr>
          <a:xfrm>
            <a:off x="1371601" y="899806"/>
            <a:ext cx="2708357" cy="2466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9" name="Google Shape;349;p65"/>
          <p:cNvSpPr/>
          <p:nvPr/>
        </p:nvSpPr>
        <p:spPr>
          <a:xfrm>
            <a:off x="310786" y="6334831"/>
            <a:ext cx="4445000" cy="29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entury Gothic"/>
              <a:buNone/>
            </a:pPr>
            <a:r>
              <a:rPr lang="es-EC" sz="975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Click to edit text.</a:t>
            </a:r>
            <a:endParaRPr sz="1800"/>
          </a:p>
        </p:txBody>
      </p:sp>
      <p:sp>
        <p:nvSpPr>
          <p:cNvPr id="350" name="Google Shape;350;p65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3301729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+ Content 1a- one column">
  <p:cSld name="1_Title + Content 1a- one column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66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66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5" name="Google Shape;355;p66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9536814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+ Content 1a- two column">
  <p:cSld name="1_Title + Content 1a- two column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67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67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37352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0" name="Google Shape;360;p67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2809469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+ Content 1a- one column w/chart ">
  <p:cSld name="1_Title + Content 1a- one column w/chart 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8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68"/>
          <p:cNvSpPr txBox="1">
            <a:spLocks noGrp="1"/>
          </p:cNvSpPr>
          <p:nvPr>
            <p:ph type="body" idx="1"/>
          </p:nvPr>
        </p:nvSpPr>
        <p:spPr>
          <a:xfrm>
            <a:off x="429770" y="2291972"/>
            <a:ext cx="2764617" cy="35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5" name="Google Shape;365;p68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02932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+ Content 1a- one column w/seal">
  <p:cSld name="2_Title + Content 1a- one column w/seal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69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69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0" name="Google Shape;370;p69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3878791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+ Content 1a- two column w/seal">
  <p:cSld name="3_Title + Content 1a- two column w/seal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70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70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37352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5" name="Google Shape;375;p70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0477607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+ Content 1a- one column w/seal+chart ">
  <p:cSld name="2_Title + Content 1a- one column w/seal+chart 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71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71"/>
          <p:cNvSpPr txBox="1">
            <a:spLocks noGrp="1"/>
          </p:cNvSpPr>
          <p:nvPr>
            <p:ph type="body" idx="1"/>
          </p:nvPr>
        </p:nvSpPr>
        <p:spPr>
          <a:xfrm>
            <a:off x="429770" y="2291972"/>
            <a:ext cx="2764617" cy="35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0" name="Google Shape;380;p71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907658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a- one column ">
  <p:cSld name="Title + Content 2a- one column 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72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72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5" name="Google Shape;385;p72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4828742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a- two column ">
  <p:cSld name="Title + Content 2a- two column 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73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73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37352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0" name="Google Shape;390;p73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6345679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2a- one column /chart">
  <p:cSld name="Title + Content 2a- one column /chart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74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74"/>
          <p:cNvSpPr txBox="1">
            <a:spLocks noGrp="1"/>
          </p:cNvSpPr>
          <p:nvPr>
            <p:ph type="body" idx="1"/>
          </p:nvPr>
        </p:nvSpPr>
        <p:spPr>
          <a:xfrm>
            <a:off x="429770" y="2291972"/>
            <a:ext cx="2764617" cy="35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5" name="Google Shape;395;p74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08109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+ Content 2a- one column w/seal ">
  <p:cSld name="1_Title + Content 2a- one column w/seal 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75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75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0" name="Google Shape;400;p75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0289602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+ Content 2a- two column w/seal">
  <p:cSld name="1_Title + Content 2a- two column w/seal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76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76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37352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5" name="Google Shape;405;p76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0524542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+ Content 2a- one column /seal+chart">
  <p:cSld name="1_Title + Content 2a- one column /seal+char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7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77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77"/>
          <p:cNvSpPr txBox="1">
            <a:spLocks noGrp="1"/>
          </p:cNvSpPr>
          <p:nvPr>
            <p:ph type="body" idx="1"/>
          </p:nvPr>
        </p:nvSpPr>
        <p:spPr>
          <a:xfrm>
            <a:off x="429770" y="2291972"/>
            <a:ext cx="2764617" cy="35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77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782368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+ Content 3a- one column ">
  <p:cSld name="1_Title + Content 3a- one column 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78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78"/>
          <p:cNvSpPr txBox="1">
            <a:spLocks noGrp="1"/>
          </p:cNvSpPr>
          <p:nvPr>
            <p:ph type="body" idx="1"/>
          </p:nvPr>
        </p:nvSpPr>
        <p:spPr>
          <a:xfrm>
            <a:off x="429770" y="2333625"/>
            <a:ext cx="7886701" cy="291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78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3149393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3a- two column">
  <p:cSld name="Title + Content 3a- two column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79"/>
          <p:cNvSpPr/>
          <p:nvPr/>
        </p:nvSpPr>
        <p:spPr>
          <a:xfrm>
            <a:off x="429770" y="1231368"/>
            <a:ext cx="7561284" cy="52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9" tIns="30469" rIns="30469" bIns="30469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2900"/>
              <a:buFont typeface="Playfair Display"/>
              <a:buNone/>
            </a:pPr>
            <a:r>
              <a:rPr lang="es-EC" sz="2175" b="1" i="0" u="none" strike="noStrike" cap="none">
                <a:solidFill>
                  <a:srgbClr val="00715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Click to edit title copy</a:t>
            </a:r>
            <a:endParaRPr sz="1800"/>
          </a:p>
        </p:txBody>
      </p:sp>
      <p:sp>
        <p:nvSpPr>
          <p:cNvPr id="419" name="Google Shape;419;p79"/>
          <p:cNvSpPr txBox="1">
            <a:spLocks noGrp="1"/>
          </p:cNvSpPr>
          <p:nvPr>
            <p:ph type="body" idx="1"/>
          </p:nvPr>
        </p:nvSpPr>
        <p:spPr>
          <a:xfrm>
            <a:off x="4255812" y="2277731"/>
            <a:ext cx="3735241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0" name="Google Shape;420;p79"/>
          <p:cNvSpPr txBox="1">
            <a:spLocks noGrp="1"/>
          </p:cNvSpPr>
          <p:nvPr>
            <p:ph type="body" idx="2"/>
          </p:nvPr>
        </p:nvSpPr>
        <p:spPr>
          <a:xfrm>
            <a:off x="429770" y="2277729"/>
            <a:ext cx="3735241" cy="38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1" name="Google Shape;421;p79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737627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+ Content 3a- one column w/chart">
  <p:cSld name="1_Title + Content 3a- one column w/chart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80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80"/>
          <p:cNvSpPr txBox="1">
            <a:spLocks noGrp="1"/>
          </p:cNvSpPr>
          <p:nvPr>
            <p:ph type="body" idx="1"/>
          </p:nvPr>
        </p:nvSpPr>
        <p:spPr>
          <a:xfrm>
            <a:off x="429770" y="2306978"/>
            <a:ext cx="2719833" cy="365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6" name="Google Shape;426;p80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121833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+ Content 3a- one column w/seal ">
  <p:cSld name="2_Title + Content 3a- one column w/seal 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81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81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1" name="Google Shape;431;p81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6866987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+ Content 3a- two column w/seal">
  <p:cSld name="2_Title + Content 3a- two column w/seal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82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82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37352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6" name="Google Shape;436;p82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4401351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+ Content 3a- one column /seal+chart">
  <p:cSld name="2_Title + Content 3a- one column /seal+chart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83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83"/>
          <p:cNvSpPr txBox="1">
            <a:spLocks noGrp="1"/>
          </p:cNvSpPr>
          <p:nvPr>
            <p:ph type="body" idx="1"/>
          </p:nvPr>
        </p:nvSpPr>
        <p:spPr>
          <a:xfrm>
            <a:off x="429770" y="2291972"/>
            <a:ext cx="2764617" cy="35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1" name="Google Shape;441;p83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0163496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4- one column ">
  <p:cSld name="Title + Content 4- one column 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84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84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6" name="Google Shape;446;p84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9731699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4- two column ">
  <p:cSld name="Title + Content 4- two column 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85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85"/>
          <p:cNvSpPr txBox="1">
            <a:spLocks noGrp="1"/>
          </p:cNvSpPr>
          <p:nvPr>
            <p:ph type="body" idx="1"/>
          </p:nvPr>
        </p:nvSpPr>
        <p:spPr>
          <a:xfrm>
            <a:off x="429770" y="2438218"/>
            <a:ext cx="3841444" cy="391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1" name="Google Shape;451;p85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363911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4- one column w/chart">
  <p:cSld name="Title + Content 4- one column w/char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86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86"/>
          <p:cNvSpPr txBox="1">
            <a:spLocks noGrp="1"/>
          </p:cNvSpPr>
          <p:nvPr>
            <p:ph type="body" idx="1"/>
          </p:nvPr>
        </p:nvSpPr>
        <p:spPr>
          <a:xfrm>
            <a:off x="429770" y="2291972"/>
            <a:ext cx="2764617" cy="35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6" name="Google Shape;456;p86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3930007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5- one column ">
  <p:cSld name="Title + Content 5- one column 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87"/>
          <p:cNvSpPr txBox="1">
            <a:spLocks noGrp="1"/>
          </p:cNvSpPr>
          <p:nvPr>
            <p:ph type="title"/>
          </p:nvPr>
        </p:nvSpPr>
        <p:spPr>
          <a:xfrm>
            <a:off x="429770" y="831469"/>
            <a:ext cx="8221314" cy="1330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87"/>
          <p:cNvSpPr txBox="1">
            <a:spLocks noGrp="1"/>
          </p:cNvSpPr>
          <p:nvPr>
            <p:ph type="body" idx="1"/>
          </p:nvPr>
        </p:nvSpPr>
        <p:spPr>
          <a:xfrm>
            <a:off x="429770" y="2291974"/>
            <a:ext cx="8221314" cy="3784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None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1" name="Google Shape;461;p87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215771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5- two column ">
  <p:cSld name="Title + Content 5- two column "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88"/>
          <p:cNvSpPr txBox="1">
            <a:spLocks noGrp="1"/>
          </p:cNvSpPr>
          <p:nvPr>
            <p:ph type="title"/>
          </p:nvPr>
        </p:nvSpPr>
        <p:spPr>
          <a:xfrm>
            <a:off x="429770" y="831469"/>
            <a:ext cx="8221314" cy="1330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88"/>
          <p:cNvSpPr txBox="1">
            <a:spLocks noGrp="1"/>
          </p:cNvSpPr>
          <p:nvPr>
            <p:ph type="body" idx="1"/>
          </p:nvPr>
        </p:nvSpPr>
        <p:spPr>
          <a:xfrm>
            <a:off x="429771" y="2271968"/>
            <a:ext cx="3942208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None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6" name="Google Shape;466;p88"/>
          <p:cNvSpPr txBox="1">
            <a:spLocks noGrp="1"/>
          </p:cNvSpPr>
          <p:nvPr>
            <p:ph type="body" idx="2"/>
          </p:nvPr>
        </p:nvSpPr>
        <p:spPr>
          <a:xfrm>
            <a:off x="4708875" y="2271968"/>
            <a:ext cx="3942208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7" name="Google Shape;467;p88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816571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6- one column ">
  <p:cSld name="Title + Content 6- one column 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89"/>
          <p:cNvSpPr txBox="1">
            <a:spLocks noGrp="1"/>
          </p:cNvSpPr>
          <p:nvPr>
            <p:ph type="title"/>
          </p:nvPr>
        </p:nvSpPr>
        <p:spPr>
          <a:xfrm>
            <a:off x="429770" y="831469"/>
            <a:ext cx="8221314" cy="1330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5EEF7"/>
              </a:buClr>
              <a:buSzPts val="3100"/>
              <a:buFont typeface="Times New Roman"/>
              <a:buNone/>
              <a:defRPr sz="2325" b="1">
                <a:solidFill>
                  <a:srgbClr val="D5EEF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71" name="Google Shape;471;p89"/>
          <p:cNvSpPr txBox="1">
            <a:spLocks noGrp="1"/>
          </p:cNvSpPr>
          <p:nvPr>
            <p:ph type="body" idx="1"/>
          </p:nvPr>
        </p:nvSpPr>
        <p:spPr>
          <a:xfrm>
            <a:off x="429770" y="2271968"/>
            <a:ext cx="8221314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None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2" name="Google Shape;472;p89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763282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6- twocolumn ">
  <p:cSld name="Title + Content 6- twocolumn 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90"/>
          <p:cNvSpPr txBox="1">
            <a:spLocks noGrp="1"/>
          </p:cNvSpPr>
          <p:nvPr>
            <p:ph type="title"/>
          </p:nvPr>
        </p:nvSpPr>
        <p:spPr>
          <a:xfrm>
            <a:off x="429770" y="831469"/>
            <a:ext cx="8221314" cy="1330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5EEF7"/>
              </a:buClr>
              <a:buSzPts val="3100"/>
              <a:buFont typeface="Times New Roman"/>
              <a:buNone/>
              <a:defRPr sz="2325" b="1">
                <a:solidFill>
                  <a:srgbClr val="D5EEF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90"/>
          <p:cNvSpPr txBox="1">
            <a:spLocks noGrp="1"/>
          </p:cNvSpPr>
          <p:nvPr>
            <p:ph type="body" idx="1"/>
          </p:nvPr>
        </p:nvSpPr>
        <p:spPr>
          <a:xfrm>
            <a:off x="429771" y="2271968"/>
            <a:ext cx="3942208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None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7" name="Google Shape;477;p90"/>
          <p:cNvSpPr txBox="1">
            <a:spLocks noGrp="1"/>
          </p:cNvSpPr>
          <p:nvPr>
            <p:ph type="body" idx="2"/>
          </p:nvPr>
        </p:nvSpPr>
        <p:spPr>
          <a:xfrm>
            <a:off x="4708875" y="2271968"/>
            <a:ext cx="3942208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8" name="Google Shape;478;p90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6401080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7- one column ">
  <p:cSld name="Title + Content 7- one column 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91"/>
          <p:cNvSpPr txBox="1">
            <a:spLocks noGrp="1"/>
          </p:cNvSpPr>
          <p:nvPr>
            <p:ph type="title"/>
          </p:nvPr>
        </p:nvSpPr>
        <p:spPr>
          <a:xfrm>
            <a:off x="429770" y="831469"/>
            <a:ext cx="8221314" cy="1330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E4F"/>
              </a:buClr>
              <a:buSzPts val="3100"/>
              <a:buFont typeface="Times New Roman"/>
              <a:buNone/>
              <a:defRPr sz="2325" b="1">
                <a:solidFill>
                  <a:srgbClr val="005E4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91"/>
          <p:cNvSpPr txBox="1">
            <a:spLocks noGrp="1"/>
          </p:cNvSpPr>
          <p:nvPr>
            <p:ph type="body" idx="1"/>
          </p:nvPr>
        </p:nvSpPr>
        <p:spPr>
          <a:xfrm>
            <a:off x="429770" y="2271968"/>
            <a:ext cx="8221314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None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3" name="Google Shape;483;p91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4340398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7- two column ">
  <p:cSld name="Title + Content 7- two column 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92"/>
          <p:cNvSpPr txBox="1">
            <a:spLocks noGrp="1"/>
          </p:cNvSpPr>
          <p:nvPr>
            <p:ph type="title"/>
          </p:nvPr>
        </p:nvSpPr>
        <p:spPr>
          <a:xfrm>
            <a:off x="429770" y="831469"/>
            <a:ext cx="8221314" cy="1330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E4F"/>
              </a:buClr>
              <a:buSzPts val="3100"/>
              <a:buFont typeface="Times New Roman"/>
              <a:buNone/>
              <a:defRPr sz="2325" b="1">
                <a:solidFill>
                  <a:srgbClr val="005E4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7" name="Google Shape;487;p92"/>
          <p:cNvSpPr txBox="1">
            <a:spLocks noGrp="1"/>
          </p:cNvSpPr>
          <p:nvPr>
            <p:ph type="body" idx="1"/>
          </p:nvPr>
        </p:nvSpPr>
        <p:spPr>
          <a:xfrm>
            <a:off x="429771" y="2271968"/>
            <a:ext cx="3942208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None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aleway SemiBold"/>
              <a:buChar char="•"/>
              <a:defRPr sz="1200" b="1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8" name="Google Shape;488;p92"/>
          <p:cNvSpPr txBox="1">
            <a:spLocks noGrp="1"/>
          </p:cNvSpPr>
          <p:nvPr>
            <p:ph type="body" idx="2"/>
          </p:nvPr>
        </p:nvSpPr>
        <p:spPr>
          <a:xfrm>
            <a:off x="4708875" y="2271968"/>
            <a:ext cx="3942208" cy="381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9" name="Google Shape;489;p92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2136910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8- yellow photo-left">
  <p:cSld name="Title + Content 8- yellow photo-left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9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93"/>
          <p:cNvSpPr>
            <a:spLocks noGrp="1"/>
          </p:cNvSpPr>
          <p:nvPr>
            <p:ph type="pic" idx="2"/>
          </p:nvPr>
        </p:nvSpPr>
        <p:spPr>
          <a:xfrm>
            <a:off x="2" y="4"/>
            <a:ext cx="4643053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3" name="Google Shape;493;p93"/>
          <p:cNvSpPr txBox="1">
            <a:spLocks noGrp="1"/>
          </p:cNvSpPr>
          <p:nvPr>
            <p:ph type="title"/>
          </p:nvPr>
        </p:nvSpPr>
        <p:spPr>
          <a:xfrm>
            <a:off x="4800602" y="831473"/>
            <a:ext cx="3799703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Times New Roman"/>
              <a:buNone/>
              <a:defRPr sz="232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94" name="Google Shape;494;p93"/>
          <p:cNvSpPr txBox="1">
            <a:spLocks noGrp="1"/>
          </p:cNvSpPr>
          <p:nvPr>
            <p:ph type="body" idx="1"/>
          </p:nvPr>
        </p:nvSpPr>
        <p:spPr>
          <a:xfrm>
            <a:off x="4800602" y="2291969"/>
            <a:ext cx="379970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Century Gothic"/>
              <a:buNone/>
              <a:defRPr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Century Gothic"/>
              <a:buChar char="•"/>
              <a:defRPr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Century Gothic"/>
              <a:buChar char="•"/>
              <a:defRPr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Century Gothic"/>
              <a:buChar char="•"/>
              <a:defRPr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Century Gothic"/>
              <a:buChar char="•"/>
              <a:defRPr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5" name="Google Shape;495;p93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7913583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8- lt green photo left">
  <p:cSld name="Title + Content 8- lt green photo left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94"/>
          <p:cNvSpPr>
            <a:spLocks noGrp="1"/>
          </p:cNvSpPr>
          <p:nvPr>
            <p:ph type="pic" idx="2"/>
          </p:nvPr>
        </p:nvSpPr>
        <p:spPr>
          <a:xfrm>
            <a:off x="2" y="4"/>
            <a:ext cx="4643053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9" name="Google Shape;499;p94"/>
          <p:cNvSpPr txBox="1">
            <a:spLocks noGrp="1"/>
          </p:cNvSpPr>
          <p:nvPr>
            <p:ph type="title"/>
          </p:nvPr>
        </p:nvSpPr>
        <p:spPr>
          <a:xfrm>
            <a:off x="4800602" y="831473"/>
            <a:ext cx="3515869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Times New Roman"/>
              <a:buNone/>
              <a:defRPr sz="232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94"/>
          <p:cNvSpPr txBox="1">
            <a:spLocks noGrp="1"/>
          </p:cNvSpPr>
          <p:nvPr>
            <p:ph type="body" idx="1"/>
          </p:nvPr>
        </p:nvSpPr>
        <p:spPr>
          <a:xfrm>
            <a:off x="4800602" y="2291969"/>
            <a:ext cx="351586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1" name="Google Shape;501;p94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383512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 8- mid blue photo left">
  <p:cSld name="Title + Content 8- mid blue photo left"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95"/>
          <p:cNvSpPr>
            <a:spLocks noGrp="1"/>
          </p:cNvSpPr>
          <p:nvPr>
            <p:ph type="pic" idx="2"/>
          </p:nvPr>
        </p:nvSpPr>
        <p:spPr>
          <a:xfrm>
            <a:off x="2" y="4"/>
            <a:ext cx="4643053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95"/>
          <p:cNvSpPr txBox="1">
            <a:spLocks noGrp="1"/>
          </p:cNvSpPr>
          <p:nvPr>
            <p:ph type="title"/>
          </p:nvPr>
        </p:nvSpPr>
        <p:spPr>
          <a:xfrm>
            <a:off x="4800601" y="831473"/>
            <a:ext cx="392945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Times New Roman"/>
              <a:buNone/>
              <a:defRPr sz="232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95"/>
          <p:cNvSpPr txBox="1">
            <a:spLocks noGrp="1"/>
          </p:cNvSpPr>
          <p:nvPr>
            <p:ph type="body" idx="1"/>
          </p:nvPr>
        </p:nvSpPr>
        <p:spPr>
          <a:xfrm>
            <a:off x="4800599" y="2291969"/>
            <a:ext cx="392945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7" name="Google Shape;507;p95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164505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96"/>
          <p:cNvSpPr txBox="1">
            <a:spLocks noGrp="1"/>
          </p:cNvSpPr>
          <p:nvPr>
            <p:ph type="title"/>
          </p:nvPr>
        </p:nvSpPr>
        <p:spPr>
          <a:xfrm>
            <a:off x="429770" y="831473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155"/>
              </a:buClr>
              <a:buSzPts val="3100"/>
              <a:buFont typeface="Times New Roman"/>
              <a:buNone/>
              <a:defRPr sz="2325" b="1">
                <a:solidFill>
                  <a:srgbClr val="00715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0" name="Google Shape;510;p96"/>
          <p:cNvSpPr txBox="1">
            <a:spLocks noGrp="1"/>
          </p:cNvSpPr>
          <p:nvPr>
            <p:ph type="body" idx="1"/>
          </p:nvPr>
        </p:nvSpPr>
        <p:spPr>
          <a:xfrm>
            <a:off x="429770" y="2291969"/>
            <a:ext cx="78867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342900" lvl="0" indent="-1714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None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lvl="2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lvl="3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lvl="4" indent="-24765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Century Gothic"/>
              <a:buChar char="•"/>
              <a:defRPr sz="120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1" name="Google Shape;511;p96"/>
          <p:cNvSpPr txBox="1">
            <a:spLocks noGrp="1"/>
          </p:cNvSpPr>
          <p:nvPr>
            <p:ph type="sldNum" idx="12"/>
          </p:nvPr>
        </p:nvSpPr>
        <p:spPr>
          <a:xfrm>
            <a:off x="1" y="0"/>
            <a:ext cx="2728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>
                <a:solidFill>
                  <a:srgbClr val="000000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>
                <a:solidFill>
                  <a:srgbClr val="000000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>
                <a:solidFill>
                  <a:srgbClr val="000000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>
                <a:solidFill>
                  <a:srgbClr val="000000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>
                <a:solidFill>
                  <a:srgbClr val="000000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>
                <a:solidFill>
                  <a:srgbClr val="000000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>
                <a:solidFill>
                  <a:srgbClr val="000000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>
                <a:solidFill>
                  <a:srgbClr val="000000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>
                <a:solidFill>
                  <a:srgbClr val="000000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220697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6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2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9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5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32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44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5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4B02897-8705-4847-928C-0AB39AC947BC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C58721A-8B20-40A6-BF58-DC32E39B79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55379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E8C71EE3-75B3-4F78-9287-862502D3BFB2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1195B561-7253-4B7F-AC4E-7D0674D67B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818014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355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1pPr>
            <a:lvl2pPr marL="4064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2810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3pPr>
            <a:lvl4pPr marL="1219215" indent="0">
              <a:buNone/>
              <a:defRPr sz="1244">
                <a:solidFill>
                  <a:schemeClr val="tx1">
                    <a:tint val="75000"/>
                  </a:schemeClr>
                </a:solidFill>
              </a:defRPr>
            </a:lvl4pPr>
            <a:lvl5pPr marL="1625620" indent="0">
              <a:buNone/>
              <a:defRPr sz="1244">
                <a:solidFill>
                  <a:schemeClr val="tx1">
                    <a:tint val="75000"/>
                  </a:schemeClr>
                </a:solidFill>
              </a:defRPr>
            </a:lvl5pPr>
            <a:lvl6pPr marL="2032025" indent="0">
              <a:buNone/>
              <a:defRPr sz="1244">
                <a:solidFill>
                  <a:schemeClr val="tx1">
                    <a:tint val="75000"/>
                  </a:schemeClr>
                </a:solidFill>
              </a:defRPr>
            </a:lvl6pPr>
            <a:lvl7pPr marL="2438430" indent="0">
              <a:buNone/>
              <a:defRPr sz="1244">
                <a:solidFill>
                  <a:schemeClr val="tx1">
                    <a:tint val="75000"/>
                  </a:schemeClr>
                </a:solidFill>
              </a:defRPr>
            </a:lvl7pPr>
            <a:lvl8pPr marL="2844836" indent="0">
              <a:buNone/>
              <a:defRPr sz="1244">
                <a:solidFill>
                  <a:schemeClr val="tx1">
                    <a:tint val="75000"/>
                  </a:schemeClr>
                </a:solidFill>
              </a:defRPr>
            </a:lvl8pPr>
            <a:lvl9pPr marL="3251241" indent="0">
              <a:buNone/>
              <a:defRPr sz="12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54CDA36A-B446-40B6-83B3-A362610F2691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75E44BD8-49B8-4E39-9236-17AE62CEA8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313768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7FF2FAA8-9AF8-42F3-BDD2-F7061450FD0C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898AA106-1858-414D-AB60-CC3FE9740D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029381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133"/>
            </a:lvl1pPr>
            <a:lvl2pPr>
              <a:defRPr sz="1778"/>
            </a:lvl2pPr>
            <a:lvl3pPr>
              <a:defRPr sz="1600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133"/>
            </a:lvl1pPr>
            <a:lvl2pPr>
              <a:defRPr sz="1778"/>
            </a:lvl2pPr>
            <a:lvl3pPr>
              <a:defRPr sz="1600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1C39CED6-18A2-4B55-925E-09A43074F22A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E558AFB6-BC7C-4892-B7D4-37E0849565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4276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25F56A56-57DC-43BB-AF6D-0461E0039411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3632C1E-468B-413E-BAA1-1A8CD239CB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045826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58E652BC-6765-4FEE-B0B9-17790A35C53B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86DC7ADD-324C-468C-840C-94A82AFAB5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683655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1778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844"/>
            </a:lvl1pPr>
            <a:lvl2pPr>
              <a:defRPr sz="2489"/>
            </a:lvl2pPr>
            <a:lvl3pPr>
              <a:defRPr sz="2133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3"/>
            <a:ext cx="3008313" cy="4691063"/>
          </a:xfrm>
        </p:spPr>
        <p:txBody>
          <a:bodyPr/>
          <a:lstStyle>
            <a:lvl1pPr marL="0" indent="0">
              <a:buNone/>
              <a:defRPr sz="1244"/>
            </a:lvl1pPr>
            <a:lvl2pPr marL="406405" indent="0">
              <a:buNone/>
              <a:defRPr sz="1067"/>
            </a:lvl2pPr>
            <a:lvl3pPr marL="812810" indent="0">
              <a:buNone/>
              <a:defRPr sz="889"/>
            </a:lvl3pPr>
            <a:lvl4pPr marL="1219215" indent="0">
              <a:buNone/>
              <a:defRPr sz="800"/>
            </a:lvl4pPr>
            <a:lvl5pPr marL="1625620" indent="0">
              <a:buNone/>
              <a:defRPr sz="800"/>
            </a:lvl5pPr>
            <a:lvl6pPr marL="2032025" indent="0">
              <a:buNone/>
              <a:defRPr sz="800"/>
            </a:lvl6pPr>
            <a:lvl7pPr marL="2438430" indent="0">
              <a:buNone/>
              <a:defRPr sz="800"/>
            </a:lvl7pPr>
            <a:lvl8pPr marL="2844836" indent="0">
              <a:buNone/>
              <a:defRPr sz="800"/>
            </a:lvl8pPr>
            <a:lvl9pPr marL="3251241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6FD41C9-33C0-4820-AD3C-04F1689EC817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7E320075-B27B-484C-82EC-7752EC2597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577145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778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844"/>
            </a:lvl1pPr>
            <a:lvl2pPr marL="406405" indent="0">
              <a:buNone/>
              <a:defRPr sz="2489"/>
            </a:lvl2pPr>
            <a:lvl3pPr marL="812810" indent="0">
              <a:buNone/>
              <a:defRPr sz="2133"/>
            </a:lvl3pPr>
            <a:lvl4pPr marL="1219215" indent="0">
              <a:buNone/>
              <a:defRPr sz="1778"/>
            </a:lvl4pPr>
            <a:lvl5pPr marL="1625620" indent="0">
              <a:buNone/>
              <a:defRPr sz="1778"/>
            </a:lvl5pPr>
            <a:lvl6pPr marL="2032025" indent="0">
              <a:buNone/>
              <a:defRPr sz="1778"/>
            </a:lvl6pPr>
            <a:lvl7pPr marL="2438430" indent="0">
              <a:buNone/>
              <a:defRPr sz="1778"/>
            </a:lvl7pPr>
            <a:lvl8pPr marL="2844836" indent="0">
              <a:buNone/>
              <a:defRPr sz="1778"/>
            </a:lvl8pPr>
            <a:lvl9pPr marL="3251241" indent="0">
              <a:buNone/>
              <a:defRPr sz="1778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44"/>
            </a:lvl1pPr>
            <a:lvl2pPr marL="406405" indent="0">
              <a:buNone/>
              <a:defRPr sz="1067"/>
            </a:lvl2pPr>
            <a:lvl3pPr marL="812810" indent="0">
              <a:buNone/>
              <a:defRPr sz="889"/>
            </a:lvl3pPr>
            <a:lvl4pPr marL="1219215" indent="0">
              <a:buNone/>
              <a:defRPr sz="800"/>
            </a:lvl4pPr>
            <a:lvl5pPr marL="1625620" indent="0">
              <a:buNone/>
              <a:defRPr sz="800"/>
            </a:lvl5pPr>
            <a:lvl6pPr marL="2032025" indent="0">
              <a:buNone/>
              <a:defRPr sz="800"/>
            </a:lvl6pPr>
            <a:lvl7pPr marL="2438430" indent="0">
              <a:buNone/>
              <a:defRPr sz="800"/>
            </a:lvl7pPr>
            <a:lvl8pPr marL="2844836" indent="0">
              <a:buNone/>
              <a:defRPr sz="800"/>
            </a:lvl8pPr>
            <a:lvl9pPr marL="3251241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277097D3-95C0-41DB-85A7-CBF866CBF983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16A2BED-6BCF-4018-A234-D4B10CCFF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499962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57481BF4-5C01-45DF-9B47-EBE99FC4DB4E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996A077-0A71-4F56-8207-F44683A157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409241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852EE882-BA80-43CD-B48D-8A126B403BFF}" type="datetimeFigureOut">
              <a:rPr lang="en-US" altLang="en-US"/>
              <a:pPr>
                <a:defRPr/>
              </a:pPr>
              <a:t>7/2/2020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0CFDB958-C7D3-4FF6-8C59-B685E4AAD4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950750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98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0" name="Google Shape;520;p98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98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0589314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0" name="Google Shape;530;p100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1" name="Google Shape;531;p100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2" name="Google Shape;532;p100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100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8366957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01"/>
          <p:cNvSpPr txBox="1"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3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10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342900" lvl="0" indent="-17145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1pPr>
            <a:lvl2pPr marL="685800" lvl="1" indent="-171450" algn="l"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2pPr>
            <a:lvl3pPr marL="1028700" lvl="2" indent="-171450" algn="l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3pPr>
            <a:lvl4pPr marL="1371600" lvl="3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4pPr>
            <a:lvl5pPr marL="1714500" lvl="4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5pPr>
            <a:lvl6pPr marL="2057400" lvl="5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6pPr>
            <a:lvl7pPr marL="2400300" lvl="6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7pPr>
            <a:lvl8pPr marL="2743200" lvl="7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8pPr>
            <a:lvl9pPr marL="3086100" lvl="8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7" name="Google Shape;537;p101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101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101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4637739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0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102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30480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1pPr>
            <a:lvl2pPr marL="685800" lvl="1" indent="-2857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800"/>
            </a:lvl2pPr>
            <a:lvl3pPr marL="1028700" lvl="2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350"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350"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9pPr>
          </a:lstStyle>
          <a:p>
            <a:endParaRPr/>
          </a:p>
        </p:txBody>
      </p:sp>
      <p:sp>
        <p:nvSpPr>
          <p:cNvPr id="543" name="Google Shape;543;p102"/>
          <p:cNvSpPr txBox="1">
            <a:spLocks noGrp="1"/>
          </p:cNvSpPr>
          <p:nvPr>
            <p:ph type="body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30480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1pPr>
            <a:lvl2pPr marL="685800" lvl="1" indent="-2857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800"/>
            </a:lvl2pPr>
            <a:lvl3pPr marL="1028700" lvl="2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350"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350"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9pPr>
          </a:lstStyle>
          <a:p>
            <a:endParaRPr/>
          </a:p>
        </p:txBody>
      </p:sp>
      <p:sp>
        <p:nvSpPr>
          <p:cNvPr id="544" name="Google Shape;544;p102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102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102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6245401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0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9" name="Google Shape;549;p10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342900" lvl="0" indent="-1714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550" name="Google Shape;550;p10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857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1pPr>
            <a:lvl2pPr marL="685800" lvl="1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3pPr>
            <a:lvl4pPr marL="1371600" lvl="3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200"/>
            </a:lvl4pPr>
            <a:lvl5pPr marL="1714500" lvl="4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200"/>
            </a:lvl5pPr>
            <a:lvl6pPr marL="2057400" lvl="5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551" name="Google Shape;551;p103"/>
          <p:cNvSpPr txBox="1">
            <a:spLocks noGrp="1"/>
          </p:cNvSpPr>
          <p:nvPr>
            <p:ph type="body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342900" lvl="0" indent="-1714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552" name="Google Shape;552;p103"/>
          <p:cNvSpPr txBox="1">
            <a:spLocks noGrp="1"/>
          </p:cNvSpPr>
          <p:nvPr>
            <p:ph type="body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857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1pPr>
            <a:lvl2pPr marL="685800" lvl="1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3pPr>
            <a:lvl4pPr marL="1371600" lvl="3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200"/>
            </a:lvl4pPr>
            <a:lvl5pPr marL="1714500" lvl="4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200"/>
            </a:lvl5pPr>
            <a:lvl6pPr marL="2057400" lvl="5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553" name="Google Shape;553;p103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03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103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8592724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0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104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104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104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8981660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05"/>
          <p:cNvSpPr txBox="1"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105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32385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400"/>
            </a:lvl1pPr>
            <a:lvl2pPr marL="685800" lvl="1" indent="-30480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100"/>
            </a:lvl2pPr>
            <a:lvl3pPr marL="1028700" lvl="2" indent="-2857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3pPr>
            <a:lvl4pPr marL="1371600" lvl="3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4pPr>
            <a:lvl5pPr marL="1714500" lvl="4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500"/>
            </a:lvl5pPr>
            <a:lvl6pPr marL="2057400" lvl="5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2400300" lvl="6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2743200" lvl="7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3086100" lvl="8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564" name="Google Shape;564;p105"/>
          <p:cNvSpPr txBox="1">
            <a:spLocks noGrp="1"/>
          </p:cNvSpPr>
          <p:nvPr>
            <p:ph type="body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17145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1pPr>
            <a:lvl2pPr marL="685800" lvl="1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2pPr>
            <a:lvl3pPr marL="1028700" lvl="2" indent="-171450" algn="l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3pPr>
            <a:lvl4pPr marL="1371600" lvl="3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4pPr>
            <a:lvl5pPr marL="1714500" lvl="4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5pPr>
            <a:lvl6pPr marL="2057400" lvl="5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6pPr>
            <a:lvl7pPr marL="2400300" lvl="6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7pPr>
            <a:lvl8pPr marL="2743200" lvl="7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8pPr>
            <a:lvl9pPr marL="3086100" lvl="8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9pPr>
          </a:lstStyle>
          <a:p>
            <a:endParaRPr/>
          </a:p>
        </p:txBody>
      </p:sp>
      <p:sp>
        <p:nvSpPr>
          <p:cNvPr id="565" name="Google Shape;565;p105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105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7" name="Google Shape;567;p105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8558453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0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10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1" name="Google Shape;571;p10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17145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1pPr>
            <a:lvl2pPr marL="685800" lvl="1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2pPr>
            <a:lvl3pPr marL="1028700" lvl="2" indent="-171450" algn="l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3pPr>
            <a:lvl4pPr marL="1371600" lvl="3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4pPr>
            <a:lvl5pPr marL="1714500" lvl="4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5pPr>
            <a:lvl6pPr marL="2057400" lvl="5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6pPr>
            <a:lvl7pPr marL="2400300" lvl="6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7pPr>
            <a:lvl8pPr marL="2743200" lvl="7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8pPr>
            <a:lvl9pPr marL="3086100" lvl="8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9pPr>
          </a:lstStyle>
          <a:p>
            <a:endParaRPr/>
          </a:p>
        </p:txBody>
      </p:sp>
      <p:sp>
        <p:nvSpPr>
          <p:cNvPr id="572" name="Google Shape;572;p106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106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106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6243317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0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7" name="Google Shape;577;p10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7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8" name="Google Shape;578;p107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107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0" name="Google Shape;580;p107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922747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08"/>
          <p:cNvSpPr txBox="1">
            <a:spLocks noGrp="1"/>
          </p:cNvSpPr>
          <p:nvPr>
            <p:ph type="title"/>
          </p:nvPr>
        </p:nvSpPr>
        <p:spPr>
          <a:xfrm rot="5400000">
            <a:off x="4732338" y="2171702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10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4" name="Google Shape;584;p108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5" name="Google Shape;585;p108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6" name="Google Shape;586;p108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113385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98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0" name="Google Shape;520;p98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98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191244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99"/>
          <p:cNvSpPr txBox="1"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9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5" name="Google Shape;525;p99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99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99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3246303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0" name="Google Shape;530;p100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1" name="Google Shape;531;p100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2" name="Google Shape;532;p100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100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3485645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01"/>
          <p:cNvSpPr txBox="1"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3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10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342900" lvl="0" indent="-17145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1pPr>
            <a:lvl2pPr marL="685800" lvl="1" indent="-171450" algn="l"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2pPr>
            <a:lvl3pPr marL="1028700" lvl="2" indent="-171450" algn="l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3pPr>
            <a:lvl4pPr marL="1371600" lvl="3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4pPr>
            <a:lvl5pPr marL="1714500" lvl="4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5pPr>
            <a:lvl6pPr marL="2057400" lvl="5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6pPr>
            <a:lvl7pPr marL="2400300" lvl="6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7pPr>
            <a:lvl8pPr marL="2743200" lvl="7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8pPr>
            <a:lvl9pPr marL="3086100" lvl="8" indent="-171450" algn="l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7" name="Google Shape;537;p101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101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101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5940821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0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102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30480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1pPr>
            <a:lvl2pPr marL="685800" lvl="1" indent="-2857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800"/>
            </a:lvl2pPr>
            <a:lvl3pPr marL="1028700" lvl="2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350"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350"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9pPr>
          </a:lstStyle>
          <a:p>
            <a:endParaRPr/>
          </a:p>
        </p:txBody>
      </p:sp>
      <p:sp>
        <p:nvSpPr>
          <p:cNvPr id="543" name="Google Shape;543;p102"/>
          <p:cNvSpPr txBox="1">
            <a:spLocks noGrp="1"/>
          </p:cNvSpPr>
          <p:nvPr>
            <p:ph type="body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30480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1pPr>
            <a:lvl2pPr marL="685800" lvl="1" indent="-2857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800"/>
            </a:lvl2pPr>
            <a:lvl3pPr marL="1028700" lvl="2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350"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350"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9pPr>
          </a:lstStyle>
          <a:p>
            <a:endParaRPr/>
          </a:p>
        </p:txBody>
      </p:sp>
      <p:sp>
        <p:nvSpPr>
          <p:cNvPr id="544" name="Google Shape;544;p102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102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102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0673887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0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9" name="Google Shape;549;p10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342900" lvl="0" indent="-1714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550" name="Google Shape;550;p10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857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1pPr>
            <a:lvl2pPr marL="685800" lvl="1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3pPr>
            <a:lvl4pPr marL="1371600" lvl="3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200"/>
            </a:lvl4pPr>
            <a:lvl5pPr marL="1714500" lvl="4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200"/>
            </a:lvl5pPr>
            <a:lvl6pPr marL="2057400" lvl="5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551" name="Google Shape;551;p103"/>
          <p:cNvSpPr txBox="1">
            <a:spLocks noGrp="1"/>
          </p:cNvSpPr>
          <p:nvPr>
            <p:ph type="body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342900" lvl="0" indent="-1714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552" name="Google Shape;552;p103"/>
          <p:cNvSpPr txBox="1">
            <a:spLocks noGrp="1"/>
          </p:cNvSpPr>
          <p:nvPr>
            <p:ph type="body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857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1pPr>
            <a:lvl2pPr marL="685800" lvl="1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3pPr>
            <a:lvl4pPr marL="1371600" lvl="3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200"/>
            </a:lvl4pPr>
            <a:lvl5pPr marL="1714500" lvl="4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200"/>
            </a:lvl5pPr>
            <a:lvl6pPr marL="2057400" lvl="5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553" name="Google Shape;553;p103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03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103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5355611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0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104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104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104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94786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05"/>
          <p:cNvSpPr txBox="1"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105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32385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400"/>
            </a:lvl1pPr>
            <a:lvl2pPr marL="685800" lvl="1" indent="-30480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100"/>
            </a:lvl2pPr>
            <a:lvl3pPr marL="1028700" lvl="2" indent="-2857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3pPr>
            <a:lvl4pPr marL="1371600" lvl="3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4pPr>
            <a:lvl5pPr marL="1714500" lvl="4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500"/>
            </a:lvl5pPr>
            <a:lvl6pPr marL="2057400" lvl="5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2400300" lvl="6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2743200" lvl="7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3086100" lvl="8" indent="-2667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564" name="Google Shape;564;p105"/>
          <p:cNvSpPr txBox="1">
            <a:spLocks noGrp="1"/>
          </p:cNvSpPr>
          <p:nvPr>
            <p:ph type="body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17145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1pPr>
            <a:lvl2pPr marL="685800" lvl="1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2pPr>
            <a:lvl3pPr marL="1028700" lvl="2" indent="-171450" algn="l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3pPr>
            <a:lvl4pPr marL="1371600" lvl="3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4pPr>
            <a:lvl5pPr marL="1714500" lvl="4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5pPr>
            <a:lvl6pPr marL="2057400" lvl="5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6pPr>
            <a:lvl7pPr marL="2400300" lvl="6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7pPr>
            <a:lvl8pPr marL="2743200" lvl="7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8pPr>
            <a:lvl9pPr marL="3086100" lvl="8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9pPr>
          </a:lstStyle>
          <a:p>
            <a:endParaRPr/>
          </a:p>
        </p:txBody>
      </p:sp>
      <p:sp>
        <p:nvSpPr>
          <p:cNvPr id="565" name="Google Shape;565;p105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105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7" name="Google Shape;567;p105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180998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0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10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1" name="Google Shape;571;p10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17145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1pPr>
            <a:lvl2pPr marL="685800" lvl="1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2pPr>
            <a:lvl3pPr marL="1028700" lvl="2" indent="-171450" algn="l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3pPr>
            <a:lvl4pPr marL="1371600" lvl="3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4pPr>
            <a:lvl5pPr marL="1714500" lvl="4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5pPr>
            <a:lvl6pPr marL="2057400" lvl="5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6pPr>
            <a:lvl7pPr marL="2400300" lvl="6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7pPr>
            <a:lvl8pPr marL="2743200" lvl="7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8pPr>
            <a:lvl9pPr marL="3086100" lvl="8" indent="-17145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9pPr>
          </a:lstStyle>
          <a:p>
            <a:endParaRPr/>
          </a:p>
        </p:txBody>
      </p:sp>
      <p:sp>
        <p:nvSpPr>
          <p:cNvPr id="572" name="Google Shape;572;p106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106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106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0210033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0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7" name="Google Shape;577;p10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7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8" name="Google Shape;578;p107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107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0" name="Google Shape;580;p107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0353421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08"/>
          <p:cNvSpPr txBox="1">
            <a:spLocks noGrp="1"/>
          </p:cNvSpPr>
          <p:nvPr>
            <p:ph type="title"/>
          </p:nvPr>
        </p:nvSpPr>
        <p:spPr>
          <a:xfrm rot="5400000">
            <a:off x="4732338" y="2171702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10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lvl="0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4" name="Google Shape;584;p108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5" name="Google Shape;585;p108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6" name="Google Shape;586;p108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820186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883080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611014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800">
                <a:solidFill>
                  <a:srgbClr val="888888"/>
                </a:solidFill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marL="2057400" lvl="5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2400300" lvl="6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2743200" lvl="7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3086100" lvl="8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27019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273748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195677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65824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758007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238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400"/>
            </a:lvl1pPr>
            <a:lvl2pPr marL="685800" lvl="1" indent="-30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2pPr>
            <a:lvl3pPr marL="1028700" lvl="2" indent="-2857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3pPr>
            <a:lvl4pPr marL="1371600" lvl="3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4pPr>
            <a:lvl5pPr marL="1714500" lvl="4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5pPr>
            <a:lvl6pPr marL="2057400" lvl="5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2400300" lvl="6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2743200" lvl="7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3086100" lvl="8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400" lvl="5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300" lvl="6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200" lvl="7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6100" lvl="8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288589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400" lvl="5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300" lvl="6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200" lvl="7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6100" lvl="8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117878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635588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2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14369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05334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85905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0588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9769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2825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3060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1756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49673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4705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92214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3520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type="tx">
  <p:cSld name="Title slide 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404625" y="2637694"/>
            <a:ext cx="3912403" cy="1266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Times New Roman"/>
              <a:buNone/>
              <a:defRPr sz="262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6120435" y="2637695"/>
            <a:ext cx="2722627" cy="185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342900" lvl="0" indent="-1714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0"/>
              </a:buClr>
              <a:buSzPts val="2100"/>
              <a:buFont typeface="Century Gothic"/>
              <a:buNone/>
              <a:defRPr sz="1575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lvl="1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2193" y="5489516"/>
            <a:ext cx="2655950" cy="9053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348247" y="6217854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4169550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8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06405" indent="0" algn="ctr">
              <a:buNone/>
              <a:defRPr/>
            </a:lvl2pPr>
            <a:lvl3pPr marL="812810" indent="0" algn="ctr">
              <a:buNone/>
              <a:defRPr/>
            </a:lvl3pPr>
            <a:lvl4pPr marL="1219215" indent="0" algn="ctr">
              <a:buNone/>
              <a:defRPr/>
            </a:lvl4pPr>
            <a:lvl5pPr marL="1625620" indent="0" algn="ctr">
              <a:buNone/>
              <a:defRPr/>
            </a:lvl5pPr>
            <a:lvl6pPr marL="2032025" indent="0" algn="ctr">
              <a:buNone/>
              <a:defRPr/>
            </a:lvl6pPr>
            <a:lvl7pPr marL="2438430" indent="0" algn="ctr">
              <a:buNone/>
              <a:defRPr/>
            </a:lvl7pPr>
            <a:lvl8pPr marL="2844836" indent="0" algn="ctr">
              <a:buNone/>
              <a:defRPr/>
            </a:lvl8pPr>
            <a:lvl9pPr marL="325124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988E9-0DAE-4E3D-A1BF-FF73A33B3A7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3394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E261F-6386-4DC3-B759-D5E2C9D1DA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3960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60"/>
            <a:ext cx="7772400" cy="1362075"/>
          </a:xfrm>
        </p:spPr>
        <p:txBody>
          <a:bodyPr anchor="t"/>
          <a:lstStyle>
            <a:lvl1pPr algn="l">
              <a:defRPr sz="355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778"/>
            </a:lvl1pPr>
            <a:lvl2pPr marL="406405" indent="0">
              <a:buNone/>
              <a:defRPr sz="1600"/>
            </a:lvl2pPr>
            <a:lvl3pPr marL="812810" indent="0">
              <a:buNone/>
              <a:defRPr sz="1422"/>
            </a:lvl3pPr>
            <a:lvl4pPr marL="1219215" indent="0">
              <a:buNone/>
              <a:defRPr sz="1244"/>
            </a:lvl4pPr>
            <a:lvl5pPr marL="1625620" indent="0">
              <a:buNone/>
              <a:defRPr sz="1244"/>
            </a:lvl5pPr>
            <a:lvl6pPr marL="2032025" indent="0">
              <a:buNone/>
              <a:defRPr sz="1244"/>
            </a:lvl6pPr>
            <a:lvl7pPr marL="2438430" indent="0">
              <a:buNone/>
              <a:defRPr sz="1244"/>
            </a:lvl7pPr>
            <a:lvl8pPr marL="2844836" indent="0">
              <a:buNone/>
              <a:defRPr sz="1244"/>
            </a:lvl8pPr>
            <a:lvl9pPr marL="3251241" indent="0">
              <a:buNone/>
              <a:defRPr sz="12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06B0A-AC28-41F5-B7D9-9ABBE3132E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37449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51AE7-BB51-4854-B1E9-D32607FCE2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19564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133"/>
            </a:lvl1pPr>
            <a:lvl2pPr>
              <a:defRPr sz="1778"/>
            </a:lvl2pPr>
            <a:lvl3pPr>
              <a:defRPr sz="1600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5" y="1535113"/>
            <a:ext cx="4041775" cy="63976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5" y="2174875"/>
            <a:ext cx="4041775" cy="3951288"/>
          </a:xfrm>
        </p:spPr>
        <p:txBody>
          <a:bodyPr/>
          <a:lstStyle>
            <a:lvl1pPr>
              <a:defRPr sz="2133"/>
            </a:lvl1pPr>
            <a:lvl2pPr>
              <a:defRPr sz="1778"/>
            </a:lvl2pPr>
            <a:lvl3pPr>
              <a:defRPr sz="1600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C0878-450D-4D60-AF39-8CE2893BFE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74600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9F650-06FB-40B9-A784-CB691E5807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1969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42EC0-D1F5-452B-936D-983E69BE8D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12694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1778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3"/>
            <a:ext cx="5111750" cy="5853113"/>
          </a:xfrm>
        </p:spPr>
        <p:txBody>
          <a:bodyPr/>
          <a:lstStyle>
            <a:lvl1pPr>
              <a:defRPr sz="2844"/>
            </a:lvl1pPr>
            <a:lvl2pPr>
              <a:defRPr sz="2489"/>
            </a:lvl2pPr>
            <a:lvl3pPr>
              <a:defRPr sz="2133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244"/>
            </a:lvl1pPr>
            <a:lvl2pPr marL="406405" indent="0">
              <a:buNone/>
              <a:defRPr sz="1067"/>
            </a:lvl2pPr>
            <a:lvl3pPr marL="812810" indent="0">
              <a:buNone/>
              <a:defRPr sz="889"/>
            </a:lvl3pPr>
            <a:lvl4pPr marL="1219215" indent="0">
              <a:buNone/>
              <a:defRPr sz="800"/>
            </a:lvl4pPr>
            <a:lvl5pPr marL="1625620" indent="0">
              <a:buNone/>
              <a:defRPr sz="800"/>
            </a:lvl5pPr>
            <a:lvl6pPr marL="2032025" indent="0">
              <a:buNone/>
              <a:defRPr sz="800"/>
            </a:lvl6pPr>
            <a:lvl7pPr marL="2438430" indent="0">
              <a:buNone/>
              <a:defRPr sz="800"/>
            </a:lvl7pPr>
            <a:lvl8pPr marL="2844836" indent="0">
              <a:buNone/>
              <a:defRPr sz="800"/>
            </a:lvl8pPr>
            <a:lvl9pPr marL="3251241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E69CA-45A1-4264-BD69-76F2BE368F6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92732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778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844"/>
            </a:lvl1pPr>
            <a:lvl2pPr marL="406405" indent="0">
              <a:buNone/>
              <a:defRPr sz="2489"/>
            </a:lvl2pPr>
            <a:lvl3pPr marL="812810" indent="0">
              <a:buNone/>
              <a:defRPr sz="2133"/>
            </a:lvl3pPr>
            <a:lvl4pPr marL="1219215" indent="0">
              <a:buNone/>
              <a:defRPr sz="1778"/>
            </a:lvl4pPr>
            <a:lvl5pPr marL="1625620" indent="0">
              <a:buNone/>
              <a:defRPr sz="1778"/>
            </a:lvl5pPr>
            <a:lvl6pPr marL="2032025" indent="0">
              <a:buNone/>
              <a:defRPr sz="1778"/>
            </a:lvl6pPr>
            <a:lvl7pPr marL="2438430" indent="0">
              <a:buNone/>
              <a:defRPr sz="1778"/>
            </a:lvl7pPr>
            <a:lvl8pPr marL="2844836" indent="0">
              <a:buNone/>
              <a:defRPr sz="1778"/>
            </a:lvl8pPr>
            <a:lvl9pPr marL="3251241" indent="0">
              <a:buNone/>
              <a:defRPr sz="1778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44"/>
            </a:lvl1pPr>
            <a:lvl2pPr marL="406405" indent="0">
              <a:buNone/>
              <a:defRPr sz="1067"/>
            </a:lvl2pPr>
            <a:lvl3pPr marL="812810" indent="0">
              <a:buNone/>
              <a:defRPr sz="889"/>
            </a:lvl3pPr>
            <a:lvl4pPr marL="1219215" indent="0">
              <a:buNone/>
              <a:defRPr sz="800"/>
            </a:lvl4pPr>
            <a:lvl5pPr marL="1625620" indent="0">
              <a:buNone/>
              <a:defRPr sz="800"/>
            </a:lvl5pPr>
            <a:lvl6pPr marL="2032025" indent="0">
              <a:buNone/>
              <a:defRPr sz="800"/>
            </a:lvl6pPr>
            <a:lvl7pPr marL="2438430" indent="0">
              <a:buNone/>
              <a:defRPr sz="800"/>
            </a:lvl7pPr>
            <a:lvl8pPr marL="2844836" indent="0">
              <a:buNone/>
              <a:defRPr sz="800"/>
            </a:lvl8pPr>
            <a:lvl9pPr marL="3251241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CA2BE-9CF2-4939-B569-AC7AD6AC958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73379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E5A91-91A4-434A-B289-8C4BC1A576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98806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44448-35D0-4376-B932-BDBF7DB148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49794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9D60C-B73C-41FB-902B-3AC9145BE3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4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42CCC-BA2C-48AC-8E03-730A7B915C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959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39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68.xml"/><Relationship Id="rId34" Type="http://schemas.openxmlformats.org/officeDocument/2006/relationships/slideLayout" Target="../slideLayouts/slideLayout81.xml"/><Relationship Id="rId42" Type="http://schemas.openxmlformats.org/officeDocument/2006/relationships/slideLayout" Target="../slideLayouts/slideLayout89.xml"/><Relationship Id="rId47" Type="http://schemas.openxmlformats.org/officeDocument/2006/relationships/slideLayout" Target="../slideLayouts/slideLayout94.xml"/><Relationship Id="rId50" Type="http://schemas.openxmlformats.org/officeDocument/2006/relationships/slideLayout" Target="../slideLayouts/slideLayout97.xml"/><Relationship Id="rId55" Type="http://schemas.openxmlformats.org/officeDocument/2006/relationships/slideLayout" Target="../slideLayouts/slideLayout102.xml"/><Relationship Id="rId63" Type="http://schemas.openxmlformats.org/officeDocument/2006/relationships/slideLayout" Target="../slideLayouts/slideLayout110.xml"/><Relationship Id="rId68" Type="http://schemas.openxmlformats.org/officeDocument/2006/relationships/slideLayout" Target="../slideLayouts/slideLayout115.xml"/><Relationship Id="rId76" Type="http://schemas.openxmlformats.org/officeDocument/2006/relationships/slideLayout" Target="../slideLayouts/slideLayout123.xml"/><Relationship Id="rId84" Type="http://schemas.openxmlformats.org/officeDocument/2006/relationships/slideLayout" Target="../slideLayouts/slideLayout131.xml"/><Relationship Id="rId89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54.xml"/><Relationship Id="rId71" Type="http://schemas.openxmlformats.org/officeDocument/2006/relationships/slideLayout" Target="../slideLayouts/slideLayout118.xml"/><Relationship Id="rId92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9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32" Type="http://schemas.openxmlformats.org/officeDocument/2006/relationships/slideLayout" Target="../slideLayouts/slideLayout79.xml"/><Relationship Id="rId37" Type="http://schemas.openxmlformats.org/officeDocument/2006/relationships/slideLayout" Target="../slideLayouts/slideLayout84.xml"/><Relationship Id="rId40" Type="http://schemas.openxmlformats.org/officeDocument/2006/relationships/slideLayout" Target="../slideLayouts/slideLayout87.xml"/><Relationship Id="rId45" Type="http://schemas.openxmlformats.org/officeDocument/2006/relationships/slideLayout" Target="../slideLayouts/slideLayout92.xml"/><Relationship Id="rId53" Type="http://schemas.openxmlformats.org/officeDocument/2006/relationships/slideLayout" Target="../slideLayouts/slideLayout100.xml"/><Relationship Id="rId58" Type="http://schemas.openxmlformats.org/officeDocument/2006/relationships/slideLayout" Target="../slideLayouts/slideLayout105.xml"/><Relationship Id="rId66" Type="http://schemas.openxmlformats.org/officeDocument/2006/relationships/slideLayout" Target="../slideLayouts/slideLayout113.xml"/><Relationship Id="rId74" Type="http://schemas.openxmlformats.org/officeDocument/2006/relationships/slideLayout" Target="../slideLayouts/slideLayout121.xml"/><Relationship Id="rId79" Type="http://schemas.openxmlformats.org/officeDocument/2006/relationships/slideLayout" Target="../slideLayouts/slideLayout126.xml"/><Relationship Id="rId87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52.xml"/><Relationship Id="rId61" Type="http://schemas.openxmlformats.org/officeDocument/2006/relationships/slideLayout" Target="../slideLayouts/slideLayout108.xml"/><Relationship Id="rId82" Type="http://schemas.openxmlformats.org/officeDocument/2006/relationships/slideLayout" Target="../slideLayouts/slideLayout129.xml"/><Relationship Id="rId90" Type="http://schemas.openxmlformats.org/officeDocument/2006/relationships/slideLayout" Target="../slideLayouts/slideLayout137.xml"/><Relationship Id="rId95" Type="http://schemas.openxmlformats.org/officeDocument/2006/relationships/theme" Target="../theme/theme6.xml"/><Relationship Id="rId1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30" Type="http://schemas.openxmlformats.org/officeDocument/2006/relationships/slideLayout" Target="../slideLayouts/slideLayout77.xml"/><Relationship Id="rId35" Type="http://schemas.openxmlformats.org/officeDocument/2006/relationships/slideLayout" Target="../slideLayouts/slideLayout82.xml"/><Relationship Id="rId43" Type="http://schemas.openxmlformats.org/officeDocument/2006/relationships/slideLayout" Target="../slideLayouts/slideLayout90.xml"/><Relationship Id="rId48" Type="http://schemas.openxmlformats.org/officeDocument/2006/relationships/slideLayout" Target="../slideLayouts/slideLayout95.xml"/><Relationship Id="rId56" Type="http://schemas.openxmlformats.org/officeDocument/2006/relationships/slideLayout" Target="../slideLayouts/slideLayout103.xml"/><Relationship Id="rId64" Type="http://schemas.openxmlformats.org/officeDocument/2006/relationships/slideLayout" Target="../slideLayouts/slideLayout111.xml"/><Relationship Id="rId69" Type="http://schemas.openxmlformats.org/officeDocument/2006/relationships/slideLayout" Target="../slideLayouts/slideLayout116.xml"/><Relationship Id="rId7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55.xml"/><Relationship Id="rId51" Type="http://schemas.openxmlformats.org/officeDocument/2006/relationships/slideLayout" Target="../slideLayouts/slideLayout98.xml"/><Relationship Id="rId72" Type="http://schemas.openxmlformats.org/officeDocument/2006/relationships/slideLayout" Target="../slideLayouts/slideLayout119.xml"/><Relationship Id="rId80" Type="http://schemas.openxmlformats.org/officeDocument/2006/relationships/slideLayout" Target="../slideLayouts/slideLayout127.xml"/><Relationship Id="rId85" Type="http://schemas.openxmlformats.org/officeDocument/2006/relationships/slideLayout" Target="../slideLayouts/slideLayout132.xml"/><Relationship Id="rId93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33" Type="http://schemas.openxmlformats.org/officeDocument/2006/relationships/slideLayout" Target="../slideLayouts/slideLayout80.xml"/><Relationship Id="rId38" Type="http://schemas.openxmlformats.org/officeDocument/2006/relationships/slideLayout" Target="../slideLayouts/slideLayout85.xml"/><Relationship Id="rId46" Type="http://schemas.openxmlformats.org/officeDocument/2006/relationships/slideLayout" Target="../slideLayouts/slideLayout93.xml"/><Relationship Id="rId59" Type="http://schemas.openxmlformats.org/officeDocument/2006/relationships/slideLayout" Target="../slideLayouts/slideLayout106.xml"/><Relationship Id="rId67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67.xml"/><Relationship Id="rId41" Type="http://schemas.openxmlformats.org/officeDocument/2006/relationships/slideLayout" Target="../slideLayouts/slideLayout88.xml"/><Relationship Id="rId54" Type="http://schemas.openxmlformats.org/officeDocument/2006/relationships/slideLayout" Target="../slideLayouts/slideLayout101.xml"/><Relationship Id="rId62" Type="http://schemas.openxmlformats.org/officeDocument/2006/relationships/slideLayout" Target="../slideLayouts/slideLayout109.xml"/><Relationship Id="rId70" Type="http://schemas.openxmlformats.org/officeDocument/2006/relationships/slideLayout" Target="../slideLayouts/slideLayout117.xml"/><Relationship Id="rId75" Type="http://schemas.openxmlformats.org/officeDocument/2006/relationships/slideLayout" Target="../slideLayouts/slideLayout122.xml"/><Relationship Id="rId83" Type="http://schemas.openxmlformats.org/officeDocument/2006/relationships/slideLayout" Target="../slideLayouts/slideLayout130.xml"/><Relationship Id="rId88" Type="http://schemas.openxmlformats.org/officeDocument/2006/relationships/slideLayout" Target="../slideLayouts/slideLayout135.xml"/><Relationship Id="rId91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36" Type="http://schemas.openxmlformats.org/officeDocument/2006/relationships/slideLayout" Target="../slideLayouts/slideLayout83.xml"/><Relationship Id="rId49" Type="http://schemas.openxmlformats.org/officeDocument/2006/relationships/slideLayout" Target="../slideLayouts/slideLayout96.xml"/><Relationship Id="rId57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78.xml"/><Relationship Id="rId44" Type="http://schemas.openxmlformats.org/officeDocument/2006/relationships/slideLayout" Target="../slideLayouts/slideLayout91.xml"/><Relationship Id="rId52" Type="http://schemas.openxmlformats.org/officeDocument/2006/relationships/slideLayout" Target="../slideLayouts/slideLayout99.xml"/><Relationship Id="rId60" Type="http://schemas.openxmlformats.org/officeDocument/2006/relationships/slideLayout" Target="../slideLayouts/slideLayout107.xml"/><Relationship Id="rId65" Type="http://schemas.openxmlformats.org/officeDocument/2006/relationships/slideLayout" Target="../slideLayouts/slideLayout112.xml"/><Relationship Id="rId73" Type="http://schemas.openxmlformats.org/officeDocument/2006/relationships/slideLayout" Target="../slideLayouts/slideLayout120.xml"/><Relationship Id="rId78" Type="http://schemas.openxmlformats.org/officeDocument/2006/relationships/slideLayout" Target="../slideLayouts/slideLayout125.xml"/><Relationship Id="rId81" Type="http://schemas.openxmlformats.org/officeDocument/2006/relationships/slideLayout" Target="../slideLayouts/slideLayout128.xml"/><Relationship Id="rId86" Type="http://schemas.openxmlformats.org/officeDocument/2006/relationships/slideLayout" Target="../slideLayouts/slideLayout133.xml"/><Relationship Id="rId94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44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44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44">
                <a:latin typeface="+mn-lt"/>
              </a:defRPr>
            </a:lvl1pPr>
          </a:lstStyle>
          <a:p>
            <a:pPr>
              <a:defRPr/>
            </a:pPr>
            <a:fld id="{20C937F6-D8C0-490A-A189-0D5F69607B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4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" pitchFamily="18" charset="0"/>
        </a:defRPr>
      </a:lvl5pPr>
      <a:lvl6pPr marL="406405"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" pitchFamily="18" charset="0"/>
        </a:defRPr>
      </a:lvl6pPr>
      <a:lvl7pPr marL="812810"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" pitchFamily="18" charset="0"/>
        </a:defRPr>
      </a:lvl7pPr>
      <a:lvl8pPr marL="1219215"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" pitchFamily="18" charset="0"/>
        </a:defRPr>
      </a:lvl8pPr>
      <a:lvl9pPr marL="1625620"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" pitchFamily="18" charset="0"/>
        </a:defRPr>
      </a:lvl9pPr>
    </p:titleStyle>
    <p:bodyStyle>
      <a:lvl1pPr marL="304804" indent="-304804" algn="l" rtl="0" eaLnBrk="0" fontAlgn="base" hangingPunct="0">
        <a:spcBef>
          <a:spcPct val="20000"/>
        </a:spcBef>
        <a:spcAft>
          <a:spcPct val="0"/>
        </a:spcAft>
        <a:buChar char="•"/>
        <a:defRPr sz="2844">
          <a:solidFill>
            <a:schemeClr val="tx1"/>
          </a:solidFill>
          <a:latin typeface="+mn-lt"/>
          <a:ea typeface="+mn-ea"/>
          <a:cs typeface="+mn-cs"/>
        </a:defRPr>
      </a:lvl1pPr>
      <a:lvl2pPr marL="660408" indent="-254003" algn="l" rtl="0" eaLnBrk="0" fontAlgn="base" hangingPunct="0">
        <a:spcBef>
          <a:spcPct val="20000"/>
        </a:spcBef>
        <a:spcAft>
          <a:spcPct val="0"/>
        </a:spcAft>
        <a:buChar char="–"/>
        <a:defRPr sz="2489">
          <a:solidFill>
            <a:schemeClr val="tx1"/>
          </a:solidFill>
          <a:latin typeface="+mn-lt"/>
        </a:defRPr>
      </a:lvl2pPr>
      <a:lvl3pPr marL="1016013" indent="-203203" algn="l" rtl="0" eaLnBrk="0" fontAlgn="base" hangingPunct="0">
        <a:spcBef>
          <a:spcPct val="20000"/>
        </a:spcBef>
        <a:spcAft>
          <a:spcPct val="0"/>
        </a:spcAft>
        <a:buChar char="•"/>
        <a:defRPr sz="2133">
          <a:solidFill>
            <a:schemeClr val="tx1"/>
          </a:solidFill>
          <a:latin typeface="+mn-lt"/>
        </a:defRPr>
      </a:lvl3pPr>
      <a:lvl4pPr marL="1422418" indent="-203203" algn="l" rtl="0" eaLnBrk="0" fontAlgn="base" hangingPunct="0">
        <a:spcBef>
          <a:spcPct val="20000"/>
        </a:spcBef>
        <a:spcAft>
          <a:spcPct val="0"/>
        </a:spcAft>
        <a:buChar char="–"/>
        <a:defRPr sz="1778">
          <a:solidFill>
            <a:schemeClr val="tx1"/>
          </a:solidFill>
          <a:latin typeface="+mn-lt"/>
        </a:defRPr>
      </a:lvl4pPr>
      <a:lvl5pPr marL="1828823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5pPr>
      <a:lvl6pPr marL="2235228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6pPr>
      <a:lvl7pPr marL="2641633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7pPr>
      <a:lvl8pPr marL="3048038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8pPr>
      <a:lvl9pPr marL="3454443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40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1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921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62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202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843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836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1241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DA1AEE5-254D-4A7A-8339-252ACAD0B5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5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Rounded MT Bold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B495102-66B0-5843-94E1-0BDC3814AAC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7/2/2020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8FECA093-2410-0048-9DDC-2355C61FF51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089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24000" y="432000"/>
            <a:ext cx="8505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rebuchet MS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24000" y="1224000"/>
            <a:ext cx="8504999" cy="4858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323999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6771599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1078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2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20C937F6-D8C0-490A-A189-0D5F69607B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7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10398" y="6400416"/>
            <a:ext cx="2049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000973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  <p:sldLayoutId id="2147483988" r:id="rId23"/>
    <p:sldLayoutId id="2147483989" r:id="rId24"/>
    <p:sldLayoutId id="2147483990" r:id="rId25"/>
    <p:sldLayoutId id="2147483991" r:id="rId26"/>
    <p:sldLayoutId id="2147483992" r:id="rId27"/>
    <p:sldLayoutId id="2147483993" r:id="rId28"/>
    <p:sldLayoutId id="2147483994" r:id="rId29"/>
    <p:sldLayoutId id="2147483995" r:id="rId30"/>
    <p:sldLayoutId id="2147483996" r:id="rId31"/>
    <p:sldLayoutId id="2147483997" r:id="rId32"/>
    <p:sldLayoutId id="2147483998" r:id="rId33"/>
    <p:sldLayoutId id="2147483999" r:id="rId34"/>
    <p:sldLayoutId id="2147484000" r:id="rId35"/>
    <p:sldLayoutId id="2147484001" r:id="rId36"/>
    <p:sldLayoutId id="2147484002" r:id="rId37"/>
    <p:sldLayoutId id="2147484003" r:id="rId38"/>
    <p:sldLayoutId id="2147484004" r:id="rId39"/>
    <p:sldLayoutId id="2147484005" r:id="rId40"/>
    <p:sldLayoutId id="2147484006" r:id="rId41"/>
    <p:sldLayoutId id="2147484007" r:id="rId42"/>
    <p:sldLayoutId id="2147484008" r:id="rId43"/>
    <p:sldLayoutId id="2147484009" r:id="rId44"/>
    <p:sldLayoutId id="2147484010" r:id="rId45"/>
    <p:sldLayoutId id="2147484011" r:id="rId46"/>
    <p:sldLayoutId id="2147484012" r:id="rId47"/>
    <p:sldLayoutId id="2147484013" r:id="rId48"/>
    <p:sldLayoutId id="2147484014" r:id="rId49"/>
    <p:sldLayoutId id="2147484015" r:id="rId50"/>
    <p:sldLayoutId id="2147484016" r:id="rId51"/>
    <p:sldLayoutId id="2147484017" r:id="rId52"/>
    <p:sldLayoutId id="2147484018" r:id="rId53"/>
    <p:sldLayoutId id="2147484019" r:id="rId54"/>
    <p:sldLayoutId id="2147484020" r:id="rId55"/>
    <p:sldLayoutId id="2147484021" r:id="rId56"/>
    <p:sldLayoutId id="2147484022" r:id="rId57"/>
    <p:sldLayoutId id="2147484023" r:id="rId58"/>
    <p:sldLayoutId id="2147484024" r:id="rId59"/>
    <p:sldLayoutId id="2147484025" r:id="rId60"/>
    <p:sldLayoutId id="2147484026" r:id="rId61"/>
    <p:sldLayoutId id="2147484027" r:id="rId62"/>
    <p:sldLayoutId id="2147484028" r:id="rId63"/>
    <p:sldLayoutId id="2147484029" r:id="rId64"/>
    <p:sldLayoutId id="2147484030" r:id="rId65"/>
    <p:sldLayoutId id="2147484031" r:id="rId66"/>
    <p:sldLayoutId id="2147484032" r:id="rId67"/>
    <p:sldLayoutId id="2147484033" r:id="rId68"/>
    <p:sldLayoutId id="2147484034" r:id="rId69"/>
    <p:sldLayoutId id="2147484035" r:id="rId70"/>
    <p:sldLayoutId id="2147484036" r:id="rId71"/>
    <p:sldLayoutId id="2147484037" r:id="rId72"/>
    <p:sldLayoutId id="2147484038" r:id="rId73"/>
    <p:sldLayoutId id="2147484039" r:id="rId74"/>
    <p:sldLayoutId id="2147484040" r:id="rId75"/>
    <p:sldLayoutId id="2147484041" r:id="rId76"/>
    <p:sldLayoutId id="2147484042" r:id="rId77"/>
    <p:sldLayoutId id="2147484043" r:id="rId78"/>
    <p:sldLayoutId id="2147484044" r:id="rId79"/>
    <p:sldLayoutId id="2147484045" r:id="rId80"/>
    <p:sldLayoutId id="2147484046" r:id="rId81"/>
    <p:sldLayoutId id="2147484047" r:id="rId82"/>
    <p:sldLayoutId id="2147484048" r:id="rId83"/>
    <p:sldLayoutId id="2147484049" r:id="rId84"/>
    <p:sldLayoutId id="2147484050" r:id="rId85"/>
    <p:sldLayoutId id="2147484051" r:id="rId86"/>
    <p:sldLayoutId id="2147484052" r:id="rId87"/>
    <p:sldLayoutId id="2147484053" r:id="rId88"/>
    <p:sldLayoutId id="2147484054" r:id="rId89"/>
    <p:sldLayoutId id="2147484055" r:id="rId90"/>
    <p:sldLayoutId id="2147484056" r:id="rId91"/>
    <p:sldLayoutId id="2147484057" r:id="rId92"/>
    <p:sldLayoutId id="2147484058" r:id="rId93"/>
    <p:sldLayoutId id="2147484059" r:id="rId9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67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eaLnBrk="1" hangingPunct="1">
              <a:defRPr/>
            </a:pPr>
            <a:fld id="{B5199D52-36E4-4D4F-A840-FA6171D6D033}" type="datetimeFigureOut">
              <a:rPr lang="en-US" altLang="en-US">
                <a:ea typeface="MS PGothic" pitchFamily="34" charset="-128"/>
              </a:rPr>
              <a:pPr eaLnBrk="1" hangingPunct="1">
                <a:defRPr/>
              </a:pPr>
              <a:t>7/2/2020</a:t>
            </a:fld>
            <a:endParaRPr lang="en-US" altLang="en-US"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67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67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eaLnBrk="1" hangingPunct="1">
              <a:defRPr/>
            </a:pPr>
            <a:fld id="{C4DF9438-0E30-4FF7-A2FD-08D3C6F5C1A8}" type="slidenum">
              <a:rPr lang="en-US" altLang="en-US">
                <a:ea typeface="MS PGothic" pitchFamily="34" charset="-128"/>
              </a:rPr>
              <a:pPr eaLnBrk="1" hangingPunct="1">
                <a:defRPr/>
              </a:pPr>
              <a:t>‹#›</a:t>
            </a:fld>
            <a:endParaRPr lang="en-US" altLang="en-US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6504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11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5pPr>
      <a:lvl6pPr marL="406405" algn="ctr" rtl="0" fontAlgn="base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Calibri" pitchFamily="34" charset="0"/>
        </a:defRPr>
      </a:lvl6pPr>
      <a:lvl7pPr marL="812810" algn="ctr" rtl="0" fontAlgn="base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Calibri" pitchFamily="34" charset="0"/>
        </a:defRPr>
      </a:lvl7pPr>
      <a:lvl8pPr marL="1219215" algn="ctr" rtl="0" fontAlgn="base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Calibri" pitchFamily="34" charset="0"/>
        </a:defRPr>
      </a:lvl8pPr>
      <a:lvl9pPr marL="1625620" algn="ctr" rtl="0" fontAlgn="base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Calibri" pitchFamily="34" charset="0"/>
        </a:defRPr>
      </a:lvl9pPr>
    </p:titleStyle>
    <p:bodyStyle>
      <a:lvl1pPr marL="304804" indent="-30480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44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660408" indent="-2540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89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016013" indent="-2032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422418" indent="-2032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778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828823" indent="-2032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778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235228" indent="-203203" algn="l" defTabSz="812810" rtl="0" eaLnBrk="1" latinLnBrk="0" hangingPunct="1">
        <a:spcBef>
          <a:spcPct val="20000"/>
        </a:spcBef>
        <a:buFont typeface="Arial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6pPr>
      <a:lvl7pPr marL="2641633" indent="-203203" algn="l" defTabSz="812810" rtl="0" eaLnBrk="1" latinLnBrk="0" hangingPunct="1">
        <a:spcBef>
          <a:spcPct val="20000"/>
        </a:spcBef>
        <a:buFont typeface="Arial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7pPr>
      <a:lvl8pPr marL="3048038" indent="-203203" algn="l" defTabSz="812810" rtl="0" eaLnBrk="1" latinLnBrk="0" hangingPunct="1">
        <a:spcBef>
          <a:spcPct val="20000"/>
        </a:spcBef>
        <a:buFont typeface="Arial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8pPr>
      <a:lvl9pPr marL="3454443" indent="-203203" algn="l" defTabSz="812810" rtl="0" eaLnBrk="1" latinLnBrk="0" hangingPunct="1">
        <a:spcBef>
          <a:spcPct val="20000"/>
        </a:spcBef>
        <a:buFont typeface="Arial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40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1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921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62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202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843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836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1241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9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4" name="Google Shape;514;p97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97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97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97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292884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3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9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4" name="Google Shape;514;p97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97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97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97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C" smtClean="0"/>
              <a:pPr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391270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CA" smtClean="0"/>
              <a:pPr>
                <a:spcAft>
                  <a:spcPts val="0"/>
                </a:spcAft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14695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569A5-6700-4416-ADC1-C3E5B15C0801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0895A-453C-4430-B9F0-725F6753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5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  <p:sldLayoutId id="21474841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44"/>
            </a:lvl1pPr>
          </a:lstStyle>
          <a:p>
            <a:pPr eaLnBrk="1" hangingPunct="1">
              <a:defRPr/>
            </a:pPr>
            <a:endParaRPr lang="en-US">
              <a:solidFill>
                <a:srgbClr val="000000"/>
              </a:solidFill>
              <a:effectLst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44"/>
            </a:lvl1pPr>
          </a:lstStyle>
          <a:p>
            <a:pPr eaLnBrk="1" hangingPunct="1">
              <a:defRPr/>
            </a:pPr>
            <a:endParaRPr lang="en-US">
              <a:solidFill>
                <a:srgbClr val="000000"/>
              </a:solidFill>
              <a:effectLst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44"/>
            </a:lvl1pPr>
          </a:lstStyle>
          <a:p>
            <a:pPr eaLnBrk="1" hangingPunct="1">
              <a:defRPr/>
            </a:pPr>
            <a:fld id="{FDA1AEE5-254D-4A7A-8339-252ACAD0B539}" type="slidenum">
              <a:rPr lang="en-US">
                <a:solidFill>
                  <a:srgbClr val="000000"/>
                </a:solidFill>
                <a:effectLst/>
              </a:rPr>
              <a:pPr eaLnBrk="1" hangingPunct="1">
                <a:defRPr/>
              </a:pPr>
              <a:t>‹#›</a:t>
            </a:fld>
            <a:endParaRPr lang="en-US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9070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0" r:id="rId1"/>
    <p:sldLayoutId id="2147484191" r:id="rId2"/>
    <p:sldLayoutId id="2147484192" r:id="rId3"/>
    <p:sldLayoutId id="2147484193" r:id="rId4"/>
    <p:sldLayoutId id="2147484194" r:id="rId5"/>
    <p:sldLayoutId id="2147484195" r:id="rId6"/>
    <p:sldLayoutId id="2147484196" r:id="rId7"/>
    <p:sldLayoutId id="2147484197" r:id="rId8"/>
    <p:sldLayoutId id="2147484198" r:id="rId9"/>
    <p:sldLayoutId id="2147484199" r:id="rId10"/>
    <p:sldLayoutId id="2147484200" r:id="rId11"/>
    <p:sldLayoutId id="2147484201" r:id="rId12"/>
    <p:sldLayoutId id="214748420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Arial Rounded MT Bold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Arial Rounded MT Bold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Arial Rounded MT Bold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Arial Rounded MT Bold" pitchFamily="34" charset="0"/>
        </a:defRPr>
      </a:lvl5pPr>
      <a:lvl6pPr marL="406405" algn="ctr" rtl="0" fontAlgn="base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Arial Rounded MT Bold" pitchFamily="34" charset="0"/>
        </a:defRPr>
      </a:lvl6pPr>
      <a:lvl7pPr marL="812810" algn="ctr" rtl="0" fontAlgn="base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Arial Rounded MT Bold" pitchFamily="34" charset="0"/>
        </a:defRPr>
      </a:lvl7pPr>
      <a:lvl8pPr marL="1219215" algn="ctr" rtl="0" fontAlgn="base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Arial Rounded MT Bold" pitchFamily="34" charset="0"/>
        </a:defRPr>
      </a:lvl8pPr>
      <a:lvl9pPr marL="1625620" algn="ctr" rtl="0" fontAlgn="base">
        <a:spcBef>
          <a:spcPct val="0"/>
        </a:spcBef>
        <a:spcAft>
          <a:spcPct val="0"/>
        </a:spcAft>
        <a:defRPr sz="3911">
          <a:solidFill>
            <a:schemeClr val="tx1"/>
          </a:solidFill>
          <a:latin typeface="Arial Rounded MT Bold" pitchFamily="34" charset="0"/>
        </a:defRPr>
      </a:lvl9pPr>
    </p:titleStyle>
    <p:bodyStyle>
      <a:lvl1pPr marL="304804" indent="-304804" algn="l" rtl="0" eaLnBrk="0" fontAlgn="base" hangingPunct="0">
        <a:spcBef>
          <a:spcPct val="20000"/>
        </a:spcBef>
        <a:spcAft>
          <a:spcPct val="0"/>
        </a:spcAft>
        <a:buChar char="•"/>
        <a:defRPr sz="2844">
          <a:solidFill>
            <a:schemeClr val="bg2"/>
          </a:solidFill>
          <a:latin typeface="+mn-lt"/>
          <a:ea typeface="+mn-ea"/>
          <a:cs typeface="+mn-cs"/>
        </a:defRPr>
      </a:lvl1pPr>
      <a:lvl2pPr marL="660408" indent="-254003" algn="l" rtl="0" eaLnBrk="0" fontAlgn="base" hangingPunct="0">
        <a:spcBef>
          <a:spcPct val="20000"/>
        </a:spcBef>
        <a:spcAft>
          <a:spcPct val="0"/>
        </a:spcAft>
        <a:buChar char="–"/>
        <a:defRPr sz="2489">
          <a:solidFill>
            <a:schemeClr val="bg2"/>
          </a:solidFill>
          <a:latin typeface="+mn-lt"/>
        </a:defRPr>
      </a:lvl2pPr>
      <a:lvl3pPr marL="1016013" indent="-203203" algn="l" rtl="0" eaLnBrk="0" fontAlgn="base" hangingPunct="0">
        <a:spcBef>
          <a:spcPct val="20000"/>
        </a:spcBef>
        <a:spcAft>
          <a:spcPct val="0"/>
        </a:spcAft>
        <a:buChar char="•"/>
        <a:defRPr sz="2133">
          <a:solidFill>
            <a:schemeClr val="bg2"/>
          </a:solidFill>
          <a:latin typeface="+mn-lt"/>
        </a:defRPr>
      </a:lvl3pPr>
      <a:lvl4pPr marL="1422418" indent="-203203" algn="l" rtl="0" eaLnBrk="0" fontAlgn="base" hangingPunct="0">
        <a:spcBef>
          <a:spcPct val="20000"/>
        </a:spcBef>
        <a:spcAft>
          <a:spcPct val="0"/>
        </a:spcAft>
        <a:buChar char="–"/>
        <a:defRPr sz="1778">
          <a:solidFill>
            <a:schemeClr val="bg2"/>
          </a:solidFill>
          <a:latin typeface="+mn-lt"/>
        </a:defRPr>
      </a:lvl4pPr>
      <a:lvl5pPr marL="1828823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bg2"/>
          </a:solidFill>
          <a:latin typeface="+mn-lt"/>
        </a:defRPr>
      </a:lvl5pPr>
      <a:lvl6pPr marL="2235228" indent="-203203" algn="l" rtl="0" fontAlgn="base">
        <a:spcBef>
          <a:spcPct val="20000"/>
        </a:spcBef>
        <a:spcAft>
          <a:spcPct val="0"/>
        </a:spcAft>
        <a:buChar char="»"/>
        <a:defRPr sz="1778">
          <a:solidFill>
            <a:schemeClr val="bg2"/>
          </a:solidFill>
          <a:latin typeface="+mn-lt"/>
        </a:defRPr>
      </a:lvl6pPr>
      <a:lvl7pPr marL="2641633" indent="-203203" algn="l" rtl="0" fontAlgn="base">
        <a:spcBef>
          <a:spcPct val="20000"/>
        </a:spcBef>
        <a:spcAft>
          <a:spcPct val="0"/>
        </a:spcAft>
        <a:buChar char="»"/>
        <a:defRPr sz="1778">
          <a:solidFill>
            <a:schemeClr val="bg2"/>
          </a:solidFill>
          <a:latin typeface="+mn-lt"/>
        </a:defRPr>
      </a:lvl7pPr>
      <a:lvl8pPr marL="3048038" indent="-203203" algn="l" rtl="0" fontAlgn="base">
        <a:spcBef>
          <a:spcPct val="20000"/>
        </a:spcBef>
        <a:spcAft>
          <a:spcPct val="0"/>
        </a:spcAft>
        <a:buChar char="»"/>
        <a:defRPr sz="1778">
          <a:solidFill>
            <a:schemeClr val="bg2"/>
          </a:solidFill>
          <a:latin typeface="+mn-lt"/>
        </a:defRPr>
      </a:lvl8pPr>
      <a:lvl9pPr marL="3454443" indent="-203203" algn="l" rtl="0" fontAlgn="base">
        <a:spcBef>
          <a:spcPct val="20000"/>
        </a:spcBef>
        <a:spcAft>
          <a:spcPct val="0"/>
        </a:spcAft>
        <a:buChar char="»"/>
        <a:defRPr sz="1778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40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1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921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62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202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843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836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1241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6.xml"/><Relationship Id="rId4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nyeleni.org/spip.php?article605" TargetMode="External"/><Relationship Id="rId3" Type="http://schemas.openxmlformats.org/officeDocument/2006/relationships/hyperlink" Target="https://www.cidse.org/es/2018/04/03/the-principles-of-agroecology/" TargetMode="External"/><Relationship Id="rId7" Type="http://schemas.openxmlformats.org/officeDocument/2006/relationships/image" Target="../media/image36.emf"/><Relationship Id="rId2" Type="http://schemas.openxmlformats.org/officeDocument/2006/relationships/hyperlink" Target="http://www.fao.org/3/i9037es/I9037ES.pdf" TargetMode="Externa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5.png"/><Relationship Id="rId5" Type="http://schemas.openxmlformats.org/officeDocument/2006/relationships/hyperlink" Target="https://revistas.um.es/agroecologia/article/view/300741" TargetMode="External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incupo.org.ar/wp-content/uploads/2020/03/Guia-Metodologica-M%C3%A9todo-LUME-en-castellano-Versi%C3%B3n-final.pdf" TargetMode="External"/><Relationship Id="rId3" Type="http://schemas.openxmlformats.org/officeDocument/2006/relationships/hyperlink" Target="https://www.agroecology-pool.org/" TargetMode="External"/><Relationship Id="rId7" Type="http://schemas.openxmlformats.org/officeDocument/2006/relationships/image" Target="../media/image43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fao.org/policy-support/tools-and-publications/resources-details/en/c/1257355/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1.emf"/><Relationship Id="rId9" Type="http://schemas.openxmlformats.org/officeDocument/2006/relationships/hyperlink" Target="https://www.agroecologynow.com/lum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emf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7.pn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e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5.png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7.png"/><Relationship Id="rId7" Type="http://schemas.openxmlformats.org/officeDocument/2006/relationships/image" Target="../media/image8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4.xml"/><Relationship Id="rId6" Type="http://schemas.openxmlformats.org/officeDocument/2006/relationships/image" Target="../media/image80.png"/><Relationship Id="rId5" Type="http://schemas.openxmlformats.org/officeDocument/2006/relationships/image" Target="../media/image79.jpg"/><Relationship Id="rId4" Type="http://schemas.openxmlformats.org/officeDocument/2006/relationships/image" Target="../media/image78.jpg"/><Relationship Id="rId9" Type="http://schemas.openxmlformats.org/officeDocument/2006/relationships/image" Target="../media/image8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16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4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4.xml"/><Relationship Id="rId5" Type="http://schemas.openxmlformats.org/officeDocument/2006/relationships/image" Target="../media/image92.png"/><Relationship Id="rId4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09"/>
          <p:cNvSpPr txBox="1">
            <a:spLocks noGrp="1"/>
          </p:cNvSpPr>
          <p:nvPr>
            <p:ph type="title"/>
          </p:nvPr>
        </p:nvSpPr>
        <p:spPr>
          <a:xfrm>
            <a:off x="304800" y="1884484"/>
            <a:ext cx="5334000" cy="146007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4275" tIns="34275" rIns="34275" bIns="34275" rtlCol="0" anchor="t" anchorCtr="0">
            <a:noAutofit/>
          </a:bodyPr>
          <a:lstStyle/>
          <a:p>
            <a:pPr>
              <a:buClr>
                <a:srgbClr val="FFE699"/>
              </a:buClr>
              <a:buSzPts val="6000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Avenir"/>
              </a:rPr>
              <a:t>La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Avenir"/>
              </a:rPr>
              <a:t>Transformaci</a:t>
            </a:r>
            <a:r>
              <a:rPr lang="es-SV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Avenir"/>
              </a:rPr>
              <a:t>ón</a:t>
            </a:r>
            <a:r>
              <a:rPr lang="es-SV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Avenir"/>
              </a:rPr>
              <a:t>/ Transición Agroecológica</a:t>
            </a:r>
            <a:endParaRPr sz="3600" dirty="0">
              <a:solidFill>
                <a:schemeClr val="bg1"/>
              </a:solidFill>
              <a:latin typeface="Candara" panose="020E0502030303020204" pitchFamily="34" charset="0"/>
              <a:ea typeface="Avenir"/>
              <a:cs typeface="Avenir"/>
              <a:sym typeface="Avenir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051" y="1009936"/>
            <a:ext cx="2162365" cy="6454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3886200"/>
            <a:ext cx="4724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20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Ernesto </a:t>
            </a:r>
            <a:r>
              <a:rPr lang="es-SV" sz="2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Méndez, Nils </a:t>
            </a:r>
            <a:r>
              <a:rPr lang="es-SV" sz="20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McCune y </a:t>
            </a:r>
            <a:endParaRPr lang="en-US" sz="20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r>
              <a:rPr lang="es-SV" sz="2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Gabriela Bucini</a:t>
            </a:r>
          </a:p>
          <a:p>
            <a:endParaRPr lang="es-SV" sz="1800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r>
              <a:rPr lang="es-SV" sz="1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Equipo de Apoyo en Agroecología (AES, por sus siglas en Inglés) del CCRP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178" y="2614519"/>
            <a:ext cx="2912238" cy="237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8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3203" y="1410721"/>
            <a:ext cx="7315200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812810" eaLnBrk="1" hangingPunct="1"/>
            <a:r>
              <a:rPr lang="es-ES" sz="2133" b="1" dirty="0" smtClean="0">
                <a:solidFill>
                  <a:srgbClr val="000000"/>
                </a:solidFill>
                <a:latin typeface="Candara" panose="020E0502030303020204" pitchFamily="34" charset="0"/>
              </a:rPr>
              <a:t>T</a:t>
            </a:r>
            <a:r>
              <a:rPr kumimoji="0" lang="es-ES" sz="2133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ndara" panose="020E0502030303020204" pitchFamily="34" charset="0"/>
              </a:rPr>
              <a:t>ransformar</a:t>
            </a:r>
            <a:r>
              <a:rPr kumimoji="0" lang="es-ES" sz="2133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ndara" panose="020E0502030303020204" pitchFamily="34" charset="0"/>
              </a:rPr>
              <a:t>:</a:t>
            </a:r>
            <a:r>
              <a:rPr kumimoji="0" lang="es-ES" sz="2133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ndara" panose="020E0502030303020204" pitchFamily="34" charset="0"/>
              </a:rPr>
              <a:t> </a:t>
            </a:r>
            <a:r>
              <a:rPr lang="es-ES" sz="2133" dirty="0">
                <a:solidFill>
                  <a:srgbClr val="000000"/>
                </a:solidFill>
                <a:latin typeface="Candara" panose="020E0502030303020204" pitchFamily="34" charset="0"/>
              </a:rPr>
              <a:t>Hacer cambiar de forma a alguien o algo. </a:t>
            </a:r>
            <a:r>
              <a:rPr kumimoji="0" lang="es-ES" sz="2133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ndara" panose="020E0502030303020204" pitchFamily="34" charset="0"/>
              </a:rPr>
              <a:t>(Diccionario de la Real Academia Española, 2019)</a:t>
            </a:r>
            <a:endParaRPr kumimoji="0" lang="es-E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4190" y="353133"/>
            <a:ext cx="87630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8128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2844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¿</a:t>
            </a:r>
            <a:r>
              <a:rPr kumimoji="0" lang="en-US" sz="2844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Que </a:t>
            </a:r>
            <a:r>
              <a:rPr kumimoji="0" lang="en-US" sz="2844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Es</a:t>
            </a:r>
            <a:r>
              <a:rPr kumimoji="0" lang="en-US" sz="2844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la </a:t>
            </a:r>
            <a:r>
              <a:rPr kumimoji="0" lang="en-US" sz="2844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Transformación</a:t>
            </a:r>
            <a:r>
              <a:rPr kumimoji="0" lang="en-US" sz="2844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/</a:t>
            </a:r>
            <a:r>
              <a:rPr kumimoji="0" lang="en-US" sz="2844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Transici</a:t>
            </a:r>
            <a:r>
              <a:rPr kumimoji="0" lang="es-CR" sz="2844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ón</a:t>
            </a:r>
            <a:r>
              <a:rPr kumimoji="0" lang="es-CR" sz="2844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Agroecológica?</a:t>
            </a:r>
            <a:endParaRPr kumimoji="0" lang="en-US" sz="2844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3276600"/>
            <a:ext cx="6629400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78090" y="2732974"/>
            <a:ext cx="7315200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812810" eaLnBrk="1" hangingPunct="1"/>
            <a:r>
              <a:rPr lang="es-ES" sz="2133" b="1" dirty="0" smtClean="0">
                <a:solidFill>
                  <a:srgbClr val="000000"/>
                </a:solidFill>
                <a:latin typeface="Candara" panose="020E0502030303020204" pitchFamily="34" charset="0"/>
              </a:rPr>
              <a:t>T</a:t>
            </a:r>
            <a:r>
              <a:rPr kumimoji="0" lang="es-ES" sz="2133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ndara" panose="020E0502030303020204" pitchFamily="34" charset="0"/>
              </a:rPr>
              <a:t>ransición</a:t>
            </a:r>
            <a:r>
              <a:rPr kumimoji="0" lang="es-ES" sz="2133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ndara" panose="020E0502030303020204" pitchFamily="34" charset="0"/>
              </a:rPr>
              <a:t>:</a:t>
            </a:r>
            <a:r>
              <a:rPr kumimoji="0" lang="es-ES" sz="2133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ndara" panose="020E0502030303020204" pitchFamily="34" charset="0"/>
              </a:rPr>
              <a:t> </a:t>
            </a:r>
            <a:r>
              <a:rPr lang="es-ES" sz="2133" dirty="0" smtClean="0">
                <a:solidFill>
                  <a:srgbClr val="000000"/>
                </a:solidFill>
                <a:latin typeface="Candara" panose="020E0502030303020204" pitchFamily="34" charset="0"/>
              </a:rPr>
              <a:t>Acción y efecto de pasar de un modo de ser o estar a otro distinto. </a:t>
            </a:r>
            <a:r>
              <a:rPr kumimoji="0" lang="es-ES" sz="2133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Candara" panose="020E0502030303020204" pitchFamily="34" charset="0"/>
              </a:rPr>
              <a:t>(Diccionario de la Real Academia Española, 2019)</a:t>
            </a:r>
            <a:endParaRPr kumimoji="0" lang="es-E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Candara" panose="020E0502030303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963" y="3776949"/>
            <a:ext cx="388587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0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52576" y="1106468"/>
            <a:ext cx="8693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663" marR="0" lvl="1" indent="-3476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s-SV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Énfasis en el </a:t>
            </a:r>
            <a:r>
              <a:rPr kumimoji="0" lang="es-SV" sz="20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proceso</a:t>
            </a:r>
            <a:r>
              <a:rPr kumimoji="0" lang="es-SV" sz="2000" i="0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– </a:t>
            </a:r>
            <a:r>
              <a:rPr lang="es-SV" sz="2000" i="1" noProof="0" dirty="0" smtClean="0">
                <a:solidFill>
                  <a:prstClr val="black"/>
                </a:solidFill>
                <a:latin typeface="Candara" panose="020E0502030303020204" pitchFamily="34" charset="0"/>
              </a:rPr>
              <a:t>“procesos, no proyectos”</a:t>
            </a:r>
            <a:endParaRPr kumimoji="0" lang="es-SV" sz="20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804863" lvl="2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itchFamily="2" charset="2"/>
              <a:buChar char="§"/>
              <a:defRPr/>
            </a:pPr>
            <a:r>
              <a:rPr lang="es-SV" sz="2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¿Como se comienza?- ¿Cuál es el </a:t>
            </a:r>
            <a:r>
              <a:rPr lang="es-SV" sz="2000" b="1" dirty="0" smtClean="0">
                <a:solidFill>
                  <a:prstClr val="black"/>
                </a:solidFill>
                <a:latin typeface="Candara" panose="020E0502030303020204" pitchFamily="34" charset="0"/>
              </a:rPr>
              <a:t>punto de partida</a:t>
            </a:r>
            <a:r>
              <a:rPr lang="es-SV" sz="2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?</a:t>
            </a:r>
          </a:p>
          <a:p>
            <a:pPr marL="804863" lvl="2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itchFamily="2" charset="2"/>
              <a:buChar char="§"/>
              <a:defRPr/>
            </a:pPr>
            <a:r>
              <a:rPr kumimoji="0" lang="es-SV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¿Como se decide cual es el objetivo</a:t>
            </a:r>
            <a:r>
              <a:rPr kumimoji="0" lang="es-SV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lang="es-SV" sz="2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de la transición?</a:t>
            </a:r>
            <a:endParaRPr kumimoji="0" lang="es-SV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804863" lvl="2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itchFamily="2" charset="2"/>
              <a:buChar char="§"/>
              <a:defRPr/>
            </a:pPr>
            <a:r>
              <a:rPr lang="es-SV" sz="2000" dirty="0">
                <a:solidFill>
                  <a:prstClr val="black"/>
                </a:solidFill>
                <a:latin typeface="Candara" panose="020E0502030303020204" pitchFamily="34" charset="0"/>
              </a:rPr>
              <a:t>¿</a:t>
            </a:r>
            <a:r>
              <a:rPr kumimoji="0" lang="es-SV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Como se escogen </a:t>
            </a:r>
            <a:r>
              <a:rPr kumimoji="0" lang="es-SV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y aplican las herramientas</a:t>
            </a:r>
            <a:r>
              <a:rPr kumimoji="0" lang="es-SV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para monitorear y evaluar el proceso?</a:t>
            </a:r>
          </a:p>
          <a:p>
            <a:pPr marL="804863" lvl="2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itchFamily="2" charset="2"/>
              <a:buChar char="§"/>
              <a:defRPr/>
            </a:pPr>
            <a:r>
              <a:rPr lang="es-SV" sz="2000" baseline="0" dirty="0" smtClean="0">
                <a:solidFill>
                  <a:prstClr val="black"/>
                </a:solidFill>
                <a:latin typeface="Candara" panose="020E0502030303020204" pitchFamily="34" charset="0"/>
              </a:rPr>
              <a:t>¿Qué perspectiva agroecológica estamos usando?</a:t>
            </a:r>
            <a:endParaRPr kumimoji="0" lang="es-SV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457200" lvl="2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defRPr/>
            </a:pPr>
            <a:endParaRPr lang="es-SV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804863" lvl="2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4572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Tahoma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297712" y="159550"/>
            <a:ext cx="8603616" cy="8071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SV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Análisis y </a:t>
            </a:r>
            <a:r>
              <a:rPr kumimoji="0" lang="es-SV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Monitoreo </a:t>
            </a:r>
            <a:r>
              <a:rPr kumimoji="0" lang="es-SV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del Proceso de Transición</a:t>
            </a:r>
            <a:r>
              <a:rPr lang="es-SV" sz="2800" b="1" dirty="0" smtClean="0">
                <a:solidFill>
                  <a:srgbClr val="006600"/>
                </a:solidFill>
                <a:latin typeface="Candara" panose="020E0502030303020204" pitchFamily="34" charset="0"/>
              </a:rPr>
              <a:t> o de Transformación Agroecológica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262485"/>
            <a:ext cx="6986793" cy="359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40140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46961" y="807101"/>
            <a:ext cx="86938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Tx/>
              <a:tabLst/>
              <a:defRPr/>
            </a:pPr>
            <a:endParaRPr kumimoji="0" lang="es-SV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7663" marR="0" lvl="1" indent="-3476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s-SV" sz="2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En el ALC usamos dos enfoques principales para apoyar la transición:</a:t>
            </a:r>
          </a:p>
          <a:p>
            <a:pPr marL="804863" lvl="2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r>
              <a:rPr lang="es-SV" sz="2000" dirty="0">
                <a:solidFill>
                  <a:prstClr val="black"/>
                </a:solidFill>
                <a:latin typeface="Candara" panose="020E0502030303020204" pitchFamily="34" charset="0"/>
              </a:rPr>
              <a:t>La IAP </a:t>
            </a:r>
          </a:p>
          <a:p>
            <a:pPr marL="804863" lvl="2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r>
              <a:rPr lang="es-SV" sz="2000" dirty="0">
                <a:solidFill>
                  <a:prstClr val="black"/>
                </a:solidFill>
                <a:latin typeface="Candara" panose="020E0502030303020204" pitchFamily="34" charset="0"/>
              </a:rPr>
              <a:t>Herramientas</a:t>
            </a:r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/</a:t>
            </a:r>
            <a:r>
              <a:rPr lang="es-SV" sz="2000" dirty="0">
                <a:solidFill>
                  <a:prstClr val="black"/>
                </a:solidFill>
                <a:latin typeface="Candara" panose="020E0502030303020204" pitchFamily="34" charset="0"/>
              </a:rPr>
              <a:t>Enfoques basados en </a:t>
            </a:r>
            <a:r>
              <a:rPr lang="es-SV" sz="2000" b="1" u="sng" dirty="0">
                <a:solidFill>
                  <a:prstClr val="black"/>
                </a:solidFill>
                <a:latin typeface="Candara" panose="020E0502030303020204" pitchFamily="34" charset="0"/>
              </a:rPr>
              <a:t>P</a:t>
            </a:r>
            <a:r>
              <a:rPr lang="es-SV" sz="2000" b="1" u="sng" dirty="0" smtClean="0">
                <a:solidFill>
                  <a:prstClr val="black"/>
                </a:solidFill>
                <a:latin typeface="Candara" panose="020E0502030303020204" pitchFamily="34" charset="0"/>
              </a:rPr>
              <a:t>rincipios de Agroecología</a:t>
            </a:r>
          </a:p>
          <a:p>
            <a:pPr marL="457200" lvl="2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defRPr/>
            </a:pPr>
            <a:endParaRPr lang="es-SV" sz="2000" b="1" u="sng" dirty="0" smtClean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347663" lvl="1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itchFamily="2" charset="2"/>
              <a:buChar char="§"/>
              <a:defRPr/>
            </a:pPr>
            <a:r>
              <a:rPr lang="es-SV" sz="2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No </a:t>
            </a:r>
            <a:r>
              <a:rPr lang="es-SV" sz="2000" dirty="0">
                <a:solidFill>
                  <a:prstClr val="black"/>
                </a:solidFill>
                <a:latin typeface="Candara" panose="020E0502030303020204" pitchFamily="34" charset="0"/>
              </a:rPr>
              <a:t>hay una sola forma de trabajar </a:t>
            </a:r>
            <a:r>
              <a:rPr lang="es-SV" sz="2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o “bala de plata”</a:t>
            </a:r>
          </a:p>
          <a:p>
            <a:pPr marL="804863" lvl="2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r>
              <a:rPr lang="es-SV" sz="2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Actores</a:t>
            </a:r>
          </a:p>
          <a:p>
            <a:pPr marL="804863" lvl="2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r>
              <a:rPr lang="es-SV" sz="2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Contexto</a:t>
            </a:r>
          </a:p>
          <a:p>
            <a:pPr marL="804863" lvl="2" indent="-347663" defTabSz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r>
              <a:rPr lang="es-SV" sz="2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Conocimientos y Preferencias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4572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4033136"/>
            <a:ext cx="3194230" cy="25010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5" y="3998325"/>
            <a:ext cx="4572671" cy="1999136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97712" y="159550"/>
            <a:ext cx="8603616" cy="8071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SV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Enfoque de Como Analizar y Monitorear el Proceso de Transición</a:t>
            </a:r>
            <a:r>
              <a:rPr lang="es-SV" sz="2800" b="1" dirty="0" smtClean="0">
                <a:solidFill>
                  <a:srgbClr val="006600"/>
                </a:solidFill>
                <a:latin typeface="Candara" panose="020E0502030303020204" pitchFamily="34" charset="0"/>
              </a:rPr>
              <a:t> o de Transformación Agroecológica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237" y="6018586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600" dirty="0" smtClean="0">
                <a:latin typeface="Candara" panose="020E0502030303020204" pitchFamily="34" charset="0"/>
              </a:rPr>
              <a:t>Investigación Acción Participativa (IAP)</a:t>
            </a:r>
            <a:endParaRPr lang="en-US" sz="1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62974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3714" y="3285344"/>
            <a:ext cx="3602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Fuente</a:t>
            </a:r>
            <a:r>
              <a:rPr lang="en-US" sz="1000" dirty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: FAO </a:t>
            </a:r>
            <a:r>
              <a:rPr lang="en-US" sz="1000" dirty="0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(2018) </a:t>
            </a:r>
            <a:r>
              <a:rPr lang="en-US" sz="1000" dirty="0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  <a:hlinkClick r:id="rId2"/>
              </a:rPr>
              <a:t>10 </a:t>
            </a:r>
            <a:r>
              <a:rPr lang="en-US" sz="1000" dirty="0" err="1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  <a:hlinkClick r:id="rId2"/>
              </a:rPr>
              <a:t>Elementos</a:t>
            </a:r>
            <a:r>
              <a:rPr lang="en-US" sz="1000" dirty="0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  <a:hlinkClick r:id="rId2"/>
              </a:rPr>
              <a:t> de </a:t>
            </a:r>
            <a:r>
              <a:rPr lang="en-US" sz="1000" dirty="0" err="1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  <a:hlinkClick r:id="rId2"/>
              </a:rPr>
              <a:t>Agroecolog</a:t>
            </a:r>
            <a:r>
              <a:rPr lang="es-SV" sz="1000" dirty="0" err="1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  <a:hlinkClick r:id="rId2"/>
              </a:rPr>
              <a:t>ía</a:t>
            </a:r>
            <a:r>
              <a:rPr lang="es-SV" sz="1000" dirty="0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[</a:t>
            </a:r>
            <a:r>
              <a:rPr kumimoji="0" 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libre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acceso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]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533400" y="15815"/>
            <a:ext cx="825174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ctr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Una Diversidad de Propuestas de Principios Agroecológicos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051" y="6611779"/>
            <a:ext cx="3603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Fuente: CIDSE (2018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  <a:hlinkClick r:id="rId3"/>
              </a:rPr>
              <a:t>)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  <a:hlinkClick r:id="rId3"/>
              </a:rPr>
              <a:t> </a:t>
            </a:r>
            <a:r>
              <a:rPr kumimoji="0" lang="en-US" sz="1000" b="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  <a:hlinkClick r:id="rId3"/>
              </a:rPr>
              <a:t>Principios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  <a:hlinkClick r:id="rId3"/>
              </a:rPr>
              <a:t> de </a:t>
            </a:r>
            <a:r>
              <a:rPr kumimoji="0" lang="en-US" sz="1000" b="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  <a:hlinkClick r:id="rId3"/>
              </a:rPr>
              <a:t>Agroecología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[</a:t>
            </a:r>
            <a:r>
              <a:rPr lang="en-US" sz="1000" dirty="0" err="1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libre</a:t>
            </a:r>
            <a:r>
              <a:rPr lang="en-US" sz="1000" dirty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acceso</a:t>
            </a:r>
            <a:r>
              <a:rPr lang="en-US" sz="1000" dirty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]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1371600"/>
            <a:ext cx="4546626" cy="176124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32453" y="3116066"/>
            <a:ext cx="4917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>
              <a:defRPr/>
            </a:pPr>
            <a:r>
              <a:rPr kumimoji="0" lang="es-SV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Fuente</a:t>
            </a:r>
            <a:r>
              <a:rPr lang="es-SV" sz="1000" dirty="0">
                <a:solidFill>
                  <a:prstClr val="black"/>
                </a:solidFill>
                <a:latin typeface="Candara" panose="020E0502030303020204" pitchFamily="34" charset="0"/>
              </a:rPr>
              <a:t>: </a:t>
            </a:r>
            <a:r>
              <a:rPr lang="es-SV" sz="1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 Nicholls, et al. (2015) </a:t>
            </a:r>
            <a:r>
              <a:rPr lang="es-SV" sz="1000" i="1" dirty="0" smtClean="0">
                <a:solidFill>
                  <a:prstClr val="black"/>
                </a:solidFill>
                <a:latin typeface="Candara" panose="020E0502030303020204" pitchFamily="34" charset="0"/>
                <a:hlinkClick r:id="rId5"/>
              </a:rPr>
              <a:t>Agroecología</a:t>
            </a:r>
            <a:r>
              <a:rPr lang="es-SV" sz="1000" dirty="0" smtClean="0">
                <a:solidFill>
                  <a:prstClr val="black"/>
                </a:solidFill>
                <a:latin typeface="Candara" panose="020E0502030303020204" pitchFamily="34" charset="0"/>
                <a:hlinkClick r:id="rId5"/>
              </a:rPr>
              <a:t> </a:t>
            </a:r>
            <a:r>
              <a:rPr lang="es-SV" sz="1000" dirty="0">
                <a:solidFill>
                  <a:prstClr val="black"/>
                </a:solidFill>
                <a:latin typeface="Candara" panose="020E0502030303020204" pitchFamily="34" charset="0"/>
                <a:hlinkClick r:id="rId5"/>
              </a:rPr>
              <a:t>10(1): </a:t>
            </a:r>
            <a:r>
              <a:rPr lang="es-SV" sz="1000" dirty="0" smtClean="0">
                <a:solidFill>
                  <a:prstClr val="black"/>
                </a:solidFill>
                <a:latin typeface="Candara" panose="020E0502030303020204" pitchFamily="34" charset="0"/>
                <a:hlinkClick r:id="rId5"/>
              </a:rPr>
              <a:t>61-72</a:t>
            </a:r>
            <a:r>
              <a:rPr lang="es-SV" sz="1000" dirty="0" smtClean="0">
                <a:solidFill>
                  <a:prstClr val="black"/>
                </a:solidFill>
                <a:latin typeface="Candara" panose="020E0502030303020204" pitchFamily="34" charset="0"/>
              </a:rPr>
              <a:t> [libre acceso]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9" y="1225819"/>
            <a:ext cx="3934176" cy="20287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6" y="3745610"/>
            <a:ext cx="2864953" cy="28290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90999" y="6541441"/>
            <a:ext cx="47752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 dirty="0" smtClean="0">
                <a:latin typeface="Candara" panose="020E0502030303020204" pitchFamily="34" charset="0"/>
              </a:rPr>
              <a:t>Fuente:</a:t>
            </a:r>
            <a:r>
              <a:rPr lang="en-US" sz="1000" i="1" dirty="0" smtClean="0">
                <a:latin typeface="Candara" panose="020E0502030303020204" pitchFamily="34" charset="0"/>
              </a:rPr>
              <a:t> </a:t>
            </a:r>
            <a:r>
              <a:rPr lang="en-US" sz="1000" i="1" dirty="0" err="1" smtClean="0">
                <a:latin typeface="Candara" panose="020E0502030303020204" pitchFamily="34" charset="0"/>
              </a:rPr>
              <a:t>Bolet</a:t>
            </a:r>
            <a:r>
              <a:rPr lang="es-SV" sz="1000" i="1" dirty="0" err="1" smtClean="0">
                <a:latin typeface="Candara" panose="020E0502030303020204" pitchFamily="34" charset="0"/>
              </a:rPr>
              <a:t>ín</a:t>
            </a:r>
            <a:r>
              <a:rPr lang="es-SV" sz="1000" i="1" dirty="0">
                <a:latin typeface="Candara" panose="020E0502030303020204" pitchFamily="34" charset="0"/>
              </a:rPr>
              <a:t> </a:t>
            </a:r>
            <a:r>
              <a:rPr lang="es-SV" sz="1000" i="1" dirty="0" err="1" smtClean="0">
                <a:latin typeface="Candara" panose="020E0502030303020204" pitchFamily="34" charset="0"/>
              </a:rPr>
              <a:t>Nyéléni</a:t>
            </a:r>
            <a:r>
              <a:rPr lang="es-SV" sz="1000" i="1" dirty="0">
                <a:latin typeface="Candara" panose="020E0502030303020204" pitchFamily="34" charset="0"/>
              </a:rPr>
              <a:t> # 28, 2016: </a:t>
            </a:r>
            <a:r>
              <a:rPr lang="es-SV" sz="1000" i="1" dirty="0">
                <a:latin typeface="Candara" panose="020E0502030303020204" pitchFamily="34" charset="0"/>
                <a:hlinkClick r:id="rId8"/>
              </a:rPr>
              <a:t>https://</a:t>
            </a:r>
            <a:r>
              <a:rPr lang="es-SV" sz="1000" i="1" dirty="0" smtClean="0">
                <a:latin typeface="Candara" panose="020E0502030303020204" pitchFamily="34" charset="0"/>
                <a:hlinkClick r:id="rId8"/>
              </a:rPr>
              <a:t>nyeleni.org/spip.php?article605</a:t>
            </a:r>
            <a:r>
              <a:rPr lang="es-SV" sz="1000" i="1" dirty="0" smtClean="0">
                <a:latin typeface="Candara" panose="020E0502030303020204" pitchFamily="34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[</a:t>
            </a:r>
            <a:r>
              <a:rPr lang="en-US" sz="1000" dirty="0" err="1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libre</a:t>
            </a:r>
            <a:r>
              <a:rPr lang="en-US" sz="1000" dirty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acceso</a:t>
            </a:r>
            <a:r>
              <a:rPr lang="en-US" sz="1000" dirty="0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]</a:t>
            </a:r>
            <a:r>
              <a:rPr lang="es-SV" sz="1000" i="1" dirty="0" smtClean="0">
                <a:latin typeface="Candara" panose="020E0502030303020204" pitchFamily="34" charset="0"/>
              </a:rPr>
              <a:t> </a:t>
            </a:r>
            <a:endParaRPr lang="en-US" sz="1000" i="1" dirty="0">
              <a:latin typeface="Candara" panose="020E0502030303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9970" y="4111437"/>
            <a:ext cx="5386256" cy="222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39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649561"/>
              </p:ext>
            </p:extLst>
          </p:nvPr>
        </p:nvGraphicFramePr>
        <p:xfrm>
          <a:off x="685800" y="1524000"/>
          <a:ext cx="7620000" cy="3749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22947">
                  <a:extLst>
                    <a:ext uri="{9D8B030D-6E8A-4147-A177-3AD203B41FA5}">
                      <a16:colId xmlns:a16="http://schemas.microsoft.com/office/drawing/2014/main" val="497255997"/>
                    </a:ext>
                  </a:extLst>
                </a:gridCol>
                <a:gridCol w="782053">
                  <a:extLst>
                    <a:ext uri="{9D8B030D-6E8A-4147-A177-3AD203B41FA5}">
                      <a16:colId xmlns:a16="http://schemas.microsoft.com/office/drawing/2014/main" val="1388534956"/>
                    </a:ext>
                  </a:extLst>
                </a:gridCol>
                <a:gridCol w="741947">
                  <a:extLst>
                    <a:ext uri="{9D8B030D-6E8A-4147-A177-3AD203B41FA5}">
                      <a16:colId xmlns:a16="http://schemas.microsoft.com/office/drawing/2014/main" val="3160026138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4142889759"/>
                    </a:ext>
                  </a:extLst>
                </a:gridCol>
                <a:gridCol w="962526">
                  <a:extLst>
                    <a:ext uri="{9D8B030D-6E8A-4147-A177-3AD203B41FA5}">
                      <a16:colId xmlns:a16="http://schemas.microsoft.com/office/drawing/2014/main" val="3088975923"/>
                    </a:ext>
                  </a:extLst>
                </a:gridCol>
                <a:gridCol w="812132">
                  <a:extLst>
                    <a:ext uri="{9D8B030D-6E8A-4147-A177-3AD203B41FA5}">
                      <a16:colId xmlns:a16="http://schemas.microsoft.com/office/drawing/2014/main" val="1412549894"/>
                    </a:ext>
                  </a:extLst>
                </a:gridCol>
                <a:gridCol w="2155658">
                  <a:extLst>
                    <a:ext uri="{9D8B030D-6E8A-4147-A177-3AD203B41FA5}">
                      <a16:colId xmlns:a16="http://schemas.microsoft.com/office/drawing/2014/main" val="4035135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ndara" panose="020E050203030302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marL="0" marR="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Bell </a:t>
                      </a: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&amp; </a:t>
                      </a:r>
                      <a:r>
                        <a:rPr lang="es-EC" sz="14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Bellon </a:t>
                      </a: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(2018)</a:t>
                      </a:r>
                      <a:endParaRPr sz="140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CIDSE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 </a:t>
                      </a: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(2018)</a:t>
                      </a:r>
                      <a:endParaRPr sz="140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2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Colaborativo de </a:t>
                      </a:r>
                      <a:r>
                        <a:rPr lang="es-EC" sz="1200" u="none" strike="noStrike" cap="none" dirty="0" err="1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Agroecolog</a:t>
                      </a:r>
                      <a:r>
                        <a:rPr lang="es-SV" sz="1200" u="none" strike="noStrike" cap="none" dirty="0" err="1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ía</a:t>
                      </a:r>
                      <a:r>
                        <a:rPr lang="es-EC" sz="1200" u="none" strike="noStrike" cap="none" baseline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 y Medios de Vida </a:t>
                      </a:r>
                      <a:r>
                        <a:rPr lang="es-EC" sz="12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(ALC</a:t>
                      </a:r>
                      <a:r>
                        <a:rPr lang="es-EC" sz="12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)</a:t>
                      </a:r>
                      <a:endParaRPr sz="120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/>
                      </a:r>
                      <a:b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</a:br>
                      <a:r>
                        <a:rPr lang="es-EC" sz="14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Nicholls</a:t>
                      </a: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, </a:t>
                      </a:r>
                      <a:r>
                        <a:rPr lang="es-EC" sz="14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et al. (2016)</a:t>
                      </a:r>
                      <a:endParaRPr sz="140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Elementos FAO (2018)</a:t>
                      </a:r>
                      <a:endParaRPr sz="140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Vía Campesina </a:t>
                      </a:r>
                      <a:r>
                        <a:rPr lang="es-EC" sz="14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2016</a:t>
                      </a: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/>
                      </a:r>
                      <a:b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</a:br>
                      <a:r>
                        <a:rPr lang="en-US" sz="1400" i="1" dirty="0" err="1" smtClean="0">
                          <a:latin typeface="Candara" panose="020E0502030303020204" pitchFamily="34" charset="0"/>
                        </a:rPr>
                        <a:t>Bolet</a:t>
                      </a:r>
                      <a:r>
                        <a:rPr lang="es-SV" sz="1400" i="1" dirty="0" err="1" smtClean="0">
                          <a:latin typeface="Candara" panose="020E0502030303020204" pitchFamily="34" charset="0"/>
                        </a:rPr>
                        <a:t>ín</a:t>
                      </a:r>
                      <a:r>
                        <a:rPr lang="es-SV" sz="1400" i="1" dirty="0" smtClean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s-SV" sz="1400" i="1" dirty="0" err="1" smtClean="0">
                          <a:latin typeface="Candara" panose="020E0502030303020204" pitchFamily="34" charset="0"/>
                        </a:rPr>
                        <a:t>Nyéléni</a:t>
                      </a:r>
                      <a:r>
                        <a:rPr lang="es-SV" sz="1400" i="1" dirty="0" smtClean="0">
                          <a:latin typeface="Candara" panose="020E0502030303020204" pitchFamily="34" charset="0"/>
                        </a:rPr>
                        <a:t> # 28, 2016</a:t>
                      </a:r>
                      <a:endParaRPr sz="140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39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Principios </a:t>
                      </a:r>
                      <a:r>
                        <a:rPr lang="es-EC" sz="14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de Contexto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ndara" panose="020E050203030302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endParaRPr sz="1400" cap="all" baseline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6562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Principios </a:t>
                      </a:r>
                      <a:r>
                        <a:rPr lang="es-EC" sz="1400" u="none" strike="noStrike" cap="none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Biofísicos/ Ecológicos </a:t>
                      </a:r>
                      <a:endParaRPr sz="140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r>
                        <a:rPr lang="es-EC" sz="1400" u="none" strike="noStrike" cap="all" baseline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5573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Principios Sociales  Culturales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ndara" panose="020E050203030302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5653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Principios Políticos </a:t>
                      </a:r>
                      <a:endParaRPr sz="140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597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none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Principios Económicos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ndara" panose="020E0502030303020204" pitchFamily="34" charset="0"/>
                        <a:ea typeface="Calibri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r>
                        <a:rPr lang="es-EC" sz="1400" u="none" strike="noStrike" cap="all" baseline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endParaRPr sz="1400" cap="all" baseline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r>
                        <a:rPr lang="es-EC" sz="1400" u="none" strike="noStrike" cap="all" baseline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x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u="none" strike="noStrike" cap="all" baseline="0" dirty="0">
                          <a:latin typeface="Candara" panose="020E0502030303020204" pitchFamily="34" charset="0"/>
                          <a:cs typeface="Calibri" panose="020F0502020204030204" pitchFamily="34" charset="0"/>
                          <a:sym typeface="Calibri"/>
                        </a:rPr>
                        <a:t> </a:t>
                      </a:r>
                      <a:endParaRPr sz="1400" cap="all" baseline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0739179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0" y="62484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Modificación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cuadro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elaborado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por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Mar</a:t>
            </a:r>
            <a:r>
              <a:rPr kumimoji="0" lang="es-SV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ía</a:t>
            </a:r>
            <a:r>
              <a:rPr kumimoji="0" lang="es-SV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Yumbla (2019)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09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1219200"/>
            <a:ext cx="8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SV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Diferentes tipos de organizaciones</a:t>
            </a:r>
            <a:r>
              <a:rPr kumimoji="0" lang="es-SV" sz="2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realizando investigación agroecológica- nacionales e internacionales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ndara" panose="020E0502030303020204" pitchFamily="34" charset="0"/>
              </a:rPr>
              <a:t>Marcos- Gliessman, FAO, </a:t>
            </a:r>
            <a:r>
              <a:rPr lang="en-US" dirty="0" smtClean="0">
                <a:solidFill>
                  <a:srgbClr val="000000"/>
                </a:solidFill>
                <a:latin typeface="Candara" panose="020E0502030303020204" pitchFamily="34" charset="0"/>
              </a:rPr>
              <a:t>ALC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kumimoji="0" lang="es-SV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conformaron 5 grupos y 1 individuo.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04800" y="471564"/>
            <a:ext cx="8153400" cy="474133"/>
          </a:xfrm>
        </p:spPr>
        <p:txBody>
          <a:bodyPr/>
          <a:lstStyle/>
          <a:p>
            <a:pPr eaLnBrk="1" hangingPunct="1"/>
            <a:r>
              <a:rPr lang="es-SV" sz="2800" b="1" dirty="0" smtClean="0">
                <a:solidFill>
                  <a:srgbClr val="006600"/>
                </a:solidFill>
                <a:latin typeface="Candara" panose="020E0502030303020204" pitchFamily="34" charset="0"/>
              </a:rPr>
              <a:t>Ejercicio sobre Principios Agroecológicos en un Taller en Arequipa, Perú, en 2017</a:t>
            </a:r>
            <a:endParaRPr lang="en-US" sz="2800" b="1" dirty="0">
              <a:solidFill>
                <a:srgbClr val="006600"/>
              </a:solidFill>
              <a:latin typeface="Candara" panose="020E0502030303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95" y="4114800"/>
            <a:ext cx="3657600" cy="274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91125" y="4181475"/>
            <a:ext cx="29718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4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89" y="1089184"/>
            <a:ext cx="3657600" cy="2586037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2400" y="3675221"/>
            <a:ext cx="4287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Fuente: </a:t>
            </a:r>
            <a:r>
              <a:rPr kumimoji="0" lang="en-US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Biovision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Agroecology Info Pool: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  <a:hlinkClick r:id="rId3"/>
              </a:rPr>
              <a:t>https://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  <a:hlinkClick r:id="rId3"/>
              </a:rPr>
              <a:t>www.agroecology-pool.org/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657094" y="24815"/>
            <a:ext cx="8077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ctr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altLang="en-US" sz="2800" b="1" i="0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Arial" panose="020B0604020202020204" pitchFamily="34" charset="0"/>
              </a:rPr>
              <a:t>Marcos para Analizar el Desempeño y Transición Agroecológica</a:t>
            </a:r>
            <a:endParaRPr kumimoji="0" lang="en-US" altLang="en-US" sz="2800" b="1" i="0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143000"/>
            <a:ext cx="3134739" cy="21219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3961695"/>
            <a:ext cx="1895475" cy="2409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51786" y="6517496"/>
            <a:ext cx="3489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Candara" panose="020E0502030303020204" pitchFamily="34" charset="0"/>
              </a:rPr>
              <a:t>Fuente: FAO (2019) </a:t>
            </a:r>
            <a:r>
              <a:rPr lang="en-US" sz="1000" dirty="0" smtClean="0">
                <a:latin typeface="Candara" panose="020E0502030303020204" pitchFamily="34" charset="0"/>
                <a:hlinkClick r:id="rId6"/>
              </a:rPr>
              <a:t>TAPE</a:t>
            </a:r>
            <a:r>
              <a:rPr lang="en-US" sz="1000" dirty="0" smtClean="0">
                <a:latin typeface="Candara" panose="020E0502030303020204" pitchFamily="34" charset="0"/>
              </a:rPr>
              <a:t> [</a:t>
            </a:r>
            <a:r>
              <a:rPr lang="en-US" sz="1000" dirty="0" err="1" smtClean="0">
                <a:latin typeface="Candara" panose="020E0502030303020204" pitchFamily="34" charset="0"/>
              </a:rPr>
              <a:t>libre</a:t>
            </a:r>
            <a:r>
              <a:rPr lang="en-US" sz="1000" dirty="0" smtClean="0">
                <a:latin typeface="Candara" panose="020E0502030303020204" pitchFamily="34" charset="0"/>
              </a:rPr>
              <a:t> </a:t>
            </a:r>
            <a:r>
              <a:rPr lang="en-US" sz="1000" dirty="0" err="1" smtClean="0">
                <a:latin typeface="Candara" panose="020E0502030303020204" pitchFamily="34" charset="0"/>
              </a:rPr>
              <a:t>acceso</a:t>
            </a:r>
            <a:r>
              <a:rPr lang="en-US" sz="1000" dirty="0" smtClean="0">
                <a:latin typeface="Candara" panose="020E0502030303020204" pitchFamily="34" charset="0"/>
              </a:rPr>
              <a:t>]</a:t>
            </a:r>
            <a:endParaRPr lang="en-US" sz="1000" dirty="0">
              <a:latin typeface="Candara" panose="020E0502030303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7521" y="3897517"/>
            <a:ext cx="3207961" cy="26199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05400" y="3429000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Petersen et al (2019) LUME </a:t>
            </a:r>
            <a:r>
              <a:rPr lang="en-US" sz="1000" dirty="0" err="1" smtClean="0">
                <a:hlinkClick r:id="rId8"/>
              </a:rPr>
              <a:t>Espa</a:t>
            </a:r>
            <a:r>
              <a:rPr lang="es-SV" sz="1000" dirty="0" err="1" smtClean="0">
                <a:hlinkClick r:id="rId8"/>
              </a:rPr>
              <a:t>ñol</a:t>
            </a:r>
            <a:r>
              <a:rPr lang="es-SV" sz="1000" dirty="0" smtClean="0"/>
              <a:t>; </a:t>
            </a:r>
            <a:r>
              <a:rPr lang="es-SV" sz="1000" dirty="0" smtClean="0">
                <a:hlinkClick r:id="rId9"/>
              </a:rPr>
              <a:t>Inglés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978751" y="6471552"/>
            <a:ext cx="3489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Candara" panose="020E0502030303020204" pitchFamily="34" charset="0"/>
              </a:rPr>
              <a:t>Fuente: FAO (2019) </a:t>
            </a:r>
            <a:r>
              <a:rPr lang="en-US" sz="1000" dirty="0" smtClean="0">
                <a:latin typeface="Candara" panose="020E0502030303020204" pitchFamily="34" charset="0"/>
                <a:hlinkClick r:id="rId6"/>
              </a:rPr>
              <a:t>TAPE</a:t>
            </a:r>
            <a:r>
              <a:rPr lang="en-US" sz="1000" dirty="0" smtClean="0">
                <a:latin typeface="Candara" panose="020E0502030303020204" pitchFamily="34" charset="0"/>
              </a:rPr>
              <a:t> [</a:t>
            </a:r>
            <a:r>
              <a:rPr lang="en-US" sz="1000" dirty="0" err="1" smtClean="0">
                <a:latin typeface="Candara" panose="020E0502030303020204" pitchFamily="34" charset="0"/>
              </a:rPr>
              <a:t>libre</a:t>
            </a:r>
            <a:r>
              <a:rPr lang="en-US" sz="1000" dirty="0" smtClean="0">
                <a:latin typeface="Candara" panose="020E0502030303020204" pitchFamily="34" charset="0"/>
              </a:rPr>
              <a:t> </a:t>
            </a:r>
            <a:r>
              <a:rPr lang="en-US" sz="1000" dirty="0" err="1" smtClean="0">
                <a:latin typeface="Candara" panose="020E0502030303020204" pitchFamily="34" charset="0"/>
              </a:rPr>
              <a:t>acceso</a:t>
            </a:r>
            <a:r>
              <a:rPr lang="en-US" sz="1000" dirty="0" smtClean="0">
                <a:latin typeface="Candara" panose="020E0502030303020204" pitchFamily="34" charset="0"/>
              </a:rPr>
              <a:t>]</a:t>
            </a:r>
            <a:endParaRPr lang="en-US" sz="1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58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"/>
            <a:ext cx="6740888" cy="1157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397249"/>
            <a:ext cx="4572000" cy="32965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378" y="4419600"/>
            <a:ext cx="2864119" cy="2152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277" y="4758790"/>
            <a:ext cx="2762734" cy="2076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8436" y="1554573"/>
            <a:ext cx="3207961" cy="261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1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81000"/>
            <a:ext cx="5499130" cy="5243639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111265" y="57912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20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Ejemplo de un análisis de la transición a través del tiempo (antes y después de un proyecto). Fuente: FAO (2019).</a:t>
            </a:r>
            <a:endParaRPr lang="en-US" sz="2000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88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0997" y="2897258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John and Nancy Hayden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74465"/>
            <a:ext cx="3657600" cy="2438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700" y="644614"/>
            <a:ext cx="3352800" cy="2235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3505198"/>
            <a:ext cx="2362200" cy="3377947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9786" y="-15303"/>
            <a:ext cx="87630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8128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44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Ejemplo</a:t>
            </a:r>
            <a:r>
              <a:rPr kumimoji="0" lang="en-US" sz="2844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</a:t>
            </a:r>
            <a:r>
              <a:rPr kumimoji="0" lang="en-US" sz="2844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Transformación</a:t>
            </a:r>
            <a:r>
              <a:rPr kumimoji="0" lang="es-CR" sz="2844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Agroecológica</a:t>
            </a:r>
            <a:endParaRPr kumimoji="0" lang="en-US" sz="2844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99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469829"/>
            <a:ext cx="8519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Fuente: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Alumnos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las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clases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Agroecolog</a:t>
            </a:r>
            <a:r>
              <a:rPr kumimoji="0" lang="es-SV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ía</a:t>
            </a:r>
            <a:r>
              <a:rPr kumimoji="0" lang="es-SV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Avanzada (Universidad de Vermont), años 2009, 2018 y 2019; Entrevistas con E. Méndez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4190" y="-36151"/>
            <a:ext cx="87630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8128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44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Ejemplo</a:t>
            </a:r>
            <a:r>
              <a:rPr kumimoji="0" lang="en-US" sz="2844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</a:t>
            </a:r>
            <a:r>
              <a:rPr kumimoji="0" lang="en-US" sz="2844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Transformación</a:t>
            </a:r>
            <a:r>
              <a:rPr kumimoji="0" lang="es-CR" sz="2844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Agroecológica</a:t>
            </a:r>
            <a:endParaRPr kumimoji="0" lang="en-US" sz="2844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1075" y="4737201"/>
            <a:ext cx="3200400" cy="156966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Principios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Agroecol</a:t>
            </a:r>
            <a:r>
              <a:rPr kumimoji="0" lang="es-SV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ógicos</a:t>
            </a:r>
            <a:r>
              <a:rPr kumimoji="0" lang="es-SV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Guía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Diversidad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Sinergias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Eficiencia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Resiliencia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Valores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humanos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y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sociales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675" y="4669079"/>
            <a:ext cx="2057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2009: Punto partida</a:t>
            </a:r>
          </a:p>
          <a:p>
            <a:pPr marL="176213" marR="0" lvl="0" indent="-1762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SV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Pastura</a:t>
            </a:r>
          </a:p>
          <a:p>
            <a:pPr marL="176213" marR="0" lvl="0" indent="-1762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SV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Cultivos anuales</a:t>
            </a:r>
          </a:p>
          <a:p>
            <a:pPr marL="176213" marR="0" lvl="0" indent="-1762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SV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Pocas bayas perennes</a:t>
            </a:r>
          </a:p>
          <a:p>
            <a:pPr marL="176213" marR="0" lvl="0" indent="-1762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SV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Ventas directas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5175491"/>
            <a:ext cx="24639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2019: Presente</a:t>
            </a:r>
          </a:p>
          <a:p>
            <a:pPr marL="176213" marR="0" lvl="0" indent="-1762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SV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Muchas bayas perennes</a:t>
            </a:r>
          </a:p>
          <a:p>
            <a:pPr marL="176213" marR="0" lvl="0" indent="-1762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SV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Arboles frutales</a:t>
            </a:r>
          </a:p>
          <a:p>
            <a:pPr marL="176213" marR="0" lvl="0" indent="-1762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SV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Vivero</a:t>
            </a:r>
          </a:p>
          <a:p>
            <a:pPr marL="176213" marR="0" lvl="0" indent="-1762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SV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Habitats</a:t>
            </a:r>
            <a:r>
              <a:rPr kumimoji="0" lang="es-SV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de Polinizadores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990" y="525818"/>
            <a:ext cx="3505200" cy="46115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3" y="725791"/>
            <a:ext cx="4729270" cy="3617609"/>
          </a:xfrm>
          <a:prstGeom prst="rect">
            <a:avLst/>
          </a:prstGeom>
        </p:spPr>
      </p:pic>
      <p:sp>
        <p:nvSpPr>
          <p:cNvPr id="14" name="Striped Right Arrow 13"/>
          <p:cNvSpPr/>
          <p:nvPr/>
        </p:nvSpPr>
        <p:spPr>
          <a:xfrm>
            <a:off x="4953000" y="2362200"/>
            <a:ext cx="538475" cy="42912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 Rounded MT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67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09"/>
          <p:cNvSpPr txBox="1">
            <a:spLocks noGrp="1"/>
          </p:cNvSpPr>
          <p:nvPr>
            <p:ph type="title"/>
          </p:nvPr>
        </p:nvSpPr>
        <p:spPr>
          <a:xfrm>
            <a:off x="187564" y="1247108"/>
            <a:ext cx="4501672" cy="3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/>
          <a:p>
            <a:pPr>
              <a:buClr>
                <a:srgbClr val="FFE699"/>
              </a:buClr>
              <a:buSzPts val="6000"/>
            </a:pPr>
            <a:r>
              <a:rPr lang="es-EC" sz="3600" dirty="0" smtClean="0">
                <a:latin typeface="Candara" panose="020E0502030303020204" pitchFamily="34" charset="0"/>
                <a:ea typeface="Avenir"/>
                <a:cs typeface="Avenir"/>
                <a:sym typeface="Avenir"/>
              </a:rPr>
              <a:t>Estudio de Caso # 3: </a:t>
            </a:r>
            <a:r>
              <a:rPr lang="es-EC" sz="3600" dirty="0" err="1" smtClean="0">
                <a:latin typeface="Candara" panose="020E0502030303020204" pitchFamily="34" charset="0"/>
                <a:ea typeface="Avenir"/>
                <a:cs typeface="Avenir"/>
                <a:sym typeface="Avenir"/>
              </a:rPr>
              <a:t>Agroecologia</a:t>
            </a:r>
            <a:r>
              <a:rPr lang="es-EC" sz="3600" dirty="0" smtClean="0">
                <a:latin typeface="Candara" panose="020E0502030303020204" pitchFamily="34" charset="0"/>
                <a:ea typeface="Avenir"/>
                <a:cs typeface="Avenir"/>
                <a:sym typeface="Avenir"/>
              </a:rPr>
              <a:t> Urbana y Peri-urbana (UPAE) en Burlington Vermont, Estados Unidos</a:t>
            </a:r>
            <a:endParaRPr sz="3600" dirty="0">
              <a:latin typeface="Candara" panose="020E0502030303020204" pitchFamily="34" charset="0"/>
              <a:ea typeface="Avenir"/>
              <a:cs typeface="Avenir"/>
              <a:sym typeface="Avenir"/>
            </a:endParaRPr>
          </a:p>
        </p:txBody>
      </p:sp>
      <p:pic>
        <p:nvPicPr>
          <p:cNvPr id="592" name="Google Shape;592;p109" descr="VCGN-logo_2color_med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9123" y="3205083"/>
            <a:ext cx="1030596" cy="1443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109" descr="catamoun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07036" y="2751376"/>
            <a:ext cx="2047964" cy="949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109" descr="nfna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09013" y="1790072"/>
            <a:ext cx="1284853" cy="1284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109" descr="intervale center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7542" y="1462282"/>
            <a:ext cx="1201780" cy="1201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109" descr="cht logo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47543" y="3857323"/>
            <a:ext cx="1087619" cy="8190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52400" y="64770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Slide</a:t>
            </a:r>
            <a:r>
              <a:rPr kumimoji="0" lang="es-SV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s-SV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by</a:t>
            </a:r>
            <a:r>
              <a:rPr kumimoji="0" lang="es-SV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Martha Caswell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1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358" y="1216378"/>
            <a:ext cx="2339577" cy="1304667"/>
          </a:xfrm>
          <a:prstGeom prst="rect">
            <a:avLst/>
          </a:prstGeom>
        </p:spPr>
      </p:pic>
      <p:sp>
        <p:nvSpPr>
          <p:cNvPr id="20482" name="Title 2"/>
          <p:cNvSpPr>
            <a:spLocks noGrp="1"/>
          </p:cNvSpPr>
          <p:nvPr>
            <p:ph type="title"/>
          </p:nvPr>
        </p:nvSpPr>
        <p:spPr>
          <a:xfrm>
            <a:off x="508000" y="381000"/>
            <a:ext cx="8153400" cy="474133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006600"/>
                </a:solidFill>
                <a:latin typeface="Candara" panose="020E0502030303020204" pitchFamily="34" charset="0"/>
              </a:rPr>
              <a:t>El </a:t>
            </a:r>
            <a:r>
              <a:rPr lang="en-US" sz="3200" b="1" dirty="0" err="1" smtClean="0">
                <a:solidFill>
                  <a:srgbClr val="006600"/>
                </a:solidFill>
                <a:latin typeface="Candara" panose="020E0502030303020204" pitchFamily="34" charset="0"/>
              </a:rPr>
              <a:t>Equipo</a:t>
            </a:r>
            <a:r>
              <a:rPr lang="en-US" sz="3200" b="1" dirty="0" smtClean="0">
                <a:solidFill>
                  <a:srgbClr val="006600"/>
                </a:solidFill>
                <a:latin typeface="Candara" panose="020E0502030303020204" pitchFamily="34" charset="0"/>
              </a:rPr>
              <a:t> UPAE</a:t>
            </a:r>
            <a:endParaRPr lang="en-US" sz="3200" b="1" dirty="0">
              <a:solidFill>
                <a:srgbClr val="006600"/>
              </a:solidFill>
              <a:latin typeface="Candara" panose="020E0502030303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44" y="953806"/>
            <a:ext cx="1704171" cy="17041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02632" y="2855169"/>
            <a:ext cx="2233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Stephanie Hurley,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Profesora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Diseño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Ecológico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465" y="1193800"/>
            <a:ext cx="1363337" cy="17041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69465" y="2930920"/>
            <a:ext cx="2191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Rachelle Gould,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Profesora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Estudios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Ambientales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289" y="3250209"/>
            <a:ext cx="1853861" cy="185386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9469" y="5152111"/>
            <a:ext cx="20997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Josh Taylor,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Estudiante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PhD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en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Sistemas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Alimentarios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9851" y="1168814"/>
            <a:ext cx="1970617" cy="16815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8752" y="3464956"/>
            <a:ext cx="1524000" cy="1524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192755" y="5033723"/>
            <a:ext cx="20997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Maria Juncos,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estudiante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PhD, York University/ALC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3112" y="3689574"/>
            <a:ext cx="1693333" cy="169333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106927" y="5349177"/>
            <a:ext cx="20997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Nell Carpenter,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estudiante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lic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Estudios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Ambienatles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6805" y="3741721"/>
            <a:ext cx="1676400" cy="1676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335774" y="5387598"/>
            <a:ext cx="1989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Tatiana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Gladkikh,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estudiante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Ph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en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recursos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naturales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49202" y="2660429"/>
            <a:ext cx="20997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Ernesto M</a:t>
            </a:r>
            <a:r>
              <a:rPr kumimoji="0" lang="es-SV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éndez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Professor de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Agroecología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ALC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354" y="2564878"/>
            <a:ext cx="2099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128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Martha Caswell, L</a:t>
            </a:r>
            <a:r>
              <a:rPr kumimoji="0" lang="es-SV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íder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ALC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10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11"/>
          <p:cNvSpPr txBox="1"/>
          <p:nvPr/>
        </p:nvSpPr>
        <p:spPr>
          <a:xfrm>
            <a:off x="1371600" y="427707"/>
            <a:ext cx="6531451" cy="53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4000"/>
              <a:buFontTx/>
              <a:buNone/>
              <a:tabLst/>
              <a:defRPr/>
            </a:pPr>
            <a:r>
              <a:rPr kumimoji="0" lang="es-EC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Avenir"/>
                <a:cs typeface="Avenir"/>
                <a:sym typeface="Avenir"/>
              </a:rPr>
              <a:t>Proceso (2016-)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</p:txBody>
      </p:sp>
      <p:sp>
        <p:nvSpPr>
          <p:cNvPr id="610" name="Google Shape;610;p111"/>
          <p:cNvSpPr txBox="1"/>
          <p:nvPr/>
        </p:nvSpPr>
        <p:spPr>
          <a:xfrm>
            <a:off x="130743" y="1295400"/>
            <a:ext cx="3726242" cy="3199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342900" marR="0" lvl="0" indent="-3429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400"/>
              <a:buFont typeface="Wingdings" panose="05000000000000000000" pitchFamily="2" charset="2"/>
              <a:buChar char="§"/>
              <a:tabLst/>
              <a:defRPr/>
            </a:pPr>
            <a:r>
              <a:rPr lang="es-SV" sz="2000" kern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Definición colectiva (aproximada de agroecología)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Arial"/>
              <a:sym typeface="Arial"/>
            </a:endParaRPr>
          </a:p>
          <a:p>
            <a:pPr marL="457200" marR="0" lvl="0" indent="-34290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anose="05000000000000000000" pitchFamily="2" charset="2"/>
              <a:buChar char="§"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4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SV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Avenir"/>
                <a:cs typeface="Avenir"/>
                <a:sym typeface="Avenir"/>
              </a:rPr>
              <a:t>Selección de marco de principios </a:t>
            </a:r>
            <a:r>
              <a:rPr kumimoji="0" lang="es-SV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Avenir"/>
                <a:cs typeface="Avenir"/>
                <a:sym typeface="Avenir"/>
              </a:rPr>
              <a:t>agroecol</a:t>
            </a:r>
            <a:r>
              <a:rPr lang="es-SV" sz="2000" kern="0" dirty="0" err="1" smtClean="0">
                <a:solidFill>
                  <a:srgbClr val="000000"/>
                </a:solidFill>
                <a:latin typeface="Candara" panose="020E0502030303020204" pitchFamily="34" charset="0"/>
                <a:ea typeface="Avenir"/>
                <a:cs typeface="Avenir"/>
                <a:sym typeface="Avenir"/>
              </a:rPr>
              <a:t>ógicos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Arial"/>
              <a:sym typeface="Arial"/>
            </a:endParaRPr>
          </a:p>
          <a:p>
            <a:pPr marL="457200" marR="0" lvl="0" indent="-34290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anose="05000000000000000000" pitchFamily="2" charset="2"/>
              <a:buChar char="§"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400"/>
              <a:buFont typeface="Wingdings" panose="05000000000000000000" pitchFamily="2" charset="2"/>
              <a:buChar char="§"/>
              <a:tabLst/>
              <a:defRPr/>
            </a:pPr>
            <a:r>
              <a:rPr lang="es-SV" sz="2000" kern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Talleres de socialización de </a:t>
            </a:r>
            <a:r>
              <a:rPr lang="es-SV" sz="2000" kern="0" dirty="0" err="1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todxs</a:t>
            </a:r>
            <a:r>
              <a:rPr lang="es-SV" sz="2000" kern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 los actores</a:t>
            </a:r>
          </a:p>
          <a:p>
            <a:pPr marL="342900" marR="0" lvl="0" indent="-3429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400"/>
              <a:buFont typeface="Wingdings" panose="05000000000000000000" pitchFamily="2" charset="2"/>
              <a:buChar char="§"/>
              <a:tabLst/>
              <a:defRPr/>
            </a:pPr>
            <a:endParaRPr kumimoji="0" lang="es-SV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Arial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400"/>
              <a:buFont typeface="Wingdings" panose="05000000000000000000" pitchFamily="2" charset="2"/>
              <a:buChar char="§"/>
              <a:tabLst/>
              <a:defRPr/>
            </a:pPr>
            <a:r>
              <a:rPr lang="es-SV" sz="2000" kern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Intercambios con Cuba sobre agroecología urbana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400"/>
              <a:tabLst/>
              <a:defRPr/>
            </a:pPr>
            <a:endParaRPr lang="es-SV" sz="2000" kern="0" dirty="0" smtClean="0">
              <a:solidFill>
                <a:srgbClr val="000000"/>
              </a:solidFill>
              <a:latin typeface="Candara" panose="020E0502030303020204" pitchFamily="34" charset="0"/>
              <a:cs typeface="Arial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400"/>
              <a:buFont typeface="Wingdings" panose="05000000000000000000" pitchFamily="2" charset="2"/>
              <a:buChar char="§"/>
              <a:tabLst/>
              <a:defRPr/>
            </a:pPr>
            <a:r>
              <a:rPr lang="es-SV" sz="2000" kern="0" dirty="0" smtClean="0">
                <a:solidFill>
                  <a:srgbClr val="000000"/>
                </a:solidFill>
                <a:latin typeface="Candara" panose="020E0502030303020204" pitchFamily="34" charset="0"/>
                <a:ea typeface="Avenir"/>
                <a:cs typeface="Arial"/>
                <a:sym typeface="Avenir"/>
              </a:rPr>
              <a:t>Desarrollo de </a:t>
            </a:r>
            <a:r>
              <a:rPr lang="es-ES" sz="2000" kern="0" dirty="0" smtClean="0">
                <a:solidFill>
                  <a:srgbClr val="000000"/>
                </a:solidFill>
                <a:latin typeface="Candara" panose="020E0502030303020204" pitchFamily="34" charset="0"/>
                <a:ea typeface="Avenir"/>
                <a:cs typeface="Avenir"/>
                <a:sym typeface="Avenir"/>
              </a:rPr>
              <a:t>Preguntas y Métodos de </a:t>
            </a:r>
            <a:r>
              <a:rPr lang="es-ES" sz="2000" kern="0" dirty="0">
                <a:solidFill>
                  <a:srgbClr val="000000"/>
                </a:solidFill>
                <a:latin typeface="Candara" panose="020E0502030303020204" pitchFamily="34" charset="0"/>
                <a:ea typeface="Avenir"/>
                <a:cs typeface="Avenir"/>
                <a:sym typeface="Avenir"/>
              </a:rPr>
              <a:t>investigación</a:t>
            </a:r>
            <a:endParaRPr lang="es-ES" sz="2000" kern="0" dirty="0">
              <a:solidFill>
                <a:srgbClr val="000000"/>
              </a:solidFill>
              <a:latin typeface="Candara" panose="020E0502030303020204" pitchFamily="34" charset="0"/>
              <a:cs typeface="Arial"/>
              <a:sym typeface="Arial"/>
            </a:endParaRPr>
          </a:p>
          <a:p>
            <a:pPr marL="214313" lvl="0" indent="-100013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defRPr/>
            </a:pPr>
            <a:endParaRPr lang="es-ES" sz="2000" kern="0" dirty="0">
              <a:solidFill>
                <a:srgbClr val="000000"/>
              </a:solidFill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214313" marR="0" lvl="0" indent="-100013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214313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214313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459" y="2913264"/>
            <a:ext cx="3373851" cy="19137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958622"/>
            <a:ext cx="4953000" cy="21628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3545" y="4953000"/>
            <a:ext cx="2185678" cy="167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7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115" descr="intervale cente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9944" y="-16779"/>
            <a:ext cx="1707167" cy="1693180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115"/>
          <p:cNvSpPr/>
          <p:nvPr/>
        </p:nvSpPr>
        <p:spPr>
          <a:xfrm>
            <a:off x="76200" y="2023358"/>
            <a:ext cx="6049256" cy="4048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lvl="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3200"/>
              <a:defRPr/>
            </a:pPr>
            <a:r>
              <a:rPr lang="es-EC" sz="2000" b="1" kern="0" dirty="0" smtClean="0">
                <a:solidFill>
                  <a:srgbClr val="669900"/>
                </a:solidFill>
                <a:latin typeface="Candara" panose="020E0502030303020204" pitchFamily="34" charset="0"/>
                <a:cs typeface="Arial"/>
                <a:sym typeface="Avenir"/>
              </a:rPr>
              <a:t>El Intervale: Descripción y Programas</a:t>
            </a:r>
            <a:endParaRPr lang="es-EC" sz="2000" b="1" kern="0" dirty="0">
              <a:solidFill>
                <a:srgbClr val="000000"/>
              </a:solidFill>
              <a:latin typeface="Candara" panose="020E0502030303020204" pitchFamily="34" charset="0"/>
              <a:cs typeface="Arial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Arial"/>
              <a:buChar char="•"/>
              <a:tabLst/>
              <a:defRPr/>
            </a:pPr>
            <a:r>
              <a:rPr lang="es-SV" sz="1800" kern="0" dirty="0" smtClean="0">
                <a:solidFill>
                  <a:srgbClr val="000000"/>
                </a:solidFill>
                <a:latin typeface="Candara" panose="020E0502030303020204" pitchFamily="34" charset="0"/>
                <a:ea typeface="Avenir"/>
                <a:cs typeface="Avenir"/>
                <a:sym typeface="Avenir"/>
              </a:rPr>
              <a:t>Tierra “rescatada”- 252 ha, en la periferia de Burlington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/>
              <a:sym typeface="Arial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s-SV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Avenir"/>
                <a:cs typeface="Avenir"/>
                <a:sym typeface="Avenir"/>
              </a:rPr>
              <a:t>Se convirtió</a:t>
            </a:r>
            <a:r>
              <a:rPr kumimoji="0" lang="es-SV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Avenir"/>
                <a:cs typeface="Avenir"/>
                <a:sym typeface="Avenir"/>
              </a:rPr>
              <a:t> en una organización sin fines de lucro, en 1988, </a:t>
            </a:r>
          </a:p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Arial"/>
              <a:buChar char="•"/>
              <a:tabLst/>
              <a:defRPr/>
            </a:pPr>
            <a:endParaRPr lang="es-SV" sz="1800" kern="0" dirty="0">
              <a:solidFill>
                <a:srgbClr val="000000"/>
              </a:solidFill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s-SV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Avenir"/>
                <a:cs typeface="Avenir"/>
                <a:sym typeface="Avenir"/>
              </a:rPr>
              <a:t>Misión de “fortalecer los sistemas alimentarios comunitarios”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/>
              <a:sym typeface="Arial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s-SV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Avenir"/>
                <a:cs typeface="Avenir"/>
                <a:sym typeface="Avenir"/>
              </a:rPr>
              <a:t>Programas:</a:t>
            </a:r>
          </a:p>
          <a:p>
            <a:pPr marL="800100" lvl="1" indent="-34290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lang="es-SV" sz="1600" kern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Incubadora de agricultores</a:t>
            </a:r>
          </a:p>
          <a:p>
            <a:pPr marL="800100" lvl="1" indent="-34290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kumimoji="0" lang="es-SV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/>
                <a:sym typeface="Avenir"/>
              </a:rPr>
              <a:t>Fincas</a:t>
            </a:r>
            <a:r>
              <a:rPr kumimoji="0" lang="es-SV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/>
                <a:sym typeface="Avenir"/>
              </a:rPr>
              <a:t> comerciales</a:t>
            </a:r>
          </a:p>
          <a:p>
            <a:pPr marL="800100" lvl="1" indent="-34290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lang="es-SV" sz="1600" kern="0" baseline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Planificación</a:t>
            </a:r>
            <a:r>
              <a:rPr lang="es-SV" sz="1600" kern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 de fincas</a:t>
            </a:r>
          </a:p>
          <a:p>
            <a:pPr marL="800100" lvl="1" indent="-34290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kumimoji="0" lang="es-SV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/>
                <a:sym typeface="Avenir"/>
              </a:rPr>
              <a:t>Centro</a:t>
            </a:r>
            <a:r>
              <a:rPr kumimoji="0" lang="es-SV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/>
                <a:sym typeface="Avenir"/>
              </a:rPr>
              <a:t> de distribución de alimentos</a:t>
            </a:r>
          </a:p>
          <a:p>
            <a:pPr marL="800100" lvl="1" indent="-34290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lang="es-SV" sz="1600" kern="0" baseline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Buen</a:t>
            </a:r>
            <a:r>
              <a:rPr lang="es-SV" sz="1600" kern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 manejo de tierra</a:t>
            </a:r>
          </a:p>
          <a:p>
            <a:pPr marL="800100" lvl="1" indent="-34290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kumimoji="0" lang="es-SV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/>
                <a:sym typeface="Avenir"/>
              </a:rPr>
              <a:t>Vívero</a:t>
            </a:r>
            <a:r>
              <a:rPr kumimoji="0" lang="es-SV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Arial"/>
                <a:sym typeface="Avenir"/>
              </a:rPr>
              <a:t> para la conservación (árboles)</a:t>
            </a:r>
          </a:p>
          <a:p>
            <a:pPr marL="800100" lvl="1" indent="-342900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lang="es-SV" sz="1600" kern="0" baseline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Rescate</a:t>
            </a:r>
            <a:r>
              <a:rPr lang="es-SV" sz="1600" kern="0" dirty="0" smtClean="0">
                <a:solidFill>
                  <a:srgbClr val="000000"/>
                </a:solidFill>
                <a:latin typeface="Candara" panose="020E0502030303020204" pitchFamily="34" charset="0"/>
                <a:cs typeface="Arial"/>
                <a:sym typeface="Avenir"/>
              </a:rPr>
              <a:t> de comida y espigueo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Arial"/>
              <a:sym typeface="Arial"/>
            </a:endParaRPr>
          </a:p>
          <a:p>
            <a:pPr marL="381000" marR="0" lvl="0" indent="-2857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Wingdings" panose="05000000000000000000" pitchFamily="2" charset="2"/>
              <a:buChar char="ü"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Avenir"/>
              <a:cs typeface="Avenir"/>
              <a:sym typeface="Avenir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345" y="-119767"/>
            <a:ext cx="2133600" cy="2143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9255" y="2209799"/>
            <a:ext cx="3355220" cy="434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67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115"/>
          <p:cNvSpPr/>
          <p:nvPr/>
        </p:nvSpPr>
        <p:spPr>
          <a:xfrm>
            <a:off x="275344" y="951591"/>
            <a:ext cx="3572687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lvl="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3200"/>
            </a:pPr>
            <a:r>
              <a:rPr lang="es-EC" b="1" kern="0" dirty="0">
                <a:solidFill>
                  <a:srgbClr val="669900"/>
                </a:solidFill>
                <a:latin typeface="Candara" panose="020E0502030303020204" pitchFamily="34" charset="0"/>
                <a:ea typeface="Avenir"/>
                <a:cs typeface="Avenir"/>
                <a:sym typeface="Avenir"/>
              </a:rPr>
              <a:t>Principios</a:t>
            </a: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26CC0B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55" name="Google Shape;655;p115"/>
          <p:cNvSpPr/>
          <p:nvPr/>
        </p:nvSpPr>
        <p:spPr>
          <a:xfrm>
            <a:off x="240342" y="3257296"/>
            <a:ext cx="6049256" cy="4048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lvl="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3200"/>
              <a:defRPr/>
            </a:pPr>
            <a:r>
              <a:rPr lang="es-EC" b="1" kern="0" dirty="0" smtClean="0">
                <a:solidFill>
                  <a:srgbClr val="669900"/>
                </a:solidFill>
                <a:latin typeface="Candara" panose="020E0502030303020204" pitchFamily="34" charset="0"/>
                <a:ea typeface="Avenir"/>
                <a:cs typeface="Avenir"/>
                <a:sym typeface="Avenir"/>
              </a:rPr>
              <a:t>Actividades Acordadas</a:t>
            </a:r>
            <a:endParaRPr lang="es-EC" sz="1050" b="1" kern="0" dirty="0">
              <a:solidFill>
                <a:srgbClr val="000000"/>
              </a:solidFill>
              <a:latin typeface="Candara" panose="020E0502030303020204" pitchFamily="34" charset="0"/>
              <a:cs typeface="Arial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Arial"/>
              <a:buChar char="•"/>
              <a:tabLst/>
              <a:defRPr/>
            </a:pPr>
            <a:r>
              <a:rPr lang="es-EC" sz="1500" b="1" kern="0" dirty="0" smtClean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Inventario de principios agroecológicos por uso de suelo</a:t>
            </a:r>
            <a:endParaRPr kumimoji="0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s-EC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Investigación sobre los</a:t>
            </a:r>
            <a:r>
              <a:rPr kumimoji="0" lang="es-EC" sz="15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efectos de la educación en valores no-materiales 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s-SV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Análisis</a:t>
            </a:r>
            <a:r>
              <a:rPr kumimoji="0" lang="es-SV" sz="15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de redes de actores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s-EC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Proyecto</a:t>
            </a:r>
            <a:r>
              <a:rPr kumimoji="0" lang="es-EC" sz="15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 de diseño de prácticas para apoyar principios agroecológicos con curso en 20</a:t>
            </a:r>
            <a:r>
              <a:rPr kumimoji="0" lang="es-EC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19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99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s-SV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Repositorio de investigación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2476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480" y="1977271"/>
            <a:ext cx="2420551" cy="15854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64770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SV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Slide</a:t>
            </a:r>
            <a:r>
              <a:rPr kumimoji="0" lang="es-SV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s-SV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by</a:t>
            </a:r>
            <a:r>
              <a:rPr kumimoji="0" lang="es-SV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Martha Caswell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179" y="1519782"/>
            <a:ext cx="1676333" cy="15592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1" y="1641359"/>
            <a:ext cx="1673541" cy="14376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8946" y="104173"/>
            <a:ext cx="1707028" cy="169483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000397" y="1641359"/>
            <a:ext cx="3115028" cy="5234217"/>
            <a:chOff x="1990330" y="-1276288"/>
            <a:chExt cx="5985829" cy="774118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90330" y="-1276288"/>
              <a:ext cx="5985829" cy="774118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132526" y="2078867"/>
              <a:ext cx="1156611" cy="318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SV" sz="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 panose="020E0502030303020204" pitchFamily="34" charset="0"/>
                </a:rPr>
                <a:t>Agrícola</a:t>
              </a:r>
              <a:endPara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21191" y="638182"/>
              <a:ext cx="1142086" cy="500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SV" sz="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 panose="020E0502030303020204" pitchFamily="34" charset="0"/>
                </a:rPr>
                <a:t>En descanso</a:t>
              </a:r>
              <a:endPara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81009" y="3323943"/>
              <a:ext cx="977676" cy="318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SV" sz="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 panose="020E0502030303020204" pitchFamily="34" charset="0"/>
                </a:rPr>
                <a:t>Bosque</a:t>
              </a:r>
              <a:endPara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87938" y="3944213"/>
              <a:ext cx="1327739" cy="318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SV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 panose="020E0502030303020204" pitchFamily="34" charset="0"/>
                </a:rPr>
                <a:t>Humedal</a:t>
              </a:r>
              <a:endParaRPr 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4785798">
              <a:off x="5958124" y="2910404"/>
              <a:ext cx="1595996" cy="443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SV" sz="9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 panose="020E0502030303020204" pitchFamily="34" charset="0"/>
                </a:rPr>
                <a:t>Cercas vivas</a:t>
              </a:r>
              <a:endParaRPr lang="en-US" sz="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2872894">
              <a:off x="5870693" y="3449326"/>
              <a:ext cx="932928" cy="65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SV" sz="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 panose="020E0502030303020204" pitchFamily="34" charset="0"/>
                </a:rPr>
                <a:t>Vivero Arboles</a:t>
              </a:r>
              <a:endPara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75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/>
          <p:nvPr/>
        </p:nvSpPr>
        <p:spPr>
          <a:xfrm>
            <a:off x="322200" y="2139638"/>
            <a:ext cx="8913825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5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CA" sz="1500" b="1" kern="0" baseline="300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CA" sz="15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1500" b="1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ronda</a:t>
            </a:r>
            <a:r>
              <a:rPr lang="en-CA" sz="15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1500" b="1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entrevistas</a:t>
            </a:r>
            <a:r>
              <a:rPr lang="en-CA" sz="12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lang="en-CA" sz="1275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n</a:t>
            </a:r>
            <a:r>
              <a:rPr lang="en-CA" sz="1275" b="1" kern="0" dirty="0" smtClean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=29   </a:t>
            </a:r>
            <a:r>
              <a:rPr lang="en-CA" sz="1275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135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</a:t>
            </a:r>
            <a:r>
              <a:rPr lang="en-CA" sz="1275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en-CA" sz="1275" b="1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inventario</a:t>
            </a:r>
            <a:r>
              <a:rPr lang="en-CA" sz="1275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CA" sz="1275" b="1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r>
              <a:rPr lang="en-CA" sz="1275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1275" b="1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CA" sz="1275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1275" b="1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mapa</a:t>
            </a:r>
            <a:r>
              <a:rPr lang="en-CA" sz="1275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n-CA" sz="1275" b="1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actores</a:t>
            </a:r>
            <a:r>
              <a:rPr lang="en-CA" sz="1275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clave</a:t>
            </a:r>
            <a:endParaRPr sz="1275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1" name="Google Shape;161;p5"/>
          <p:cNvGraphicFramePr/>
          <p:nvPr/>
        </p:nvGraphicFramePr>
        <p:xfrm>
          <a:off x="322198" y="2437754"/>
          <a:ext cx="8634338" cy="15453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634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45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i="1" dirty="0"/>
                    </a:p>
                  </a:txBody>
                  <a:tcPr marL="68588" marR="68588" marT="34294" marB="34294">
                    <a:solidFill>
                      <a:srgbClr val="E1E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2" name="Google Shape;162;p5"/>
          <p:cNvPicPr preferRelativeResize="0"/>
          <p:nvPr/>
        </p:nvPicPr>
        <p:blipFill rotWithShape="1">
          <a:blip r:embed="rId3">
            <a:alphaModFix/>
          </a:blip>
          <a:srcRect r="5579"/>
          <a:stretch/>
        </p:blipFill>
        <p:spPr>
          <a:xfrm>
            <a:off x="4331261" y="2578127"/>
            <a:ext cx="1665056" cy="1102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3557" y="2571972"/>
            <a:ext cx="1726363" cy="118590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"/>
          <p:cNvSpPr txBox="1"/>
          <p:nvPr/>
        </p:nvSpPr>
        <p:spPr>
          <a:xfrm>
            <a:off x="365079" y="2789757"/>
            <a:ext cx="1505379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350" b="1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Experiencia</a:t>
            </a:r>
            <a:r>
              <a:rPr lang="en-CA" sz="135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CA" sz="12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educacion</a:t>
            </a:r>
            <a:r>
              <a:rPr lang="en-CA" sz="12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2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trabajo</a:t>
            </a:r>
            <a:r>
              <a:rPr lang="en-CA" sz="12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2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s-SV" sz="12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ños</a:t>
            </a:r>
            <a:r>
              <a:rPr lang="es-SV" sz="12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en</a:t>
            </a:r>
            <a:r>
              <a:rPr lang="en-CA" sz="12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12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Intervale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1533189" y="3155300"/>
            <a:ext cx="296743" cy="17979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C0C0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5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3799829" y="3110523"/>
            <a:ext cx="296743" cy="187927"/>
          </a:xfrm>
          <a:prstGeom prst="rightArrow">
            <a:avLst>
              <a:gd name="adj1" fmla="val 50000"/>
              <a:gd name="adj2" fmla="val 63997"/>
            </a:avLst>
          </a:prstGeom>
          <a:solidFill>
            <a:schemeClr val="dk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50" kern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6310672" y="3143577"/>
            <a:ext cx="271491" cy="17979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5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5">
            <a:alphaModFix/>
          </a:blip>
          <a:srcRect l="29113" r="22447"/>
          <a:stretch/>
        </p:blipFill>
        <p:spPr>
          <a:xfrm rot="5400000">
            <a:off x="2182384" y="2388952"/>
            <a:ext cx="1110539" cy="150537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5"/>
          <p:cNvSpPr txBox="1"/>
          <p:nvPr/>
        </p:nvSpPr>
        <p:spPr>
          <a:xfrm>
            <a:off x="1577044" y="3739669"/>
            <a:ext cx="7166250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05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CA" sz="105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 </a:t>
            </a:r>
            <a:r>
              <a:rPr lang="en-CA" sz="105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los</a:t>
            </a:r>
            <a:r>
              <a:rPr lang="en-CA" sz="105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105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r>
              <a:rPr lang="en-CA" sz="105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105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presentes</a:t>
            </a:r>
            <a:r>
              <a:rPr lang="en-CA" sz="105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n-CA" sz="105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ejemplos</a:t>
            </a:r>
            <a:r>
              <a:rPr lang="en-CA" sz="105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</a:t>
            </a:r>
            <a:r>
              <a:rPr lang="en-CA" sz="105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Ubicacion</a:t>
            </a:r>
            <a:r>
              <a:rPr lang="en-CA" sz="105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CA" sz="105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los</a:t>
            </a:r>
            <a:r>
              <a:rPr lang="en-CA" sz="105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105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r>
              <a:rPr lang="en-CA" sz="105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CA" sz="105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CA" sz="105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CA" sz="105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1153438" y="991346"/>
            <a:ext cx="5591912" cy="858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defTabSz="68580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</a:pPr>
            <a:endParaRPr sz="100" b="1" kern="0" dirty="0">
              <a:solidFill>
                <a:srgbClr val="38562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68580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3200"/>
            </a:pPr>
            <a:r>
              <a:rPr lang="en-US" b="1" kern="0" dirty="0" err="1" smtClean="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Enfoque</a:t>
            </a:r>
            <a:r>
              <a:rPr lang="en-US" b="1" kern="0" dirty="0" smtClean="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b="1" kern="0" dirty="0" err="1" smtClean="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Metodos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71" name="Google Shape;171;p5" descr="Image result for intervale log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8599" y="1005828"/>
            <a:ext cx="954770" cy="95903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5"/>
          <p:cNvSpPr txBox="1"/>
          <p:nvPr/>
        </p:nvSpPr>
        <p:spPr>
          <a:xfrm>
            <a:off x="353047" y="2529267"/>
            <a:ext cx="135869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3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6264406" y="2610495"/>
            <a:ext cx="23966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3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3737986" y="2582380"/>
            <a:ext cx="296743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3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175" name="Google Shape;175;p5"/>
          <p:cNvGraphicFramePr/>
          <p:nvPr/>
        </p:nvGraphicFramePr>
        <p:xfrm>
          <a:off x="254835" y="4342626"/>
          <a:ext cx="8634338" cy="144031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634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4031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rgbClr val="C4E0B2"/>
                        </a:solidFill>
                      </a:endParaRPr>
                    </a:p>
                  </a:txBody>
                  <a:tcPr marL="68588" marR="68588" marT="34294" marB="34294">
                    <a:solidFill>
                      <a:srgbClr val="E1EF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6" name="Google Shape;176;p5"/>
          <p:cNvSpPr txBox="1"/>
          <p:nvPr/>
        </p:nvSpPr>
        <p:spPr>
          <a:xfrm>
            <a:off x="442501" y="4546201"/>
            <a:ext cx="1121016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35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Their experience with the photovoice exercise</a:t>
            </a:r>
            <a:endParaRPr sz="12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7">
            <a:alphaModFix/>
          </a:blip>
          <a:srcRect t="7668" b="35687"/>
          <a:stretch/>
        </p:blipFill>
        <p:spPr>
          <a:xfrm>
            <a:off x="1798309" y="4431740"/>
            <a:ext cx="1599794" cy="1104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83055" y="4398121"/>
            <a:ext cx="1710739" cy="109419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 txBox="1"/>
          <p:nvPr/>
        </p:nvSpPr>
        <p:spPr>
          <a:xfrm>
            <a:off x="322198" y="4412230"/>
            <a:ext cx="135869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3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1424238" y="4841401"/>
            <a:ext cx="274324" cy="1692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C0C0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5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3760405" y="4860094"/>
            <a:ext cx="274324" cy="1692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C0C0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5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6267630" y="4851829"/>
            <a:ext cx="274324" cy="1692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C0C0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5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5"/>
          <p:cNvPicPr preferRelativeResize="0"/>
          <p:nvPr/>
        </p:nvPicPr>
        <p:blipFill rotWithShape="1">
          <a:blip r:embed="rId9">
            <a:alphaModFix/>
          </a:blip>
          <a:srcRect l="12438" t="56790" r="14474" b="11935"/>
          <a:stretch/>
        </p:blipFill>
        <p:spPr>
          <a:xfrm>
            <a:off x="6873010" y="4392939"/>
            <a:ext cx="1723812" cy="113695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"/>
          <p:cNvSpPr txBox="1"/>
          <p:nvPr/>
        </p:nvSpPr>
        <p:spPr>
          <a:xfrm>
            <a:off x="1751183" y="5522219"/>
            <a:ext cx="7166122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0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 the principles in the photos.                      Explain or give examples.                                               Where? Show me on the map. </a:t>
            </a: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5" name="Google Shape;185;p5"/>
          <p:cNvSpPr txBox="1"/>
          <p:nvPr/>
        </p:nvSpPr>
        <p:spPr>
          <a:xfrm>
            <a:off x="226696" y="4098039"/>
            <a:ext cx="8662469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50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CA" sz="1500" b="1" kern="0" baseline="30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lang="en-CA" sz="150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round of interviews</a:t>
            </a:r>
            <a:r>
              <a:rPr lang="en-CA" sz="120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r>
              <a:rPr lang="en-CA" sz="1275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subsample n=18</a:t>
            </a:r>
            <a:r>
              <a:rPr lang="en-CA" sz="135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CA" sz="1275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(+ Sam, Stacy and Annalise)     </a:t>
            </a:r>
            <a:r>
              <a:rPr lang="en-CA" sz="135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</a:t>
            </a:r>
            <a:r>
              <a:rPr lang="en-CA" sz="1275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mapping n=15</a:t>
            </a:r>
            <a:endParaRPr sz="127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5"/>
          <p:cNvSpPr txBox="1"/>
          <p:nvPr/>
        </p:nvSpPr>
        <p:spPr>
          <a:xfrm>
            <a:off x="3642192" y="4411724"/>
            <a:ext cx="296775" cy="27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3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7" name="Google Shape;187;p5"/>
          <p:cNvSpPr txBox="1"/>
          <p:nvPr/>
        </p:nvSpPr>
        <p:spPr>
          <a:xfrm>
            <a:off x="6263590" y="4386795"/>
            <a:ext cx="239625" cy="27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3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204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8838432" cy="4877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0"/>
            <a:ext cx="1524132" cy="15241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05200" y="161901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2000" dirty="0" smtClean="0">
                <a:latin typeface="Candara" panose="020E0502030303020204" pitchFamily="34" charset="0"/>
              </a:rPr>
              <a:t>Maria Juncos, </a:t>
            </a:r>
          </a:p>
          <a:p>
            <a:r>
              <a:rPr lang="es-SV" sz="2000" dirty="0" smtClean="0">
                <a:latin typeface="Candara" panose="020E0502030303020204" pitchFamily="34" charset="0"/>
              </a:rPr>
              <a:t>Candidata Doctoral</a:t>
            </a:r>
          </a:p>
          <a:p>
            <a:r>
              <a:rPr lang="es-SV" sz="2000" dirty="0" smtClean="0">
                <a:latin typeface="Candara" panose="020E0502030303020204" pitchFamily="34" charset="0"/>
              </a:rPr>
              <a:t>York </a:t>
            </a:r>
            <a:r>
              <a:rPr lang="es-SV" sz="2000" dirty="0" err="1" smtClean="0">
                <a:latin typeface="Candara" panose="020E0502030303020204" pitchFamily="34" charset="0"/>
              </a:rPr>
              <a:t>University</a:t>
            </a:r>
            <a:endParaRPr lang="en-US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61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8"/>
          <p:cNvPicPr preferRelativeResize="0"/>
          <p:nvPr/>
        </p:nvPicPr>
        <p:blipFill rotWithShape="1">
          <a:blip r:embed="rId3">
            <a:alphaModFix/>
          </a:blip>
          <a:srcRect t="1685"/>
          <a:stretch/>
        </p:blipFill>
        <p:spPr>
          <a:xfrm>
            <a:off x="127591" y="1328114"/>
            <a:ext cx="8885398" cy="464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8"/>
          <p:cNvSpPr txBox="1"/>
          <p:nvPr/>
        </p:nvSpPr>
        <p:spPr>
          <a:xfrm>
            <a:off x="127591" y="685800"/>
            <a:ext cx="9093913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800" kern="0" dirty="0" err="1" smtClean="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Notas</a:t>
            </a:r>
            <a:r>
              <a:rPr lang="en-CA" sz="1800" kern="0" dirty="0" smtClean="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 de campo y </a:t>
            </a:r>
            <a:r>
              <a:rPr lang="en-CA" sz="1800" kern="0" dirty="0" err="1" smtClean="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fotos</a:t>
            </a:r>
            <a:r>
              <a:rPr lang="en-CA" sz="1800" kern="0" dirty="0" smtClean="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 de Maria Juncos</a:t>
            </a:r>
            <a:endParaRPr sz="1800" kern="0" dirty="0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95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9" name="Google Shape;239;p9"/>
          <p:cNvGraphicFramePr/>
          <p:nvPr>
            <p:extLst>
              <p:ext uri="{D42A27DB-BD31-4B8C-83A1-F6EECF244321}">
                <p14:modId xmlns:p14="http://schemas.microsoft.com/office/powerpoint/2010/main" val="3326078384"/>
              </p:ext>
            </p:extLst>
          </p:nvPr>
        </p:nvGraphicFramePr>
        <p:xfrm>
          <a:off x="76200" y="609600"/>
          <a:ext cx="9067800" cy="55626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906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911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endParaRPr sz="5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endParaRPr sz="5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CA" sz="1500"/>
                        <a:t>2 lines of inquiry - preliminary results (TOTALS QUANTITATIVE): The Intervale</a:t>
                      </a:r>
                      <a:endParaRPr sz="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/>
                    </a:p>
                  </a:txBody>
                  <a:tcPr marL="68588" marR="68588" marT="34294" marB="34294">
                    <a:solidFill>
                      <a:srgbClr val="5481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348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500" b="1" dirty="0"/>
                        <a:t>1. SUBSAMPLE OF ACTORS, N=15</a:t>
                      </a:r>
                      <a:endParaRPr sz="800" dirty="0"/>
                    </a:p>
                    <a:p>
                      <a:pPr marL="285750" marR="0" lvl="0" indent="-184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endParaRPr sz="1200" dirty="0"/>
                    </a:p>
                  </a:txBody>
                  <a:tcPr marL="68588" marR="68588" marT="34294" marB="34294"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40" name="Google Shape;240;p9"/>
          <p:cNvCxnSpPr/>
          <p:nvPr/>
        </p:nvCxnSpPr>
        <p:spPr>
          <a:xfrm>
            <a:off x="4391637" y="1934287"/>
            <a:ext cx="0" cy="3803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1" name="Google Shape;241;p9"/>
          <p:cNvSpPr txBox="1"/>
          <p:nvPr/>
        </p:nvSpPr>
        <p:spPr>
          <a:xfrm>
            <a:off x="908189" y="1737823"/>
            <a:ext cx="236601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35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PHOTOVOICE</a:t>
            </a: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2" name="Google Shape;242;p9"/>
          <p:cNvSpPr txBox="1"/>
          <p:nvPr/>
        </p:nvSpPr>
        <p:spPr>
          <a:xfrm>
            <a:off x="5609166" y="1729216"/>
            <a:ext cx="194130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CA" sz="135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</a:t>
            </a: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43" name="Google Shape;243;p9" descr="Image result for interval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134" y="973627"/>
            <a:ext cx="541590" cy="544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732" y="2064273"/>
            <a:ext cx="3619473" cy="219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2706" y="4357219"/>
            <a:ext cx="2677520" cy="150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03871" y="2084353"/>
            <a:ext cx="3951904" cy="219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05942" y="4357219"/>
            <a:ext cx="2578634" cy="15075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647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2" name="Google Shape;262;p11"/>
          <p:cNvGraphicFramePr/>
          <p:nvPr>
            <p:extLst>
              <p:ext uri="{D42A27DB-BD31-4B8C-83A1-F6EECF244321}">
                <p14:modId xmlns:p14="http://schemas.microsoft.com/office/powerpoint/2010/main" val="2788863348"/>
              </p:ext>
            </p:extLst>
          </p:nvPr>
        </p:nvGraphicFramePr>
        <p:xfrm>
          <a:off x="-76200" y="609600"/>
          <a:ext cx="9296400" cy="527214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929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085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500" dirty="0"/>
                        <a:t>2 lines of inquiry - preliminary results (TOTALS QUANTITATIVE): The Intervale</a:t>
                      </a:r>
                      <a:endParaRPr sz="800" dirty="0"/>
                    </a:p>
                  </a:txBody>
                  <a:tcPr marL="68588" marR="68588" marT="34294" marB="34294">
                    <a:solidFill>
                      <a:srgbClr val="5481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129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5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500" b="1" dirty="0"/>
                        <a:t>SUBSAMPLE OF ACTORS  (n=15) AND  RESEARCHER</a:t>
                      </a:r>
                      <a:endParaRPr sz="1200" dirty="0"/>
                    </a:p>
                  </a:txBody>
                  <a:tcPr marL="68588" marR="68588" marT="34294" marB="34294"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63" name="Google Shape;26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7081" y="2284040"/>
            <a:ext cx="3841057" cy="2402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 descr="Image result for intervale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134" y="973627"/>
            <a:ext cx="541590" cy="544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941140"/>
            <a:ext cx="5105400" cy="3088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155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937" y="1809750"/>
            <a:ext cx="3860800" cy="289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28800"/>
            <a:ext cx="3810000" cy="2857500"/>
          </a:xfrm>
          <a:prstGeom prst="rect">
            <a:avLst/>
          </a:prstGeom>
        </p:spPr>
      </p:pic>
      <p:sp>
        <p:nvSpPr>
          <p:cNvPr id="8" name="Google Shape;107;p17"/>
          <p:cNvSpPr txBox="1">
            <a:spLocks noGrp="1"/>
          </p:cNvSpPr>
          <p:nvPr>
            <p:ph type="ctrTitle"/>
          </p:nvPr>
        </p:nvSpPr>
        <p:spPr>
          <a:xfrm>
            <a:off x="533400" y="65335"/>
            <a:ext cx="8639175" cy="100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rebuchet MS"/>
              <a:buNone/>
            </a:pPr>
            <a:r>
              <a:rPr lang="es-EC" sz="2400" b="1" dirty="0" smtClean="0">
                <a:solidFill>
                  <a:srgbClr val="006600"/>
                </a:solidFill>
              </a:rPr>
              <a:t>Taller de </a:t>
            </a:r>
            <a:r>
              <a:rPr lang="es-EC" sz="2400" b="1" dirty="0" err="1" smtClean="0">
                <a:solidFill>
                  <a:srgbClr val="006600"/>
                </a:solidFill>
              </a:rPr>
              <a:t>Reflexi</a:t>
            </a:r>
            <a:r>
              <a:rPr lang="es-SV" sz="2400" b="1" dirty="0" err="1" smtClean="0">
                <a:solidFill>
                  <a:srgbClr val="006600"/>
                </a:solidFill>
              </a:rPr>
              <a:t>ón</a:t>
            </a:r>
            <a:r>
              <a:rPr lang="es-SV" sz="2400" b="1" dirty="0" smtClean="0">
                <a:solidFill>
                  <a:srgbClr val="006600"/>
                </a:solidFill>
              </a:rPr>
              <a:t>/Discusión Colectiva sobre Principios Agroecológicos</a:t>
            </a:r>
            <a:br>
              <a:rPr lang="es-SV" sz="2400" b="1" dirty="0" smtClean="0">
                <a:solidFill>
                  <a:srgbClr val="006600"/>
                </a:solidFill>
              </a:rPr>
            </a:br>
            <a:r>
              <a:rPr lang="es-SV" sz="2400" b="1" dirty="0" smtClean="0">
                <a:solidFill>
                  <a:srgbClr val="006600"/>
                </a:solidFill>
              </a:rPr>
              <a:t>Enero, 2020</a:t>
            </a:r>
            <a:endParaRPr sz="28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44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200" y="1676400"/>
            <a:ext cx="4267200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6750" y="1924050"/>
            <a:ext cx="4419600" cy="3314700"/>
          </a:xfrm>
          <a:prstGeom prst="rect">
            <a:avLst/>
          </a:prstGeom>
        </p:spPr>
      </p:pic>
      <p:sp>
        <p:nvSpPr>
          <p:cNvPr id="8" name="Google Shape;107;p17"/>
          <p:cNvSpPr txBox="1">
            <a:spLocks noGrp="1"/>
          </p:cNvSpPr>
          <p:nvPr>
            <p:ph type="ctrTitle"/>
          </p:nvPr>
        </p:nvSpPr>
        <p:spPr>
          <a:xfrm>
            <a:off x="533400" y="65335"/>
            <a:ext cx="8639175" cy="100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rebuchet MS"/>
              <a:buNone/>
            </a:pPr>
            <a:r>
              <a:rPr lang="es-SV" sz="2400" b="1" dirty="0" smtClean="0">
                <a:solidFill>
                  <a:srgbClr val="006600"/>
                </a:solidFill>
              </a:rPr>
              <a:t>Siguientes Pasos para la Transición Agroecológica</a:t>
            </a:r>
            <a:br>
              <a:rPr lang="es-SV" sz="2400" b="1" dirty="0" smtClean="0">
                <a:solidFill>
                  <a:srgbClr val="006600"/>
                </a:solidFill>
              </a:rPr>
            </a:br>
            <a:r>
              <a:rPr lang="es-SV" sz="2400" b="1" dirty="0" smtClean="0">
                <a:solidFill>
                  <a:srgbClr val="006600"/>
                </a:solidFill>
              </a:rPr>
              <a:t>Enero, 2020</a:t>
            </a:r>
            <a:endParaRPr sz="2800" b="1" dirty="0">
              <a:solidFill>
                <a:srgbClr val="0066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56388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800" dirty="0" smtClean="0"/>
              <a:t>Priorización de Principios	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5562600" y="5791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1800" dirty="0" smtClean="0"/>
              <a:t>Acciones	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2082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07;p17"/>
          <p:cNvSpPr txBox="1">
            <a:spLocks noGrp="1"/>
          </p:cNvSpPr>
          <p:nvPr>
            <p:ph type="ctrTitle"/>
          </p:nvPr>
        </p:nvSpPr>
        <p:spPr>
          <a:xfrm>
            <a:off x="228600" y="2209800"/>
            <a:ext cx="8639175" cy="100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rebuchet MS"/>
              <a:buNone/>
            </a:pPr>
            <a:r>
              <a:rPr lang="es-SV" sz="2400" b="1" dirty="0" smtClean="0">
                <a:solidFill>
                  <a:srgbClr val="006600"/>
                </a:solidFill>
              </a:rPr>
              <a:t>¿ Preguntas ?</a:t>
            </a:r>
            <a:br>
              <a:rPr lang="es-SV" sz="2400" b="1" dirty="0" smtClean="0">
                <a:solidFill>
                  <a:srgbClr val="006600"/>
                </a:solidFill>
              </a:rPr>
            </a:br>
            <a:r>
              <a:rPr lang="es-SV" sz="2400" b="1" dirty="0" smtClean="0">
                <a:solidFill>
                  <a:srgbClr val="006600"/>
                </a:solidFill>
              </a:rPr>
              <a:t>¿Comentarios?</a:t>
            </a:r>
            <a:endParaRPr sz="2800" b="1" dirty="0">
              <a:solidFill>
                <a:srgbClr val="006600"/>
              </a:solidFill>
            </a:endParaRPr>
          </a:p>
        </p:txBody>
      </p:sp>
      <p:sp>
        <p:nvSpPr>
          <p:cNvPr id="5" name="Google Shape;107;p17"/>
          <p:cNvSpPr txBox="1">
            <a:spLocks/>
          </p:cNvSpPr>
          <p:nvPr/>
        </p:nvSpPr>
        <p:spPr>
          <a:xfrm>
            <a:off x="228600" y="533400"/>
            <a:ext cx="86391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fontAlgn="auto" hangingPunct="1">
              <a:buSzPts val="2400"/>
              <a:buFont typeface="Trebuchet MS"/>
              <a:buNone/>
            </a:pPr>
            <a:r>
              <a:rPr lang="es-SV" sz="2400" b="1" kern="0" dirty="0" smtClean="0">
                <a:solidFill>
                  <a:srgbClr val="006600"/>
                </a:solidFill>
              </a:rPr>
              <a:t>Muchas Gracias !!</a:t>
            </a:r>
            <a:endParaRPr lang="es-SV" sz="2800" b="1" kern="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61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Default Design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Custom 13">
      <a:dk1>
        <a:srgbClr val="000000"/>
      </a:dk1>
      <a:lt1>
        <a:srgbClr val="FFFFFF"/>
      </a:lt1>
      <a:dk2>
        <a:srgbClr val="12121E"/>
      </a:dk2>
      <a:lt2>
        <a:srgbClr val="F2F2F2"/>
      </a:lt2>
      <a:accent1>
        <a:srgbClr val="00B0F0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ECCF3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7_Default Design">
  <a:themeElements>
    <a:clrScheme name="Default Design 4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Default Design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18343</TotalTime>
  <Words>1092</Words>
  <Application>Microsoft Office PowerPoint</Application>
  <PresentationFormat>On-screen Show (4:3)</PresentationFormat>
  <Paragraphs>213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25</vt:i4>
      </vt:variant>
    </vt:vector>
  </HeadingPairs>
  <TitlesOfParts>
    <vt:vector size="56" baseType="lpstr">
      <vt:lpstr>MS PGothic</vt:lpstr>
      <vt:lpstr>Arial</vt:lpstr>
      <vt:lpstr>Arial Rounded MT Bold</vt:lpstr>
      <vt:lpstr>Avenir</vt:lpstr>
      <vt:lpstr>Bahnschrift SemiLight</vt:lpstr>
      <vt:lpstr>Calibri</vt:lpstr>
      <vt:lpstr>Calibri Light</vt:lpstr>
      <vt:lpstr>Candara</vt:lpstr>
      <vt:lpstr>Century Gothic</vt:lpstr>
      <vt:lpstr>Constantia</vt:lpstr>
      <vt:lpstr>Helvetica Neue</vt:lpstr>
      <vt:lpstr>Impact</vt:lpstr>
      <vt:lpstr>Playfair Display</vt:lpstr>
      <vt:lpstr>Raleway SemiBold</vt:lpstr>
      <vt:lpstr>Tahoma</vt:lpstr>
      <vt:lpstr>Times</vt:lpstr>
      <vt:lpstr>Times New Roman</vt:lpstr>
      <vt:lpstr>Trebuchet MS</vt:lpstr>
      <vt:lpstr>Wingdings</vt:lpstr>
      <vt:lpstr>6_Default Design</vt:lpstr>
      <vt:lpstr>Default Design</vt:lpstr>
      <vt:lpstr>4_Office Theme</vt:lpstr>
      <vt:lpstr>Tema de Office</vt:lpstr>
      <vt:lpstr>3_Default Design</vt:lpstr>
      <vt:lpstr>1_Office Theme</vt:lpstr>
      <vt:lpstr>5_Office Theme</vt:lpstr>
      <vt:lpstr>2_Office Theme</vt:lpstr>
      <vt:lpstr>7_Office Theme</vt:lpstr>
      <vt:lpstr>8_Office Theme</vt:lpstr>
      <vt:lpstr>9_Office Theme</vt:lpstr>
      <vt:lpstr>7_Default Design</vt:lpstr>
      <vt:lpstr>La Transformación/ Transición Agroecológica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Ejercicio sobre Principios Agroecológicos en un Taller en Arequipa, Perú, en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Estudio de Caso # 3: Agroecologia Urbana y Peri-urbana (UPAE) en Burlington Vermont, Estados Unidos</vt:lpstr>
      <vt:lpstr>El Equipo UPAE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Taller de Reflexión/Discusión Colectiva sobre Principios Agroecológicos Enero, 2020</vt:lpstr>
      <vt:lpstr>Siguientes Pasos para la Transición Agroecológica Enero, 2020</vt:lpstr>
      <vt:lpstr>¿ Preguntas ? ¿Comentarios?</vt:lpstr>
    </vt:vector>
  </TitlesOfParts>
  <Company>UCSC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Agroecologia</dc:title>
  <dc:creator>Steve Gliessman</dc:creator>
  <cp:lastModifiedBy>Ernesto Mendez</cp:lastModifiedBy>
  <cp:revision>749</cp:revision>
  <cp:lastPrinted>2014-08-26T13:48:43Z</cp:lastPrinted>
  <dcterms:created xsi:type="dcterms:W3CDTF">2001-12-01T18:47:05Z</dcterms:created>
  <dcterms:modified xsi:type="dcterms:W3CDTF">2020-07-02T18:22:53Z</dcterms:modified>
</cp:coreProperties>
</file>