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90" r:id="rId3"/>
    <p:sldId id="288" r:id="rId4"/>
    <p:sldId id="452" r:id="rId5"/>
    <p:sldId id="450" r:id="rId6"/>
    <p:sldId id="451" r:id="rId7"/>
    <p:sldId id="289" r:id="rId8"/>
    <p:sldId id="28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570" userDrawn="1">
          <p15:clr>
            <a:srgbClr val="A4A3A4"/>
          </p15:clr>
        </p15:guide>
        <p15:guide id="2" pos="5110" userDrawn="1">
          <p15:clr>
            <a:srgbClr val="A4A3A4"/>
          </p15:clr>
        </p15:guide>
        <p15:guide id="3" orient="horz" pos="1434" userDrawn="1">
          <p15:clr>
            <a:srgbClr val="A4A3A4"/>
          </p15:clr>
        </p15:guide>
        <p15:guide id="4" orient="horz" pos="2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0F2"/>
    <a:srgbClr val="C5BE85"/>
    <a:srgbClr val="FFFF99"/>
    <a:srgbClr val="FFCCFF"/>
    <a:srgbClr val="D2D0A9"/>
    <a:srgbClr val="DFE7EA"/>
    <a:srgbClr val="FFFFFF"/>
    <a:srgbClr val="9DAD57"/>
    <a:srgbClr val="FFFFCC"/>
    <a:srgbClr val="D3C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759" autoAdjust="0"/>
  </p:normalViewPr>
  <p:slideViewPr>
    <p:cSldViewPr snapToGrid="0">
      <p:cViewPr varScale="1">
        <p:scale>
          <a:sx n="76" d="100"/>
          <a:sy n="76" d="100"/>
        </p:scale>
        <p:origin x="307" y="72"/>
      </p:cViewPr>
      <p:guideLst>
        <p:guide pos="2570"/>
        <p:guide pos="5110"/>
        <p:guide orient="horz" pos="1434"/>
        <p:guide orient="horz" pos="28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D5F6DF-EC4D-4D21-983D-B9B04065E4D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E65FDF6-742A-4516-8D78-A7C99B4584ED}">
      <dgm:prSet phldrT="[Texto]"/>
      <dgm:spPr/>
      <dgm:t>
        <a:bodyPr/>
        <a:lstStyle/>
        <a:p>
          <a:r>
            <a:rPr lang="es-ES" dirty="0"/>
            <a:t>1977</a:t>
          </a:r>
        </a:p>
      </dgm:t>
    </dgm:pt>
    <dgm:pt modelId="{B20E5AE1-62F3-4E9F-BCA5-14AE79AB73DA}" type="parTrans" cxnId="{B371622F-5D38-4032-BA6D-6108512CE6B5}">
      <dgm:prSet/>
      <dgm:spPr/>
      <dgm:t>
        <a:bodyPr/>
        <a:lstStyle/>
        <a:p>
          <a:endParaRPr lang="es-ES"/>
        </a:p>
      </dgm:t>
    </dgm:pt>
    <dgm:pt modelId="{67E289A9-DBB8-4A4E-9981-9E31BB1A56C9}" type="sibTrans" cxnId="{B371622F-5D38-4032-BA6D-6108512CE6B5}">
      <dgm:prSet/>
      <dgm:spPr/>
      <dgm:t>
        <a:bodyPr/>
        <a:lstStyle/>
        <a:p>
          <a:endParaRPr lang="es-ES"/>
        </a:p>
      </dgm:t>
    </dgm:pt>
    <dgm:pt modelId="{A6D8CD18-A003-4847-A451-27E53DB90B11}">
      <dgm:prSet phldrT="[Texto]"/>
      <dgm:spPr/>
      <dgm:t>
        <a:bodyPr/>
        <a:lstStyle/>
        <a:p>
          <a:r>
            <a:rPr lang="es-ES" dirty="0"/>
            <a:t>1997</a:t>
          </a:r>
        </a:p>
      </dgm:t>
    </dgm:pt>
    <dgm:pt modelId="{E3D9BD01-B268-470B-A526-9BBED4F7B9AD}" type="parTrans" cxnId="{461B0578-3A98-4DFD-8E57-16F64CEAAA49}">
      <dgm:prSet/>
      <dgm:spPr/>
      <dgm:t>
        <a:bodyPr/>
        <a:lstStyle/>
        <a:p>
          <a:endParaRPr lang="es-ES"/>
        </a:p>
      </dgm:t>
    </dgm:pt>
    <dgm:pt modelId="{F56E0C66-7308-4F4B-9AE3-AF58311E75AF}" type="sibTrans" cxnId="{461B0578-3A98-4DFD-8E57-16F64CEAAA49}">
      <dgm:prSet/>
      <dgm:spPr/>
      <dgm:t>
        <a:bodyPr/>
        <a:lstStyle/>
        <a:p>
          <a:endParaRPr lang="es-ES"/>
        </a:p>
      </dgm:t>
    </dgm:pt>
    <dgm:pt modelId="{AE59082F-35AB-41E2-9FAA-BD52A9C70027}">
      <dgm:prSet phldrT="[Texto]"/>
      <dgm:spPr/>
      <dgm:t>
        <a:bodyPr/>
        <a:lstStyle/>
        <a:p>
          <a:r>
            <a:rPr lang="es-ES" dirty="0"/>
            <a:t>2015</a:t>
          </a:r>
        </a:p>
      </dgm:t>
    </dgm:pt>
    <dgm:pt modelId="{6056DCB3-6A3C-4A22-AE80-A76BD98D0274}" type="parTrans" cxnId="{8EA21B41-F0D8-45EC-87C5-6C2DAC29E919}">
      <dgm:prSet/>
      <dgm:spPr/>
      <dgm:t>
        <a:bodyPr/>
        <a:lstStyle/>
        <a:p>
          <a:endParaRPr lang="es-ES"/>
        </a:p>
      </dgm:t>
    </dgm:pt>
    <dgm:pt modelId="{876A902F-ECAC-4D18-8114-A4EF4A892ADA}" type="sibTrans" cxnId="{8EA21B41-F0D8-45EC-87C5-6C2DAC29E919}">
      <dgm:prSet/>
      <dgm:spPr/>
      <dgm:t>
        <a:bodyPr/>
        <a:lstStyle/>
        <a:p>
          <a:endParaRPr lang="es-ES"/>
        </a:p>
      </dgm:t>
    </dgm:pt>
    <dgm:pt modelId="{AA4D7F24-468B-4B91-A971-DBBE49D2A4B2}">
      <dgm:prSet phldrT="[Texto]"/>
      <dgm:spPr/>
      <dgm:t>
        <a:bodyPr/>
        <a:lstStyle/>
        <a:p>
          <a:r>
            <a:rPr lang="es-ES" dirty="0"/>
            <a:t>2017</a:t>
          </a:r>
        </a:p>
      </dgm:t>
    </dgm:pt>
    <dgm:pt modelId="{F869A11F-15E7-49A9-AB83-759C28EF5F4D}" type="parTrans" cxnId="{3879B83A-EC8F-474F-8DDA-D52AA8D5CE60}">
      <dgm:prSet/>
      <dgm:spPr/>
      <dgm:t>
        <a:bodyPr/>
        <a:lstStyle/>
        <a:p>
          <a:endParaRPr lang="es-ES"/>
        </a:p>
      </dgm:t>
    </dgm:pt>
    <dgm:pt modelId="{852CE3AE-9A92-4B62-AD89-44186372A828}" type="sibTrans" cxnId="{3879B83A-EC8F-474F-8DDA-D52AA8D5CE60}">
      <dgm:prSet/>
      <dgm:spPr/>
      <dgm:t>
        <a:bodyPr/>
        <a:lstStyle/>
        <a:p>
          <a:endParaRPr lang="es-ES"/>
        </a:p>
      </dgm:t>
    </dgm:pt>
    <dgm:pt modelId="{C39E3659-11A0-4F55-8AF1-0D9CDE2A889D}">
      <dgm:prSet phldrT="[Texto]"/>
      <dgm:spPr/>
      <dgm:t>
        <a:bodyPr/>
        <a:lstStyle/>
        <a:p>
          <a:r>
            <a:rPr lang="es-ES" dirty="0"/>
            <a:t>…</a:t>
          </a:r>
        </a:p>
      </dgm:t>
    </dgm:pt>
    <dgm:pt modelId="{418ECECE-ACD7-4B33-83CB-B79526066664}" type="parTrans" cxnId="{6A37FE6D-567F-449F-9C0A-A4569F3ADE6E}">
      <dgm:prSet/>
      <dgm:spPr/>
      <dgm:t>
        <a:bodyPr/>
        <a:lstStyle/>
        <a:p>
          <a:endParaRPr lang="es-ES"/>
        </a:p>
      </dgm:t>
    </dgm:pt>
    <dgm:pt modelId="{9298AFBA-B0D8-4DDC-ADE7-7EFD112F925E}" type="sibTrans" cxnId="{6A37FE6D-567F-449F-9C0A-A4569F3ADE6E}">
      <dgm:prSet/>
      <dgm:spPr/>
      <dgm:t>
        <a:bodyPr/>
        <a:lstStyle/>
        <a:p>
          <a:endParaRPr lang="es-ES"/>
        </a:p>
      </dgm:t>
    </dgm:pt>
    <dgm:pt modelId="{B59E1549-9F75-4E37-AA90-BDB97DE8595C}">
      <dgm:prSet phldrT="[Texto]"/>
      <dgm:spPr/>
      <dgm:t>
        <a:bodyPr/>
        <a:lstStyle/>
        <a:p>
          <a:r>
            <a:rPr lang="es-AR" dirty="0"/>
            <a:t>1982</a:t>
          </a:r>
          <a:endParaRPr lang="es-ES" dirty="0"/>
        </a:p>
      </dgm:t>
    </dgm:pt>
    <dgm:pt modelId="{BA80EC3C-563E-4406-973C-0451AC79CA60}" type="parTrans" cxnId="{EBD5FDDB-4C97-459D-A6D3-A98D83F86866}">
      <dgm:prSet/>
      <dgm:spPr/>
      <dgm:t>
        <a:bodyPr/>
        <a:lstStyle/>
        <a:p>
          <a:endParaRPr lang="es-ES"/>
        </a:p>
      </dgm:t>
    </dgm:pt>
    <dgm:pt modelId="{E5BADF15-CE27-4F2D-8082-B20AFCAF28DD}" type="sibTrans" cxnId="{EBD5FDDB-4C97-459D-A6D3-A98D83F86866}">
      <dgm:prSet/>
      <dgm:spPr/>
      <dgm:t>
        <a:bodyPr/>
        <a:lstStyle/>
        <a:p>
          <a:endParaRPr lang="es-ES"/>
        </a:p>
      </dgm:t>
    </dgm:pt>
    <dgm:pt modelId="{D5C0D85D-DF2E-48CC-8A00-7B9C72BA84F3}" type="pres">
      <dgm:prSet presAssocID="{9FD5F6DF-EC4D-4D21-983D-B9B04065E4DD}" presName="Name0" presStyleCnt="0">
        <dgm:presLayoutVars>
          <dgm:dir/>
          <dgm:resizeHandles val="exact"/>
        </dgm:presLayoutVars>
      </dgm:prSet>
      <dgm:spPr/>
    </dgm:pt>
    <dgm:pt modelId="{686835B3-900C-4B23-B074-D6A1F490DD5E}" type="pres">
      <dgm:prSet presAssocID="{3E65FDF6-742A-4516-8D78-A7C99B4584ED}" presName="node" presStyleLbl="node1" presStyleIdx="0" presStyleCnt="6">
        <dgm:presLayoutVars>
          <dgm:bulletEnabled val="1"/>
        </dgm:presLayoutVars>
      </dgm:prSet>
      <dgm:spPr/>
    </dgm:pt>
    <dgm:pt modelId="{093EA52B-42B1-4EA1-B635-89C240E89CD4}" type="pres">
      <dgm:prSet presAssocID="{67E289A9-DBB8-4A4E-9981-9E31BB1A56C9}" presName="sibTrans" presStyleLbl="sibTrans2D1" presStyleIdx="0" presStyleCnt="5"/>
      <dgm:spPr/>
    </dgm:pt>
    <dgm:pt modelId="{12C6F720-06BA-4F62-82D6-56131E34DD25}" type="pres">
      <dgm:prSet presAssocID="{67E289A9-DBB8-4A4E-9981-9E31BB1A56C9}" presName="connectorText" presStyleLbl="sibTrans2D1" presStyleIdx="0" presStyleCnt="5"/>
      <dgm:spPr/>
    </dgm:pt>
    <dgm:pt modelId="{07F95439-41F7-4C84-98AD-C2102B10FF05}" type="pres">
      <dgm:prSet presAssocID="{B59E1549-9F75-4E37-AA90-BDB97DE8595C}" presName="node" presStyleLbl="node1" presStyleIdx="1" presStyleCnt="6">
        <dgm:presLayoutVars>
          <dgm:bulletEnabled val="1"/>
        </dgm:presLayoutVars>
      </dgm:prSet>
      <dgm:spPr/>
    </dgm:pt>
    <dgm:pt modelId="{17745DED-9C5E-481F-80C1-6701F6611540}" type="pres">
      <dgm:prSet presAssocID="{E5BADF15-CE27-4F2D-8082-B20AFCAF28DD}" presName="sibTrans" presStyleLbl="sibTrans2D1" presStyleIdx="1" presStyleCnt="5"/>
      <dgm:spPr/>
    </dgm:pt>
    <dgm:pt modelId="{11A4C849-CEA2-480E-8865-6D1BE8D62BB8}" type="pres">
      <dgm:prSet presAssocID="{E5BADF15-CE27-4F2D-8082-B20AFCAF28DD}" presName="connectorText" presStyleLbl="sibTrans2D1" presStyleIdx="1" presStyleCnt="5"/>
      <dgm:spPr/>
    </dgm:pt>
    <dgm:pt modelId="{C2625DA6-DD08-4287-8B6B-27F3A3314E58}" type="pres">
      <dgm:prSet presAssocID="{A6D8CD18-A003-4847-A451-27E53DB90B11}" presName="node" presStyleLbl="node1" presStyleIdx="2" presStyleCnt="6">
        <dgm:presLayoutVars>
          <dgm:bulletEnabled val="1"/>
        </dgm:presLayoutVars>
      </dgm:prSet>
      <dgm:spPr/>
    </dgm:pt>
    <dgm:pt modelId="{0F2897D6-F004-4C32-A1DE-A0DF637EB64B}" type="pres">
      <dgm:prSet presAssocID="{F56E0C66-7308-4F4B-9AE3-AF58311E75AF}" presName="sibTrans" presStyleLbl="sibTrans2D1" presStyleIdx="2" presStyleCnt="5"/>
      <dgm:spPr/>
    </dgm:pt>
    <dgm:pt modelId="{CD203D91-8BF6-467E-A03B-0E205DCF059F}" type="pres">
      <dgm:prSet presAssocID="{F56E0C66-7308-4F4B-9AE3-AF58311E75AF}" presName="connectorText" presStyleLbl="sibTrans2D1" presStyleIdx="2" presStyleCnt="5"/>
      <dgm:spPr/>
    </dgm:pt>
    <dgm:pt modelId="{EECB3AD5-1C7B-48AD-8809-EC84A1EAA9C1}" type="pres">
      <dgm:prSet presAssocID="{AE59082F-35AB-41E2-9FAA-BD52A9C70027}" presName="node" presStyleLbl="node1" presStyleIdx="3" presStyleCnt="6">
        <dgm:presLayoutVars>
          <dgm:bulletEnabled val="1"/>
        </dgm:presLayoutVars>
      </dgm:prSet>
      <dgm:spPr/>
    </dgm:pt>
    <dgm:pt modelId="{941E2E85-92D2-4B48-9A3B-B78869B4B283}" type="pres">
      <dgm:prSet presAssocID="{876A902F-ECAC-4D18-8114-A4EF4A892ADA}" presName="sibTrans" presStyleLbl="sibTrans2D1" presStyleIdx="3" presStyleCnt="5"/>
      <dgm:spPr/>
    </dgm:pt>
    <dgm:pt modelId="{0D707988-79F3-4FBD-A756-56242BF5888F}" type="pres">
      <dgm:prSet presAssocID="{876A902F-ECAC-4D18-8114-A4EF4A892ADA}" presName="connectorText" presStyleLbl="sibTrans2D1" presStyleIdx="3" presStyleCnt="5"/>
      <dgm:spPr/>
    </dgm:pt>
    <dgm:pt modelId="{71F202A8-E13D-498E-92D5-9F6453516037}" type="pres">
      <dgm:prSet presAssocID="{AA4D7F24-468B-4B91-A971-DBBE49D2A4B2}" presName="node" presStyleLbl="node1" presStyleIdx="4" presStyleCnt="6">
        <dgm:presLayoutVars>
          <dgm:bulletEnabled val="1"/>
        </dgm:presLayoutVars>
      </dgm:prSet>
      <dgm:spPr/>
    </dgm:pt>
    <dgm:pt modelId="{6BF77D41-90FD-4A3C-9EAE-4C7032195975}" type="pres">
      <dgm:prSet presAssocID="{852CE3AE-9A92-4B62-AD89-44186372A828}" presName="sibTrans" presStyleLbl="sibTrans2D1" presStyleIdx="4" presStyleCnt="5"/>
      <dgm:spPr/>
    </dgm:pt>
    <dgm:pt modelId="{751912A2-11E0-4E6E-8859-C2B18A253C12}" type="pres">
      <dgm:prSet presAssocID="{852CE3AE-9A92-4B62-AD89-44186372A828}" presName="connectorText" presStyleLbl="sibTrans2D1" presStyleIdx="4" presStyleCnt="5"/>
      <dgm:spPr/>
    </dgm:pt>
    <dgm:pt modelId="{D447F07D-551B-48AD-85B4-59BBC4A2E0B8}" type="pres">
      <dgm:prSet presAssocID="{C39E3659-11A0-4F55-8AF1-0D9CDE2A889D}" presName="node" presStyleLbl="node1" presStyleIdx="5" presStyleCnt="6">
        <dgm:presLayoutVars>
          <dgm:bulletEnabled val="1"/>
        </dgm:presLayoutVars>
      </dgm:prSet>
      <dgm:spPr/>
    </dgm:pt>
  </dgm:ptLst>
  <dgm:cxnLst>
    <dgm:cxn modelId="{18599107-9B61-4490-9439-163990B0454E}" type="presOf" srcId="{852CE3AE-9A92-4B62-AD89-44186372A828}" destId="{6BF77D41-90FD-4A3C-9EAE-4C7032195975}" srcOrd="0" destOrd="0" presId="urn:microsoft.com/office/officeart/2005/8/layout/process1"/>
    <dgm:cxn modelId="{42019B1F-13C9-4B5A-86CF-8C4761151C56}" type="presOf" srcId="{67E289A9-DBB8-4A4E-9981-9E31BB1A56C9}" destId="{093EA52B-42B1-4EA1-B635-89C240E89CD4}" srcOrd="0" destOrd="0" presId="urn:microsoft.com/office/officeart/2005/8/layout/process1"/>
    <dgm:cxn modelId="{B371622F-5D38-4032-BA6D-6108512CE6B5}" srcId="{9FD5F6DF-EC4D-4D21-983D-B9B04065E4DD}" destId="{3E65FDF6-742A-4516-8D78-A7C99B4584ED}" srcOrd="0" destOrd="0" parTransId="{B20E5AE1-62F3-4E9F-BCA5-14AE79AB73DA}" sibTransId="{67E289A9-DBB8-4A4E-9981-9E31BB1A56C9}"/>
    <dgm:cxn modelId="{3879B83A-EC8F-474F-8DDA-D52AA8D5CE60}" srcId="{9FD5F6DF-EC4D-4D21-983D-B9B04065E4DD}" destId="{AA4D7F24-468B-4B91-A971-DBBE49D2A4B2}" srcOrd="4" destOrd="0" parTransId="{F869A11F-15E7-49A9-AB83-759C28EF5F4D}" sibTransId="{852CE3AE-9A92-4B62-AD89-44186372A828}"/>
    <dgm:cxn modelId="{7E14B53D-7728-4B47-9EF0-7E61CA28CF3F}" type="presOf" srcId="{E5BADF15-CE27-4F2D-8082-B20AFCAF28DD}" destId="{11A4C849-CEA2-480E-8865-6D1BE8D62BB8}" srcOrd="1" destOrd="0" presId="urn:microsoft.com/office/officeart/2005/8/layout/process1"/>
    <dgm:cxn modelId="{45374440-DCA3-4EA3-ABDD-06F8BAE56625}" type="presOf" srcId="{AE59082F-35AB-41E2-9FAA-BD52A9C70027}" destId="{EECB3AD5-1C7B-48AD-8809-EC84A1EAA9C1}" srcOrd="0" destOrd="0" presId="urn:microsoft.com/office/officeart/2005/8/layout/process1"/>
    <dgm:cxn modelId="{9A375860-3E35-4D9D-8E54-36FD55B319E9}" type="presOf" srcId="{9FD5F6DF-EC4D-4D21-983D-B9B04065E4DD}" destId="{D5C0D85D-DF2E-48CC-8A00-7B9C72BA84F3}" srcOrd="0" destOrd="0" presId="urn:microsoft.com/office/officeart/2005/8/layout/process1"/>
    <dgm:cxn modelId="{8EA21B41-F0D8-45EC-87C5-6C2DAC29E919}" srcId="{9FD5F6DF-EC4D-4D21-983D-B9B04065E4DD}" destId="{AE59082F-35AB-41E2-9FAA-BD52A9C70027}" srcOrd="3" destOrd="0" parTransId="{6056DCB3-6A3C-4A22-AE80-A76BD98D0274}" sibTransId="{876A902F-ECAC-4D18-8114-A4EF4A892ADA}"/>
    <dgm:cxn modelId="{05495C4B-FF96-4D34-9E0E-32350AE1CA12}" type="presOf" srcId="{876A902F-ECAC-4D18-8114-A4EF4A892ADA}" destId="{0D707988-79F3-4FBD-A756-56242BF5888F}" srcOrd="1" destOrd="0" presId="urn:microsoft.com/office/officeart/2005/8/layout/process1"/>
    <dgm:cxn modelId="{6A37FE6D-567F-449F-9C0A-A4569F3ADE6E}" srcId="{9FD5F6DF-EC4D-4D21-983D-B9B04065E4DD}" destId="{C39E3659-11A0-4F55-8AF1-0D9CDE2A889D}" srcOrd="5" destOrd="0" parTransId="{418ECECE-ACD7-4B33-83CB-B79526066664}" sibTransId="{9298AFBA-B0D8-4DDC-ADE7-7EFD112F925E}"/>
    <dgm:cxn modelId="{6D7AF44E-23F6-4A3E-B53A-32EED0FDA1C8}" type="presOf" srcId="{C39E3659-11A0-4F55-8AF1-0D9CDE2A889D}" destId="{D447F07D-551B-48AD-85B4-59BBC4A2E0B8}" srcOrd="0" destOrd="0" presId="urn:microsoft.com/office/officeart/2005/8/layout/process1"/>
    <dgm:cxn modelId="{8AC9F96E-5DD9-418E-8BA9-E6E4C8F1CCA6}" type="presOf" srcId="{67E289A9-DBB8-4A4E-9981-9E31BB1A56C9}" destId="{12C6F720-06BA-4F62-82D6-56131E34DD25}" srcOrd="1" destOrd="0" presId="urn:microsoft.com/office/officeart/2005/8/layout/process1"/>
    <dgm:cxn modelId="{2AE5B856-6EE1-4F6E-9F0C-B87D59B314F0}" type="presOf" srcId="{A6D8CD18-A003-4847-A451-27E53DB90B11}" destId="{C2625DA6-DD08-4287-8B6B-27F3A3314E58}" srcOrd="0" destOrd="0" presId="urn:microsoft.com/office/officeart/2005/8/layout/process1"/>
    <dgm:cxn modelId="{461B0578-3A98-4DFD-8E57-16F64CEAAA49}" srcId="{9FD5F6DF-EC4D-4D21-983D-B9B04065E4DD}" destId="{A6D8CD18-A003-4847-A451-27E53DB90B11}" srcOrd="2" destOrd="0" parTransId="{E3D9BD01-B268-470B-A526-9BBED4F7B9AD}" sibTransId="{F56E0C66-7308-4F4B-9AE3-AF58311E75AF}"/>
    <dgm:cxn modelId="{F35AC388-FB1E-486D-ADA9-3893B91683F1}" type="presOf" srcId="{B59E1549-9F75-4E37-AA90-BDB97DE8595C}" destId="{07F95439-41F7-4C84-98AD-C2102B10FF05}" srcOrd="0" destOrd="0" presId="urn:microsoft.com/office/officeart/2005/8/layout/process1"/>
    <dgm:cxn modelId="{F8037C8D-37FE-4E8C-82A2-A1DBB5511437}" type="presOf" srcId="{876A902F-ECAC-4D18-8114-A4EF4A892ADA}" destId="{941E2E85-92D2-4B48-9A3B-B78869B4B283}" srcOrd="0" destOrd="0" presId="urn:microsoft.com/office/officeart/2005/8/layout/process1"/>
    <dgm:cxn modelId="{38309690-424C-42AD-8315-584ADA8B9BA9}" type="presOf" srcId="{AA4D7F24-468B-4B91-A971-DBBE49D2A4B2}" destId="{71F202A8-E13D-498E-92D5-9F6453516037}" srcOrd="0" destOrd="0" presId="urn:microsoft.com/office/officeart/2005/8/layout/process1"/>
    <dgm:cxn modelId="{16B58897-BAD6-4509-B07E-8D07ED9D62FD}" type="presOf" srcId="{F56E0C66-7308-4F4B-9AE3-AF58311E75AF}" destId="{CD203D91-8BF6-467E-A03B-0E205DCF059F}" srcOrd="1" destOrd="0" presId="urn:microsoft.com/office/officeart/2005/8/layout/process1"/>
    <dgm:cxn modelId="{64109CD3-25FA-4B0D-B794-B6349F567876}" type="presOf" srcId="{3E65FDF6-742A-4516-8D78-A7C99B4584ED}" destId="{686835B3-900C-4B23-B074-D6A1F490DD5E}" srcOrd="0" destOrd="0" presId="urn:microsoft.com/office/officeart/2005/8/layout/process1"/>
    <dgm:cxn modelId="{EBD5FDDB-4C97-459D-A6D3-A98D83F86866}" srcId="{9FD5F6DF-EC4D-4D21-983D-B9B04065E4DD}" destId="{B59E1549-9F75-4E37-AA90-BDB97DE8595C}" srcOrd="1" destOrd="0" parTransId="{BA80EC3C-563E-4406-973C-0451AC79CA60}" sibTransId="{E5BADF15-CE27-4F2D-8082-B20AFCAF28DD}"/>
    <dgm:cxn modelId="{E5AC3FDE-84CE-4F09-A629-A45797C3D198}" type="presOf" srcId="{F56E0C66-7308-4F4B-9AE3-AF58311E75AF}" destId="{0F2897D6-F004-4C32-A1DE-A0DF637EB64B}" srcOrd="0" destOrd="0" presId="urn:microsoft.com/office/officeart/2005/8/layout/process1"/>
    <dgm:cxn modelId="{35FD84E1-4B63-448A-B5FA-575EBA70BFF6}" type="presOf" srcId="{E5BADF15-CE27-4F2D-8082-B20AFCAF28DD}" destId="{17745DED-9C5E-481F-80C1-6701F6611540}" srcOrd="0" destOrd="0" presId="urn:microsoft.com/office/officeart/2005/8/layout/process1"/>
    <dgm:cxn modelId="{910CC6E9-A889-4E25-9D6E-B5AE71C48659}" type="presOf" srcId="{852CE3AE-9A92-4B62-AD89-44186372A828}" destId="{751912A2-11E0-4E6E-8859-C2B18A253C12}" srcOrd="1" destOrd="0" presId="urn:microsoft.com/office/officeart/2005/8/layout/process1"/>
    <dgm:cxn modelId="{AFDC7D66-9E1F-4674-AFB5-D1E94CEF3138}" type="presParOf" srcId="{D5C0D85D-DF2E-48CC-8A00-7B9C72BA84F3}" destId="{686835B3-900C-4B23-B074-D6A1F490DD5E}" srcOrd="0" destOrd="0" presId="urn:microsoft.com/office/officeart/2005/8/layout/process1"/>
    <dgm:cxn modelId="{A67BB584-1D44-49F0-AE52-E290879FF073}" type="presParOf" srcId="{D5C0D85D-DF2E-48CC-8A00-7B9C72BA84F3}" destId="{093EA52B-42B1-4EA1-B635-89C240E89CD4}" srcOrd="1" destOrd="0" presId="urn:microsoft.com/office/officeart/2005/8/layout/process1"/>
    <dgm:cxn modelId="{8CD4D6E3-86FA-466F-A2CB-6A466C1B97AB}" type="presParOf" srcId="{093EA52B-42B1-4EA1-B635-89C240E89CD4}" destId="{12C6F720-06BA-4F62-82D6-56131E34DD25}" srcOrd="0" destOrd="0" presId="urn:microsoft.com/office/officeart/2005/8/layout/process1"/>
    <dgm:cxn modelId="{E6026AB6-C0E6-49FB-AD44-4E5AFC04940E}" type="presParOf" srcId="{D5C0D85D-DF2E-48CC-8A00-7B9C72BA84F3}" destId="{07F95439-41F7-4C84-98AD-C2102B10FF05}" srcOrd="2" destOrd="0" presId="urn:microsoft.com/office/officeart/2005/8/layout/process1"/>
    <dgm:cxn modelId="{E61B08D5-F14E-4F01-8D31-8F3B5D97DABA}" type="presParOf" srcId="{D5C0D85D-DF2E-48CC-8A00-7B9C72BA84F3}" destId="{17745DED-9C5E-481F-80C1-6701F6611540}" srcOrd="3" destOrd="0" presId="urn:microsoft.com/office/officeart/2005/8/layout/process1"/>
    <dgm:cxn modelId="{69C44D3E-8A52-471A-9F0A-62A7B6A69356}" type="presParOf" srcId="{17745DED-9C5E-481F-80C1-6701F6611540}" destId="{11A4C849-CEA2-480E-8865-6D1BE8D62BB8}" srcOrd="0" destOrd="0" presId="urn:microsoft.com/office/officeart/2005/8/layout/process1"/>
    <dgm:cxn modelId="{50AC6030-1C60-4FF6-97ED-B98D036B1106}" type="presParOf" srcId="{D5C0D85D-DF2E-48CC-8A00-7B9C72BA84F3}" destId="{C2625DA6-DD08-4287-8B6B-27F3A3314E58}" srcOrd="4" destOrd="0" presId="urn:microsoft.com/office/officeart/2005/8/layout/process1"/>
    <dgm:cxn modelId="{41C982A1-B0E7-4425-9D61-2E511659F645}" type="presParOf" srcId="{D5C0D85D-DF2E-48CC-8A00-7B9C72BA84F3}" destId="{0F2897D6-F004-4C32-A1DE-A0DF637EB64B}" srcOrd="5" destOrd="0" presId="urn:microsoft.com/office/officeart/2005/8/layout/process1"/>
    <dgm:cxn modelId="{2410FBEE-F156-4CE1-BC65-C1E5CCEB6055}" type="presParOf" srcId="{0F2897D6-F004-4C32-A1DE-A0DF637EB64B}" destId="{CD203D91-8BF6-467E-A03B-0E205DCF059F}" srcOrd="0" destOrd="0" presId="urn:microsoft.com/office/officeart/2005/8/layout/process1"/>
    <dgm:cxn modelId="{B50693C8-7D7C-4D1B-A20B-DFC4021172AE}" type="presParOf" srcId="{D5C0D85D-DF2E-48CC-8A00-7B9C72BA84F3}" destId="{EECB3AD5-1C7B-48AD-8809-EC84A1EAA9C1}" srcOrd="6" destOrd="0" presId="urn:microsoft.com/office/officeart/2005/8/layout/process1"/>
    <dgm:cxn modelId="{25BBF523-2D92-4B44-8833-65E8766A612E}" type="presParOf" srcId="{D5C0D85D-DF2E-48CC-8A00-7B9C72BA84F3}" destId="{941E2E85-92D2-4B48-9A3B-B78869B4B283}" srcOrd="7" destOrd="0" presId="urn:microsoft.com/office/officeart/2005/8/layout/process1"/>
    <dgm:cxn modelId="{CD7941ED-8483-4615-8F8A-59B1EDDE74BE}" type="presParOf" srcId="{941E2E85-92D2-4B48-9A3B-B78869B4B283}" destId="{0D707988-79F3-4FBD-A756-56242BF5888F}" srcOrd="0" destOrd="0" presId="urn:microsoft.com/office/officeart/2005/8/layout/process1"/>
    <dgm:cxn modelId="{70A953F9-F9DE-4269-8EC1-475660B254FB}" type="presParOf" srcId="{D5C0D85D-DF2E-48CC-8A00-7B9C72BA84F3}" destId="{71F202A8-E13D-498E-92D5-9F6453516037}" srcOrd="8" destOrd="0" presId="urn:microsoft.com/office/officeart/2005/8/layout/process1"/>
    <dgm:cxn modelId="{2A595059-18E6-4875-B3A5-8DF2D34033C5}" type="presParOf" srcId="{D5C0D85D-DF2E-48CC-8A00-7B9C72BA84F3}" destId="{6BF77D41-90FD-4A3C-9EAE-4C7032195975}" srcOrd="9" destOrd="0" presId="urn:microsoft.com/office/officeart/2005/8/layout/process1"/>
    <dgm:cxn modelId="{1F2DD519-90A0-48E6-A950-AC0CB9A8754C}" type="presParOf" srcId="{6BF77D41-90FD-4A3C-9EAE-4C7032195975}" destId="{751912A2-11E0-4E6E-8859-C2B18A253C12}" srcOrd="0" destOrd="0" presId="urn:microsoft.com/office/officeart/2005/8/layout/process1"/>
    <dgm:cxn modelId="{79084FB4-0344-4891-91B0-94A82FED0C71}" type="presParOf" srcId="{D5C0D85D-DF2E-48CC-8A00-7B9C72BA84F3}" destId="{D447F07D-551B-48AD-85B4-59BBC4A2E0B8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835B3-900C-4B23-B074-D6A1F490DD5E}">
      <dsp:nvSpPr>
        <dsp:cNvPr id="0" name=""/>
        <dsp:cNvSpPr/>
      </dsp:nvSpPr>
      <dsp:spPr>
        <a:xfrm>
          <a:off x="0" y="200104"/>
          <a:ext cx="1314449" cy="788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1977</a:t>
          </a:r>
        </a:p>
      </dsp:txBody>
      <dsp:txXfrm>
        <a:off x="23099" y="223203"/>
        <a:ext cx="1268251" cy="742472"/>
      </dsp:txXfrm>
    </dsp:sp>
    <dsp:sp modelId="{093EA52B-42B1-4EA1-B635-89C240E89CD4}">
      <dsp:nvSpPr>
        <dsp:cNvPr id="0" name=""/>
        <dsp:cNvSpPr/>
      </dsp:nvSpPr>
      <dsp:spPr>
        <a:xfrm>
          <a:off x="1445895" y="431448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1445895" y="496645"/>
        <a:ext cx="195064" cy="195589"/>
      </dsp:txXfrm>
    </dsp:sp>
    <dsp:sp modelId="{07F95439-41F7-4C84-98AD-C2102B10FF05}">
      <dsp:nvSpPr>
        <dsp:cNvPr id="0" name=""/>
        <dsp:cNvSpPr/>
      </dsp:nvSpPr>
      <dsp:spPr>
        <a:xfrm>
          <a:off x="1840230" y="200104"/>
          <a:ext cx="1314449" cy="788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400" kern="1200" dirty="0"/>
            <a:t>1982</a:t>
          </a:r>
          <a:endParaRPr lang="es-ES" sz="3400" kern="1200" dirty="0"/>
        </a:p>
      </dsp:txBody>
      <dsp:txXfrm>
        <a:off x="1863329" y="223203"/>
        <a:ext cx="1268251" cy="742472"/>
      </dsp:txXfrm>
    </dsp:sp>
    <dsp:sp modelId="{17745DED-9C5E-481F-80C1-6701F6611540}">
      <dsp:nvSpPr>
        <dsp:cNvPr id="0" name=""/>
        <dsp:cNvSpPr/>
      </dsp:nvSpPr>
      <dsp:spPr>
        <a:xfrm>
          <a:off x="3286125" y="431448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3286125" y="496645"/>
        <a:ext cx="195064" cy="195589"/>
      </dsp:txXfrm>
    </dsp:sp>
    <dsp:sp modelId="{C2625DA6-DD08-4287-8B6B-27F3A3314E58}">
      <dsp:nvSpPr>
        <dsp:cNvPr id="0" name=""/>
        <dsp:cNvSpPr/>
      </dsp:nvSpPr>
      <dsp:spPr>
        <a:xfrm>
          <a:off x="3680460" y="200104"/>
          <a:ext cx="1314449" cy="788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1997</a:t>
          </a:r>
        </a:p>
      </dsp:txBody>
      <dsp:txXfrm>
        <a:off x="3703559" y="223203"/>
        <a:ext cx="1268251" cy="742472"/>
      </dsp:txXfrm>
    </dsp:sp>
    <dsp:sp modelId="{0F2897D6-F004-4C32-A1DE-A0DF637EB64B}">
      <dsp:nvSpPr>
        <dsp:cNvPr id="0" name=""/>
        <dsp:cNvSpPr/>
      </dsp:nvSpPr>
      <dsp:spPr>
        <a:xfrm>
          <a:off x="5126355" y="431448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5126355" y="496645"/>
        <a:ext cx="195064" cy="195589"/>
      </dsp:txXfrm>
    </dsp:sp>
    <dsp:sp modelId="{EECB3AD5-1C7B-48AD-8809-EC84A1EAA9C1}">
      <dsp:nvSpPr>
        <dsp:cNvPr id="0" name=""/>
        <dsp:cNvSpPr/>
      </dsp:nvSpPr>
      <dsp:spPr>
        <a:xfrm>
          <a:off x="5520690" y="200104"/>
          <a:ext cx="1314449" cy="788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2015</a:t>
          </a:r>
        </a:p>
      </dsp:txBody>
      <dsp:txXfrm>
        <a:off x="5543789" y="223203"/>
        <a:ext cx="1268251" cy="742472"/>
      </dsp:txXfrm>
    </dsp:sp>
    <dsp:sp modelId="{941E2E85-92D2-4B48-9A3B-B78869B4B283}">
      <dsp:nvSpPr>
        <dsp:cNvPr id="0" name=""/>
        <dsp:cNvSpPr/>
      </dsp:nvSpPr>
      <dsp:spPr>
        <a:xfrm>
          <a:off x="6966585" y="431448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6966585" y="496645"/>
        <a:ext cx="195064" cy="195589"/>
      </dsp:txXfrm>
    </dsp:sp>
    <dsp:sp modelId="{71F202A8-E13D-498E-92D5-9F6453516037}">
      <dsp:nvSpPr>
        <dsp:cNvPr id="0" name=""/>
        <dsp:cNvSpPr/>
      </dsp:nvSpPr>
      <dsp:spPr>
        <a:xfrm>
          <a:off x="7360920" y="200104"/>
          <a:ext cx="1314449" cy="788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2017</a:t>
          </a:r>
        </a:p>
      </dsp:txBody>
      <dsp:txXfrm>
        <a:off x="7384019" y="223203"/>
        <a:ext cx="1268251" cy="742472"/>
      </dsp:txXfrm>
    </dsp:sp>
    <dsp:sp modelId="{6BF77D41-90FD-4A3C-9EAE-4C7032195975}">
      <dsp:nvSpPr>
        <dsp:cNvPr id="0" name=""/>
        <dsp:cNvSpPr/>
      </dsp:nvSpPr>
      <dsp:spPr>
        <a:xfrm>
          <a:off x="8806814" y="431448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8806814" y="496645"/>
        <a:ext cx="195064" cy="195589"/>
      </dsp:txXfrm>
    </dsp:sp>
    <dsp:sp modelId="{D447F07D-551B-48AD-85B4-59BBC4A2E0B8}">
      <dsp:nvSpPr>
        <dsp:cNvPr id="0" name=""/>
        <dsp:cNvSpPr/>
      </dsp:nvSpPr>
      <dsp:spPr>
        <a:xfrm>
          <a:off x="9201149" y="200104"/>
          <a:ext cx="1314449" cy="788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…</a:t>
          </a:r>
        </a:p>
      </dsp:txBody>
      <dsp:txXfrm>
        <a:off x="9224248" y="223203"/>
        <a:ext cx="1268251" cy="742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29.452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30.108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30.967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31.966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1 6 24575,'0'-5'0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32.746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33.663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1 1 24575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56.645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1 1 24575,'0'4'0,"1"1"0,0-1 0,1 1 0,-1-1 0,1 1 0,0-1 0,0 0 0,0 0 0,1 0 0,-1 0 0,6 6 0,36 37 0,122 95 0,-130-101 0,6 6 0,97 86 0,-67-62 0,17 32 0,-60-76 0,9 10 0,35 43 0,6 19 0,-50-61 0,48 51 0,-60-71 0,-1 1 0,19 30 0,-25-33 0,1-1 0,1 0 0,0 0 0,1-1 0,21 18 0,-16-17 0,-1 1 0,-1 1 0,-1 1 0,15 21 0,22 26 0,2-12 0,-30-31 0,24 31 0,-14-8 0,-18-23 0,0-1 0,2 0 0,1-1 0,23 19 0,-25-23 0,0 0 0,-1 1 0,18 27 0,27 28 0,-10-17 0,77 109 0,-106-126 0,-19-30 0,1-1 0,0 0 0,0 0 0,1 0 0,0-1 0,8 9 0,17 11 0,-19-17 0,-1-1 0,0 2 0,-1-1 0,0 1 0,9 13 0,-7-8 0,1 0 0,0-1 0,19 17 0,-6-9 0,-7-6 0,24 28 0,-25-26 0,1-1 0,29 22 0,-32-27 0,0 0 0,0 1 0,-2 0 0,0 1 0,15 20 0,-18-22 0,-1 0 0,2-1 0,-1 0 0,2-1 0,-1 0 0,16 9 0,-8-5 0,25 24 0,-20-16 0,1-2 0,53 33 0,-10-7 0,-26-18 0,1-2 0,1-2 0,1-2 0,61 21 0,-68-30 0,0-2 0,0-2 0,71 8 0,25 9 0,-99-17 0,-1-2 0,72 6 0,-91-13 0,0 1 0,1 0 0,-1 1 0,0 1 0,0 1 0,0 0 0,-1 0 0,25 13 0,-17-8 0,1 0 0,0-2 0,1 0 0,0-2 0,0 0 0,32 1 0,149-5 0,-96-3 0,478 2 0,-553-3 0,0-1 0,0-2 0,-1-1 0,55-19 0,-27-2 0,-49 22 0,1-1 0,-1 2 0,25-8 0,-13 6 0,0-1 0,-1-1 0,0-1 0,30-18 0,38-11 0,-64 29 0,49-26 0,-55 25 0,-15 8 0,0 0 0,0 0 0,-1-1 0,1 0 0,-1 0 0,8-7 0,-6 4 0,1 0 0,0 1 0,0 0 0,11-6 0,26-21 0,76-70 0,-111 95 0,-1 0 0,2 1 0,19-10 0,-21 12 0,0 0 0,0 0 0,-1-1 0,0 0 0,0 0 0,11-13 0,-11 10 0,1 0 0,0 1 0,0 0 0,0 0 0,1 1 0,0 0 0,21-10 0,-24 12 0,0 0 0,-1-1 0,0 1 0,0-1 0,0-1 0,-1 1 0,1-1 0,-2 0 0,5-7 0,6-8 0,6-6 0,-5 7 0,0 0 0,-2-2 0,19-36 0,-21 34 0,2 1 0,0 1 0,1 1 0,1 0 0,1 1 0,23-22 0,-28 32 12,1 1-1,29-18 1,-12 8-1412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57.383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5:58.308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1 0 24575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05:26:00.276"/>
    </inkml:context>
    <inkml:brush xml:id="br0">
      <inkml:brushProperty name="width" value="0.2" units="cm"/>
      <inkml:brushProperty name="height" value="0.2" units="cm"/>
      <inkml:brushProperty name="color" value="#AB008B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5B077-D5E9-454F-AB85-F4D09F25A19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5379E-6458-4C3C-93CE-DC9EB1C19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734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222222"/>
                </a:solidFill>
                <a:effectLst/>
                <a:latin typeface="Helvetica Neue"/>
              </a:rPr>
              <a:t> 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Helvetica Neue"/>
              </a:rPr>
              <a:t>Tropicalidad</a:t>
            </a:r>
            <a:r>
              <a:rPr lang="es-ES" b="0" i="0" dirty="0">
                <a:solidFill>
                  <a:srgbClr val="222222"/>
                </a:solidFill>
                <a:effectLst/>
                <a:latin typeface="Helvetica Neue"/>
              </a:rPr>
              <a:t> de altura, que lo convierte en una zona muy sui generis, pues combina riesgos de heladas con sequías con inundaciones y granizadas, , todo al mismo tiempo, pero eso también la ha convertido en una zona de almacenamiento de conocimientos espectacular y de agricultores altamente resilientes.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5379E-6458-4C3C-93CE-DC9EB1C1996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551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5379E-6458-4C3C-93CE-DC9EB1C1996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0139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El </a:t>
            </a:r>
            <a:r>
              <a:rPr lang="es-E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trade</a:t>
            </a:r>
            <a:r>
              <a:rPr lang="es-E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off es un concepto de renunciar algunas cosas para beneficiarse de otras.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5379E-6458-4C3C-93CE-DC9EB1C1996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586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222222"/>
                </a:solidFill>
                <a:effectLst/>
                <a:latin typeface="Helvetica Neue"/>
              </a:rPr>
              <a:t>tradición reactiva, plantean respuestas no solo de adaptación "pasiva" sino también de mitigación y ya están planteando porqué no se trabaja con almacenamiento de carbono.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5379E-6458-4C3C-93CE-DC9EB1C1996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531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E91940-BC8B-46B1-8858-1B4772AF8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E68437-6553-4A98-977C-177530A61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E17C1-7069-4C24-8A71-FD478519F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CBAB2B-F922-49FA-8024-17D9E6CA2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B7E3B9-2BC3-44EC-A3C5-61DAC8EDB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472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6C19F8-9875-4264-B856-268E797AF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2F60FE-CCEF-47BE-A1B3-8CDE7E1D1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E3B8AA-65AE-4FA1-A787-9E9939E7D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60759B-1E49-4C2D-9F12-E8D42B3AA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80B70A-E782-4C6B-973D-ED9426312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A1C3D300-3A14-4915-85A7-5A43AED811C2}"/>
              </a:ext>
            </a:extLst>
          </p:cNvPr>
          <p:cNvSpPr/>
          <p:nvPr userDrawn="1"/>
        </p:nvSpPr>
        <p:spPr>
          <a:xfrm>
            <a:off x="9143986" y="5556414"/>
            <a:ext cx="2274769" cy="129189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08309B6-D74C-4879-8BDA-59B05510423A}"/>
              </a:ext>
            </a:extLst>
          </p:cNvPr>
          <p:cNvSpPr/>
          <p:nvPr userDrawn="1"/>
        </p:nvSpPr>
        <p:spPr>
          <a:xfrm rot="18752521">
            <a:off x="9505197" y="5855287"/>
            <a:ext cx="643350" cy="6433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0F392F16-F680-41EF-AA16-A1729182DE50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riángulo isósceles 30">
            <a:extLst>
              <a:ext uri="{FF2B5EF4-FFF2-40B4-BE49-F238E27FC236}">
                <a16:creationId xmlns:a16="http://schemas.microsoft.com/office/drawing/2014/main" id="{2834F097-7063-46A5-82ED-12E2A688A45F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AC1BA62E-675F-4E7F-B029-FE98D4797102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  <p:sp>
        <p:nvSpPr>
          <p:cNvPr id="33" name="Triángulo isósceles 32">
            <a:extLst>
              <a:ext uri="{FF2B5EF4-FFF2-40B4-BE49-F238E27FC236}">
                <a16:creationId xmlns:a16="http://schemas.microsoft.com/office/drawing/2014/main" id="{860BCEBE-1785-4C91-B584-6A4B22B7C3A3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1669EBF4-1612-44BA-851F-633254A8F7CD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CAFD6BD7-A576-4ED6-974D-7EFDA0C6AAFB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945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20462-B1CA-4FA1-8CF3-0EAD98576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F4A30C-EE07-4FCB-B369-460639EC3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0C3235-E8B3-4FFF-810A-FDC88C16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3435E7-F96E-4216-AEC8-E946920CB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4269E0-7420-44C9-8AA3-1A4D7F894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38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A307D2-3FC2-4739-A817-77E7A5C74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09EE45-70AC-4282-8346-B8BA6C7B2F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3FBCAE-2665-410A-B5A1-238AECDB5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426010-8A86-4449-A0B9-78BD4EE97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7B8AAE-E241-4077-A95A-B6BF74785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B0A86F-9D94-49EF-9396-B4FE7C46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AC84C21-BFE1-466A-AA70-887427D717DD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45194C20-1226-4499-86B9-19791BC36DF5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8418CECF-B80F-42DB-8639-175121DE6FA6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  <p:sp>
        <p:nvSpPr>
          <p:cNvPr id="11" name="Triángulo isósceles 10">
            <a:extLst>
              <a:ext uri="{FF2B5EF4-FFF2-40B4-BE49-F238E27FC236}">
                <a16:creationId xmlns:a16="http://schemas.microsoft.com/office/drawing/2014/main" id="{B4D6D3CB-7EC7-4D8F-B0BC-C6A33BC29689}"/>
              </a:ext>
            </a:extLst>
          </p:cNvPr>
          <p:cNvSpPr/>
          <p:nvPr userDrawn="1"/>
        </p:nvSpPr>
        <p:spPr>
          <a:xfrm>
            <a:off x="9143986" y="5556414"/>
            <a:ext cx="2274769" cy="129189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1ECE815-D5C8-4D4F-8F1C-B1B0F3B49ABD}"/>
              </a:ext>
            </a:extLst>
          </p:cNvPr>
          <p:cNvSpPr/>
          <p:nvPr userDrawn="1"/>
        </p:nvSpPr>
        <p:spPr>
          <a:xfrm rot="18752521">
            <a:off x="9505197" y="5855287"/>
            <a:ext cx="643350" cy="6433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riángulo isósceles 12">
            <a:extLst>
              <a:ext uri="{FF2B5EF4-FFF2-40B4-BE49-F238E27FC236}">
                <a16:creationId xmlns:a16="http://schemas.microsoft.com/office/drawing/2014/main" id="{B5ACA1BD-FD9A-4D59-860B-FFD335A8B65A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796C29-92C1-4C50-BAF9-D539BAA2AD89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5D966765-93F5-4AFA-91BC-A6BE3B9A01D4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622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1D5CBA-A080-40FD-8A49-107F65607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04BE85-DF01-4821-81AF-670E9D240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F15657-428A-45E6-970F-1F396A6CB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D9BE14E-0544-48A0-9927-FBE0FC024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78CAAB5-A822-49A7-A917-8126435A0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0072C27-1B6D-45D6-B2B6-68139E42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37C0357-F145-498D-8951-947B56DB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BA4DE8D-475D-444C-A132-E3C403E6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16" name="Triángulo isósceles 15">
            <a:extLst>
              <a:ext uri="{FF2B5EF4-FFF2-40B4-BE49-F238E27FC236}">
                <a16:creationId xmlns:a16="http://schemas.microsoft.com/office/drawing/2014/main" id="{2E9E7272-2BF9-4CE6-B79E-57B16D992E2A}"/>
              </a:ext>
            </a:extLst>
          </p:cNvPr>
          <p:cNvSpPr/>
          <p:nvPr userDrawn="1"/>
        </p:nvSpPr>
        <p:spPr>
          <a:xfrm>
            <a:off x="9143986" y="5556414"/>
            <a:ext cx="2274769" cy="129189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6ADBCC1-6546-4C1C-9E2D-6F4A5E18FD79}"/>
              </a:ext>
            </a:extLst>
          </p:cNvPr>
          <p:cNvSpPr/>
          <p:nvPr userDrawn="1"/>
        </p:nvSpPr>
        <p:spPr>
          <a:xfrm rot="18752521">
            <a:off x="9505197" y="5855287"/>
            <a:ext cx="643350" cy="6433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riángulo isósceles 18">
            <a:extLst>
              <a:ext uri="{FF2B5EF4-FFF2-40B4-BE49-F238E27FC236}">
                <a16:creationId xmlns:a16="http://schemas.microsoft.com/office/drawing/2014/main" id="{99ED51D1-84A3-41A8-8656-34D92C0A5593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ECF4FE-995A-40F2-A79A-C71C35370D6C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6BA776EB-CDC7-4C11-A13E-7139EBBFD952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008F1B8-A790-456D-8A3B-D7549A21CF77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Triángulo isósceles 21">
            <a:extLst>
              <a:ext uri="{FF2B5EF4-FFF2-40B4-BE49-F238E27FC236}">
                <a16:creationId xmlns:a16="http://schemas.microsoft.com/office/drawing/2014/main" id="{01B0ABFF-5E04-4D24-8C39-B1DC35A6E571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6714E86B-6349-4C2C-870D-CAE138476004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28557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2D452-5446-44A2-A66C-E883667E9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8792E8D-6F18-4B45-BC8C-682F457B3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9AC6D7-CC1D-4F80-B6B6-484FD1DDD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0BA8CE3-FAA1-4621-BB79-F12C4D7F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Marcador de número de diapositiva 6">
            <a:extLst>
              <a:ext uri="{FF2B5EF4-FFF2-40B4-BE49-F238E27FC236}">
                <a16:creationId xmlns:a16="http://schemas.microsoft.com/office/drawing/2014/main" id="{E68455F0-2E42-4267-9AD0-53789BAB249B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AA08EA-1764-4100-82AF-36FF65A59D3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9721538E-D0CB-4ABA-9FA6-2D3F02F6FDFA}"/>
              </a:ext>
            </a:extLst>
          </p:cNvPr>
          <p:cNvSpPr/>
          <p:nvPr userDrawn="1"/>
        </p:nvSpPr>
        <p:spPr>
          <a:xfrm>
            <a:off x="9143986" y="5556414"/>
            <a:ext cx="2274769" cy="129189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BC4CD7E-64FD-4AAA-8415-61C3FF68BB58}"/>
              </a:ext>
            </a:extLst>
          </p:cNvPr>
          <p:cNvSpPr/>
          <p:nvPr userDrawn="1"/>
        </p:nvSpPr>
        <p:spPr>
          <a:xfrm rot="18752521">
            <a:off x="9505197" y="5855287"/>
            <a:ext cx="643350" cy="6433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E97163E-35F1-495F-A64D-032F3F67D4D6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Triángulo isósceles 19">
            <a:extLst>
              <a:ext uri="{FF2B5EF4-FFF2-40B4-BE49-F238E27FC236}">
                <a16:creationId xmlns:a16="http://schemas.microsoft.com/office/drawing/2014/main" id="{A681B57A-0884-48E1-88E2-52EBBF29FCE9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E934FB3D-956C-4239-B28F-160E08D29494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  <p:sp>
        <p:nvSpPr>
          <p:cNvPr id="22" name="Triángulo isósceles 21">
            <a:extLst>
              <a:ext uri="{FF2B5EF4-FFF2-40B4-BE49-F238E27FC236}">
                <a16:creationId xmlns:a16="http://schemas.microsoft.com/office/drawing/2014/main" id="{75428C7A-4A44-46F6-B2F6-8646C1D04BC0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526010B-F2B9-4A76-8A0E-240013FFC09C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0D36BE7C-DAE7-4AF5-810F-73474E05BFBB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6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81B207C-14BB-4A43-803E-90DD04BBD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2F99AD-B934-488C-B354-423E926AA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C70832-49A8-4081-A327-8354CC04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riángulo isósceles 10">
            <a:extLst>
              <a:ext uri="{FF2B5EF4-FFF2-40B4-BE49-F238E27FC236}">
                <a16:creationId xmlns:a16="http://schemas.microsoft.com/office/drawing/2014/main" id="{C26C659E-AD87-4E9B-8067-DF91EE94E58F}"/>
              </a:ext>
            </a:extLst>
          </p:cNvPr>
          <p:cNvSpPr/>
          <p:nvPr userDrawn="1"/>
        </p:nvSpPr>
        <p:spPr>
          <a:xfrm>
            <a:off x="9143986" y="5556414"/>
            <a:ext cx="2274769" cy="129189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DAF440F-B608-480F-BD4A-FEBD89383802}"/>
              </a:ext>
            </a:extLst>
          </p:cNvPr>
          <p:cNvSpPr/>
          <p:nvPr userDrawn="1"/>
        </p:nvSpPr>
        <p:spPr>
          <a:xfrm rot="18752521">
            <a:off x="9505197" y="5855287"/>
            <a:ext cx="643350" cy="6433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902BC26-5586-411B-8336-5BB5DA2F9F8B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riángulo isósceles 14">
            <a:extLst>
              <a:ext uri="{FF2B5EF4-FFF2-40B4-BE49-F238E27FC236}">
                <a16:creationId xmlns:a16="http://schemas.microsoft.com/office/drawing/2014/main" id="{2D6D3B9C-902F-4FAD-A105-E64B579EFB65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D0F8F4C9-4F3A-42C5-8A03-E96240B81E33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  <p:sp>
        <p:nvSpPr>
          <p:cNvPr id="17" name="Triángulo isósceles 16">
            <a:extLst>
              <a:ext uri="{FF2B5EF4-FFF2-40B4-BE49-F238E27FC236}">
                <a16:creationId xmlns:a16="http://schemas.microsoft.com/office/drawing/2014/main" id="{45E10A52-2629-487E-B660-DC1F531ECE13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6F94403-597D-4A39-AAB6-ACDDDF8FDDFB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84200EBF-CF84-428D-B555-D0ED559441CE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845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B103F9-B8CC-444C-8AF1-D2FF027E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54D84C-D442-48D1-900A-1334955B5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D9495B-7A3D-4DC4-9A89-DA741BCE6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850106-8899-4D2C-802D-0F8106CE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A31E8E-FA9F-40A8-99FA-C20F4AF78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72F6A7-1253-44D4-B166-65468CC5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riángulo isósceles 10">
            <a:extLst>
              <a:ext uri="{FF2B5EF4-FFF2-40B4-BE49-F238E27FC236}">
                <a16:creationId xmlns:a16="http://schemas.microsoft.com/office/drawing/2014/main" id="{02FE2331-D2E5-40AC-B6D5-3C405D087C76}"/>
              </a:ext>
            </a:extLst>
          </p:cNvPr>
          <p:cNvSpPr/>
          <p:nvPr userDrawn="1"/>
        </p:nvSpPr>
        <p:spPr>
          <a:xfrm>
            <a:off x="9143986" y="5556414"/>
            <a:ext cx="2274769" cy="129189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1DF1DB1-DBB0-48B5-AD72-D95AAE8E8DF6}"/>
              </a:ext>
            </a:extLst>
          </p:cNvPr>
          <p:cNvSpPr/>
          <p:nvPr userDrawn="1"/>
        </p:nvSpPr>
        <p:spPr>
          <a:xfrm rot="18752521">
            <a:off x="9505197" y="5855287"/>
            <a:ext cx="643350" cy="6433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C8E6C6D-43A8-4526-BD05-A3A08263F751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Triángulo isósceles 17">
            <a:extLst>
              <a:ext uri="{FF2B5EF4-FFF2-40B4-BE49-F238E27FC236}">
                <a16:creationId xmlns:a16="http://schemas.microsoft.com/office/drawing/2014/main" id="{2A7E227A-2240-4D82-9EA3-067EF6F4C8C8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36F41E46-D4D6-4E8A-87CC-9458D194E07F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  <p:sp>
        <p:nvSpPr>
          <p:cNvPr id="20" name="Triángulo isósceles 19">
            <a:extLst>
              <a:ext uri="{FF2B5EF4-FFF2-40B4-BE49-F238E27FC236}">
                <a16:creationId xmlns:a16="http://schemas.microsoft.com/office/drawing/2014/main" id="{E155EF8B-27EF-4FC6-8721-678AE6F28743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15A5545-2DEF-4020-8667-F50A96DEF8F3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4BB5B123-AD2D-43BF-B2C9-C0D7CAF09A44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72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8CED13-2245-4E24-942D-BBE75E6C9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EE24BD-66DE-44FE-BE46-70F8DCFAA7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01F94C-E997-4157-896C-ACBD3310B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69844E-3FF7-421F-AFC1-1E40A5770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B18C05-327B-45F7-A970-05BBAB42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96B0F6-B739-4D82-9895-6B859BC8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BCD9FCF-2B90-48F3-9DE2-F7101524677A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Triángulo isósceles 15">
            <a:extLst>
              <a:ext uri="{FF2B5EF4-FFF2-40B4-BE49-F238E27FC236}">
                <a16:creationId xmlns:a16="http://schemas.microsoft.com/office/drawing/2014/main" id="{0208DDEE-03A5-4BA7-8FCD-2B7ADBBD1648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26CC2990-F97A-4E62-B353-1D39D09195FD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  <p:sp>
        <p:nvSpPr>
          <p:cNvPr id="18" name="Triángulo isósceles 17">
            <a:extLst>
              <a:ext uri="{FF2B5EF4-FFF2-40B4-BE49-F238E27FC236}">
                <a16:creationId xmlns:a16="http://schemas.microsoft.com/office/drawing/2014/main" id="{1A1E5E2A-739D-44B0-9D9E-75FDA0335512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0CE0CFA-6235-49BE-954A-8F588E67EE43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1469E378-6930-4337-9EB8-A03A4F6F78AE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489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82393E-4055-42F6-8753-F0DF3C5E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2350DF-48AF-45B4-B5D3-D00B2F067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5E7222-C1CF-4B09-AA39-E9D47FAA3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2E4830-86F4-48D0-930D-AF83D13F0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37F56A-8E32-4F64-A48E-6C47870EE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380DA4E9-5BDD-4409-B8CC-2B8B579BD202}"/>
              </a:ext>
            </a:extLst>
          </p:cNvPr>
          <p:cNvSpPr/>
          <p:nvPr userDrawn="1"/>
        </p:nvSpPr>
        <p:spPr>
          <a:xfrm>
            <a:off x="9143986" y="5556414"/>
            <a:ext cx="2274769" cy="129189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C50250D-2C0B-4637-8E2C-7559F5888E05}"/>
              </a:ext>
            </a:extLst>
          </p:cNvPr>
          <p:cNvSpPr/>
          <p:nvPr userDrawn="1"/>
        </p:nvSpPr>
        <p:spPr>
          <a:xfrm rot="18752521">
            <a:off x="9505197" y="5855287"/>
            <a:ext cx="643350" cy="6433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B602446-CB08-4A4B-AF2D-971067DC0706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Triángulo isósceles 16">
            <a:extLst>
              <a:ext uri="{FF2B5EF4-FFF2-40B4-BE49-F238E27FC236}">
                <a16:creationId xmlns:a16="http://schemas.microsoft.com/office/drawing/2014/main" id="{A7DE2476-721E-45E1-91A5-A5B34DAEE8E7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06B3EC54-9962-4992-B3A8-A77F458670A8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  <p:sp>
        <p:nvSpPr>
          <p:cNvPr id="19" name="Triángulo isósceles 18">
            <a:extLst>
              <a:ext uri="{FF2B5EF4-FFF2-40B4-BE49-F238E27FC236}">
                <a16:creationId xmlns:a16="http://schemas.microsoft.com/office/drawing/2014/main" id="{68B9F7B2-2F9A-45FF-ADB3-53CDC7F0C67F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AE6F08E-5082-44BF-BB69-58A9856289B9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2D896064-6D65-4AD9-9BD9-6599FEE9BF5E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1712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DAEA97-B674-4718-A593-A72861D19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A58D89-D57D-4286-9312-D93809102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806B52-E088-41F2-936C-C4AD4629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88B1DC-81DE-43BB-9B2C-2E4E837E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6AECCA-A375-4BB8-BF84-104AD2B70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ED115AB0-FEAF-4CBF-8CF5-49CD5B3DC23D}"/>
              </a:ext>
            </a:extLst>
          </p:cNvPr>
          <p:cNvSpPr/>
          <p:nvPr userDrawn="1"/>
        </p:nvSpPr>
        <p:spPr>
          <a:xfrm>
            <a:off x="9143986" y="5556414"/>
            <a:ext cx="2274769" cy="129189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003DCA8-D098-4C91-B0D7-28347E09CF9C}"/>
              </a:ext>
            </a:extLst>
          </p:cNvPr>
          <p:cNvSpPr/>
          <p:nvPr userDrawn="1"/>
        </p:nvSpPr>
        <p:spPr>
          <a:xfrm rot="18752521">
            <a:off x="9505197" y="5855287"/>
            <a:ext cx="643350" cy="64335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9C2D69E-EA53-4A84-9E49-6DADB73671C2}"/>
              </a:ext>
            </a:extLst>
          </p:cNvPr>
          <p:cNvSpPr/>
          <p:nvPr userDrawn="1"/>
        </p:nvSpPr>
        <p:spPr>
          <a:xfrm rot="2321458">
            <a:off x="10173863" y="1485286"/>
            <a:ext cx="1759856" cy="1759856"/>
          </a:xfrm>
          <a:prstGeom prst="rect">
            <a:avLst/>
          </a:prstGeom>
          <a:solidFill>
            <a:srgbClr val="C5BE8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Triángulo isósceles 16">
            <a:extLst>
              <a:ext uri="{FF2B5EF4-FFF2-40B4-BE49-F238E27FC236}">
                <a16:creationId xmlns:a16="http://schemas.microsoft.com/office/drawing/2014/main" id="{20E35C0A-AC35-4222-8C16-90CB30305B84}"/>
              </a:ext>
            </a:extLst>
          </p:cNvPr>
          <p:cNvSpPr/>
          <p:nvPr userDrawn="1"/>
        </p:nvSpPr>
        <p:spPr>
          <a:xfrm rot="16200000">
            <a:off x="11295470" y="2888070"/>
            <a:ext cx="1259660" cy="533400"/>
          </a:xfrm>
          <a:prstGeom prst="triangle">
            <a:avLst>
              <a:gd name="adj" fmla="val 4292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78A766A6-CC93-43E7-B22A-028E5F7360B1}"/>
              </a:ext>
            </a:extLst>
          </p:cNvPr>
          <p:cNvSpPr/>
          <p:nvPr userDrawn="1"/>
        </p:nvSpPr>
        <p:spPr>
          <a:xfrm>
            <a:off x="10766660" y="0"/>
            <a:ext cx="1425341" cy="2038166"/>
          </a:xfrm>
          <a:custGeom>
            <a:avLst/>
            <a:gdLst>
              <a:gd name="connsiteX0" fmla="*/ 882851 w 1425341"/>
              <a:gd name="connsiteY0" fmla="*/ 0 h 2038166"/>
              <a:gd name="connsiteX1" fmla="*/ 1425341 w 1425341"/>
              <a:gd name="connsiteY1" fmla="*/ 0 h 2038166"/>
              <a:gd name="connsiteX2" fmla="*/ 1425341 w 1425341"/>
              <a:gd name="connsiteY2" fmla="*/ 2038166 h 2038166"/>
              <a:gd name="connsiteX3" fmla="*/ 0 w 1425341"/>
              <a:gd name="connsiteY3" fmla="*/ 886442 h 2038166"/>
              <a:gd name="connsiteX4" fmla="*/ 882851 w 1425341"/>
              <a:gd name="connsiteY4" fmla="*/ 0 h 203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341" h="2038166">
                <a:moveTo>
                  <a:pt x="882851" y="0"/>
                </a:moveTo>
                <a:lnTo>
                  <a:pt x="1425341" y="0"/>
                </a:lnTo>
                <a:lnTo>
                  <a:pt x="1425341" y="2038166"/>
                </a:lnTo>
                <a:lnTo>
                  <a:pt x="0" y="886442"/>
                </a:lnTo>
                <a:lnTo>
                  <a:pt x="882851" y="0"/>
                </a:lnTo>
                <a:close/>
              </a:path>
            </a:pathLst>
          </a:cu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s-ES" dirty="0"/>
              <a:t>z</a:t>
            </a:r>
          </a:p>
        </p:txBody>
      </p:sp>
      <p:sp>
        <p:nvSpPr>
          <p:cNvPr id="22" name="Triángulo isósceles 21">
            <a:extLst>
              <a:ext uri="{FF2B5EF4-FFF2-40B4-BE49-F238E27FC236}">
                <a16:creationId xmlns:a16="http://schemas.microsoft.com/office/drawing/2014/main" id="{EF86AAC5-5906-46AE-8B49-7CADFBDF2CE5}"/>
              </a:ext>
            </a:extLst>
          </p:cNvPr>
          <p:cNvSpPr/>
          <p:nvPr userDrawn="1"/>
        </p:nvSpPr>
        <p:spPr>
          <a:xfrm rot="5400000">
            <a:off x="305971" y="516354"/>
            <a:ext cx="584796" cy="28233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B9DAF96-F089-4082-A921-8BF57F545544}"/>
              </a:ext>
            </a:extLst>
          </p:cNvPr>
          <p:cNvSpPr/>
          <p:nvPr userDrawn="1"/>
        </p:nvSpPr>
        <p:spPr>
          <a:xfrm rot="19006767">
            <a:off x="382738" y="1386943"/>
            <a:ext cx="431260" cy="483346"/>
          </a:xfrm>
          <a:prstGeom prst="rect">
            <a:avLst/>
          </a:prstGeom>
          <a:solidFill>
            <a:schemeClr val="accent1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DFDE5663-AE76-452A-8B92-C472490D5E70}"/>
              </a:ext>
            </a:extLst>
          </p:cNvPr>
          <p:cNvSpPr/>
          <p:nvPr userDrawn="1"/>
        </p:nvSpPr>
        <p:spPr>
          <a:xfrm>
            <a:off x="-1" y="0"/>
            <a:ext cx="976942" cy="1643277"/>
          </a:xfrm>
          <a:custGeom>
            <a:avLst/>
            <a:gdLst>
              <a:gd name="connsiteX0" fmla="*/ 0 w 976942"/>
              <a:gd name="connsiteY0" fmla="*/ 0 h 1643277"/>
              <a:gd name="connsiteX1" fmla="*/ 310607 w 976942"/>
              <a:gd name="connsiteY1" fmla="*/ 0 h 1643277"/>
              <a:gd name="connsiteX2" fmla="*/ 976942 w 976942"/>
              <a:gd name="connsiteY2" fmla="*/ 666335 h 1643277"/>
              <a:gd name="connsiteX3" fmla="*/ 0 w 976942"/>
              <a:gd name="connsiteY3" fmla="*/ 1643277 h 1643277"/>
              <a:gd name="connsiteX4" fmla="*/ 0 w 976942"/>
              <a:gd name="connsiteY4" fmla="*/ 0 h 164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942" h="1643277">
                <a:moveTo>
                  <a:pt x="0" y="0"/>
                </a:moveTo>
                <a:lnTo>
                  <a:pt x="310607" y="0"/>
                </a:lnTo>
                <a:lnTo>
                  <a:pt x="976942" y="666335"/>
                </a:lnTo>
                <a:lnTo>
                  <a:pt x="0" y="16432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261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DAE0B78-5344-4A1E-9B6A-87B8703EB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D7D28B-7652-48B0-9A79-8A2BDC891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AE386E-7C23-42CE-882A-5EEDCD8B6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4AA65-01A5-4363-ADD1-28FB24A8FE00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BF67D4-0FCF-4D47-8EF4-B1A512DE6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80FC16-5224-46D4-B0CD-0321F8014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A08EA-1764-4100-82AF-36FF65A59D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30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3.xml"/><Relationship Id="rId18" Type="http://schemas.openxmlformats.org/officeDocument/2006/relationships/customXml" Target="../ink/ink7.xml"/><Relationship Id="rId3" Type="http://schemas.openxmlformats.org/officeDocument/2006/relationships/diagramLayout" Target="../diagrams/layout1.xml"/><Relationship Id="rId21" Type="http://schemas.openxmlformats.org/officeDocument/2006/relationships/customXml" Target="../ink/ink9.xml"/><Relationship Id="rId7" Type="http://schemas.openxmlformats.org/officeDocument/2006/relationships/image" Target="../media/image9.png"/><Relationship Id="rId12" Type="http://schemas.openxmlformats.org/officeDocument/2006/relationships/customXml" Target="../ink/ink2.xml"/><Relationship Id="rId17" Type="http://schemas.openxmlformats.org/officeDocument/2006/relationships/customXml" Target="../ink/ink6.xml"/><Relationship Id="rId2" Type="http://schemas.openxmlformats.org/officeDocument/2006/relationships/diagramData" Target="../diagrams/data1.xml"/><Relationship Id="rId16" Type="http://schemas.openxmlformats.org/officeDocument/2006/relationships/customXml" Target="../ink/ink5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2.png"/><Relationship Id="rId24" Type="http://schemas.microsoft.com/office/2007/relationships/hdphoto" Target="../media/hdphoto2.wdp"/><Relationship Id="rId5" Type="http://schemas.openxmlformats.org/officeDocument/2006/relationships/diagramColors" Target="../diagrams/colors1.xml"/><Relationship Id="rId15" Type="http://schemas.openxmlformats.org/officeDocument/2006/relationships/image" Target="../media/image13.png"/><Relationship Id="rId23" Type="http://schemas.openxmlformats.org/officeDocument/2006/relationships/image" Target="../media/image11.png"/><Relationship Id="rId19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customXml" Target="../ink/ink1.xml"/><Relationship Id="rId14" Type="http://schemas.openxmlformats.org/officeDocument/2006/relationships/customXml" Target="../ink/ink4.xml"/><Relationship Id="rId22" Type="http://schemas.openxmlformats.org/officeDocument/2006/relationships/customXml" Target="../ink/ink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rma libre: forma 41">
            <a:extLst>
              <a:ext uri="{FF2B5EF4-FFF2-40B4-BE49-F238E27FC236}">
                <a16:creationId xmlns:a16="http://schemas.microsoft.com/office/drawing/2014/main" id="{E57A0F40-AD4F-4C65-ABD4-6A12188CA087}"/>
              </a:ext>
            </a:extLst>
          </p:cNvPr>
          <p:cNvSpPr/>
          <p:nvPr/>
        </p:nvSpPr>
        <p:spPr>
          <a:xfrm rot="20678242">
            <a:off x="9277301" y="-694281"/>
            <a:ext cx="3401222" cy="4968000"/>
          </a:xfrm>
          <a:custGeom>
            <a:avLst/>
            <a:gdLst>
              <a:gd name="connsiteX0" fmla="*/ 1735331 w 3401222"/>
              <a:gd name="connsiteY0" fmla="*/ 4282964 h 5060730"/>
              <a:gd name="connsiteX1" fmla="*/ 2534117 w 3401222"/>
              <a:gd name="connsiteY1" fmla="*/ 4282964 h 5060730"/>
              <a:gd name="connsiteX2" fmla="*/ 2534117 w 3401222"/>
              <a:gd name="connsiteY2" fmla="*/ 5060730 h 5060730"/>
              <a:gd name="connsiteX3" fmla="*/ 1735331 w 3401222"/>
              <a:gd name="connsiteY3" fmla="*/ 5060730 h 5060730"/>
              <a:gd name="connsiteX4" fmla="*/ 2602436 w 3401222"/>
              <a:gd name="connsiteY4" fmla="*/ 3426371 h 5060730"/>
              <a:gd name="connsiteX5" fmla="*/ 3401222 w 3401222"/>
              <a:gd name="connsiteY5" fmla="*/ 3426371 h 5060730"/>
              <a:gd name="connsiteX6" fmla="*/ 3401222 w 3401222"/>
              <a:gd name="connsiteY6" fmla="*/ 4204137 h 5060730"/>
              <a:gd name="connsiteX7" fmla="*/ 2602436 w 3401222"/>
              <a:gd name="connsiteY7" fmla="*/ 4204137 h 5060730"/>
              <a:gd name="connsiteX8" fmla="*/ 1735331 w 3401222"/>
              <a:gd name="connsiteY8" fmla="*/ 3426371 h 5060730"/>
              <a:gd name="connsiteX9" fmla="*/ 2534117 w 3401222"/>
              <a:gd name="connsiteY9" fmla="*/ 3426371 h 5060730"/>
              <a:gd name="connsiteX10" fmla="*/ 2534117 w 3401222"/>
              <a:gd name="connsiteY10" fmla="*/ 4204137 h 5060730"/>
              <a:gd name="connsiteX11" fmla="*/ 1735331 w 3401222"/>
              <a:gd name="connsiteY11" fmla="*/ 4204137 h 5060730"/>
              <a:gd name="connsiteX12" fmla="*/ 2602436 w 3401222"/>
              <a:gd name="connsiteY12" fmla="*/ 2569778 h 5060730"/>
              <a:gd name="connsiteX13" fmla="*/ 3401222 w 3401222"/>
              <a:gd name="connsiteY13" fmla="*/ 2569778 h 5060730"/>
              <a:gd name="connsiteX14" fmla="*/ 3401222 w 3401222"/>
              <a:gd name="connsiteY14" fmla="*/ 3347544 h 5060730"/>
              <a:gd name="connsiteX15" fmla="*/ 2602436 w 3401222"/>
              <a:gd name="connsiteY15" fmla="*/ 3347544 h 5060730"/>
              <a:gd name="connsiteX16" fmla="*/ 1735331 w 3401222"/>
              <a:gd name="connsiteY16" fmla="*/ 2569778 h 5060730"/>
              <a:gd name="connsiteX17" fmla="*/ 2534117 w 3401222"/>
              <a:gd name="connsiteY17" fmla="*/ 2569778 h 5060730"/>
              <a:gd name="connsiteX18" fmla="*/ 2534117 w 3401222"/>
              <a:gd name="connsiteY18" fmla="*/ 3347544 h 5060730"/>
              <a:gd name="connsiteX19" fmla="*/ 1735331 w 3401222"/>
              <a:gd name="connsiteY19" fmla="*/ 3347544 h 5060730"/>
              <a:gd name="connsiteX20" fmla="*/ 857716 w 3401222"/>
              <a:gd name="connsiteY20" fmla="*/ 2569778 h 5060730"/>
              <a:gd name="connsiteX21" fmla="*/ 1656502 w 3401222"/>
              <a:gd name="connsiteY21" fmla="*/ 2569778 h 5060730"/>
              <a:gd name="connsiteX22" fmla="*/ 1656502 w 3401222"/>
              <a:gd name="connsiteY22" fmla="*/ 3347544 h 5060730"/>
              <a:gd name="connsiteX23" fmla="*/ 857716 w 3401222"/>
              <a:gd name="connsiteY23" fmla="*/ 3347544 h 5060730"/>
              <a:gd name="connsiteX24" fmla="*/ 0 w 3401222"/>
              <a:gd name="connsiteY24" fmla="*/ 2569778 h 5060730"/>
              <a:gd name="connsiteX25" fmla="*/ 798786 w 3401222"/>
              <a:gd name="connsiteY25" fmla="*/ 2569778 h 5060730"/>
              <a:gd name="connsiteX26" fmla="*/ 798786 w 3401222"/>
              <a:gd name="connsiteY26" fmla="*/ 3347544 h 5060730"/>
              <a:gd name="connsiteX27" fmla="*/ 0 w 3401222"/>
              <a:gd name="connsiteY27" fmla="*/ 3347544 h 5060730"/>
              <a:gd name="connsiteX28" fmla="*/ 2602436 w 3401222"/>
              <a:gd name="connsiteY28" fmla="*/ 1713185 h 5060730"/>
              <a:gd name="connsiteX29" fmla="*/ 3401222 w 3401222"/>
              <a:gd name="connsiteY29" fmla="*/ 1713185 h 5060730"/>
              <a:gd name="connsiteX30" fmla="*/ 3401222 w 3401222"/>
              <a:gd name="connsiteY30" fmla="*/ 2490951 h 5060730"/>
              <a:gd name="connsiteX31" fmla="*/ 2602436 w 3401222"/>
              <a:gd name="connsiteY31" fmla="*/ 2490951 h 5060730"/>
              <a:gd name="connsiteX32" fmla="*/ 1735331 w 3401222"/>
              <a:gd name="connsiteY32" fmla="*/ 1713185 h 5060730"/>
              <a:gd name="connsiteX33" fmla="*/ 2534117 w 3401222"/>
              <a:gd name="connsiteY33" fmla="*/ 1713185 h 5060730"/>
              <a:gd name="connsiteX34" fmla="*/ 2534117 w 3401222"/>
              <a:gd name="connsiteY34" fmla="*/ 2490951 h 5060730"/>
              <a:gd name="connsiteX35" fmla="*/ 1735331 w 3401222"/>
              <a:gd name="connsiteY35" fmla="*/ 2490951 h 5060730"/>
              <a:gd name="connsiteX36" fmla="*/ 857716 w 3401222"/>
              <a:gd name="connsiteY36" fmla="*/ 1713185 h 5060730"/>
              <a:gd name="connsiteX37" fmla="*/ 1656502 w 3401222"/>
              <a:gd name="connsiteY37" fmla="*/ 1713185 h 5060730"/>
              <a:gd name="connsiteX38" fmla="*/ 1656502 w 3401222"/>
              <a:gd name="connsiteY38" fmla="*/ 2490951 h 5060730"/>
              <a:gd name="connsiteX39" fmla="*/ 857716 w 3401222"/>
              <a:gd name="connsiteY39" fmla="*/ 2490951 h 5060730"/>
              <a:gd name="connsiteX40" fmla="*/ 0 w 3401222"/>
              <a:gd name="connsiteY40" fmla="*/ 1713185 h 5060730"/>
              <a:gd name="connsiteX41" fmla="*/ 798786 w 3401222"/>
              <a:gd name="connsiteY41" fmla="*/ 1713185 h 5060730"/>
              <a:gd name="connsiteX42" fmla="*/ 798786 w 3401222"/>
              <a:gd name="connsiteY42" fmla="*/ 2490951 h 5060730"/>
              <a:gd name="connsiteX43" fmla="*/ 0 w 3401222"/>
              <a:gd name="connsiteY43" fmla="*/ 2490951 h 5060730"/>
              <a:gd name="connsiteX44" fmla="*/ 0 w 3401222"/>
              <a:gd name="connsiteY44" fmla="*/ 856594 h 5060730"/>
              <a:gd name="connsiteX45" fmla="*/ 798786 w 3401222"/>
              <a:gd name="connsiteY45" fmla="*/ 856594 h 5060730"/>
              <a:gd name="connsiteX46" fmla="*/ 798786 w 3401222"/>
              <a:gd name="connsiteY46" fmla="*/ 1634358 h 5060730"/>
              <a:gd name="connsiteX47" fmla="*/ 0 w 3401222"/>
              <a:gd name="connsiteY47" fmla="*/ 1634358 h 5060730"/>
              <a:gd name="connsiteX48" fmla="*/ 2602436 w 3401222"/>
              <a:gd name="connsiteY48" fmla="*/ 856593 h 5060730"/>
              <a:gd name="connsiteX49" fmla="*/ 3401222 w 3401222"/>
              <a:gd name="connsiteY49" fmla="*/ 856593 h 5060730"/>
              <a:gd name="connsiteX50" fmla="*/ 3401222 w 3401222"/>
              <a:gd name="connsiteY50" fmla="*/ 1634358 h 5060730"/>
              <a:gd name="connsiteX51" fmla="*/ 2602436 w 3401222"/>
              <a:gd name="connsiteY51" fmla="*/ 1634358 h 5060730"/>
              <a:gd name="connsiteX52" fmla="*/ 1735331 w 3401222"/>
              <a:gd name="connsiteY52" fmla="*/ 856593 h 5060730"/>
              <a:gd name="connsiteX53" fmla="*/ 2534117 w 3401222"/>
              <a:gd name="connsiteY53" fmla="*/ 856593 h 5060730"/>
              <a:gd name="connsiteX54" fmla="*/ 2534117 w 3401222"/>
              <a:gd name="connsiteY54" fmla="*/ 1634358 h 5060730"/>
              <a:gd name="connsiteX55" fmla="*/ 1735331 w 3401222"/>
              <a:gd name="connsiteY55" fmla="*/ 1634358 h 5060730"/>
              <a:gd name="connsiteX56" fmla="*/ 857716 w 3401222"/>
              <a:gd name="connsiteY56" fmla="*/ 856593 h 5060730"/>
              <a:gd name="connsiteX57" fmla="*/ 1656502 w 3401222"/>
              <a:gd name="connsiteY57" fmla="*/ 856593 h 5060730"/>
              <a:gd name="connsiteX58" fmla="*/ 1656502 w 3401222"/>
              <a:gd name="connsiteY58" fmla="*/ 1634358 h 5060730"/>
              <a:gd name="connsiteX59" fmla="*/ 857716 w 3401222"/>
              <a:gd name="connsiteY59" fmla="*/ 1634358 h 5060730"/>
              <a:gd name="connsiteX60" fmla="*/ 0 w 3401222"/>
              <a:gd name="connsiteY60" fmla="*/ 0 h 5060730"/>
              <a:gd name="connsiteX61" fmla="*/ 798786 w 3401222"/>
              <a:gd name="connsiteY61" fmla="*/ 0 h 5060730"/>
              <a:gd name="connsiteX62" fmla="*/ 798786 w 3401222"/>
              <a:gd name="connsiteY62" fmla="*/ 777767 h 5060730"/>
              <a:gd name="connsiteX63" fmla="*/ 0 w 3401222"/>
              <a:gd name="connsiteY63" fmla="*/ 777767 h 5060730"/>
              <a:gd name="connsiteX64" fmla="*/ 857716 w 3401222"/>
              <a:gd name="connsiteY64" fmla="*/ 0 h 5060730"/>
              <a:gd name="connsiteX65" fmla="*/ 1656502 w 3401222"/>
              <a:gd name="connsiteY65" fmla="*/ 0 h 5060730"/>
              <a:gd name="connsiteX66" fmla="*/ 1656502 w 3401222"/>
              <a:gd name="connsiteY66" fmla="*/ 777767 h 5060730"/>
              <a:gd name="connsiteX67" fmla="*/ 857716 w 3401222"/>
              <a:gd name="connsiteY67" fmla="*/ 777767 h 506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401222" h="5060730">
                <a:moveTo>
                  <a:pt x="1735331" y="4282964"/>
                </a:moveTo>
                <a:lnTo>
                  <a:pt x="2534117" y="4282964"/>
                </a:lnTo>
                <a:lnTo>
                  <a:pt x="2534117" y="5060730"/>
                </a:lnTo>
                <a:lnTo>
                  <a:pt x="1735331" y="5060730"/>
                </a:lnTo>
                <a:close/>
                <a:moveTo>
                  <a:pt x="2602436" y="3426371"/>
                </a:moveTo>
                <a:lnTo>
                  <a:pt x="3401222" y="3426371"/>
                </a:lnTo>
                <a:lnTo>
                  <a:pt x="3401222" y="4204137"/>
                </a:lnTo>
                <a:lnTo>
                  <a:pt x="2602436" y="4204137"/>
                </a:lnTo>
                <a:close/>
                <a:moveTo>
                  <a:pt x="1735331" y="3426371"/>
                </a:moveTo>
                <a:lnTo>
                  <a:pt x="2534117" y="3426371"/>
                </a:lnTo>
                <a:lnTo>
                  <a:pt x="2534117" y="4204137"/>
                </a:lnTo>
                <a:lnTo>
                  <a:pt x="1735331" y="4204137"/>
                </a:lnTo>
                <a:close/>
                <a:moveTo>
                  <a:pt x="2602436" y="2569778"/>
                </a:moveTo>
                <a:lnTo>
                  <a:pt x="3401222" y="2569778"/>
                </a:lnTo>
                <a:lnTo>
                  <a:pt x="3401222" y="3347544"/>
                </a:lnTo>
                <a:lnTo>
                  <a:pt x="2602436" y="3347544"/>
                </a:lnTo>
                <a:close/>
                <a:moveTo>
                  <a:pt x="1735331" y="2569778"/>
                </a:moveTo>
                <a:lnTo>
                  <a:pt x="2534117" y="2569778"/>
                </a:lnTo>
                <a:lnTo>
                  <a:pt x="2534117" y="3347544"/>
                </a:lnTo>
                <a:lnTo>
                  <a:pt x="1735331" y="3347544"/>
                </a:lnTo>
                <a:close/>
                <a:moveTo>
                  <a:pt x="857716" y="2569778"/>
                </a:moveTo>
                <a:lnTo>
                  <a:pt x="1656502" y="2569778"/>
                </a:lnTo>
                <a:lnTo>
                  <a:pt x="1656502" y="3347544"/>
                </a:lnTo>
                <a:lnTo>
                  <a:pt x="857716" y="3347544"/>
                </a:lnTo>
                <a:close/>
                <a:moveTo>
                  <a:pt x="0" y="2569778"/>
                </a:moveTo>
                <a:lnTo>
                  <a:pt x="798786" y="2569778"/>
                </a:lnTo>
                <a:lnTo>
                  <a:pt x="798786" y="3347544"/>
                </a:lnTo>
                <a:lnTo>
                  <a:pt x="0" y="3347544"/>
                </a:lnTo>
                <a:close/>
                <a:moveTo>
                  <a:pt x="2602436" y="1713185"/>
                </a:moveTo>
                <a:lnTo>
                  <a:pt x="3401222" y="1713185"/>
                </a:lnTo>
                <a:lnTo>
                  <a:pt x="3401222" y="2490951"/>
                </a:lnTo>
                <a:lnTo>
                  <a:pt x="2602436" y="2490951"/>
                </a:lnTo>
                <a:close/>
                <a:moveTo>
                  <a:pt x="1735331" y="1713185"/>
                </a:moveTo>
                <a:lnTo>
                  <a:pt x="2534117" y="1713185"/>
                </a:lnTo>
                <a:lnTo>
                  <a:pt x="2534117" y="2490951"/>
                </a:lnTo>
                <a:lnTo>
                  <a:pt x="1735331" y="2490951"/>
                </a:lnTo>
                <a:close/>
                <a:moveTo>
                  <a:pt x="857716" y="1713185"/>
                </a:moveTo>
                <a:lnTo>
                  <a:pt x="1656502" y="1713185"/>
                </a:lnTo>
                <a:lnTo>
                  <a:pt x="1656502" y="2490951"/>
                </a:lnTo>
                <a:lnTo>
                  <a:pt x="857716" y="2490951"/>
                </a:lnTo>
                <a:close/>
                <a:moveTo>
                  <a:pt x="0" y="1713185"/>
                </a:moveTo>
                <a:lnTo>
                  <a:pt x="798786" y="1713185"/>
                </a:lnTo>
                <a:lnTo>
                  <a:pt x="798786" y="2490951"/>
                </a:lnTo>
                <a:lnTo>
                  <a:pt x="0" y="2490951"/>
                </a:lnTo>
                <a:close/>
                <a:moveTo>
                  <a:pt x="0" y="856594"/>
                </a:moveTo>
                <a:lnTo>
                  <a:pt x="798786" y="856594"/>
                </a:lnTo>
                <a:lnTo>
                  <a:pt x="798786" y="1634358"/>
                </a:lnTo>
                <a:lnTo>
                  <a:pt x="0" y="1634358"/>
                </a:lnTo>
                <a:close/>
                <a:moveTo>
                  <a:pt x="2602436" y="856593"/>
                </a:moveTo>
                <a:lnTo>
                  <a:pt x="3401222" y="856593"/>
                </a:lnTo>
                <a:lnTo>
                  <a:pt x="3401222" y="1634358"/>
                </a:lnTo>
                <a:lnTo>
                  <a:pt x="2602436" y="1634358"/>
                </a:lnTo>
                <a:close/>
                <a:moveTo>
                  <a:pt x="1735331" y="856593"/>
                </a:moveTo>
                <a:lnTo>
                  <a:pt x="2534117" y="856593"/>
                </a:lnTo>
                <a:lnTo>
                  <a:pt x="2534117" y="1634358"/>
                </a:lnTo>
                <a:lnTo>
                  <a:pt x="1735331" y="1634358"/>
                </a:lnTo>
                <a:close/>
                <a:moveTo>
                  <a:pt x="857716" y="856593"/>
                </a:moveTo>
                <a:lnTo>
                  <a:pt x="1656502" y="856593"/>
                </a:lnTo>
                <a:lnTo>
                  <a:pt x="1656502" y="1634358"/>
                </a:lnTo>
                <a:lnTo>
                  <a:pt x="857716" y="1634358"/>
                </a:lnTo>
                <a:close/>
                <a:moveTo>
                  <a:pt x="0" y="0"/>
                </a:moveTo>
                <a:lnTo>
                  <a:pt x="798786" y="0"/>
                </a:lnTo>
                <a:lnTo>
                  <a:pt x="798786" y="777767"/>
                </a:lnTo>
                <a:lnTo>
                  <a:pt x="0" y="777767"/>
                </a:lnTo>
                <a:close/>
                <a:moveTo>
                  <a:pt x="857716" y="0"/>
                </a:moveTo>
                <a:lnTo>
                  <a:pt x="1656502" y="0"/>
                </a:lnTo>
                <a:lnTo>
                  <a:pt x="1656502" y="777767"/>
                </a:lnTo>
                <a:lnTo>
                  <a:pt x="857716" y="777767"/>
                </a:lnTo>
                <a:close/>
              </a:path>
            </a:pathLst>
          </a:custGeom>
          <a:blipFill dpi="0" rotWithShape="0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96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 dirty="0"/>
          </a:p>
        </p:txBody>
      </p:sp>
      <p:sp>
        <p:nvSpPr>
          <p:cNvPr id="46" name="Triángulo isósceles 45">
            <a:extLst>
              <a:ext uri="{FF2B5EF4-FFF2-40B4-BE49-F238E27FC236}">
                <a16:creationId xmlns:a16="http://schemas.microsoft.com/office/drawing/2014/main" id="{2A413486-DB7B-482A-8300-05C2AFAA253B}"/>
              </a:ext>
            </a:extLst>
          </p:cNvPr>
          <p:cNvSpPr/>
          <p:nvPr/>
        </p:nvSpPr>
        <p:spPr>
          <a:xfrm rot="5400000">
            <a:off x="-234951" y="909186"/>
            <a:ext cx="1491346" cy="1021444"/>
          </a:xfrm>
          <a:prstGeom prst="triangle">
            <a:avLst>
              <a:gd name="adj" fmla="val 50852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Título 1">
            <a:extLst>
              <a:ext uri="{FF2B5EF4-FFF2-40B4-BE49-F238E27FC236}">
                <a16:creationId xmlns:a16="http://schemas.microsoft.com/office/drawing/2014/main" id="{CC8BB3D9-054F-4847-8A1B-8C952A40F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874" y="2413112"/>
            <a:ext cx="9325684" cy="2387600"/>
          </a:xfrm>
        </p:spPr>
        <p:txBody>
          <a:bodyPr anchor="b">
            <a:normAutofit fontScale="90000"/>
          </a:bodyPr>
          <a:lstStyle>
            <a:lvl1pPr algn="ctr">
              <a:defRPr sz="6000"/>
            </a:lvl1pPr>
          </a:lstStyle>
          <a:p>
            <a:r>
              <a:rPr lang="es-ES" b="0" i="0" dirty="0">
                <a:solidFill>
                  <a:srgbClr val="222222"/>
                </a:solidFill>
                <a:effectLst/>
                <a:latin typeface="Helvetica Neue"/>
              </a:rPr>
              <a:t>Estrategias y expectativas de los productores de puna árida ante el cambio climático</a:t>
            </a:r>
            <a:endParaRPr lang="es-ES" dirty="0">
              <a:cs typeface="Aharoni" panose="02010803020104030203" pitchFamily="2" charset="-79"/>
            </a:endParaRPr>
          </a:p>
        </p:txBody>
      </p:sp>
      <p:sp>
        <p:nvSpPr>
          <p:cNvPr id="51" name="Forma libre: forma 50">
            <a:extLst>
              <a:ext uri="{FF2B5EF4-FFF2-40B4-BE49-F238E27FC236}">
                <a16:creationId xmlns:a16="http://schemas.microsoft.com/office/drawing/2014/main" id="{744B1744-1A7B-4CDC-876C-88172EEB61CA}"/>
              </a:ext>
            </a:extLst>
          </p:cNvPr>
          <p:cNvSpPr/>
          <p:nvPr/>
        </p:nvSpPr>
        <p:spPr>
          <a:xfrm>
            <a:off x="0" y="-1"/>
            <a:ext cx="2177143" cy="1348470"/>
          </a:xfrm>
          <a:custGeom>
            <a:avLst/>
            <a:gdLst>
              <a:gd name="connsiteX0" fmla="*/ 0 w 2177143"/>
              <a:gd name="connsiteY0" fmla="*/ 0 h 1348470"/>
              <a:gd name="connsiteX1" fmla="*/ 2177143 w 2177143"/>
              <a:gd name="connsiteY1" fmla="*/ 0 h 1348470"/>
              <a:gd name="connsiteX2" fmla="*/ 1144210 w 2177143"/>
              <a:gd name="connsiteY2" fmla="*/ 1348470 h 1348470"/>
              <a:gd name="connsiteX3" fmla="*/ 0 w 2177143"/>
              <a:gd name="connsiteY3" fmla="*/ 476826 h 1348470"/>
              <a:gd name="connsiteX4" fmla="*/ 0 w 2177143"/>
              <a:gd name="connsiteY4" fmla="*/ 0 h 1348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43" h="1348470">
                <a:moveTo>
                  <a:pt x="0" y="0"/>
                </a:moveTo>
                <a:lnTo>
                  <a:pt x="2177143" y="0"/>
                </a:lnTo>
                <a:lnTo>
                  <a:pt x="1144210" y="1348470"/>
                </a:lnTo>
                <a:lnTo>
                  <a:pt x="0" y="47682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76ECDA5B-3E19-4D57-B3EE-99C2C513F19B}"/>
              </a:ext>
            </a:extLst>
          </p:cNvPr>
          <p:cNvSpPr/>
          <p:nvPr/>
        </p:nvSpPr>
        <p:spPr>
          <a:xfrm>
            <a:off x="510722" y="4874065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304969C7-71FC-416B-8FB3-9461EB1E3177}"/>
              </a:ext>
            </a:extLst>
          </p:cNvPr>
          <p:cNvSpPr/>
          <p:nvPr/>
        </p:nvSpPr>
        <p:spPr>
          <a:xfrm>
            <a:off x="510722" y="2124939"/>
            <a:ext cx="9144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51E6F484-DE39-4F3C-BEBE-E3EC0F7A8B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1745" y="199299"/>
            <a:ext cx="1060537" cy="1066075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376F484-7338-42EF-A5B9-4E3D965C08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92508" y="47203"/>
            <a:ext cx="626891" cy="1262275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35627ABA-98F5-4A70-AE39-F981DA4C9D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432" y="5352146"/>
            <a:ext cx="2167196" cy="1272798"/>
          </a:xfrm>
          <a:prstGeom prst="rect">
            <a:avLst/>
          </a:prstGeom>
        </p:spPr>
      </p:pic>
      <p:sp>
        <p:nvSpPr>
          <p:cNvPr id="12" name="2 Subtítulo">
            <a:extLst>
              <a:ext uri="{FF2B5EF4-FFF2-40B4-BE49-F238E27FC236}">
                <a16:creationId xmlns:a16="http://schemas.microsoft.com/office/drawing/2014/main" id="{5D7DE242-E0A7-47D0-8958-A5284542BF6F}"/>
              </a:ext>
            </a:extLst>
          </p:cNvPr>
          <p:cNvSpPr txBox="1">
            <a:spLocks/>
          </p:cNvSpPr>
          <p:nvPr/>
        </p:nvSpPr>
        <p:spPr>
          <a:xfrm>
            <a:off x="6416981" y="5601308"/>
            <a:ext cx="5775019" cy="12179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s-ES" sz="3300" b="1" i="1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Project: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s-ES" sz="23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Managing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climate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rellated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risk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in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the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Andes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by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integrating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local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knowledge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and </a:t>
            </a:r>
            <a:r>
              <a:rPr lang="es-ES" sz="23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 new </a:t>
            </a:r>
            <a:r>
              <a:rPr lang="es-ES" sz="23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technical</a:t>
            </a:r>
            <a:r>
              <a:rPr lang="es-ES" sz="23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 </a:t>
            </a:r>
            <a:r>
              <a:rPr lang="es-ES" sz="23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tools</a:t>
            </a:r>
            <a:r>
              <a:rPr lang="es-ES" sz="23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.  </a:t>
            </a:r>
            <a:r>
              <a:rPr kumimoji="0" lang="es-E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endParaRPr kumimoji="0" lang="es-ES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5A321C2-1F54-4C1F-A81E-FFD30824C3F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6611" y="5880963"/>
            <a:ext cx="1519261" cy="924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802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4D893FB-6D3C-9E4C-FDBE-6C5F91F4D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91" y="1515783"/>
            <a:ext cx="7755293" cy="1913217"/>
          </a:xfrm>
          <a:prstGeom prst="rect">
            <a:avLst/>
          </a:prstGeom>
          <a:solidFill>
            <a:schemeClr val="bg1">
              <a:lumMod val="95000"/>
              <a:alpha val="56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b="1" dirty="0"/>
              <a:t>Evaluar junto a los pequeños agricultores del Altiplano boliviano, pronósticos meteorológicos confiables basados en el conocimiento local, meteorológico y modelos atmosféricos. Esta información apoyara en la búsqueda de mejores decisiones para la producción.</a:t>
            </a:r>
            <a:endParaRPr lang="es-ES" sz="2400" b="1" kern="0" dirty="0">
              <a:solidFill>
                <a:schemeClr val="accent1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6BACB8-32C2-1C1C-AC7D-9BD58F14C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59" y="3881618"/>
            <a:ext cx="7279618" cy="278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2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entury Gothic" panose="020B0502020202020204"/>
            </a:endParaRPr>
          </a:p>
          <a:p>
            <a:pPr lvl="0" defTabSz="457200">
              <a:defRPr/>
            </a:pPr>
            <a:r>
              <a:rPr lang="es-ES" sz="2400" kern="0" dirty="0">
                <a:solidFill>
                  <a:schemeClr val="accent1"/>
                </a:solidFill>
              </a:rPr>
              <a:t>Este objetivo fue logrado mediante:</a:t>
            </a:r>
          </a:p>
          <a:p>
            <a:pPr marL="342900" lvl="0" indent="-342900" defTabSz="457200">
              <a:buFont typeface="Arial" panose="020B0604020202020204" pitchFamily="34" charset="0"/>
              <a:buChar char="•"/>
              <a:defRPr/>
            </a:pPr>
            <a:r>
              <a:rPr lang="es-ES" sz="2400" kern="0" dirty="0">
                <a:solidFill>
                  <a:schemeClr val="accent1"/>
                </a:solidFill>
              </a:rPr>
              <a:t>Identificación y documentación de las condiciones climáticas cambiantes.</a:t>
            </a:r>
          </a:p>
          <a:p>
            <a:pPr marL="342900" lvl="0" indent="-342900" defTabSz="457200">
              <a:buFont typeface="Arial" panose="020B0604020202020204" pitchFamily="34" charset="0"/>
              <a:buChar char="•"/>
              <a:defRPr/>
            </a:pPr>
            <a:r>
              <a:rPr lang="es-ES" sz="2400" kern="0" dirty="0">
                <a:solidFill>
                  <a:schemeClr val="accent1"/>
                </a:solidFill>
              </a:rPr>
              <a:t>Socializar información meteorológica a través de diferentes medios.</a:t>
            </a:r>
          </a:p>
          <a:p>
            <a:pPr marL="342900" lvl="0" indent="-342900" defTabSz="457200">
              <a:buFont typeface="Arial" panose="020B0604020202020204" pitchFamily="34" charset="0"/>
              <a:buChar char="•"/>
              <a:defRPr/>
            </a:pPr>
            <a:r>
              <a:rPr lang="es-ES" sz="2400" kern="0" dirty="0">
                <a:solidFill>
                  <a:schemeClr val="accent1"/>
                </a:solidFill>
              </a:rPr>
              <a:t>Establecer como los agricultores reaccionan ante las condiciones cambiantes del clima.</a:t>
            </a:r>
            <a:endParaRPr lang="es-ES" sz="2400" kern="0" noProof="0" dirty="0">
              <a:solidFill>
                <a:schemeClr val="accent1"/>
              </a:solidFill>
              <a:latin typeface="Century Gothic" panose="020B0502020202020204"/>
            </a:endParaRP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400" b="1" kern="0" noProof="0" dirty="0">
              <a:solidFill>
                <a:schemeClr val="accent1"/>
              </a:solidFill>
              <a:latin typeface="Century Gothic" panose="020B0502020202020204"/>
            </a:endParaRP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8889B34-5ED2-E498-BE33-7BBF7D473EA0}"/>
              </a:ext>
            </a:extLst>
          </p:cNvPr>
          <p:cNvSpPr txBox="1">
            <a:spLocks/>
          </p:cNvSpPr>
          <p:nvPr/>
        </p:nvSpPr>
        <p:spPr>
          <a:xfrm>
            <a:off x="1167998" y="420350"/>
            <a:ext cx="5055520" cy="74093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s-ES" sz="3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OBJETIVO DEL PROYECTO: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72A0813-013C-9F52-9D67-5CDF01935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9158" y="108122"/>
            <a:ext cx="2011446" cy="2254962"/>
          </a:xfrm>
          <a:prstGeom prst="rect">
            <a:avLst/>
          </a:prstGeom>
        </p:spPr>
      </p:pic>
      <p:pic>
        <p:nvPicPr>
          <p:cNvPr id="8" name="Imagen 7" descr="D:\002 MODELLING\Base de datos\Estaciones\Localizacion AE\Area_Trabajo.jpg">
            <a:extLst>
              <a:ext uri="{FF2B5EF4-FFF2-40B4-BE49-F238E27FC236}">
                <a16:creationId xmlns:a16="http://schemas.microsoft.com/office/drawing/2014/main" id="{84DD7FF4-BD79-100D-ABA1-E2B15DE624C7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2"/>
          <a:stretch/>
        </p:blipFill>
        <p:spPr bwMode="auto">
          <a:xfrm>
            <a:off x="8320978" y="2379306"/>
            <a:ext cx="3599626" cy="43705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770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09FE4C-30EC-94EC-12AA-556EBA06B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230" y="-46888"/>
            <a:ext cx="10515600" cy="1325563"/>
          </a:xfrm>
        </p:spPr>
        <p:txBody>
          <a:bodyPr/>
          <a:lstStyle/>
          <a:p>
            <a:r>
              <a:rPr lang="es-ES" dirty="0"/>
              <a:t>Cambio del clima en el tiempo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FE54DCD-A327-3D91-C1B4-4DC46BB5ED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925218"/>
              </p:ext>
            </p:extLst>
          </p:nvPr>
        </p:nvGraphicFramePr>
        <p:xfrm>
          <a:off x="788170" y="1156159"/>
          <a:ext cx="10515600" cy="118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0648FED8-832A-126E-D268-3B880BA24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332" y="2138536"/>
            <a:ext cx="6204765" cy="255817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187041D-56E2-3C41-EA34-A9C8318CC7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5351" y="2227644"/>
            <a:ext cx="4095725" cy="3663947"/>
          </a:xfrm>
          <a:prstGeom prst="rect">
            <a:avLst/>
          </a:prstGeom>
        </p:spPr>
      </p:pic>
      <p:grpSp>
        <p:nvGrpSpPr>
          <p:cNvPr id="33" name="Grupo 32">
            <a:extLst>
              <a:ext uri="{FF2B5EF4-FFF2-40B4-BE49-F238E27FC236}">
                <a16:creationId xmlns:a16="http://schemas.microsoft.com/office/drawing/2014/main" id="{A383D04E-2A69-0AB3-0D2B-3D41900CC684}"/>
              </a:ext>
            </a:extLst>
          </p:cNvPr>
          <p:cNvGrpSpPr/>
          <p:nvPr/>
        </p:nvGrpSpPr>
        <p:grpSpPr>
          <a:xfrm>
            <a:off x="6621345" y="4008948"/>
            <a:ext cx="3306240" cy="1226880"/>
            <a:chOff x="6621345" y="4008948"/>
            <a:chExt cx="3306240" cy="122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0A2387F8-6FF6-7698-E042-EC0C4D75B1E0}"/>
                    </a:ext>
                  </a:extLst>
                </p14:cNvPr>
                <p14:cNvContentPartPr/>
                <p14:nvPr/>
              </p14:nvContentPartPr>
              <p14:xfrm>
                <a:off x="9284265" y="4551828"/>
                <a:ext cx="360" cy="360"/>
              </p14:xfrm>
            </p:contentPart>
          </mc:Choice>
          <mc:Fallback xmlns=""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0A2387F8-6FF6-7698-E042-EC0C4D75B1E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248265" y="451582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97E76F07-CB5C-CD24-75EB-83616974D435}"/>
                    </a:ext>
                  </a:extLst>
                </p14:cNvPr>
                <p14:cNvContentPartPr/>
                <p14:nvPr/>
              </p14:nvContentPartPr>
              <p14:xfrm>
                <a:off x="9394785" y="4451028"/>
                <a:ext cx="360" cy="360"/>
              </p14:xfrm>
            </p:contentPart>
          </mc:Choice>
          <mc:Fallback xmlns=""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97E76F07-CB5C-CD24-75EB-83616974D43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358785" y="441538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417D5983-F57F-2024-CFFE-70C2C7E9987E}"/>
                    </a:ext>
                  </a:extLst>
                </p14:cNvPr>
                <p14:cNvContentPartPr/>
                <p14:nvPr/>
              </p14:nvContentPartPr>
              <p14:xfrm>
                <a:off x="9535545" y="4370748"/>
                <a:ext cx="360" cy="360"/>
              </p14:xfrm>
            </p:contentPart>
          </mc:Choice>
          <mc:Fallback xmlns=""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417D5983-F57F-2024-CFFE-70C2C7E9987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499905" y="433510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D914C9E7-82C4-D315-2695-EF2D42FD470D}"/>
                    </a:ext>
                  </a:extLst>
                </p14:cNvPr>
                <p14:cNvContentPartPr/>
                <p14:nvPr/>
              </p14:nvContentPartPr>
              <p14:xfrm>
                <a:off x="9806625" y="4167708"/>
                <a:ext cx="360" cy="216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D914C9E7-82C4-D315-2695-EF2D42FD470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770985" y="4132068"/>
                  <a:ext cx="720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E7E2159D-03C4-2210-1F6A-2E417C85A454}"/>
                    </a:ext>
                  </a:extLst>
                </p14:cNvPr>
                <p14:cNvContentPartPr/>
                <p14:nvPr/>
              </p14:nvContentPartPr>
              <p14:xfrm>
                <a:off x="9927225" y="4008948"/>
                <a:ext cx="360" cy="360"/>
              </p14:xfrm>
            </p:contentPart>
          </mc:Choice>
          <mc:Fallback xmlns=""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E7E2159D-03C4-2210-1F6A-2E417C85A45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891585" y="397330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FF90F035-73C1-85A4-75B3-E83443D9F4AB}"/>
                    </a:ext>
                  </a:extLst>
                </p14:cNvPr>
                <p14:cNvContentPartPr/>
                <p14:nvPr/>
              </p14:nvContentPartPr>
              <p14:xfrm>
                <a:off x="9666225" y="4260228"/>
                <a:ext cx="360" cy="360"/>
              </p14:xfrm>
            </p:contentPart>
          </mc:Choice>
          <mc:Fallback xmlns=""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FF90F035-73C1-85A4-75B3-E83443D9F4A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630585" y="422458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7" name="Entrada de lápiz 26">
                  <a:extLst>
                    <a:ext uri="{FF2B5EF4-FFF2-40B4-BE49-F238E27FC236}">
                      <a16:creationId xmlns:a16="http://schemas.microsoft.com/office/drawing/2014/main" id="{D47212B9-4C9B-2A11-54D9-D329F1CC391F}"/>
                    </a:ext>
                  </a:extLst>
                </p14:cNvPr>
                <p14:cNvContentPartPr/>
                <p14:nvPr/>
              </p14:nvContentPartPr>
              <p14:xfrm>
                <a:off x="6621345" y="4089228"/>
                <a:ext cx="2288880" cy="1146600"/>
              </p14:xfrm>
            </p:contentPart>
          </mc:Choice>
          <mc:Fallback xmlns="">
            <p:pic>
              <p:nvPicPr>
                <p:cNvPr id="27" name="Entrada de lápiz 26">
                  <a:extLst>
                    <a:ext uri="{FF2B5EF4-FFF2-40B4-BE49-F238E27FC236}">
                      <a16:creationId xmlns:a16="http://schemas.microsoft.com/office/drawing/2014/main" id="{D47212B9-4C9B-2A11-54D9-D329F1CC391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585705" y="4053588"/>
                  <a:ext cx="2360520" cy="12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4C892231-30FE-E664-FDD5-D01ED0FFC1EB}"/>
                    </a:ext>
                  </a:extLst>
                </p14:cNvPr>
                <p14:cNvContentPartPr/>
                <p14:nvPr/>
              </p14:nvContentPartPr>
              <p14:xfrm>
                <a:off x="8993025" y="4752708"/>
                <a:ext cx="360" cy="36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4C892231-30FE-E664-FDD5-D01ED0FFC1E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957385" y="471670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0" name="Entrada de lápiz 29">
                  <a:extLst>
                    <a:ext uri="{FF2B5EF4-FFF2-40B4-BE49-F238E27FC236}">
                      <a16:creationId xmlns:a16="http://schemas.microsoft.com/office/drawing/2014/main" id="{62AA1B03-FCA7-AC7B-9A4A-9BFB2B7BBC55}"/>
                    </a:ext>
                  </a:extLst>
                </p14:cNvPr>
                <p14:cNvContentPartPr/>
                <p14:nvPr/>
              </p14:nvContentPartPr>
              <p14:xfrm>
                <a:off x="9103185" y="4651908"/>
                <a:ext cx="360" cy="360"/>
              </p14:xfrm>
            </p:contentPart>
          </mc:Choice>
          <mc:Fallback xmlns="">
            <p:pic>
              <p:nvPicPr>
                <p:cNvPr id="30" name="Entrada de lápiz 29">
                  <a:extLst>
                    <a:ext uri="{FF2B5EF4-FFF2-40B4-BE49-F238E27FC236}">
                      <a16:creationId xmlns:a16="http://schemas.microsoft.com/office/drawing/2014/main" id="{62AA1B03-FCA7-AC7B-9A4A-9BFB2B7BBC5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067545" y="461590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CD37175A-242D-9E63-CB8E-8408D1D13BE0}"/>
                    </a:ext>
                  </a:extLst>
                </p14:cNvPr>
                <p14:cNvContentPartPr/>
                <p14:nvPr/>
              </p14:nvContentPartPr>
              <p14:xfrm>
                <a:off x="9203985" y="4581708"/>
                <a:ext cx="360" cy="360"/>
              </p14:xfrm>
            </p:contentPart>
          </mc:Choice>
          <mc:Fallback xmlns=""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CD37175A-242D-9E63-CB8E-8408D1D13BE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167985" y="4545708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B4735341-B1A8-A86B-D879-EEEDAECE78BA}"/>
              </a:ext>
            </a:extLst>
          </p:cNvPr>
          <p:cNvGrpSpPr/>
          <p:nvPr/>
        </p:nvGrpSpPr>
        <p:grpSpPr>
          <a:xfrm>
            <a:off x="495063" y="2202872"/>
            <a:ext cx="10808707" cy="4496311"/>
            <a:chOff x="2438400" y="3973169"/>
            <a:chExt cx="6725608" cy="2596963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4AEC606-B8D4-4825-5E2E-4051F730D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3973169"/>
              <a:ext cx="6725608" cy="2596963"/>
            </a:xfrm>
            <a:prstGeom prst="rect">
              <a:avLst/>
            </a:prstGeom>
          </p:spPr>
        </p:pic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E62A21C8-86A2-08E1-E252-B5A70C96B8BF}"/>
                </a:ext>
              </a:extLst>
            </p:cNvPr>
            <p:cNvSpPr/>
            <p:nvPr/>
          </p:nvSpPr>
          <p:spPr>
            <a:xfrm>
              <a:off x="3663015" y="4676791"/>
              <a:ext cx="873230" cy="56078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B5A41C13-0B8A-7879-2530-E4D47FDF076E}"/>
                </a:ext>
              </a:extLst>
            </p:cNvPr>
            <p:cNvCxnSpPr/>
            <p:nvPr/>
          </p:nvCxnSpPr>
          <p:spPr>
            <a:xfrm>
              <a:off x="4566400" y="5602939"/>
              <a:ext cx="2910765" cy="656"/>
            </a:xfrm>
            <a:prstGeom prst="straightConnector1">
              <a:avLst/>
            </a:prstGeom>
            <a:ln w="1270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75B07DC1-268D-F6EA-98D8-0E2459A69D15}"/>
                </a:ext>
              </a:extLst>
            </p:cNvPr>
            <p:cNvCxnSpPr/>
            <p:nvPr/>
          </p:nvCxnSpPr>
          <p:spPr>
            <a:xfrm>
              <a:off x="7507319" y="4303714"/>
              <a:ext cx="7463" cy="1890715"/>
            </a:xfrm>
            <a:prstGeom prst="line">
              <a:avLst/>
            </a:prstGeom>
            <a:ln w="476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786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E7F451-10F1-CD4B-96FD-77C50C60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377" y="160561"/>
            <a:ext cx="9052153" cy="1045241"/>
          </a:xfr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AR" sz="3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Proporcionar información, para mejor toma de decisión </a:t>
            </a:r>
            <a:endParaRPr lang="es-ES" sz="3400" dirty="0">
              <a:ln w="0"/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9A9981-CDED-D758-9EB5-ADF974E3D7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22" b="8066"/>
          <a:stretch/>
        </p:blipFill>
        <p:spPr>
          <a:xfrm>
            <a:off x="82702" y="1560992"/>
            <a:ext cx="2353159" cy="388843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B7BF483-66F7-953B-A01F-69B49DEEF6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0" r="1334" b="8502"/>
          <a:stretch/>
        </p:blipFill>
        <p:spPr>
          <a:xfrm>
            <a:off x="2198203" y="2134914"/>
            <a:ext cx="2339762" cy="3888432"/>
          </a:xfrm>
          <a:prstGeom prst="rect">
            <a:avLst/>
          </a:prstGeom>
        </p:spPr>
      </p:pic>
      <p:pic>
        <p:nvPicPr>
          <p:cNvPr id="10" name="Imagen 9" descr="D:\Proyecto MARCLOC-ANDES\Tesis\Tesis_insumos\Fotos_documento\IMG_20180119_180803.jpg">
            <a:extLst>
              <a:ext uri="{FF2B5EF4-FFF2-40B4-BE49-F238E27FC236}">
                <a16:creationId xmlns:a16="http://schemas.microsoft.com/office/drawing/2014/main" id="{EFFD5C27-1317-5B5E-3391-0B3636B9DDE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307" y="2332544"/>
            <a:ext cx="2502244" cy="3403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7178807-F537-6004-E9D8-B96AC3C07B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8145" y="1359092"/>
            <a:ext cx="5240372" cy="38028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8B1C70A2-A26B-A348-238B-5E2EBA7C37C4}"/>
              </a:ext>
            </a:extLst>
          </p:cNvPr>
          <p:cNvSpPr/>
          <p:nvPr/>
        </p:nvSpPr>
        <p:spPr>
          <a:xfrm>
            <a:off x="9298959" y="1856416"/>
            <a:ext cx="602901" cy="633046"/>
          </a:xfrm>
          <a:prstGeom prst="ellipse">
            <a:avLst/>
          </a:prstGeom>
          <a:solidFill>
            <a:schemeClr val="accent2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9B262B60-9B49-05FD-ED6E-D37B5862CE71}"/>
              </a:ext>
            </a:extLst>
          </p:cNvPr>
          <p:cNvSpPr/>
          <p:nvPr/>
        </p:nvSpPr>
        <p:spPr>
          <a:xfrm>
            <a:off x="7765843" y="2986785"/>
            <a:ext cx="743578" cy="633046"/>
          </a:xfrm>
          <a:prstGeom prst="ellipse">
            <a:avLst/>
          </a:prstGeom>
          <a:solidFill>
            <a:schemeClr val="accent2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2179B89F-8269-4B49-6105-4E80C964B390}"/>
              </a:ext>
            </a:extLst>
          </p:cNvPr>
          <p:cNvSpPr/>
          <p:nvPr/>
        </p:nvSpPr>
        <p:spPr>
          <a:xfrm>
            <a:off x="8746300" y="3619831"/>
            <a:ext cx="602901" cy="633046"/>
          </a:xfrm>
          <a:prstGeom prst="ellipse">
            <a:avLst/>
          </a:prstGeom>
          <a:solidFill>
            <a:schemeClr val="accent2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929B3554-C5BC-1A8A-D791-30C5AF417593}"/>
              </a:ext>
            </a:extLst>
          </p:cNvPr>
          <p:cNvSpPr txBox="1">
            <a:spLocks/>
          </p:cNvSpPr>
          <p:nvPr/>
        </p:nvSpPr>
        <p:spPr>
          <a:xfrm>
            <a:off x="82702" y="6048212"/>
            <a:ext cx="10198939" cy="809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Socializando la información de comportamiento del clima, las reflexiones de procesos productivos, intercambio de experiencias entre productores. Permitió a innovadores y productores generar nuevos conocimientos</a:t>
            </a:r>
          </a:p>
        </p:txBody>
      </p:sp>
    </p:spTree>
    <p:extLst>
      <p:ext uri="{BB962C8B-B14F-4D97-AF65-F5344CB8AC3E}">
        <p14:creationId xmlns:p14="http://schemas.microsoft.com/office/powerpoint/2010/main" val="1130759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642D653-92B9-417A-9E06-A397CE7BD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34" y="5456657"/>
            <a:ext cx="5663682" cy="1145109"/>
          </a:xfrm>
        </p:spPr>
        <p:txBody>
          <a:bodyPr>
            <a:normAutofit fontScale="90000"/>
          </a:bodyPr>
          <a:lstStyle/>
          <a:p>
            <a:r>
              <a:rPr lang="es-ES" sz="2400" b="1" dirty="0"/>
              <a:t>Los productores muestran </a:t>
            </a:r>
            <a:r>
              <a:rPr lang="es-ES" sz="2400" b="1"/>
              <a:t>reacción Intuitiva</a:t>
            </a:r>
            <a:br>
              <a:rPr lang="es-ES" sz="2400" b="1" dirty="0"/>
            </a:br>
            <a:r>
              <a:rPr lang="es-ES" sz="2400" b="1" dirty="0"/>
              <a:t>Tienen líneas claras de respuesta</a:t>
            </a:r>
            <a:br>
              <a:rPr lang="es-ES" sz="2400" b="1" dirty="0"/>
            </a:br>
            <a:r>
              <a:rPr lang="es-ES" sz="2400" b="1" dirty="0"/>
              <a:t>“No requieren Proteccionismo”</a:t>
            </a:r>
            <a:br>
              <a:rPr lang="es-ES" sz="2400" b="1" dirty="0"/>
            </a:br>
            <a:endParaRPr lang="es-ES" sz="2400" b="1" dirty="0"/>
          </a:p>
        </p:txBody>
      </p:sp>
      <p:sp>
        <p:nvSpPr>
          <p:cNvPr id="8" name="Marcador de contenido 4">
            <a:extLst>
              <a:ext uri="{FF2B5EF4-FFF2-40B4-BE49-F238E27FC236}">
                <a16:creationId xmlns:a16="http://schemas.microsoft.com/office/drawing/2014/main" id="{6533BAA2-B04A-484C-963F-718845C80089}"/>
              </a:ext>
            </a:extLst>
          </p:cNvPr>
          <p:cNvSpPr txBox="1">
            <a:spLocks/>
          </p:cNvSpPr>
          <p:nvPr/>
        </p:nvSpPr>
        <p:spPr>
          <a:xfrm>
            <a:off x="5071620" y="2108634"/>
            <a:ext cx="6508406" cy="2047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D29C61F7-5ABF-43E1-B344-5AB3BBAB35FC}"/>
              </a:ext>
            </a:extLst>
          </p:cNvPr>
          <p:cNvSpPr txBox="1">
            <a:spLocks/>
          </p:cNvSpPr>
          <p:nvPr/>
        </p:nvSpPr>
        <p:spPr>
          <a:xfrm>
            <a:off x="963182" y="1401342"/>
            <a:ext cx="3719349" cy="4369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b="1" dirty="0"/>
              <a:t>Uso eficiente de Recursos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9F64AC12-D2F9-4423-B483-B5DC804EE17E}"/>
              </a:ext>
            </a:extLst>
          </p:cNvPr>
          <p:cNvSpPr txBox="1">
            <a:spLocks/>
          </p:cNvSpPr>
          <p:nvPr/>
        </p:nvSpPr>
        <p:spPr>
          <a:xfrm>
            <a:off x="388775" y="4166446"/>
            <a:ext cx="5740400" cy="1026928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ES" sz="1100" dirty="0"/>
              <a:t>He visto que los hermanos de </a:t>
            </a:r>
            <a:r>
              <a:rPr lang="es-ES" sz="1100" dirty="0" err="1"/>
              <a:t>Ancoraimes</a:t>
            </a:r>
            <a:r>
              <a:rPr lang="es-ES" sz="1100" dirty="0"/>
              <a:t> tienen un Sistema de Riego por aspersión viendo como funciona he adaptado con materiales de plomería y pernos para asemejar la misma forma de riego aquí en </a:t>
            </a:r>
            <a:r>
              <a:rPr lang="es-ES" sz="1100" dirty="0" err="1"/>
              <a:t>Umala</a:t>
            </a:r>
            <a:r>
              <a:rPr lang="es-ES" sz="1100" dirty="0"/>
              <a:t>, me ayudado en la época de siembra por que se pierden las lluvias y también cuando esta en floración en febrero el suelo se seca rápido este método es efectivo, de cierta manera es mejor la producción.  </a:t>
            </a:r>
            <a:r>
              <a:rPr lang="es-ES" sz="1100" b="1" dirty="0"/>
              <a:t>Gualberto Colbert (65 años) </a:t>
            </a:r>
            <a:r>
              <a:rPr lang="es-ES" sz="1100" b="1" dirty="0" err="1"/>
              <a:t>Iñacamaya</a:t>
            </a:r>
            <a:r>
              <a:rPr lang="es-ES" sz="1100" b="1" dirty="0"/>
              <a:t> </a:t>
            </a: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883C5FA-6A01-4A70-BD4C-B15F85251ACC}"/>
              </a:ext>
            </a:extLst>
          </p:cNvPr>
          <p:cNvSpPr txBox="1">
            <a:spLocks/>
          </p:cNvSpPr>
          <p:nvPr/>
        </p:nvSpPr>
        <p:spPr>
          <a:xfrm>
            <a:off x="6756113" y="5291867"/>
            <a:ext cx="5182934" cy="871807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000" dirty="0"/>
              <a:t>Con la capacitación del proyecto en fabricación cacera de bombas y sistemas de riego para fortalecer las plantas contra heladas o daño por granizo, me convencido en invertir en un sistema de riego por aspersión para producir cebolla entre julio a febrero y después aprovechar la cebada y tengo dos cultivos en el mismo terreno en una campaña, me permite tener mejor condición de vida. </a:t>
            </a:r>
            <a:r>
              <a:rPr lang="es-ES" sz="1000" b="1" dirty="0"/>
              <a:t>Mario Quispe (56 años) </a:t>
            </a:r>
            <a:r>
              <a:rPr lang="es-ES" sz="1000" b="1" dirty="0" err="1"/>
              <a:t>Chinchaya</a:t>
            </a:r>
            <a:endParaRPr lang="es-ES" sz="1000" b="1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0791DAD6-A08D-4DA7-A04F-93710754120B}"/>
              </a:ext>
            </a:extLst>
          </p:cNvPr>
          <p:cNvSpPr txBox="1">
            <a:spLocks/>
          </p:cNvSpPr>
          <p:nvPr/>
        </p:nvSpPr>
        <p:spPr>
          <a:xfrm>
            <a:off x="6746221" y="1362299"/>
            <a:ext cx="5130929" cy="9436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000" b="1" dirty="0"/>
              <a:t>Cambio en los sistemas productivos, mejor aprovechamiento de recurso ante la variabilidad...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C403194-E8E2-4957-8D8C-54EDEEC964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76" y="1960823"/>
            <a:ext cx="2516187" cy="2075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AD08719-C677-4C59-AAD0-43520063E5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549"/>
          <a:stretch/>
        </p:blipFill>
        <p:spPr>
          <a:xfrm>
            <a:off x="9081826" y="2305919"/>
            <a:ext cx="2721399" cy="1825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000A1C4-2845-4CD6-8E16-2F6E7758E5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/>
          <a:stretch/>
        </p:blipFill>
        <p:spPr>
          <a:xfrm>
            <a:off x="6683195" y="3661366"/>
            <a:ext cx="3060236" cy="1623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C1A08BF7-3E0A-4FDF-B08E-5022ED4DF2E2}"/>
              </a:ext>
            </a:extLst>
          </p:cNvPr>
          <p:cNvSpPr/>
          <p:nvPr/>
        </p:nvSpPr>
        <p:spPr>
          <a:xfrm>
            <a:off x="148128" y="1976812"/>
            <a:ext cx="974947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ES" sz="1400" dirty="0">
                <a:solidFill>
                  <a:schemeClr val="accent6">
                    <a:lumMod val="75000"/>
                  </a:schemeClr>
                </a:solidFill>
                <a:latin typeface="Cooper Black" panose="0208090404030B020404" pitchFamily="18" charset="0"/>
              </a:rPr>
              <a:t>UMALA</a:t>
            </a:r>
          </a:p>
          <a:p>
            <a:r>
              <a:rPr lang="es-ES" sz="1400" dirty="0" err="1">
                <a:solidFill>
                  <a:schemeClr val="accent6">
                    <a:lumMod val="75000"/>
                  </a:schemeClr>
                </a:solidFill>
                <a:latin typeface="Cooper Black" panose="0208090404030B020404" pitchFamily="18" charset="0"/>
              </a:rPr>
              <a:t>Sabilani</a:t>
            </a:r>
            <a:r>
              <a:rPr lang="es-ES" sz="1400" dirty="0">
                <a:solidFill>
                  <a:schemeClr val="accent6">
                    <a:lumMod val="75000"/>
                  </a:schemeClr>
                </a:solidFill>
                <a:latin typeface="Cooper Black" panose="0208090404030B020404" pitchFamily="18" charset="0"/>
              </a:rPr>
              <a:t> 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3877EFD4-681B-4D44-9829-CBA994DBB0BF}"/>
              </a:ext>
            </a:extLst>
          </p:cNvPr>
          <p:cNvSpPr/>
          <p:nvPr/>
        </p:nvSpPr>
        <p:spPr>
          <a:xfrm>
            <a:off x="7382251" y="2912159"/>
            <a:ext cx="1510285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ES" sz="1400" dirty="0">
                <a:solidFill>
                  <a:schemeClr val="accent6">
                    <a:lumMod val="75000"/>
                  </a:schemeClr>
                </a:solidFill>
                <a:latin typeface="Cooper Black" panose="0208090404030B020404" pitchFamily="18" charset="0"/>
              </a:rPr>
              <a:t>ANCORAIMES</a:t>
            </a:r>
          </a:p>
          <a:p>
            <a:r>
              <a:rPr lang="es-ES" sz="1400" dirty="0" err="1">
                <a:solidFill>
                  <a:schemeClr val="accent6">
                    <a:lumMod val="75000"/>
                  </a:schemeClr>
                </a:solidFill>
                <a:latin typeface="Cooper Black" panose="0208090404030B020404" pitchFamily="18" charset="0"/>
              </a:rPr>
              <a:t>Chinchaya</a:t>
            </a:r>
            <a:endParaRPr lang="es-ES" sz="1400" dirty="0">
              <a:solidFill>
                <a:schemeClr val="accent6">
                  <a:lumMod val="75000"/>
                </a:schemeClr>
              </a:solidFill>
              <a:latin typeface="Cooper Black" panose="0208090404030B020404" pitchFamily="18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05F8004-9FF7-590A-0C92-FF8625D2488C}"/>
              </a:ext>
            </a:extLst>
          </p:cNvPr>
          <p:cNvSpPr txBox="1">
            <a:spLocks/>
          </p:cNvSpPr>
          <p:nvPr/>
        </p:nvSpPr>
        <p:spPr>
          <a:xfrm>
            <a:off x="661824" y="76621"/>
            <a:ext cx="9525838" cy="1235274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s-ES" sz="3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¿Cómo agricultores reaccionan a la variabilidad climática y otros tipos de variabilidad de mercados, migraciones etc.?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9FA1080-67A5-FE62-7596-784C60DCDF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124" y="2211308"/>
            <a:ext cx="2455718" cy="184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90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4859A00-1EAF-19C1-5CFE-B8C076100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982" y="1073222"/>
            <a:ext cx="2427550" cy="15425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53196AA-B4BE-D4FE-F0A9-604FEC79F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683" y="2871806"/>
            <a:ext cx="2277317" cy="17090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718C75A-69B3-1CC3-5F62-363F9F4FA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685" y="5090238"/>
            <a:ext cx="2092259" cy="15701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BA2EF00-6FCA-63DD-DA6C-4C2281C331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1" b="10141"/>
          <a:stretch/>
        </p:blipFill>
        <p:spPr>
          <a:xfrm>
            <a:off x="7826442" y="4906067"/>
            <a:ext cx="1908358" cy="1757421"/>
          </a:xfrm>
          <a:prstGeom prst="rect">
            <a:avLst/>
          </a:prstGeom>
        </p:spPr>
      </p:pic>
      <p:sp>
        <p:nvSpPr>
          <p:cNvPr id="15" name="Flecha: doblada 14">
            <a:extLst>
              <a:ext uri="{FF2B5EF4-FFF2-40B4-BE49-F238E27FC236}">
                <a16:creationId xmlns:a16="http://schemas.microsoft.com/office/drawing/2014/main" id="{5BBE5E3C-1EE0-7D01-8ADE-2E15D1C7EFE6}"/>
              </a:ext>
            </a:extLst>
          </p:cNvPr>
          <p:cNvSpPr/>
          <p:nvPr/>
        </p:nvSpPr>
        <p:spPr>
          <a:xfrm rot="5400000">
            <a:off x="9777532" y="1738937"/>
            <a:ext cx="914400" cy="98904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Flecha: doblada 15">
            <a:extLst>
              <a:ext uri="{FF2B5EF4-FFF2-40B4-BE49-F238E27FC236}">
                <a16:creationId xmlns:a16="http://schemas.microsoft.com/office/drawing/2014/main" id="{5EB4D001-4B34-CC58-03E1-590FE820A910}"/>
              </a:ext>
            </a:extLst>
          </p:cNvPr>
          <p:cNvSpPr/>
          <p:nvPr/>
        </p:nvSpPr>
        <p:spPr>
          <a:xfrm rot="10800000">
            <a:off x="9814854" y="4795733"/>
            <a:ext cx="914400" cy="98904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26" name="Picture 2" descr="Las primeras muestras de los residuos recolectados dan cuenta que la mitad  de la basura generada en La Paz es orgánica - Agencia Municipal de Noticias">
            <a:extLst>
              <a:ext uri="{FF2B5EF4-FFF2-40B4-BE49-F238E27FC236}">
                <a16:creationId xmlns:a16="http://schemas.microsoft.com/office/drawing/2014/main" id="{3C5E5583-176F-B603-0687-D62663C04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793" y="988951"/>
            <a:ext cx="2355264" cy="157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222DBC03-D078-60EA-B721-751ABF984C95}"/>
              </a:ext>
            </a:extLst>
          </p:cNvPr>
          <p:cNvSpPr/>
          <p:nvPr/>
        </p:nvSpPr>
        <p:spPr>
          <a:xfrm>
            <a:off x="6635231" y="1518240"/>
            <a:ext cx="653426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9CA81FE-8CD8-2CDC-9E15-6889B049050B}"/>
              </a:ext>
            </a:extLst>
          </p:cNvPr>
          <p:cNvSpPr/>
          <p:nvPr/>
        </p:nvSpPr>
        <p:spPr>
          <a:xfrm>
            <a:off x="7414092" y="3372391"/>
            <a:ext cx="17061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COMPOST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2047FE3-4149-C5CF-9F48-C39215F50043}"/>
              </a:ext>
            </a:extLst>
          </p:cNvPr>
          <p:cNvSpPr txBox="1"/>
          <p:nvPr/>
        </p:nvSpPr>
        <p:spPr>
          <a:xfrm>
            <a:off x="189389" y="1716474"/>
            <a:ext cx="362619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/>
              <a:t>Aun falta aumentar la capacidad de innovación de nuestros productores</a:t>
            </a:r>
          </a:p>
          <a:p>
            <a:endParaRPr lang="es-ES" sz="2400" b="1" dirty="0"/>
          </a:p>
          <a:p>
            <a:r>
              <a:rPr lang="es-ES" sz="2400" b="1" dirty="0"/>
              <a:t>Necesitan reaccionar a la Evapotranspiración</a:t>
            </a:r>
          </a:p>
          <a:p>
            <a:endParaRPr lang="es-ES" sz="2400" b="1" dirty="0"/>
          </a:p>
          <a:p>
            <a:r>
              <a:rPr lang="es-ES" sz="2400" b="1" dirty="0"/>
              <a:t>Reducir sus costos por acción de Recursos.</a:t>
            </a:r>
          </a:p>
          <a:p>
            <a:endParaRPr lang="es-ES" sz="2400" b="1" dirty="0"/>
          </a:p>
          <a:p>
            <a:r>
              <a:rPr lang="es-ES" sz="2400" b="1" dirty="0"/>
              <a:t>Hay que cerrar los ciclos</a:t>
            </a:r>
            <a:endParaRPr lang="es-ES" sz="2400" dirty="0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0075A1E2-9664-A8E9-7F7E-BBB33DF4FA18}"/>
              </a:ext>
            </a:extLst>
          </p:cNvPr>
          <p:cNvSpPr/>
          <p:nvPr/>
        </p:nvSpPr>
        <p:spPr>
          <a:xfrm rot="10800000">
            <a:off x="7042055" y="5710038"/>
            <a:ext cx="653426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7802654F-6461-9282-87B7-270C8CC9D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329" y="112507"/>
            <a:ext cx="4686958" cy="818756"/>
          </a:xfr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AR" sz="3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Hay </a:t>
            </a:r>
            <a:r>
              <a:rPr lang="es-AR" sz="340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trabajo por </a:t>
            </a:r>
            <a:r>
              <a:rPr lang="es-AR" sz="3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hacer</a:t>
            </a:r>
            <a:endParaRPr lang="es-ES" sz="3400" dirty="0">
              <a:ln w="0"/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4DE8675-249B-4F77-39BA-EA62C3771BA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t="18316" r="24340" b="19935"/>
          <a:stretch/>
        </p:blipFill>
        <p:spPr>
          <a:xfrm>
            <a:off x="3565117" y="2877805"/>
            <a:ext cx="3396827" cy="1662671"/>
          </a:xfrm>
          <a:prstGeom prst="rect">
            <a:avLst/>
          </a:prstGeom>
        </p:spPr>
      </p:pic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B41E136B-7B1E-1C6E-EE3E-44A4120E07DF}"/>
              </a:ext>
            </a:extLst>
          </p:cNvPr>
          <p:cNvSpPr/>
          <p:nvPr/>
        </p:nvSpPr>
        <p:spPr>
          <a:xfrm rot="16200000">
            <a:off x="5513845" y="4586757"/>
            <a:ext cx="510884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0525EFE3-1181-0889-16F8-F3E061B2B91B}"/>
              </a:ext>
            </a:extLst>
          </p:cNvPr>
          <p:cNvSpPr/>
          <p:nvPr/>
        </p:nvSpPr>
        <p:spPr>
          <a:xfrm rot="16200000">
            <a:off x="5451667" y="2566074"/>
            <a:ext cx="471095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39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9EE84-F2C8-3462-74F7-FFDF3E146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Conclusiones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930177-0E84-8DBF-01A4-AAF6AC5D7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232923" cy="4066020"/>
          </a:xfrm>
          <a:solidFill>
            <a:schemeClr val="accent2">
              <a:lumMod val="20000"/>
              <a:lumOff val="80000"/>
              <a:alpha val="51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s-AR" dirty="0"/>
              <a:t>Los Agricultores saben como reaccionar, perciben su realidad </a:t>
            </a:r>
            <a:r>
              <a:rPr lang="es-AR" dirty="0" err="1"/>
              <a:t>yhan</a:t>
            </a:r>
            <a:r>
              <a:rPr lang="es-AR" dirty="0"/>
              <a:t> podido hasta ahora adaptarse a los cambios de mercado y medio ambiente.</a:t>
            </a:r>
          </a:p>
          <a:p>
            <a:r>
              <a:rPr lang="es-AR" dirty="0"/>
              <a:t>Evalúan bien su necesidad de Información climática de acuerdo a su contexto y no tanto así a su Alerta Temprana.</a:t>
            </a:r>
          </a:p>
          <a:p>
            <a:r>
              <a:rPr lang="es-AR" dirty="0"/>
              <a:t>No incurrir en el proteccionismo a la hora en que ellos deben de tomar decisiones.</a:t>
            </a:r>
          </a:p>
          <a:p>
            <a:r>
              <a:rPr lang="es-AR" dirty="0"/>
              <a:t>Pero también se establece que requieren respuestas mas aplicables, ante el incremento de la Evapotranspiración.</a:t>
            </a:r>
          </a:p>
          <a:p>
            <a:r>
              <a:rPr lang="es-AR" dirty="0"/>
              <a:t>Requieren apoyo en la Innovación</a:t>
            </a:r>
          </a:p>
        </p:txBody>
      </p:sp>
    </p:spTree>
    <p:extLst>
      <p:ext uri="{BB962C8B-B14F-4D97-AF65-F5344CB8AC3E}">
        <p14:creationId xmlns:p14="http://schemas.microsoft.com/office/powerpoint/2010/main" val="3611919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659B3-C1F0-4CC6-9EF5-3E00835B6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061" y="1825625"/>
            <a:ext cx="4554469" cy="1325563"/>
          </a:xfrm>
        </p:spPr>
        <p:txBody>
          <a:bodyPr/>
          <a:lstStyle/>
          <a:p>
            <a:r>
              <a:rPr lang="es-ES" dirty="0"/>
              <a:t>GRACIAS</a:t>
            </a:r>
          </a:p>
        </p:txBody>
      </p:sp>
      <p:sp>
        <p:nvSpPr>
          <p:cNvPr id="6" name="2 Subtítulo">
            <a:extLst>
              <a:ext uri="{FF2B5EF4-FFF2-40B4-BE49-F238E27FC236}">
                <a16:creationId xmlns:a16="http://schemas.microsoft.com/office/drawing/2014/main" id="{1481532B-EB4A-4390-9390-B0470084BBEE}"/>
              </a:ext>
            </a:extLst>
          </p:cNvPr>
          <p:cNvSpPr txBox="1">
            <a:spLocks/>
          </p:cNvSpPr>
          <p:nvPr/>
        </p:nvSpPr>
        <p:spPr>
          <a:xfrm>
            <a:off x="5727868" y="3527267"/>
            <a:ext cx="5775019" cy="12179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s-ES" sz="3300" b="1" i="1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Project: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s-ES" sz="23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Managing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climate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rellated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risk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in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the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Andes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by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integrating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local </a:t>
            </a:r>
            <a:r>
              <a:rPr kumimoji="0" lang="es-ES" sz="230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knowledge</a:t>
            </a:r>
            <a:r>
              <a:rPr kumimoji="0" lang="es-ES" sz="23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and </a:t>
            </a:r>
            <a:r>
              <a:rPr lang="es-ES" sz="23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 new </a:t>
            </a:r>
            <a:r>
              <a:rPr lang="es-ES" sz="23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technical</a:t>
            </a:r>
            <a:r>
              <a:rPr lang="es-ES" sz="23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 </a:t>
            </a:r>
            <a:r>
              <a:rPr lang="es-ES" sz="23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tools</a:t>
            </a:r>
            <a:r>
              <a:rPr lang="es-ES" sz="23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.  </a:t>
            </a:r>
            <a:r>
              <a:rPr kumimoji="0" lang="es-E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endParaRPr kumimoji="0" lang="es-ES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10F776-E7DF-43D8-9CE4-E2F82D8E0A5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0652" y="2467430"/>
            <a:ext cx="1519261" cy="924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80173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A6F866DA-E047-43E2-B712-476304DFF014}" vid="{9E96CC9F-FAF2-4230-B3E5-74D3CC53F83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Umsa CdP 17</Template>
  <TotalTime>11487</TotalTime>
  <Words>608</Words>
  <Application>Microsoft Office PowerPoint</Application>
  <PresentationFormat>Panorámica</PresentationFormat>
  <Paragraphs>54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Century Gothic</vt:lpstr>
      <vt:lpstr>Cooper Black</vt:lpstr>
      <vt:lpstr>Helvetica Neue</vt:lpstr>
      <vt:lpstr>Open Sans</vt:lpstr>
      <vt:lpstr>Wingdings 3</vt:lpstr>
      <vt:lpstr>Tema de Office</vt:lpstr>
      <vt:lpstr>Estrategias y expectativas de los productores de puna árida ante el cambio climático</vt:lpstr>
      <vt:lpstr>Presentación de PowerPoint</vt:lpstr>
      <vt:lpstr>Cambio del clima en el tiempo</vt:lpstr>
      <vt:lpstr>Proporcionar información, para mejor toma de decisión </vt:lpstr>
      <vt:lpstr>Los productores muestran reacción Intuitiva Tienen líneas claras de respuesta “No requieren Proteccionismo” </vt:lpstr>
      <vt:lpstr>Hay trabajo por hacer</vt:lpstr>
      <vt:lpstr>Conclusiones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Haga clic para modificar el estilo de título del patrón</dc:title>
  <dc:creator>Edwin Yucra</dc:creator>
  <cp:lastModifiedBy>Edwin Yucra</cp:lastModifiedBy>
  <cp:revision>151</cp:revision>
  <dcterms:created xsi:type="dcterms:W3CDTF">2021-06-07T21:05:50Z</dcterms:created>
  <dcterms:modified xsi:type="dcterms:W3CDTF">2022-07-12T13:06:01Z</dcterms:modified>
</cp:coreProperties>
</file>