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4"/>
    <p:sldMasterId id="2147483753" r:id="rId5"/>
    <p:sldMasterId id="2147483771" r:id="rId6"/>
    <p:sldMasterId id="2147483787" r:id="rId7"/>
    <p:sldMasterId id="2147483798" r:id="rId8"/>
    <p:sldMasterId id="2147483816" r:id="rId9"/>
    <p:sldMasterId id="2147483833" r:id="rId10"/>
  </p:sldMasterIdLst>
  <p:notesMasterIdLst>
    <p:notesMasterId r:id="rId45"/>
  </p:notesMasterIdLst>
  <p:sldIdLst>
    <p:sldId id="744" r:id="rId11"/>
    <p:sldId id="710" r:id="rId12"/>
    <p:sldId id="711" r:id="rId13"/>
    <p:sldId id="743" r:id="rId14"/>
    <p:sldId id="748" r:id="rId15"/>
    <p:sldId id="738" r:id="rId16"/>
    <p:sldId id="708" r:id="rId17"/>
    <p:sldId id="678" r:id="rId18"/>
    <p:sldId id="690" r:id="rId19"/>
    <p:sldId id="692" r:id="rId20"/>
    <p:sldId id="699" r:id="rId21"/>
    <p:sldId id="697" r:id="rId22"/>
    <p:sldId id="698" r:id="rId23"/>
    <p:sldId id="740" r:id="rId24"/>
    <p:sldId id="749" r:id="rId25"/>
    <p:sldId id="750" r:id="rId26"/>
    <p:sldId id="751" r:id="rId27"/>
    <p:sldId id="752" r:id="rId28"/>
    <p:sldId id="753" r:id="rId29"/>
    <p:sldId id="754" r:id="rId30"/>
    <p:sldId id="755" r:id="rId31"/>
    <p:sldId id="756" r:id="rId32"/>
    <p:sldId id="757" r:id="rId33"/>
    <p:sldId id="758" r:id="rId34"/>
    <p:sldId id="759" r:id="rId35"/>
    <p:sldId id="760" r:id="rId36"/>
    <p:sldId id="761" r:id="rId37"/>
    <p:sldId id="762" r:id="rId38"/>
    <p:sldId id="763" r:id="rId39"/>
    <p:sldId id="764" r:id="rId40"/>
    <p:sldId id="765" r:id="rId41"/>
    <p:sldId id="766" r:id="rId42"/>
    <p:sldId id="767" r:id="rId43"/>
    <p:sldId id="76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udence Kaijage" initials="PK" lastIdx="1" clrIdx="0">
    <p:extLst>
      <p:ext uri="{19B8F6BF-5375-455C-9EA6-DF929625EA0E}">
        <p15:presenceInfo xmlns:p15="http://schemas.microsoft.com/office/powerpoint/2012/main" userId="S-1-5-21-3460770402-3241916987-2152902982-8714" providerId="AD"/>
      </p:ext>
    </p:extLst>
  </p:cmAuthor>
  <p:cmAuthor id="2" name="Walter Abrego" initials="WA" lastIdx="1" clrIdx="1">
    <p:extLst>
      <p:ext uri="{19B8F6BF-5375-455C-9EA6-DF929625EA0E}">
        <p15:presenceInfo xmlns:p15="http://schemas.microsoft.com/office/powerpoint/2012/main" userId="S-1-5-21-3460770402-3241916987-2152902982-9431" providerId="AD"/>
      </p:ext>
    </p:extLst>
  </p:cmAuthor>
  <p:cmAuthor id="3" name="KaYing V"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A4E44"/>
    <a:srgbClr val="006666"/>
    <a:srgbClr val="008080"/>
    <a:srgbClr val="FFFFFF"/>
    <a:srgbClr val="ABB37C"/>
    <a:srgbClr val="F8F8F8"/>
    <a:srgbClr val="C0BFD7"/>
    <a:srgbClr val="B0AFCD"/>
    <a:srgbClr val="8CA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06" autoAdjust="0"/>
    <p:restoredTop sz="38743" autoAdjust="0"/>
  </p:normalViewPr>
  <p:slideViewPr>
    <p:cSldViewPr snapToGrid="0">
      <p:cViewPr varScale="1">
        <p:scale>
          <a:sx n="26" d="100"/>
          <a:sy n="26" d="100"/>
        </p:scale>
        <p:origin x="1950" y="4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viewProps" Target="viewProps.xml"/><Relationship Id="rId8" Type="http://schemas.openxmlformats.org/officeDocument/2006/relationships/slideMaster" Target="slideMasters/slideMaster5.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0-02-27T18:57:00.124" idx="1">
    <p:pos x="6000" y="0"/>
    <p:text>I'm not entirely sure if these edits are getting at what you requested in the comments?</p:text>
  </p:cm>
</p:cmLst>
</file>

<file path=ppt/diagrams/_rels/data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image" Target="../media/image49.jpeg"/><Relationship Id="rId4" Type="http://schemas.openxmlformats.org/officeDocument/2006/relationships/image" Target="../media/image5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image" Target="../media/image49.jpeg"/><Relationship Id="rId4" Type="http://schemas.openxmlformats.org/officeDocument/2006/relationships/image" Target="../media/image5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6B83E-28E5-4E9E-9B3A-78B5949EC7B8}" type="doc">
      <dgm:prSet loTypeId="urn:microsoft.com/office/officeart/2005/8/layout/pList2" loCatId="list" qsTypeId="urn:microsoft.com/office/officeart/2005/8/quickstyle/simple1" qsCatId="simple" csTypeId="urn:microsoft.com/office/officeart/2005/8/colors/accent1_2" csCatId="accent1" phldr="1"/>
      <dgm:spPr/>
    </dgm:pt>
    <dgm:pt modelId="{9BC55B99-75FE-4F6D-A8E4-C1603F181FD7}">
      <dgm:prSet phldrT="[Text]" custT="1"/>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dgm:spPr>
      <dgm:t>
        <a:bodyPr/>
        <a:lstStyle/>
        <a:p>
          <a:pPr algn="ctr"/>
          <a:r>
            <a:rPr lang="en-US" sz="2200" b="1" dirty="0" smtClean="0">
              <a:solidFill>
                <a:schemeClr val="bg2">
                  <a:lumMod val="25000"/>
                </a:schemeClr>
              </a:solidFill>
            </a:rPr>
            <a:t>Principles of Collaboration</a:t>
          </a:r>
        </a:p>
        <a:p>
          <a:pPr algn="ctr"/>
          <a:endParaRPr lang="en-US" sz="2200" b="1" dirty="0" smtClean="0">
            <a:solidFill>
              <a:schemeClr val="bg2">
                <a:lumMod val="25000"/>
              </a:schemeClr>
            </a:solidFill>
          </a:endParaRPr>
        </a:p>
        <a:p>
          <a:pPr algn="l"/>
          <a:r>
            <a:rPr lang="en-US" sz="2000" b="0" dirty="0" smtClean="0">
              <a:solidFill>
                <a:schemeClr val="bg2">
                  <a:lumMod val="25000"/>
                </a:schemeClr>
              </a:solidFill>
            </a:rPr>
            <a:t>Inclusion</a:t>
          </a:r>
        </a:p>
        <a:p>
          <a:pPr algn="l"/>
          <a:endParaRPr lang="en-US" sz="2000" b="0" dirty="0" smtClean="0">
            <a:solidFill>
              <a:schemeClr val="bg2">
                <a:lumMod val="25000"/>
              </a:schemeClr>
            </a:solidFill>
          </a:endParaRPr>
        </a:p>
        <a:p>
          <a:pPr algn="l"/>
          <a:r>
            <a:rPr lang="en-US" sz="2000" b="0" dirty="0" smtClean="0">
              <a:solidFill>
                <a:schemeClr val="bg2">
                  <a:lumMod val="25000"/>
                </a:schemeClr>
              </a:solidFill>
            </a:rPr>
            <a:t>Genuine collaboration</a:t>
          </a:r>
          <a:endParaRPr lang="en-US" sz="2000" b="0" dirty="0">
            <a:solidFill>
              <a:schemeClr val="bg2">
                <a:lumMod val="25000"/>
              </a:schemeClr>
            </a:solidFill>
          </a:endParaRPr>
        </a:p>
      </dgm:t>
    </dgm:pt>
    <dgm:pt modelId="{6EF4E5B3-C6E5-4A6F-96FE-A2F2E38770B8}" type="parTrans" cxnId="{2931BBC7-04DD-467A-8BA5-9CA2E3CEF736}">
      <dgm:prSet/>
      <dgm:spPr/>
      <dgm:t>
        <a:bodyPr/>
        <a:lstStyle/>
        <a:p>
          <a:endParaRPr lang="en-US"/>
        </a:p>
      </dgm:t>
    </dgm:pt>
    <dgm:pt modelId="{15EDA945-3A4B-426A-A89C-9643255DC5AE}" type="sibTrans" cxnId="{2931BBC7-04DD-467A-8BA5-9CA2E3CEF736}">
      <dgm:prSet/>
      <dgm:spPr/>
      <dgm:t>
        <a:bodyPr/>
        <a:lstStyle/>
        <a:p>
          <a:endParaRPr lang="en-US"/>
        </a:p>
      </dgm:t>
    </dgm:pt>
    <dgm:pt modelId="{C9817AC1-99C7-4241-8B3F-0D6EA2387931}">
      <dgm:prSet phldrT="[Text]" custT="1"/>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dgm:spPr>
      <dgm:t>
        <a:bodyPr/>
        <a:lstStyle/>
        <a:p>
          <a:pPr algn="ctr"/>
          <a:r>
            <a:rPr lang="en-US" sz="2200" b="1" dirty="0" smtClean="0">
              <a:solidFill>
                <a:schemeClr val="bg2">
                  <a:lumMod val="25000"/>
                </a:schemeClr>
              </a:solidFill>
            </a:rPr>
            <a:t>Principles of Ag Systems</a:t>
          </a:r>
        </a:p>
        <a:p>
          <a:pPr algn="ctr"/>
          <a:endParaRPr lang="en-US" sz="2200" b="1" dirty="0" smtClean="0">
            <a:solidFill>
              <a:schemeClr val="bg2">
                <a:lumMod val="25000"/>
              </a:schemeClr>
            </a:solidFill>
          </a:endParaRPr>
        </a:p>
        <a:p>
          <a:pPr algn="l"/>
          <a:r>
            <a:rPr lang="en-US" sz="2000" b="0" dirty="0" err="1" smtClean="0">
              <a:solidFill>
                <a:schemeClr val="bg2">
                  <a:lumMod val="25000"/>
                </a:schemeClr>
              </a:solidFill>
            </a:rPr>
            <a:t>Agroecology</a:t>
          </a:r>
          <a:endParaRPr lang="en-US" sz="2000" b="0" dirty="0" smtClean="0">
            <a:solidFill>
              <a:schemeClr val="bg2">
                <a:lumMod val="25000"/>
              </a:schemeClr>
            </a:solidFill>
          </a:endParaRPr>
        </a:p>
        <a:p>
          <a:pPr algn="ctr"/>
          <a:endParaRPr lang="en-US" sz="2200" b="0" dirty="0" smtClean="0">
            <a:solidFill>
              <a:schemeClr val="bg2">
                <a:lumMod val="25000"/>
              </a:schemeClr>
            </a:solidFill>
          </a:endParaRPr>
        </a:p>
        <a:p>
          <a:pPr algn="l"/>
          <a:r>
            <a:rPr lang="en-US" sz="2000" b="0" dirty="0" smtClean="0">
              <a:solidFill>
                <a:schemeClr val="bg2">
                  <a:lumMod val="25000"/>
                </a:schemeClr>
              </a:solidFill>
            </a:rPr>
            <a:t>Contextualization</a:t>
          </a:r>
          <a:endParaRPr lang="en-US" sz="2000" b="0" dirty="0">
            <a:solidFill>
              <a:schemeClr val="bg2">
                <a:lumMod val="25000"/>
              </a:schemeClr>
            </a:solidFill>
          </a:endParaRPr>
        </a:p>
      </dgm:t>
    </dgm:pt>
    <dgm:pt modelId="{A7AB8B68-AC51-457D-9711-859492370211}" type="parTrans" cxnId="{921FF221-54E7-49E8-8D94-889D71829004}">
      <dgm:prSet/>
      <dgm:spPr/>
      <dgm:t>
        <a:bodyPr/>
        <a:lstStyle/>
        <a:p>
          <a:endParaRPr lang="en-US"/>
        </a:p>
      </dgm:t>
    </dgm:pt>
    <dgm:pt modelId="{130C2623-FAC1-4C64-A39A-DCC5D23A2FFC}" type="sibTrans" cxnId="{921FF221-54E7-49E8-8D94-889D71829004}">
      <dgm:prSet/>
      <dgm:spPr/>
      <dgm:t>
        <a:bodyPr/>
        <a:lstStyle/>
        <a:p>
          <a:endParaRPr lang="en-US"/>
        </a:p>
      </dgm:t>
    </dgm:pt>
    <dgm:pt modelId="{BF3BE492-B698-443D-BF30-7C2B7AA5C8AC}">
      <dgm:prSet phldrT="[Text]" custT="1"/>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dgm:spPr>
      <dgm:t>
        <a:bodyPr/>
        <a:lstStyle/>
        <a:p>
          <a:pPr algn="ctr"/>
          <a:r>
            <a:rPr lang="en-US" sz="2200" b="1" dirty="0" smtClean="0">
              <a:solidFill>
                <a:schemeClr val="bg2">
                  <a:lumMod val="25000"/>
                </a:schemeClr>
              </a:solidFill>
            </a:rPr>
            <a:t>Principles of Research</a:t>
          </a:r>
        </a:p>
        <a:p>
          <a:pPr algn="ctr"/>
          <a:endParaRPr lang="en-US" sz="2200" b="1" dirty="0" smtClean="0">
            <a:solidFill>
              <a:schemeClr val="bg2">
                <a:lumMod val="25000"/>
              </a:schemeClr>
            </a:solidFill>
          </a:endParaRPr>
        </a:p>
        <a:p>
          <a:pPr algn="l"/>
          <a:r>
            <a:rPr lang="en-US" sz="2000" b="0" dirty="0" smtClean="0">
              <a:solidFill>
                <a:schemeClr val="bg2">
                  <a:lumMod val="25000"/>
                </a:schemeClr>
              </a:solidFill>
            </a:rPr>
            <a:t>Farmer-researcher co-creation</a:t>
          </a:r>
        </a:p>
        <a:p>
          <a:pPr algn="l"/>
          <a:endParaRPr lang="en-US" sz="2000" b="0" dirty="0" smtClean="0">
            <a:solidFill>
              <a:schemeClr val="bg2">
                <a:lumMod val="25000"/>
              </a:schemeClr>
            </a:solidFill>
          </a:endParaRPr>
        </a:p>
        <a:p>
          <a:pPr algn="l"/>
          <a:r>
            <a:rPr lang="en-US" sz="2000" b="0" dirty="0" smtClean="0">
              <a:solidFill>
                <a:schemeClr val="bg2">
                  <a:lumMod val="25000"/>
                </a:schemeClr>
              </a:solidFill>
            </a:rPr>
            <a:t>Research for AE impact</a:t>
          </a:r>
          <a:endParaRPr lang="en-US" sz="2000" b="0" dirty="0">
            <a:solidFill>
              <a:schemeClr val="bg2">
                <a:lumMod val="25000"/>
              </a:schemeClr>
            </a:solidFill>
          </a:endParaRPr>
        </a:p>
      </dgm:t>
    </dgm:pt>
    <dgm:pt modelId="{73D7BAF7-0A74-4455-8808-F8BDA642003C}" type="parTrans" cxnId="{776A6357-3C74-47C3-BD15-9CAB027682A2}">
      <dgm:prSet/>
      <dgm:spPr/>
      <dgm:t>
        <a:bodyPr/>
        <a:lstStyle/>
        <a:p>
          <a:endParaRPr lang="en-US"/>
        </a:p>
      </dgm:t>
    </dgm:pt>
    <dgm:pt modelId="{5CC1343C-9BE7-40EA-BEA2-E831D5B1E3D0}" type="sibTrans" cxnId="{776A6357-3C74-47C3-BD15-9CAB027682A2}">
      <dgm:prSet/>
      <dgm:spPr/>
      <dgm:t>
        <a:bodyPr/>
        <a:lstStyle/>
        <a:p>
          <a:endParaRPr lang="en-US"/>
        </a:p>
      </dgm:t>
    </dgm:pt>
    <dgm:pt modelId="{730F7E88-7B54-4C97-AB8E-7B020B3B69C9}">
      <dgm:prSet phldrT="[Text]" custT="1"/>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dgm:spPr>
      <dgm:t>
        <a:bodyPr/>
        <a:lstStyle/>
        <a:p>
          <a:pPr algn="ctr"/>
          <a:r>
            <a:rPr lang="en-US" sz="2200" b="1" dirty="0" smtClean="0">
              <a:solidFill>
                <a:schemeClr val="bg2">
                  <a:lumMod val="25000"/>
                </a:schemeClr>
              </a:solidFill>
            </a:rPr>
            <a:t>Principles of Program</a:t>
          </a:r>
        </a:p>
        <a:p>
          <a:pPr algn="ctr"/>
          <a:endParaRPr lang="en-US" sz="2200" b="1" dirty="0" smtClean="0">
            <a:solidFill>
              <a:schemeClr val="bg2">
                <a:lumMod val="25000"/>
              </a:schemeClr>
            </a:solidFill>
          </a:endParaRPr>
        </a:p>
        <a:p>
          <a:pPr algn="l"/>
          <a:r>
            <a:rPr lang="en-US" sz="2000" b="0" dirty="0" smtClean="0">
              <a:solidFill>
                <a:schemeClr val="bg2">
                  <a:lumMod val="25000"/>
                </a:schemeClr>
              </a:solidFill>
            </a:rPr>
            <a:t>Values coherence</a:t>
          </a:r>
        </a:p>
        <a:p>
          <a:pPr algn="l"/>
          <a:endParaRPr lang="en-US" sz="2000" b="0" dirty="0" smtClean="0">
            <a:solidFill>
              <a:schemeClr val="bg2">
                <a:lumMod val="25000"/>
              </a:schemeClr>
            </a:solidFill>
          </a:endParaRPr>
        </a:p>
        <a:p>
          <a:pPr algn="l"/>
          <a:r>
            <a:rPr lang="en-US" sz="2000" b="0" dirty="0" smtClean="0">
              <a:solidFill>
                <a:schemeClr val="bg2">
                  <a:lumMod val="25000"/>
                </a:schemeClr>
              </a:solidFill>
            </a:rPr>
            <a:t>Systemic coherence</a:t>
          </a:r>
          <a:endParaRPr lang="en-US" sz="2000" b="0" dirty="0">
            <a:solidFill>
              <a:schemeClr val="bg2">
                <a:lumMod val="25000"/>
              </a:schemeClr>
            </a:solidFill>
          </a:endParaRPr>
        </a:p>
      </dgm:t>
    </dgm:pt>
    <dgm:pt modelId="{2DEAD4C4-BAFA-451E-AB96-2014A52F8367}" type="parTrans" cxnId="{C9AAC559-3172-40BA-8055-AF413102C57E}">
      <dgm:prSet/>
      <dgm:spPr/>
      <dgm:t>
        <a:bodyPr/>
        <a:lstStyle/>
        <a:p>
          <a:endParaRPr lang="en-US"/>
        </a:p>
      </dgm:t>
    </dgm:pt>
    <dgm:pt modelId="{287C4FFC-D847-49CA-9407-D4BBDD46A362}" type="sibTrans" cxnId="{C9AAC559-3172-40BA-8055-AF413102C57E}">
      <dgm:prSet/>
      <dgm:spPr/>
      <dgm:t>
        <a:bodyPr/>
        <a:lstStyle/>
        <a:p>
          <a:endParaRPr lang="en-US"/>
        </a:p>
      </dgm:t>
    </dgm:pt>
    <dgm:pt modelId="{977EDE2C-C857-4F24-B6A9-BF2DC64DE677}" type="pres">
      <dgm:prSet presAssocID="{64A6B83E-28E5-4E9E-9B3A-78B5949EC7B8}" presName="Name0" presStyleCnt="0">
        <dgm:presLayoutVars>
          <dgm:dir/>
          <dgm:resizeHandles val="exact"/>
        </dgm:presLayoutVars>
      </dgm:prSet>
      <dgm:spPr/>
    </dgm:pt>
    <dgm:pt modelId="{F4D12FB3-1A54-4F83-8225-AF515EBCCD27}" type="pres">
      <dgm:prSet presAssocID="{64A6B83E-28E5-4E9E-9B3A-78B5949EC7B8}" presName="bkgdShp" presStyleLbl="alignAccFollowNode1" presStyleIdx="0" presStyleCnt="1"/>
      <dgm:spPr>
        <a:solidFill>
          <a:srgbClr val="C00000">
            <a:alpha val="90000"/>
          </a:srgbClr>
        </a:solidFill>
      </dgm:spPr>
    </dgm:pt>
    <dgm:pt modelId="{C5694E2D-FF4C-41BE-8BB2-B41A12788E01}" type="pres">
      <dgm:prSet presAssocID="{64A6B83E-28E5-4E9E-9B3A-78B5949EC7B8}" presName="linComp" presStyleCnt="0"/>
      <dgm:spPr/>
    </dgm:pt>
    <dgm:pt modelId="{EB1B08B9-C1A7-441A-8417-03B33475C9A8}" type="pres">
      <dgm:prSet presAssocID="{9BC55B99-75FE-4F6D-A8E4-C1603F181FD7}" presName="compNode" presStyleCnt="0"/>
      <dgm:spPr/>
    </dgm:pt>
    <dgm:pt modelId="{DF55BADD-246F-4B66-92A5-A07189FC5344}" type="pres">
      <dgm:prSet presAssocID="{9BC55B99-75FE-4F6D-A8E4-C1603F181FD7}" presName="node" presStyleLbl="node1" presStyleIdx="0" presStyleCnt="4">
        <dgm:presLayoutVars>
          <dgm:bulletEnabled val="1"/>
        </dgm:presLayoutVars>
      </dgm:prSet>
      <dgm:spPr/>
      <dgm:t>
        <a:bodyPr/>
        <a:lstStyle/>
        <a:p>
          <a:endParaRPr lang="en-US"/>
        </a:p>
      </dgm:t>
    </dgm:pt>
    <dgm:pt modelId="{00E7B257-7B7B-4F2A-87B3-62075FD5B5BB}" type="pres">
      <dgm:prSet presAssocID="{9BC55B99-75FE-4F6D-A8E4-C1603F181FD7}" presName="invisiNode" presStyleLbl="node1" presStyleIdx="0" presStyleCnt="4"/>
      <dgm:spPr/>
    </dgm:pt>
    <dgm:pt modelId="{D0786D34-B1FB-494E-9B50-EA51CD6C0483}" type="pres">
      <dgm:prSet presAssocID="{9BC55B99-75FE-4F6D-A8E4-C1603F181FD7}" presName="imagNode" presStyleLbl="fgImgPlace1" presStyleIdx="0" presStyleCnt="4" custLinFactNeighborX="1079" custLinFactNeighborY="-34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8000" r="-38000"/>
          </a:stretch>
        </a:blipFill>
      </dgm:spPr>
    </dgm:pt>
    <dgm:pt modelId="{BF4E7AAC-B540-40B8-8B2A-2ACE4A615B74}" type="pres">
      <dgm:prSet presAssocID="{15EDA945-3A4B-426A-A89C-9643255DC5AE}" presName="sibTrans" presStyleLbl="sibTrans2D1" presStyleIdx="0" presStyleCnt="0"/>
      <dgm:spPr/>
      <dgm:t>
        <a:bodyPr/>
        <a:lstStyle/>
        <a:p>
          <a:endParaRPr lang="en-US"/>
        </a:p>
      </dgm:t>
    </dgm:pt>
    <dgm:pt modelId="{777B0440-1998-4B3F-B59D-D5418273239C}" type="pres">
      <dgm:prSet presAssocID="{C9817AC1-99C7-4241-8B3F-0D6EA2387931}" presName="compNode" presStyleCnt="0"/>
      <dgm:spPr/>
    </dgm:pt>
    <dgm:pt modelId="{94F2F911-B27A-4D28-97EB-5ACC5626685C}" type="pres">
      <dgm:prSet presAssocID="{C9817AC1-99C7-4241-8B3F-0D6EA2387931}" presName="node" presStyleLbl="node1" presStyleIdx="1" presStyleCnt="4" custScaleX="105459">
        <dgm:presLayoutVars>
          <dgm:bulletEnabled val="1"/>
        </dgm:presLayoutVars>
      </dgm:prSet>
      <dgm:spPr/>
      <dgm:t>
        <a:bodyPr/>
        <a:lstStyle/>
        <a:p>
          <a:endParaRPr lang="en-US"/>
        </a:p>
      </dgm:t>
    </dgm:pt>
    <dgm:pt modelId="{B15AC80B-ED7B-4929-83E3-4F7CC8EAA1DF}" type="pres">
      <dgm:prSet presAssocID="{C9817AC1-99C7-4241-8B3F-0D6EA2387931}" presName="invisiNode" presStyleLbl="node1" presStyleIdx="1" presStyleCnt="4"/>
      <dgm:spPr/>
    </dgm:pt>
    <dgm:pt modelId="{2028ADAC-1723-4052-85BC-CE00046A3C41}" type="pres">
      <dgm:prSet presAssocID="{C9817AC1-99C7-4241-8B3F-0D6EA2387931}" presName="imagNode"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71000" r="-71000"/>
          </a:stretch>
        </a:blipFill>
      </dgm:spPr>
    </dgm:pt>
    <dgm:pt modelId="{AC025B18-B7F2-43DC-8245-3B4A80FFD7CC}" type="pres">
      <dgm:prSet presAssocID="{130C2623-FAC1-4C64-A39A-DCC5D23A2FFC}" presName="sibTrans" presStyleLbl="sibTrans2D1" presStyleIdx="0" presStyleCnt="0"/>
      <dgm:spPr/>
      <dgm:t>
        <a:bodyPr/>
        <a:lstStyle/>
        <a:p>
          <a:endParaRPr lang="en-US"/>
        </a:p>
      </dgm:t>
    </dgm:pt>
    <dgm:pt modelId="{29EC1157-FF32-4F62-BE98-685DE581B766}" type="pres">
      <dgm:prSet presAssocID="{BF3BE492-B698-443D-BF30-7C2B7AA5C8AC}" presName="compNode" presStyleCnt="0"/>
      <dgm:spPr/>
    </dgm:pt>
    <dgm:pt modelId="{12DF4FCF-313B-4DDE-85F3-6B2F66945B7C}" type="pres">
      <dgm:prSet presAssocID="{BF3BE492-B698-443D-BF30-7C2B7AA5C8AC}" presName="node" presStyleLbl="node1" presStyleIdx="2" presStyleCnt="4" custScaleX="115051">
        <dgm:presLayoutVars>
          <dgm:bulletEnabled val="1"/>
        </dgm:presLayoutVars>
      </dgm:prSet>
      <dgm:spPr/>
      <dgm:t>
        <a:bodyPr/>
        <a:lstStyle/>
        <a:p>
          <a:endParaRPr lang="en-US"/>
        </a:p>
      </dgm:t>
    </dgm:pt>
    <dgm:pt modelId="{3D108C37-EF17-4884-984F-1E0F9BA59A41}" type="pres">
      <dgm:prSet presAssocID="{BF3BE492-B698-443D-BF30-7C2B7AA5C8AC}" presName="invisiNode" presStyleLbl="node1" presStyleIdx="2" presStyleCnt="4"/>
      <dgm:spPr/>
    </dgm:pt>
    <dgm:pt modelId="{E373C00C-1C9B-44F7-B008-BE3126A21C4C}" type="pres">
      <dgm:prSet presAssocID="{BF3BE492-B698-443D-BF30-7C2B7AA5C8AC}" presName="imagNode" presStyleLbl="fgImgPlace1" presStyleIdx="2" presStyleCnt="4" custLinFactNeighborX="1549" custLinFactNeighborY="-93"/>
      <dgm:spPr>
        <a:blipFill>
          <a:blip xmlns:r="http://schemas.openxmlformats.org/officeDocument/2006/relationships" r:embed="rId3">
            <a:extLst>
              <a:ext uri="{28A0092B-C50C-407E-A947-70E740481C1C}">
                <a14:useLocalDpi xmlns:a14="http://schemas.microsoft.com/office/drawing/2010/main" val="0"/>
              </a:ext>
            </a:extLst>
          </a:blip>
          <a:srcRect/>
          <a:stretch>
            <a:fillRect t="-49000" b="-49000"/>
          </a:stretch>
        </a:blipFill>
      </dgm:spPr>
    </dgm:pt>
    <dgm:pt modelId="{EA8E3F47-9AD2-46BA-99F0-CFB44C72708D}" type="pres">
      <dgm:prSet presAssocID="{5CC1343C-9BE7-40EA-BEA2-E831D5B1E3D0}" presName="sibTrans" presStyleLbl="sibTrans2D1" presStyleIdx="0" presStyleCnt="0"/>
      <dgm:spPr/>
      <dgm:t>
        <a:bodyPr/>
        <a:lstStyle/>
        <a:p>
          <a:endParaRPr lang="en-US"/>
        </a:p>
      </dgm:t>
    </dgm:pt>
    <dgm:pt modelId="{6FA8AFBC-A08E-45A5-9515-27A9D7FC245A}" type="pres">
      <dgm:prSet presAssocID="{730F7E88-7B54-4C97-AB8E-7B020B3B69C9}" presName="compNode" presStyleCnt="0"/>
      <dgm:spPr/>
    </dgm:pt>
    <dgm:pt modelId="{DA852BEA-754C-4EE7-98C2-D05D5923A108}" type="pres">
      <dgm:prSet presAssocID="{730F7E88-7B54-4C97-AB8E-7B020B3B69C9}" presName="node" presStyleLbl="node1" presStyleIdx="3" presStyleCnt="4">
        <dgm:presLayoutVars>
          <dgm:bulletEnabled val="1"/>
        </dgm:presLayoutVars>
      </dgm:prSet>
      <dgm:spPr/>
      <dgm:t>
        <a:bodyPr/>
        <a:lstStyle/>
        <a:p>
          <a:endParaRPr lang="en-US"/>
        </a:p>
      </dgm:t>
    </dgm:pt>
    <dgm:pt modelId="{A156E906-40A0-4DF5-AEC3-D47D455C5EF4}" type="pres">
      <dgm:prSet presAssocID="{730F7E88-7B54-4C97-AB8E-7B020B3B69C9}" presName="invisiNode" presStyleLbl="node1" presStyleIdx="3" presStyleCnt="4"/>
      <dgm:spPr/>
    </dgm:pt>
    <dgm:pt modelId="{64195B8E-3FA2-40C6-BE63-8B37B87FA252}" type="pres">
      <dgm:prSet presAssocID="{730F7E88-7B54-4C97-AB8E-7B020B3B69C9}" presName="imagNode"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1000" b="-31000"/>
          </a:stretch>
        </a:blipFill>
      </dgm:spPr>
    </dgm:pt>
  </dgm:ptLst>
  <dgm:cxnLst>
    <dgm:cxn modelId="{8F475FC3-1BDC-4FAF-B54C-47BFD045F24D}" type="presOf" srcId="{130C2623-FAC1-4C64-A39A-DCC5D23A2FFC}" destId="{AC025B18-B7F2-43DC-8245-3B4A80FFD7CC}" srcOrd="0" destOrd="0" presId="urn:microsoft.com/office/officeart/2005/8/layout/pList2"/>
    <dgm:cxn modelId="{776A6357-3C74-47C3-BD15-9CAB027682A2}" srcId="{64A6B83E-28E5-4E9E-9B3A-78B5949EC7B8}" destId="{BF3BE492-B698-443D-BF30-7C2B7AA5C8AC}" srcOrd="2" destOrd="0" parTransId="{73D7BAF7-0A74-4455-8808-F8BDA642003C}" sibTransId="{5CC1343C-9BE7-40EA-BEA2-E831D5B1E3D0}"/>
    <dgm:cxn modelId="{D528A826-8170-437E-B07B-56BE997CCDD5}" type="presOf" srcId="{64A6B83E-28E5-4E9E-9B3A-78B5949EC7B8}" destId="{977EDE2C-C857-4F24-B6A9-BF2DC64DE677}" srcOrd="0" destOrd="0" presId="urn:microsoft.com/office/officeart/2005/8/layout/pList2"/>
    <dgm:cxn modelId="{F5F3746F-9075-44B5-A6F0-821B4FD60943}" type="presOf" srcId="{C9817AC1-99C7-4241-8B3F-0D6EA2387931}" destId="{94F2F911-B27A-4D28-97EB-5ACC5626685C}" srcOrd="0" destOrd="0" presId="urn:microsoft.com/office/officeart/2005/8/layout/pList2"/>
    <dgm:cxn modelId="{921FF221-54E7-49E8-8D94-889D71829004}" srcId="{64A6B83E-28E5-4E9E-9B3A-78B5949EC7B8}" destId="{C9817AC1-99C7-4241-8B3F-0D6EA2387931}" srcOrd="1" destOrd="0" parTransId="{A7AB8B68-AC51-457D-9711-859492370211}" sibTransId="{130C2623-FAC1-4C64-A39A-DCC5D23A2FFC}"/>
    <dgm:cxn modelId="{C9AAC559-3172-40BA-8055-AF413102C57E}" srcId="{64A6B83E-28E5-4E9E-9B3A-78B5949EC7B8}" destId="{730F7E88-7B54-4C97-AB8E-7B020B3B69C9}" srcOrd="3" destOrd="0" parTransId="{2DEAD4C4-BAFA-451E-AB96-2014A52F8367}" sibTransId="{287C4FFC-D847-49CA-9407-D4BBDD46A362}"/>
    <dgm:cxn modelId="{041410AD-D521-4054-A22D-3C47F7410360}" type="presOf" srcId="{5CC1343C-9BE7-40EA-BEA2-E831D5B1E3D0}" destId="{EA8E3F47-9AD2-46BA-99F0-CFB44C72708D}" srcOrd="0" destOrd="0" presId="urn:microsoft.com/office/officeart/2005/8/layout/pList2"/>
    <dgm:cxn modelId="{E4F29CFC-8581-4586-A57A-471F5A9B7FF7}" type="presOf" srcId="{BF3BE492-B698-443D-BF30-7C2B7AA5C8AC}" destId="{12DF4FCF-313B-4DDE-85F3-6B2F66945B7C}" srcOrd="0" destOrd="0" presId="urn:microsoft.com/office/officeart/2005/8/layout/pList2"/>
    <dgm:cxn modelId="{6F2D28AE-6112-4BDD-8628-6F06E09BBFC4}" type="presOf" srcId="{15EDA945-3A4B-426A-A89C-9643255DC5AE}" destId="{BF4E7AAC-B540-40B8-8B2A-2ACE4A615B74}" srcOrd="0" destOrd="0" presId="urn:microsoft.com/office/officeart/2005/8/layout/pList2"/>
    <dgm:cxn modelId="{2931BBC7-04DD-467A-8BA5-9CA2E3CEF736}" srcId="{64A6B83E-28E5-4E9E-9B3A-78B5949EC7B8}" destId="{9BC55B99-75FE-4F6D-A8E4-C1603F181FD7}" srcOrd="0" destOrd="0" parTransId="{6EF4E5B3-C6E5-4A6F-96FE-A2F2E38770B8}" sibTransId="{15EDA945-3A4B-426A-A89C-9643255DC5AE}"/>
    <dgm:cxn modelId="{23A26E95-5D6E-47C5-922A-337440F53A21}" type="presOf" srcId="{730F7E88-7B54-4C97-AB8E-7B020B3B69C9}" destId="{DA852BEA-754C-4EE7-98C2-D05D5923A108}" srcOrd="0" destOrd="0" presId="urn:microsoft.com/office/officeart/2005/8/layout/pList2"/>
    <dgm:cxn modelId="{5E10BD77-F573-4762-AD43-C5662435B0AD}" type="presOf" srcId="{9BC55B99-75FE-4F6D-A8E4-C1603F181FD7}" destId="{DF55BADD-246F-4B66-92A5-A07189FC5344}" srcOrd="0" destOrd="0" presId="urn:microsoft.com/office/officeart/2005/8/layout/pList2"/>
    <dgm:cxn modelId="{5833FD68-2191-42B5-9FA8-95F276DBBE80}" type="presParOf" srcId="{977EDE2C-C857-4F24-B6A9-BF2DC64DE677}" destId="{F4D12FB3-1A54-4F83-8225-AF515EBCCD27}" srcOrd="0" destOrd="0" presId="urn:microsoft.com/office/officeart/2005/8/layout/pList2"/>
    <dgm:cxn modelId="{227711C9-1C7E-4E30-86E5-A7ECA2616798}" type="presParOf" srcId="{977EDE2C-C857-4F24-B6A9-BF2DC64DE677}" destId="{C5694E2D-FF4C-41BE-8BB2-B41A12788E01}" srcOrd="1" destOrd="0" presId="urn:microsoft.com/office/officeart/2005/8/layout/pList2"/>
    <dgm:cxn modelId="{CD6093AB-C032-49E5-A9C2-C0736EE9C51A}" type="presParOf" srcId="{C5694E2D-FF4C-41BE-8BB2-B41A12788E01}" destId="{EB1B08B9-C1A7-441A-8417-03B33475C9A8}" srcOrd="0" destOrd="0" presId="urn:microsoft.com/office/officeart/2005/8/layout/pList2"/>
    <dgm:cxn modelId="{CF362685-2207-4DD4-B1C2-8F82DDDE2AD8}" type="presParOf" srcId="{EB1B08B9-C1A7-441A-8417-03B33475C9A8}" destId="{DF55BADD-246F-4B66-92A5-A07189FC5344}" srcOrd="0" destOrd="0" presId="urn:microsoft.com/office/officeart/2005/8/layout/pList2"/>
    <dgm:cxn modelId="{C5FD9DEC-AB26-46D2-8C00-97FB8BEB11AE}" type="presParOf" srcId="{EB1B08B9-C1A7-441A-8417-03B33475C9A8}" destId="{00E7B257-7B7B-4F2A-87B3-62075FD5B5BB}" srcOrd="1" destOrd="0" presId="urn:microsoft.com/office/officeart/2005/8/layout/pList2"/>
    <dgm:cxn modelId="{70C7226E-F861-4CAF-BBEC-12EBE7CB8515}" type="presParOf" srcId="{EB1B08B9-C1A7-441A-8417-03B33475C9A8}" destId="{D0786D34-B1FB-494E-9B50-EA51CD6C0483}" srcOrd="2" destOrd="0" presId="urn:microsoft.com/office/officeart/2005/8/layout/pList2"/>
    <dgm:cxn modelId="{BB938F34-C9D3-48E2-8B79-2A20D973EB34}" type="presParOf" srcId="{C5694E2D-FF4C-41BE-8BB2-B41A12788E01}" destId="{BF4E7AAC-B540-40B8-8B2A-2ACE4A615B74}" srcOrd="1" destOrd="0" presId="urn:microsoft.com/office/officeart/2005/8/layout/pList2"/>
    <dgm:cxn modelId="{401782BD-4592-41B5-BB4F-ECE6901D7468}" type="presParOf" srcId="{C5694E2D-FF4C-41BE-8BB2-B41A12788E01}" destId="{777B0440-1998-4B3F-B59D-D5418273239C}" srcOrd="2" destOrd="0" presId="urn:microsoft.com/office/officeart/2005/8/layout/pList2"/>
    <dgm:cxn modelId="{D1C40DE0-6EFB-4AFC-B27C-D97AD16D0E90}" type="presParOf" srcId="{777B0440-1998-4B3F-B59D-D5418273239C}" destId="{94F2F911-B27A-4D28-97EB-5ACC5626685C}" srcOrd="0" destOrd="0" presId="urn:microsoft.com/office/officeart/2005/8/layout/pList2"/>
    <dgm:cxn modelId="{E87A0750-E946-4167-B868-DF258B48AD7E}" type="presParOf" srcId="{777B0440-1998-4B3F-B59D-D5418273239C}" destId="{B15AC80B-ED7B-4929-83E3-4F7CC8EAA1DF}" srcOrd="1" destOrd="0" presId="urn:microsoft.com/office/officeart/2005/8/layout/pList2"/>
    <dgm:cxn modelId="{821B26F7-8A16-493A-800E-04F1EC5BE89C}" type="presParOf" srcId="{777B0440-1998-4B3F-B59D-D5418273239C}" destId="{2028ADAC-1723-4052-85BC-CE00046A3C41}" srcOrd="2" destOrd="0" presId="urn:microsoft.com/office/officeart/2005/8/layout/pList2"/>
    <dgm:cxn modelId="{257A9CF0-488D-4C72-8E78-B8476E34C37B}" type="presParOf" srcId="{C5694E2D-FF4C-41BE-8BB2-B41A12788E01}" destId="{AC025B18-B7F2-43DC-8245-3B4A80FFD7CC}" srcOrd="3" destOrd="0" presId="urn:microsoft.com/office/officeart/2005/8/layout/pList2"/>
    <dgm:cxn modelId="{0D8FC7B7-0338-4EDE-94A4-4FFDAA0CBC86}" type="presParOf" srcId="{C5694E2D-FF4C-41BE-8BB2-B41A12788E01}" destId="{29EC1157-FF32-4F62-BE98-685DE581B766}" srcOrd="4" destOrd="0" presId="urn:microsoft.com/office/officeart/2005/8/layout/pList2"/>
    <dgm:cxn modelId="{7387575C-D3BB-4847-9400-A80649B8BF82}" type="presParOf" srcId="{29EC1157-FF32-4F62-BE98-685DE581B766}" destId="{12DF4FCF-313B-4DDE-85F3-6B2F66945B7C}" srcOrd="0" destOrd="0" presId="urn:microsoft.com/office/officeart/2005/8/layout/pList2"/>
    <dgm:cxn modelId="{789EE16B-1898-4497-9A35-20D23AD295D7}" type="presParOf" srcId="{29EC1157-FF32-4F62-BE98-685DE581B766}" destId="{3D108C37-EF17-4884-984F-1E0F9BA59A41}" srcOrd="1" destOrd="0" presId="urn:microsoft.com/office/officeart/2005/8/layout/pList2"/>
    <dgm:cxn modelId="{D2C39B3B-73D3-4A18-90B7-7950750A1EA8}" type="presParOf" srcId="{29EC1157-FF32-4F62-BE98-685DE581B766}" destId="{E373C00C-1C9B-44F7-B008-BE3126A21C4C}" srcOrd="2" destOrd="0" presId="urn:microsoft.com/office/officeart/2005/8/layout/pList2"/>
    <dgm:cxn modelId="{8EEC5BEB-223D-41A2-9A36-A9AE0D19470C}" type="presParOf" srcId="{C5694E2D-FF4C-41BE-8BB2-B41A12788E01}" destId="{EA8E3F47-9AD2-46BA-99F0-CFB44C72708D}" srcOrd="5" destOrd="0" presId="urn:microsoft.com/office/officeart/2005/8/layout/pList2"/>
    <dgm:cxn modelId="{C84B19DE-5AAA-4C4D-ADC7-F2A02D15E080}" type="presParOf" srcId="{C5694E2D-FF4C-41BE-8BB2-B41A12788E01}" destId="{6FA8AFBC-A08E-45A5-9515-27A9D7FC245A}" srcOrd="6" destOrd="0" presId="urn:microsoft.com/office/officeart/2005/8/layout/pList2"/>
    <dgm:cxn modelId="{94345BDB-A4FA-49CA-B68B-AD51B1C305A0}" type="presParOf" srcId="{6FA8AFBC-A08E-45A5-9515-27A9D7FC245A}" destId="{DA852BEA-754C-4EE7-98C2-D05D5923A108}" srcOrd="0" destOrd="0" presId="urn:microsoft.com/office/officeart/2005/8/layout/pList2"/>
    <dgm:cxn modelId="{2755E422-C473-42C9-8FD1-ABFFC4725AA6}" type="presParOf" srcId="{6FA8AFBC-A08E-45A5-9515-27A9D7FC245A}" destId="{A156E906-40A0-4DF5-AEC3-D47D455C5EF4}" srcOrd="1" destOrd="0" presId="urn:microsoft.com/office/officeart/2005/8/layout/pList2"/>
    <dgm:cxn modelId="{9F34A46F-217A-4D49-BFC2-B59A298CC318}" type="presParOf" srcId="{6FA8AFBC-A08E-45A5-9515-27A9D7FC245A}" destId="{64195B8E-3FA2-40C6-BE63-8B37B87FA252}"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2074B0-4009-4FC1-ACFB-C1E5EE0482D0}" type="doc">
      <dgm:prSet loTypeId="urn:microsoft.com/office/officeart/2005/8/layout/hProcess4" loCatId="process" qsTypeId="urn:microsoft.com/office/officeart/2005/8/quickstyle/simple1" qsCatId="simple" csTypeId="urn:microsoft.com/office/officeart/2005/8/colors/accent4_2" csCatId="accent4" phldr="1"/>
      <dgm:spPr/>
      <dgm:t>
        <a:bodyPr/>
        <a:lstStyle/>
        <a:p>
          <a:endParaRPr lang="en-US"/>
        </a:p>
      </dgm:t>
    </dgm:pt>
    <dgm:pt modelId="{7B6D9EBF-F6A7-4FF9-A935-F7C3F0E5952B}">
      <dgm:prSet phldrT="[Text]"/>
      <dgm:spPr>
        <a:solidFill>
          <a:schemeClr val="accent2"/>
        </a:solidFill>
      </dgm:spPr>
      <dgm:t>
        <a:bodyPr/>
        <a:lstStyle/>
        <a:p>
          <a:r>
            <a:rPr lang="en-US" dirty="0" err="1" smtClean="0"/>
            <a:t>Haciendo</a:t>
          </a:r>
          <a:r>
            <a:rPr lang="en-US" dirty="0" smtClean="0"/>
            <a:t> </a:t>
          </a:r>
          <a:endParaRPr lang="en-US" dirty="0"/>
        </a:p>
      </dgm:t>
    </dgm:pt>
    <dgm:pt modelId="{28736991-944B-4230-B27B-E0AF6D6ED913}" type="parTrans" cxnId="{20706E85-3EBA-4288-985C-4ABDC8B7DAD0}">
      <dgm:prSet/>
      <dgm:spPr/>
      <dgm:t>
        <a:bodyPr/>
        <a:lstStyle/>
        <a:p>
          <a:endParaRPr lang="en-US"/>
        </a:p>
      </dgm:t>
    </dgm:pt>
    <dgm:pt modelId="{8ED8FFFA-9F07-43BE-A757-E4103E2C315C}" type="sibTrans" cxnId="{20706E85-3EBA-4288-985C-4ABDC8B7DAD0}">
      <dgm:prSet/>
      <dgm:spPr/>
      <dgm:t>
        <a:bodyPr/>
        <a:lstStyle/>
        <a:p>
          <a:endParaRPr lang="en-US"/>
        </a:p>
      </dgm:t>
    </dgm:pt>
    <dgm:pt modelId="{FECC35BF-1E50-409B-883E-AF83DDC4A67B}">
      <dgm:prSet phldrT="[Text]"/>
      <dgm:spPr/>
      <dgm:t>
        <a:bodyPr/>
        <a:lstStyle/>
        <a:p>
          <a:r>
            <a:rPr lang="es-ES" dirty="0" smtClean="0"/>
            <a:t>Apoyo a programas de mejoramiento para diversos cultivos.</a:t>
          </a:r>
          <a:endParaRPr lang="en-US" dirty="0"/>
        </a:p>
      </dgm:t>
    </dgm:pt>
    <dgm:pt modelId="{49196003-75FA-47C7-8628-2BEBFC0F8BFC}" type="parTrans" cxnId="{810F9EF6-5561-471E-A485-840106DE38AB}">
      <dgm:prSet/>
      <dgm:spPr/>
      <dgm:t>
        <a:bodyPr/>
        <a:lstStyle/>
        <a:p>
          <a:endParaRPr lang="en-US"/>
        </a:p>
      </dgm:t>
    </dgm:pt>
    <dgm:pt modelId="{B092EA6D-B460-4055-894C-5F5D528E5E64}" type="sibTrans" cxnId="{810F9EF6-5561-471E-A485-840106DE38AB}">
      <dgm:prSet/>
      <dgm:spPr/>
      <dgm:t>
        <a:bodyPr/>
        <a:lstStyle/>
        <a:p>
          <a:endParaRPr lang="en-US"/>
        </a:p>
      </dgm:t>
    </dgm:pt>
    <dgm:pt modelId="{210F6F6D-8D6A-4509-BEEE-C4DBCA2C1557}">
      <dgm:prSet phldrT="[Text]"/>
      <dgm:spPr>
        <a:solidFill>
          <a:schemeClr val="accent2"/>
        </a:solidFill>
      </dgm:spPr>
      <dgm:t>
        <a:bodyPr/>
        <a:lstStyle/>
        <a:p>
          <a:r>
            <a:rPr lang="en-US" dirty="0" err="1" smtClean="0"/>
            <a:t>Aprendiendo</a:t>
          </a:r>
          <a:endParaRPr lang="en-US" dirty="0"/>
        </a:p>
      </dgm:t>
    </dgm:pt>
    <dgm:pt modelId="{8CFD3DE5-E0CD-4969-91CA-9D40E477B02C}" type="parTrans" cxnId="{88719F80-A315-48BF-8380-65D9EE06BC5E}">
      <dgm:prSet/>
      <dgm:spPr/>
      <dgm:t>
        <a:bodyPr/>
        <a:lstStyle/>
        <a:p>
          <a:endParaRPr lang="en-US"/>
        </a:p>
      </dgm:t>
    </dgm:pt>
    <dgm:pt modelId="{1676D32B-1563-40DD-9AEA-2B41CA8DDDE4}" type="sibTrans" cxnId="{88719F80-A315-48BF-8380-65D9EE06BC5E}">
      <dgm:prSet/>
      <dgm:spPr/>
      <dgm:t>
        <a:bodyPr/>
        <a:lstStyle/>
        <a:p>
          <a:endParaRPr lang="en-US"/>
        </a:p>
      </dgm:t>
    </dgm:pt>
    <dgm:pt modelId="{5C06E166-0109-4EB3-B589-CDF3010BD6FA}">
      <dgm:prSet phldrT="[Text]"/>
      <dgm:spPr>
        <a:solidFill>
          <a:schemeClr val="accent2"/>
        </a:solidFill>
      </dgm:spPr>
      <dgm:t>
        <a:bodyPr/>
        <a:lstStyle/>
        <a:p>
          <a:r>
            <a:rPr lang="en-US" dirty="0" err="1" smtClean="0"/>
            <a:t>Cambiando</a:t>
          </a:r>
          <a:endParaRPr lang="en-US" dirty="0"/>
        </a:p>
      </dgm:t>
    </dgm:pt>
    <dgm:pt modelId="{32D88ECB-BF5B-4C4A-9962-8845D986088A}" type="parTrans" cxnId="{86F17570-4221-4A54-A7D2-052C6185F14D}">
      <dgm:prSet/>
      <dgm:spPr/>
      <dgm:t>
        <a:bodyPr/>
        <a:lstStyle/>
        <a:p>
          <a:endParaRPr lang="en-US"/>
        </a:p>
      </dgm:t>
    </dgm:pt>
    <dgm:pt modelId="{921FDB22-963E-4FD6-B782-5A084A858CFB}" type="sibTrans" cxnId="{86F17570-4221-4A54-A7D2-052C6185F14D}">
      <dgm:prSet/>
      <dgm:spPr/>
      <dgm:t>
        <a:bodyPr/>
        <a:lstStyle/>
        <a:p>
          <a:endParaRPr lang="en-US"/>
        </a:p>
      </dgm:t>
    </dgm:pt>
    <dgm:pt modelId="{B734E626-8C3B-4EBC-B89B-6CAA2B14CEAE}">
      <dgm:prSet phldrT="[Text]"/>
      <dgm:spPr/>
      <dgm:t>
        <a:bodyPr/>
        <a:lstStyle/>
        <a:p>
          <a:r>
            <a:rPr lang="es-ES" dirty="0" smtClean="0"/>
            <a:t>Un ejemplo de África occidental</a:t>
          </a:r>
          <a:endParaRPr lang="en-US" dirty="0"/>
        </a:p>
      </dgm:t>
    </dgm:pt>
    <dgm:pt modelId="{477DF54A-C488-4AFA-877C-1A3B2768FDEC}" type="parTrans" cxnId="{1273E024-3FCF-46C7-A81B-70A2B15D4B20}">
      <dgm:prSet/>
      <dgm:spPr/>
      <dgm:t>
        <a:bodyPr/>
        <a:lstStyle/>
        <a:p>
          <a:endParaRPr lang="en-US"/>
        </a:p>
      </dgm:t>
    </dgm:pt>
    <dgm:pt modelId="{99667FA6-53A9-4820-B60D-A966103146D5}" type="sibTrans" cxnId="{1273E024-3FCF-46C7-A81B-70A2B15D4B20}">
      <dgm:prSet/>
      <dgm:spPr/>
      <dgm:t>
        <a:bodyPr/>
        <a:lstStyle/>
        <a:p>
          <a:endParaRPr lang="en-US"/>
        </a:p>
      </dgm:t>
    </dgm:pt>
    <dgm:pt modelId="{3C106F98-98E4-46A3-B1BA-E827636E117B}">
      <dgm:prSet phldrT="[Text]"/>
      <dgm:spPr/>
      <dgm:t>
        <a:bodyPr/>
        <a:lstStyle/>
        <a:p>
          <a:r>
            <a:rPr lang="es-ES" dirty="0" smtClean="0"/>
            <a:t>La “mejoramiento” puede aumentar o reducir la diversidad</a:t>
          </a:r>
          <a:endParaRPr lang="en-US" dirty="0"/>
        </a:p>
      </dgm:t>
    </dgm:pt>
    <dgm:pt modelId="{CA32A955-8810-4C76-B860-819175765895}" type="parTrans" cxnId="{5FD2A620-16D1-4EDB-8163-EC534947B9D2}">
      <dgm:prSet/>
      <dgm:spPr/>
      <dgm:t>
        <a:bodyPr/>
        <a:lstStyle/>
        <a:p>
          <a:endParaRPr lang="en-US"/>
        </a:p>
      </dgm:t>
    </dgm:pt>
    <dgm:pt modelId="{D92F89F5-2193-4F2D-BBD2-E2A039594404}" type="sibTrans" cxnId="{5FD2A620-16D1-4EDB-8163-EC534947B9D2}">
      <dgm:prSet/>
      <dgm:spPr/>
      <dgm:t>
        <a:bodyPr/>
        <a:lstStyle/>
        <a:p>
          <a:endParaRPr lang="en-US"/>
        </a:p>
      </dgm:t>
    </dgm:pt>
    <dgm:pt modelId="{C2D21C4A-082F-430E-BBDC-289B99B41815}" type="pres">
      <dgm:prSet presAssocID="{FA2074B0-4009-4FC1-ACFB-C1E5EE0482D0}" presName="Name0" presStyleCnt="0">
        <dgm:presLayoutVars>
          <dgm:dir/>
          <dgm:animLvl val="lvl"/>
          <dgm:resizeHandles val="exact"/>
        </dgm:presLayoutVars>
      </dgm:prSet>
      <dgm:spPr/>
      <dgm:t>
        <a:bodyPr/>
        <a:lstStyle/>
        <a:p>
          <a:endParaRPr lang="en-US"/>
        </a:p>
      </dgm:t>
    </dgm:pt>
    <dgm:pt modelId="{EED963A8-7D8D-40EA-9E6F-0D061601043A}" type="pres">
      <dgm:prSet presAssocID="{FA2074B0-4009-4FC1-ACFB-C1E5EE0482D0}" presName="tSp" presStyleCnt="0"/>
      <dgm:spPr/>
    </dgm:pt>
    <dgm:pt modelId="{3E2F535D-9352-4B1D-B233-D225331C2285}" type="pres">
      <dgm:prSet presAssocID="{FA2074B0-4009-4FC1-ACFB-C1E5EE0482D0}" presName="bSp" presStyleCnt="0"/>
      <dgm:spPr/>
    </dgm:pt>
    <dgm:pt modelId="{E11D7861-29C1-4671-8614-183821769571}" type="pres">
      <dgm:prSet presAssocID="{FA2074B0-4009-4FC1-ACFB-C1E5EE0482D0}" presName="process" presStyleCnt="0"/>
      <dgm:spPr/>
    </dgm:pt>
    <dgm:pt modelId="{4914195B-D295-40B7-83C4-5A9B7EC82455}" type="pres">
      <dgm:prSet presAssocID="{7B6D9EBF-F6A7-4FF9-A935-F7C3F0E5952B}" presName="composite1" presStyleCnt="0"/>
      <dgm:spPr/>
    </dgm:pt>
    <dgm:pt modelId="{9927395B-4A77-4FB7-A240-92D534727CFC}" type="pres">
      <dgm:prSet presAssocID="{7B6D9EBF-F6A7-4FF9-A935-F7C3F0E5952B}" presName="dummyNode1" presStyleLbl="node1" presStyleIdx="0" presStyleCnt="3"/>
      <dgm:spPr/>
    </dgm:pt>
    <dgm:pt modelId="{293D2512-0037-48D3-B6EA-DDC47BEA31F4}" type="pres">
      <dgm:prSet presAssocID="{7B6D9EBF-F6A7-4FF9-A935-F7C3F0E5952B}" presName="childNode1" presStyleLbl="bgAcc1" presStyleIdx="0" presStyleCnt="3">
        <dgm:presLayoutVars>
          <dgm:bulletEnabled val="1"/>
        </dgm:presLayoutVars>
      </dgm:prSet>
      <dgm:spPr/>
      <dgm:t>
        <a:bodyPr/>
        <a:lstStyle/>
        <a:p>
          <a:endParaRPr lang="en-US"/>
        </a:p>
      </dgm:t>
    </dgm:pt>
    <dgm:pt modelId="{65053DCE-F302-463C-B3B6-E06A10AE0553}" type="pres">
      <dgm:prSet presAssocID="{7B6D9EBF-F6A7-4FF9-A935-F7C3F0E5952B}" presName="childNode1tx" presStyleLbl="bgAcc1" presStyleIdx="0" presStyleCnt="3">
        <dgm:presLayoutVars>
          <dgm:bulletEnabled val="1"/>
        </dgm:presLayoutVars>
      </dgm:prSet>
      <dgm:spPr/>
      <dgm:t>
        <a:bodyPr/>
        <a:lstStyle/>
        <a:p>
          <a:endParaRPr lang="en-US"/>
        </a:p>
      </dgm:t>
    </dgm:pt>
    <dgm:pt modelId="{D174B57A-5A30-4B91-B8AD-426ED248E6FF}" type="pres">
      <dgm:prSet presAssocID="{7B6D9EBF-F6A7-4FF9-A935-F7C3F0E5952B}" presName="parentNode1" presStyleLbl="node1" presStyleIdx="0" presStyleCnt="3">
        <dgm:presLayoutVars>
          <dgm:chMax val="1"/>
          <dgm:bulletEnabled val="1"/>
        </dgm:presLayoutVars>
      </dgm:prSet>
      <dgm:spPr/>
      <dgm:t>
        <a:bodyPr/>
        <a:lstStyle/>
        <a:p>
          <a:endParaRPr lang="en-US"/>
        </a:p>
      </dgm:t>
    </dgm:pt>
    <dgm:pt modelId="{36E0F566-0E8C-429C-B319-879F66D93399}" type="pres">
      <dgm:prSet presAssocID="{7B6D9EBF-F6A7-4FF9-A935-F7C3F0E5952B}" presName="connSite1" presStyleCnt="0"/>
      <dgm:spPr/>
    </dgm:pt>
    <dgm:pt modelId="{D7BD2386-2F8D-4DF5-9131-63A736859C27}" type="pres">
      <dgm:prSet presAssocID="{8ED8FFFA-9F07-43BE-A757-E4103E2C315C}" presName="Name9" presStyleLbl="sibTrans2D1" presStyleIdx="0" presStyleCnt="2"/>
      <dgm:spPr/>
      <dgm:t>
        <a:bodyPr/>
        <a:lstStyle/>
        <a:p>
          <a:endParaRPr lang="en-US"/>
        </a:p>
      </dgm:t>
    </dgm:pt>
    <dgm:pt modelId="{2AAAAC12-ACED-4FE0-87B9-8CF3B9B88CF3}" type="pres">
      <dgm:prSet presAssocID="{210F6F6D-8D6A-4509-BEEE-C4DBCA2C1557}" presName="composite2" presStyleCnt="0"/>
      <dgm:spPr/>
    </dgm:pt>
    <dgm:pt modelId="{E97E4B6F-7D8F-4CCC-B33C-F0F47A401444}" type="pres">
      <dgm:prSet presAssocID="{210F6F6D-8D6A-4509-BEEE-C4DBCA2C1557}" presName="dummyNode2" presStyleLbl="node1" presStyleIdx="0" presStyleCnt="3"/>
      <dgm:spPr/>
    </dgm:pt>
    <dgm:pt modelId="{F334C129-E4C6-42BE-B41E-711264D559CA}" type="pres">
      <dgm:prSet presAssocID="{210F6F6D-8D6A-4509-BEEE-C4DBCA2C1557}" presName="childNode2" presStyleLbl="bgAcc1" presStyleIdx="1" presStyleCnt="3" custLinFactNeighborX="5556" custLinFactNeighborY="532">
        <dgm:presLayoutVars>
          <dgm:bulletEnabled val="1"/>
        </dgm:presLayoutVars>
      </dgm:prSet>
      <dgm:spPr/>
      <dgm:t>
        <a:bodyPr/>
        <a:lstStyle/>
        <a:p>
          <a:endParaRPr lang="en-US"/>
        </a:p>
      </dgm:t>
    </dgm:pt>
    <dgm:pt modelId="{9ED24CBC-32D7-4A33-AC60-612CD110CCA1}" type="pres">
      <dgm:prSet presAssocID="{210F6F6D-8D6A-4509-BEEE-C4DBCA2C1557}" presName="childNode2tx" presStyleLbl="bgAcc1" presStyleIdx="1" presStyleCnt="3">
        <dgm:presLayoutVars>
          <dgm:bulletEnabled val="1"/>
        </dgm:presLayoutVars>
      </dgm:prSet>
      <dgm:spPr/>
      <dgm:t>
        <a:bodyPr/>
        <a:lstStyle/>
        <a:p>
          <a:endParaRPr lang="en-US"/>
        </a:p>
      </dgm:t>
    </dgm:pt>
    <dgm:pt modelId="{C9829DD4-F6EA-4BE4-A41B-A949414FD62B}" type="pres">
      <dgm:prSet presAssocID="{210F6F6D-8D6A-4509-BEEE-C4DBCA2C1557}" presName="parentNode2" presStyleLbl="node1" presStyleIdx="1" presStyleCnt="3">
        <dgm:presLayoutVars>
          <dgm:chMax val="0"/>
          <dgm:bulletEnabled val="1"/>
        </dgm:presLayoutVars>
      </dgm:prSet>
      <dgm:spPr/>
      <dgm:t>
        <a:bodyPr/>
        <a:lstStyle/>
        <a:p>
          <a:endParaRPr lang="en-US"/>
        </a:p>
      </dgm:t>
    </dgm:pt>
    <dgm:pt modelId="{0ECEA0FA-9211-4BF4-A661-FF246E086F24}" type="pres">
      <dgm:prSet presAssocID="{210F6F6D-8D6A-4509-BEEE-C4DBCA2C1557}" presName="connSite2" presStyleCnt="0"/>
      <dgm:spPr/>
    </dgm:pt>
    <dgm:pt modelId="{23376F18-31F7-4523-951F-F2069A099792}" type="pres">
      <dgm:prSet presAssocID="{1676D32B-1563-40DD-9AEA-2B41CA8DDDE4}" presName="Name18" presStyleLbl="sibTrans2D1" presStyleIdx="1" presStyleCnt="2"/>
      <dgm:spPr/>
      <dgm:t>
        <a:bodyPr/>
        <a:lstStyle/>
        <a:p>
          <a:endParaRPr lang="en-US"/>
        </a:p>
      </dgm:t>
    </dgm:pt>
    <dgm:pt modelId="{AA5339A2-9276-433B-B880-33309E6E025B}" type="pres">
      <dgm:prSet presAssocID="{5C06E166-0109-4EB3-B589-CDF3010BD6FA}" presName="composite1" presStyleCnt="0"/>
      <dgm:spPr/>
    </dgm:pt>
    <dgm:pt modelId="{6825BFCB-FB29-4B51-913C-D8D9544F171F}" type="pres">
      <dgm:prSet presAssocID="{5C06E166-0109-4EB3-B589-CDF3010BD6FA}" presName="dummyNode1" presStyleLbl="node1" presStyleIdx="1" presStyleCnt="3"/>
      <dgm:spPr/>
    </dgm:pt>
    <dgm:pt modelId="{B2FA7E45-441B-455A-85A8-3AA21A1B553A}" type="pres">
      <dgm:prSet presAssocID="{5C06E166-0109-4EB3-B589-CDF3010BD6FA}" presName="childNode1" presStyleLbl="bgAcc1" presStyleIdx="2" presStyleCnt="3">
        <dgm:presLayoutVars>
          <dgm:bulletEnabled val="1"/>
        </dgm:presLayoutVars>
      </dgm:prSet>
      <dgm:spPr/>
      <dgm:t>
        <a:bodyPr/>
        <a:lstStyle/>
        <a:p>
          <a:endParaRPr lang="en-US"/>
        </a:p>
      </dgm:t>
    </dgm:pt>
    <dgm:pt modelId="{7A399F4D-C630-4677-B285-E82F2052D415}" type="pres">
      <dgm:prSet presAssocID="{5C06E166-0109-4EB3-B589-CDF3010BD6FA}" presName="childNode1tx" presStyleLbl="bgAcc1" presStyleIdx="2" presStyleCnt="3">
        <dgm:presLayoutVars>
          <dgm:bulletEnabled val="1"/>
        </dgm:presLayoutVars>
      </dgm:prSet>
      <dgm:spPr/>
      <dgm:t>
        <a:bodyPr/>
        <a:lstStyle/>
        <a:p>
          <a:endParaRPr lang="en-US"/>
        </a:p>
      </dgm:t>
    </dgm:pt>
    <dgm:pt modelId="{C6BE83EA-44DD-4728-A193-0569E9D01350}" type="pres">
      <dgm:prSet presAssocID="{5C06E166-0109-4EB3-B589-CDF3010BD6FA}" presName="parentNode1" presStyleLbl="node1" presStyleIdx="2" presStyleCnt="3">
        <dgm:presLayoutVars>
          <dgm:chMax val="1"/>
          <dgm:bulletEnabled val="1"/>
        </dgm:presLayoutVars>
      </dgm:prSet>
      <dgm:spPr/>
      <dgm:t>
        <a:bodyPr/>
        <a:lstStyle/>
        <a:p>
          <a:endParaRPr lang="en-US"/>
        </a:p>
      </dgm:t>
    </dgm:pt>
    <dgm:pt modelId="{802728F4-0E76-4681-A86A-D5A5C69B3B38}" type="pres">
      <dgm:prSet presAssocID="{5C06E166-0109-4EB3-B589-CDF3010BD6FA}" presName="connSite1" presStyleCnt="0"/>
      <dgm:spPr/>
    </dgm:pt>
  </dgm:ptLst>
  <dgm:cxnLst>
    <dgm:cxn modelId="{D78594DF-FA87-4E20-9D48-5C0C0C522278}" type="presOf" srcId="{B734E626-8C3B-4EBC-B89B-6CAA2B14CEAE}" destId="{B2FA7E45-441B-455A-85A8-3AA21A1B553A}" srcOrd="0" destOrd="0" presId="urn:microsoft.com/office/officeart/2005/8/layout/hProcess4"/>
    <dgm:cxn modelId="{56148B36-1A28-4C96-9D4F-00F21ED62E6B}" type="presOf" srcId="{FECC35BF-1E50-409B-883E-AF83DDC4A67B}" destId="{293D2512-0037-48D3-B6EA-DDC47BEA31F4}" srcOrd="0" destOrd="0" presId="urn:microsoft.com/office/officeart/2005/8/layout/hProcess4"/>
    <dgm:cxn modelId="{86F17570-4221-4A54-A7D2-052C6185F14D}" srcId="{FA2074B0-4009-4FC1-ACFB-C1E5EE0482D0}" destId="{5C06E166-0109-4EB3-B589-CDF3010BD6FA}" srcOrd="2" destOrd="0" parTransId="{32D88ECB-BF5B-4C4A-9962-8845D986088A}" sibTransId="{921FDB22-963E-4FD6-B782-5A084A858CFB}"/>
    <dgm:cxn modelId="{810F9EF6-5561-471E-A485-840106DE38AB}" srcId="{7B6D9EBF-F6A7-4FF9-A935-F7C3F0E5952B}" destId="{FECC35BF-1E50-409B-883E-AF83DDC4A67B}" srcOrd="0" destOrd="0" parTransId="{49196003-75FA-47C7-8628-2BEBFC0F8BFC}" sibTransId="{B092EA6D-B460-4055-894C-5F5D528E5E64}"/>
    <dgm:cxn modelId="{B8546A51-5894-4AFF-941C-ACEEC72E7F5F}" type="presOf" srcId="{5C06E166-0109-4EB3-B589-CDF3010BD6FA}" destId="{C6BE83EA-44DD-4728-A193-0569E9D01350}" srcOrd="0" destOrd="0" presId="urn:microsoft.com/office/officeart/2005/8/layout/hProcess4"/>
    <dgm:cxn modelId="{BF4F3CF8-DB1B-4868-853A-752EDE3D16C2}" type="presOf" srcId="{3C106F98-98E4-46A3-B1BA-E827636E117B}" destId="{F334C129-E4C6-42BE-B41E-711264D559CA}" srcOrd="0" destOrd="0" presId="urn:microsoft.com/office/officeart/2005/8/layout/hProcess4"/>
    <dgm:cxn modelId="{44465D1C-2785-4EAC-B30F-D35A20C3879D}" type="presOf" srcId="{210F6F6D-8D6A-4509-BEEE-C4DBCA2C1557}" destId="{C9829DD4-F6EA-4BE4-A41B-A949414FD62B}" srcOrd="0" destOrd="0" presId="urn:microsoft.com/office/officeart/2005/8/layout/hProcess4"/>
    <dgm:cxn modelId="{B8651E2B-A41E-4F72-B5CF-C9FF79B4A537}" type="presOf" srcId="{FECC35BF-1E50-409B-883E-AF83DDC4A67B}" destId="{65053DCE-F302-463C-B3B6-E06A10AE0553}" srcOrd="1" destOrd="0" presId="urn:microsoft.com/office/officeart/2005/8/layout/hProcess4"/>
    <dgm:cxn modelId="{20706E85-3EBA-4288-985C-4ABDC8B7DAD0}" srcId="{FA2074B0-4009-4FC1-ACFB-C1E5EE0482D0}" destId="{7B6D9EBF-F6A7-4FF9-A935-F7C3F0E5952B}" srcOrd="0" destOrd="0" parTransId="{28736991-944B-4230-B27B-E0AF6D6ED913}" sibTransId="{8ED8FFFA-9F07-43BE-A757-E4103E2C315C}"/>
    <dgm:cxn modelId="{5FD2A620-16D1-4EDB-8163-EC534947B9D2}" srcId="{210F6F6D-8D6A-4509-BEEE-C4DBCA2C1557}" destId="{3C106F98-98E4-46A3-B1BA-E827636E117B}" srcOrd="0" destOrd="0" parTransId="{CA32A955-8810-4C76-B860-819175765895}" sibTransId="{D92F89F5-2193-4F2D-BBD2-E2A039594404}"/>
    <dgm:cxn modelId="{094BB5ED-4687-4804-8D1A-E47D37DE1430}" type="presOf" srcId="{7B6D9EBF-F6A7-4FF9-A935-F7C3F0E5952B}" destId="{D174B57A-5A30-4B91-B8AD-426ED248E6FF}" srcOrd="0" destOrd="0" presId="urn:microsoft.com/office/officeart/2005/8/layout/hProcess4"/>
    <dgm:cxn modelId="{DA362725-FECA-4081-B58F-61D10E66259D}" type="presOf" srcId="{FA2074B0-4009-4FC1-ACFB-C1E5EE0482D0}" destId="{C2D21C4A-082F-430E-BBDC-289B99B41815}" srcOrd="0" destOrd="0" presId="urn:microsoft.com/office/officeart/2005/8/layout/hProcess4"/>
    <dgm:cxn modelId="{1995E978-9ED7-453B-8F94-0B98574D306F}" type="presOf" srcId="{3C106F98-98E4-46A3-B1BA-E827636E117B}" destId="{9ED24CBC-32D7-4A33-AC60-612CD110CCA1}" srcOrd="1" destOrd="0" presId="urn:microsoft.com/office/officeart/2005/8/layout/hProcess4"/>
    <dgm:cxn modelId="{606CC6BA-0E86-4B09-85A9-025059F954EB}" type="presOf" srcId="{8ED8FFFA-9F07-43BE-A757-E4103E2C315C}" destId="{D7BD2386-2F8D-4DF5-9131-63A736859C27}" srcOrd="0" destOrd="0" presId="urn:microsoft.com/office/officeart/2005/8/layout/hProcess4"/>
    <dgm:cxn modelId="{33C6A02F-6405-497E-9E30-C01372419B47}" type="presOf" srcId="{B734E626-8C3B-4EBC-B89B-6CAA2B14CEAE}" destId="{7A399F4D-C630-4677-B285-E82F2052D415}" srcOrd="1" destOrd="0" presId="urn:microsoft.com/office/officeart/2005/8/layout/hProcess4"/>
    <dgm:cxn modelId="{1273E024-3FCF-46C7-A81B-70A2B15D4B20}" srcId="{5C06E166-0109-4EB3-B589-CDF3010BD6FA}" destId="{B734E626-8C3B-4EBC-B89B-6CAA2B14CEAE}" srcOrd="0" destOrd="0" parTransId="{477DF54A-C488-4AFA-877C-1A3B2768FDEC}" sibTransId="{99667FA6-53A9-4820-B60D-A966103146D5}"/>
    <dgm:cxn modelId="{5E58616E-0482-4B2D-BCA5-469C58DDCA4F}" type="presOf" srcId="{1676D32B-1563-40DD-9AEA-2B41CA8DDDE4}" destId="{23376F18-31F7-4523-951F-F2069A099792}" srcOrd="0" destOrd="0" presId="urn:microsoft.com/office/officeart/2005/8/layout/hProcess4"/>
    <dgm:cxn modelId="{88719F80-A315-48BF-8380-65D9EE06BC5E}" srcId="{FA2074B0-4009-4FC1-ACFB-C1E5EE0482D0}" destId="{210F6F6D-8D6A-4509-BEEE-C4DBCA2C1557}" srcOrd="1" destOrd="0" parTransId="{8CFD3DE5-E0CD-4969-91CA-9D40E477B02C}" sibTransId="{1676D32B-1563-40DD-9AEA-2B41CA8DDDE4}"/>
    <dgm:cxn modelId="{8B19059E-7A55-4DB7-BE6F-7CA8EF1F433F}" type="presParOf" srcId="{C2D21C4A-082F-430E-BBDC-289B99B41815}" destId="{EED963A8-7D8D-40EA-9E6F-0D061601043A}" srcOrd="0" destOrd="0" presId="urn:microsoft.com/office/officeart/2005/8/layout/hProcess4"/>
    <dgm:cxn modelId="{758455C1-B40C-434D-8678-A200A5236451}" type="presParOf" srcId="{C2D21C4A-082F-430E-BBDC-289B99B41815}" destId="{3E2F535D-9352-4B1D-B233-D225331C2285}" srcOrd="1" destOrd="0" presId="urn:microsoft.com/office/officeart/2005/8/layout/hProcess4"/>
    <dgm:cxn modelId="{67C8F1DF-7BCF-4EF8-BC76-6832C0C6F1C3}" type="presParOf" srcId="{C2D21C4A-082F-430E-BBDC-289B99B41815}" destId="{E11D7861-29C1-4671-8614-183821769571}" srcOrd="2" destOrd="0" presId="urn:microsoft.com/office/officeart/2005/8/layout/hProcess4"/>
    <dgm:cxn modelId="{D93354D3-BAFB-43DB-9081-D227FB0C1F9D}" type="presParOf" srcId="{E11D7861-29C1-4671-8614-183821769571}" destId="{4914195B-D295-40B7-83C4-5A9B7EC82455}" srcOrd="0" destOrd="0" presId="urn:microsoft.com/office/officeart/2005/8/layout/hProcess4"/>
    <dgm:cxn modelId="{42B5E548-AD56-429E-BEF8-77DA4867B783}" type="presParOf" srcId="{4914195B-D295-40B7-83C4-5A9B7EC82455}" destId="{9927395B-4A77-4FB7-A240-92D534727CFC}" srcOrd="0" destOrd="0" presId="urn:microsoft.com/office/officeart/2005/8/layout/hProcess4"/>
    <dgm:cxn modelId="{CB478937-04CB-498C-BDBA-0C252F96A191}" type="presParOf" srcId="{4914195B-D295-40B7-83C4-5A9B7EC82455}" destId="{293D2512-0037-48D3-B6EA-DDC47BEA31F4}" srcOrd="1" destOrd="0" presId="urn:microsoft.com/office/officeart/2005/8/layout/hProcess4"/>
    <dgm:cxn modelId="{4B8EA55D-0E96-4F42-85E2-EED08EBB0528}" type="presParOf" srcId="{4914195B-D295-40B7-83C4-5A9B7EC82455}" destId="{65053DCE-F302-463C-B3B6-E06A10AE0553}" srcOrd="2" destOrd="0" presId="urn:microsoft.com/office/officeart/2005/8/layout/hProcess4"/>
    <dgm:cxn modelId="{5B088965-2F77-46C6-A272-7637308213BC}" type="presParOf" srcId="{4914195B-D295-40B7-83C4-5A9B7EC82455}" destId="{D174B57A-5A30-4B91-B8AD-426ED248E6FF}" srcOrd="3" destOrd="0" presId="urn:microsoft.com/office/officeart/2005/8/layout/hProcess4"/>
    <dgm:cxn modelId="{7BBA60F2-D481-4A98-A749-B383E6E00B4B}" type="presParOf" srcId="{4914195B-D295-40B7-83C4-5A9B7EC82455}" destId="{36E0F566-0E8C-429C-B319-879F66D93399}" srcOrd="4" destOrd="0" presId="urn:microsoft.com/office/officeart/2005/8/layout/hProcess4"/>
    <dgm:cxn modelId="{AB2BD51E-9F30-4F88-88AF-332E114B4ABD}" type="presParOf" srcId="{E11D7861-29C1-4671-8614-183821769571}" destId="{D7BD2386-2F8D-4DF5-9131-63A736859C27}" srcOrd="1" destOrd="0" presId="urn:microsoft.com/office/officeart/2005/8/layout/hProcess4"/>
    <dgm:cxn modelId="{EDCBCE11-4D3B-42A5-AD60-FCCDAF99BF30}" type="presParOf" srcId="{E11D7861-29C1-4671-8614-183821769571}" destId="{2AAAAC12-ACED-4FE0-87B9-8CF3B9B88CF3}" srcOrd="2" destOrd="0" presId="urn:microsoft.com/office/officeart/2005/8/layout/hProcess4"/>
    <dgm:cxn modelId="{45546B01-664A-40EE-85F1-E14430B27BB0}" type="presParOf" srcId="{2AAAAC12-ACED-4FE0-87B9-8CF3B9B88CF3}" destId="{E97E4B6F-7D8F-4CCC-B33C-F0F47A401444}" srcOrd="0" destOrd="0" presId="urn:microsoft.com/office/officeart/2005/8/layout/hProcess4"/>
    <dgm:cxn modelId="{05487948-5987-4027-88C7-0975F4482980}" type="presParOf" srcId="{2AAAAC12-ACED-4FE0-87B9-8CF3B9B88CF3}" destId="{F334C129-E4C6-42BE-B41E-711264D559CA}" srcOrd="1" destOrd="0" presId="urn:microsoft.com/office/officeart/2005/8/layout/hProcess4"/>
    <dgm:cxn modelId="{54A0203D-D309-4AF7-9BCA-E99A5913363F}" type="presParOf" srcId="{2AAAAC12-ACED-4FE0-87B9-8CF3B9B88CF3}" destId="{9ED24CBC-32D7-4A33-AC60-612CD110CCA1}" srcOrd="2" destOrd="0" presId="urn:microsoft.com/office/officeart/2005/8/layout/hProcess4"/>
    <dgm:cxn modelId="{47AE0CB1-1696-49E7-A2D9-793ABDCD6308}" type="presParOf" srcId="{2AAAAC12-ACED-4FE0-87B9-8CF3B9B88CF3}" destId="{C9829DD4-F6EA-4BE4-A41B-A949414FD62B}" srcOrd="3" destOrd="0" presId="urn:microsoft.com/office/officeart/2005/8/layout/hProcess4"/>
    <dgm:cxn modelId="{D85F0959-57A9-45D5-950C-775839DDEB37}" type="presParOf" srcId="{2AAAAC12-ACED-4FE0-87B9-8CF3B9B88CF3}" destId="{0ECEA0FA-9211-4BF4-A661-FF246E086F24}" srcOrd="4" destOrd="0" presId="urn:microsoft.com/office/officeart/2005/8/layout/hProcess4"/>
    <dgm:cxn modelId="{582ABFEB-E1D0-4C4D-A217-8765925FAFCB}" type="presParOf" srcId="{E11D7861-29C1-4671-8614-183821769571}" destId="{23376F18-31F7-4523-951F-F2069A099792}" srcOrd="3" destOrd="0" presId="urn:microsoft.com/office/officeart/2005/8/layout/hProcess4"/>
    <dgm:cxn modelId="{603FA61E-9128-46AA-8560-E0FCDCA4264F}" type="presParOf" srcId="{E11D7861-29C1-4671-8614-183821769571}" destId="{AA5339A2-9276-433B-B880-33309E6E025B}" srcOrd="4" destOrd="0" presId="urn:microsoft.com/office/officeart/2005/8/layout/hProcess4"/>
    <dgm:cxn modelId="{72741400-E31B-4E3C-A920-E8417C64F5BB}" type="presParOf" srcId="{AA5339A2-9276-433B-B880-33309E6E025B}" destId="{6825BFCB-FB29-4B51-913C-D8D9544F171F}" srcOrd="0" destOrd="0" presId="urn:microsoft.com/office/officeart/2005/8/layout/hProcess4"/>
    <dgm:cxn modelId="{6012B6B6-214D-4A78-A452-0EFB78462097}" type="presParOf" srcId="{AA5339A2-9276-433B-B880-33309E6E025B}" destId="{B2FA7E45-441B-455A-85A8-3AA21A1B553A}" srcOrd="1" destOrd="0" presId="urn:microsoft.com/office/officeart/2005/8/layout/hProcess4"/>
    <dgm:cxn modelId="{DC0B46EE-AA29-4034-A8AC-1050395261BE}" type="presParOf" srcId="{AA5339A2-9276-433B-B880-33309E6E025B}" destId="{7A399F4D-C630-4677-B285-E82F2052D415}" srcOrd="2" destOrd="0" presId="urn:microsoft.com/office/officeart/2005/8/layout/hProcess4"/>
    <dgm:cxn modelId="{2E372DA7-C210-4BF7-BC08-772DA124A307}" type="presParOf" srcId="{AA5339A2-9276-433B-B880-33309E6E025B}" destId="{C6BE83EA-44DD-4728-A193-0569E9D01350}" srcOrd="3" destOrd="0" presId="urn:microsoft.com/office/officeart/2005/8/layout/hProcess4"/>
    <dgm:cxn modelId="{88F39965-DBF8-4AA3-92C9-5A0F88A38FFA}" type="presParOf" srcId="{AA5339A2-9276-433B-B880-33309E6E025B}" destId="{802728F4-0E76-4681-A86A-D5A5C69B3B3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2FB3-1A54-4F83-8225-AF515EBCCD27}">
      <dsp:nvSpPr>
        <dsp:cNvPr id="0" name=""/>
        <dsp:cNvSpPr/>
      </dsp:nvSpPr>
      <dsp:spPr>
        <a:xfrm>
          <a:off x="0" y="0"/>
          <a:ext cx="11321404" cy="2592575"/>
        </a:xfrm>
        <a:prstGeom prst="roundRect">
          <a:avLst>
            <a:gd name="adj" fmla="val 10000"/>
          </a:avLst>
        </a:prstGeom>
        <a:solidFill>
          <a:srgbClr val="C00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786D34-B1FB-494E-9B50-EA51CD6C0483}">
      <dsp:nvSpPr>
        <dsp:cNvPr id="0" name=""/>
        <dsp:cNvSpPr/>
      </dsp:nvSpPr>
      <dsp:spPr>
        <a:xfrm>
          <a:off x="366247" y="339155"/>
          <a:ext cx="2361739" cy="190122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8000" r="-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55BADD-246F-4B66-92A5-A07189FC5344}">
      <dsp:nvSpPr>
        <dsp:cNvPr id="0" name=""/>
        <dsp:cNvSpPr/>
      </dsp:nvSpPr>
      <dsp:spPr>
        <a:xfrm rot="10800000">
          <a:off x="340764" y="2592575"/>
          <a:ext cx="2361739" cy="3168703"/>
        </a:xfrm>
        <a:prstGeom prst="round2SameRect">
          <a:avLst>
            <a:gd name="adj1" fmla="val 10500"/>
            <a:gd name="adj2" fmla="val 0"/>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lvl="0" algn="ctr" defTabSz="977900">
            <a:lnSpc>
              <a:spcPct val="90000"/>
            </a:lnSpc>
            <a:spcBef>
              <a:spcPct val="0"/>
            </a:spcBef>
            <a:spcAft>
              <a:spcPct val="35000"/>
            </a:spcAft>
          </a:pPr>
          <a:r>
            <a:rPr lang="en-US" sz="2200" b="1" kern="1200" dirty="0" smtClean="0">
              <a:solidFill>
                <a:schemeClr val="bg2">
                  <a:lumMod val="25000"/>
                </a:schemeClr>
              </a:solidFill>
            </a:rPr>
            <a:t>Principles of Collaboration</a:t>
          </a:r>
        </a:p>
        <a:p>
          <a:pPr lvl="0" algn="ctr" defTabSz="977900">
            <a:lnSpc>
              <a:spcPct val="90000"/>
            </a:lnSpc>
            <a:spcBef>
              <a:spcPct val="0"/>
            </a:spcBef>
            <a:spcAft>
              <a:spcPct val="35000"/>
            </a:spcAft>
          </a:pPr>
          <a:endParaRPr lang="en-US" sz="2200" b="1"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Inclusion</a:t>
          </a:r>
        </a:p>
        <a:p>
          <a:pPr lvl="0" algn="l" defTabSz="977900">
            <a:lnSpc>
              <a:spcPct val="90000"/>
            </a:lnSpc>
            <a:spcBef>
              <a:spcPct val="0"/>
            </a:spcBef>
            <a:spcAft>
              <a:spcPct val="35000"/>
            </a:spcAft>
          </a:pPr>
          <a:endParaRPr lang="en-US" sz="2000" b="0"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Genuine collaboration</a:t>
          </a:r>
          <a:endParaRPr lang="en-US" sz="2000" b="0" kern="1200" dirty="0">
            <a:solidFill>
              <a:schemeClr val="bg2">
                <a:lumMod val="25000"/>
              </a:schemeClr>
            </a:solidFill>
          </a:endParaRPr>
        </a:p>
      </dsp:txBody>
      <dsp:txXfrm rot="10800000">
        <a:off x="413396" y="2592575"/>
        <a:ext cx="2216475" cy="3096071"/>
      </dsp:txXfrm>
    </dsp:sp>
    <dsp:sp modelId="{2028ADAC-1723-4052-85BC-CE00046A3C41}">
      <dsp:nvSpPr>
        <dsp:cNvPr id="0" name=""/>
        <dsp:cNvSpPr/>
      </dsp:nvSpPr>
      <dsp:spPr>
        <a:xfrm>
          <a:off x="3003142" y="345676"/>
          <a:ext cx="2361739" cy="190122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71000" r="-7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F2F911-B27A-4D28-97EB-5ACC5626685C}">
      <dsp:nvSpPr>
        <dsp:cNvPr id="0" name=""/>
        <dsp:cNvSpPr/>
      </dsp:nvSpPr>
      <dsp:spPr>
        <a:xfrm rot="10800000">
          <a:off x="2938678" y="2592575"/>
          <a:ext cx="2490667" cy="3168703"/>
        </a:xfrm>
        <a:prstGeom prst="round2SameRect">
          <a:avLst>
            <a:gd name="adj1" fmla="val 10500"/>
            <a:gd name="adj2" fmla="val 0"/>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lvl="0" algn="ctr" defTabSz="977900">
            <a:lnSpc>
              <a:spcPct val="90000"/>
            </a:lnSpc>
            <a:spcBef>
              <a:spcPct val="0"/>
            </a:spcBef>
            <a:spcAft>
              <a:spcPct val="35000"/>
            </a:spcAft>
          </a:pPr>
          <a:r>
            <a:rPr lang="en-US" sz="2200" b="1" kern="1200" dirty="0" smtClean="0">
              <a:solidFill>
                <a:schemeClr val="bg2">
                  <a:lumMod val="25000"/>
                </a:schemeClr>
              </a:solidFill>
            </a:rPr>
            <a:t>Principles of Ag Systems</a:t>
          </a:r>
        </a:p>
        <a:p>
          <a:pPr lvl="0" algn="ctr" defTabSz="977900">
            <a:lnSpc>
              <a:spcPct val="90000"/>
            </a:lnSpc>
            <a:spcBef>
              <a:spcPct val="0"/>
            </a:spcBef>
            <a:spcAft>
              <a:spcPct val="35000"/>
            </a:spcAft>
          </a:pPr>
          <a:endParaRPr lang="en-US" sz="2200" b="1"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err="1" smtClean="0">
              <a:solidFill>
                <a:schemeClr val="bg2">
                  <a:lumMod val="25000"/>
                </a:schemeClr>
              </a:solidFill>
            </a:rPr>
            <a:t>Agroecology</a:t>
          </a:r>
          <a:endParaRPr lang="en-US" sz="2000" b="0" kern="1200" dirty="0" smtClean="0">
            <a:solidFill>
              <a:schemeClr val="bg2">
                <a:lumMod val="25000"/>
              </a:schemeClr>
            </a:solidFill>
          </a:endParaRPr>
        </a:p>
        <a:p>
          <a:pPr lvl="0" algn="ctr" defTabSz="977900">
            <a:lnSpc>
              <a:spcPct val="90000"/>
            </a:lnSpc>
            <a:spcBef>
              <a:spcPct val="0"/>
            </a:spcBef>
            <a:spcAft>
              <a:spcPct val="35000"/>
            </a:spcAft>
          </a:pPr>
          <a:endParaRPr lang="en-US" sz="2200" b="0"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Contextualization</a:t>
          </a:r>
          <a:endParaRPr lang="en-US" sz="2000" b="0" kern="1200" dirty="0">
            <a:solidFill>
              <a:schemeClr val="bg2">
                <a:lumMod val="25000"/>
              </a:schemeClr>
            </a:solidFill>
          </a:endParaRPr>
        </a:p>
      </dsp:txBody>
      <dsp:txXfrm rot="10800000">
        <a:off x="3015275" y="2592575"/>
        <a:ext cx="2337473" cy="3092106"/>
      </dsp:txXfrm>
    </dsp:sp>
    <dsp:sp modelId="{E373C00C-1C9B-44F7-B008-BE3126A21C4C}">
      <dsp:nvSpPr>
        <dsp:cNvPr id="0" name=""/>
        <dsp:cNvSpPr/>
      </dsp:nvSpPr>
      <dsp:spPr>
        <a:xfrm>
          <a:off x="5879836" y="343908"/>
          <a:ext cx="2361739" cy="190122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9000" b="-4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DF4FCF-313B-4DDE-85F3-6B2F66945B7C}">
      <dsp:nvSpPr>
        <dsp:cNvPr id="0" name=""/>
        <dsp:cNvSpPr/>
      </dsp:nvSpPr>
      <dsp:spPr>
        <a:xfrm rot="10800000">
          <a:off x="5665519" y="2592575"/>
          <a:ext cx="2717205" cy="3168703"/>
        </a:xfrm>
        <a:prstGeom prst="round2SameRect">
          <a:avLst>
            <a:gd name="adj1" fmla="val 10500"/>
            <a:gd name="adj2" fmla="val 0"/>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lvl="0" algn="ctr" defTabSz="977900">
            <a:lnSpc>
              <a:spcPct val="90000"/>
            </a:lnSpc>
            <a:spcBef>
              <a:spcPct val="0"/>
            </a:spcBef>
            <a:spcAft>
              <a:spcPct val="35000"/>
            </a:spcAft>
          </a:pPr>
          <a:r>
            <a:rPr lang="en-US" sz="2200" b="1" kern="1200" dirty="0" smtClean="0">
              <a:solidFill>
                <a:schemeClr val="bg2">
                  <a:lumMod val="25000"/>
                </a:schemeClr>
              </a:solidFill>
            </a:rPr>
            <a:t>Principles of Research</a:t>
          </a:r>
        </a:p>
        <a:p>
          <a:pPr lvl="0" algn="ctr" defTabSz="977900">
            <a:lnSpc>
              <a:spcPct val="90000"/>
            </a:lnSpc>
            <a:spcBef>
              <a:spcPct val="0"/>
            </a:spcBef>
            <a:spcAft>
              <a:spcPct val="35000"/>
            </a:spcAft>
          </a:pPr>
          <a:endParaRPr lang="en-US" sz="2200" b="1"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Farmer-researcher co-creation</a:t>
          </a:r>
        </a:p>
        <a:p>
          <a:pPr lvl="0" algn="l" defTabSz="977900">
            <a:lnSpc>
              <a:spcPct val="90000"/>
            </a:lnSpc>
            <a:spcBef>
              <a:spcPct val="0"/>
            </a:spcBef>
            <a:spcAft>
              <a:spcPct val="35000"/>
            </a:spcAft>
          </a:pPr>
          <a:endParaRPr lang="en-US" sz="2000" b="0"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Research for AE impact</a:t>
          </a:r>
          <a:endParaRPr lang="en-US" sz="2000" b="0" kern="1200" dirty="0">
            <a:solidFill>
              <a:schemeClr val="bg2">
                <a:lumMod val="25000"/>
              </a:schemeClr>
            </a:solidFill>
          </a:endParaRPr>
        </a:p>
      </dsp:txBody>
      <dsp:txXfrm rot="10800000">
        <a:off x="5749082" y="2592575"/>
        <a:ext cx="2550079" cy="3085140"/>
      </dsp:txXfrm>
    </dsp:sp>
    <dsp:sp modelId="{64195B8E-3FA2-40C6-BE63-8B37B87FA252}">
      <dsp:nvSpPr>
        <dsp:cNvPr id="0" name=""/>
        <dsp:cNvSpPr/>
      </dsp:nvSpPr>
      <dsp:spPr>
        <a:xfrm>
          <a:off x="8618899" y="345676"/>
          <a:ext cx="2361739" cy="1901222"/>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1000" b="-3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852BEA-754C-4EE7-98C2-D05D5923A108}">
      <dsp:nvSpPr>
        <dsp:cNvPr id="0" name=""/>
        <dsp:cNvSpPr/>
      </dsp:nvSpPr>
      <dsp:spPr>
        <a:xfrm rot="10800000">
          <a:off x="8618899" y="2592575"/>
          <a:ext cx="2361739" cy="3168703"/>
        </a:xfrm>
        <a:prstGeom prst="round2SameRect">
          <a:avLst>
            <a:gd name="adj1" fmla="val 10500"/>
            <a:gd name="adj2" fmla="val 0"/>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lvl="0" algn="ctr" defTabSz="977900">
            <a:lnSpc>
              <a:spcPct val="90000"/>
            </a:lnSpc>
            <a:spcBef>
              <a:spcPct val="0"/>
            </a:spcBef>
            <a:spcAft>
              <a:spcPct val="35000"/>
            </a:spcAft>
          </a:pPr>
          <a:r>
            <a:rPr lang="en-US" sz="2200" b="1" kern="1200" dirty="0" smtClean="0">
              <a:solidFill>
                <a:schemeClr val="bg2">
                  <a:lumMod val="25000"/>
                </a:schemeClr>
              </a:solidFill>
            </a:rPr>
            <a:t>Principles of Program</a:t>
          </a:r>
        </a:p>
        <a:p>
          <a:pPr lvl="0" algn="ctr" defTabSz="977900">
            <a:lnSpc>
              <a:spcPct val="90000"/>
            </a:lnSpc>
            <a:spcBef>
              <a:spcPct val="0"/>
            </a:spcBef>
            <a:spcAft>
              <a:spcPct val="35000"/>
            </a:spcAft>
          </a:pPr>
          <a:endParaRPr lang="en-US" sz="2200" b="1"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Values coherence</a:t>
          </a:r>
        </a:p>
        <a:p>
          <a:pPr lvl="0" algn="l" defTabSz="977900">
            <a:lnSpc>
              <a:spcPct val="90000"/>
            </a:lnSpc>
            <a:spcBef>
              <a:spcPct val="0"/>
            </a:spcBef>
            <a:spcAft>
              <a:spcPct val="35000"/>
            </a:spcAft>
          </a:pPr>
          <a:endParaRPr lang="en-US" sz="2000" b="0" kern="1200" dirty="0" smtClean="0">
            <a:solidFill>
              <a:schemeClr val="bg2">
                <a:lumMod val="25000"/>
              </a:schemeClr>
            </a:solidFill>
          </a:endParaRPr>
        </a:p>
        <a:p>
          <a:pPr lvl="0" algn="l" defTabSz="977900">
            <a:lnSpc>
              <a:spcPct val="90000"/>
            </a:lnSpc>
            <a:spcBef>
              <a:spcPct val="0"/>
            </a:spcBef>
            <a:spcAft>
              <a:spcPct val="35000"/>
            </a:spcAft>
          </a:pPr>
          <a:r>
            <a:rPr lang="en-US" sz="2000" b="0" kern="1200" dirty="0" smtClean="0">
              <a:solidFill>
                <a:schemeClr val="bg2">
                  <a:lumMod val="25000"/>
                </a:schemeClr>
              </a:solidFill>
            </a:rPr>
            <a:t>Systemic coherence</a:t>
          </a:r>
          <a:endParaRPr lang="en-US" sz="2000" b="0" kern="1200" dirty="0">
            <a:solidFill>
              <a:schemeClr val="bg2">
                <a:lumMod val="25000"/>
              </a:schemeClr>
            </a:solidFill>
          </a:endParaRPr>
        </a:p>
      </dsp:txBody>
      <dsp:txXfrm rot="10800000">
        <a:off x="8691531" y="2592575"/>
        <a:ext cx="2216475" cy="30960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D2512-0037-48D3-B6EA-DDC47BEA31F4}">
      <dsp:nvSpPr>
        <dsp:cNvPr id="0" name=""/>
        <dsp:cNvSpPr/>
      </dsp:nvSpPr>
      <dsp:spPr>
        <a:xfrm>
          <a:off x="141" y="1774586"/>
          <a:ext cx="2266626" cy="186949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smtClean="0"/>
            <a:t>Apoyo a programas de mejoramiento para diversos cultivos.</a:t>
          </a:r>
          <a:endParaRPr lang="en-US" sz="1900" kern="1200" dirty="0"/>
        </a:p>
      </dsp:txBody>
      <dsp:txXfrm>
        <a:off x="43163" y="1817608"/>
        <a:ext cx="2180582" cy="1382843"/>
      </dsp:txXfrm>
    </dsp:sp>
    <dsp:sp modelId="{D7BD2386-2F8D-4DF5-9131-63A736859C27}">
      <dsp:nvSpPr>
        <dsp:cNvPr id="0" name=""/>
        <dsp:cNvSpPr/>
      </dsp:nvSpPr>
      <dsp:spPr>
        <a:xfrm>
          <a:off x="1294312" y="2213674"/>
          <a:ext cx="2501157" cy="2501157"/>
        </a:xfrm>
        <a:prstGeom prst="leftCircularArrow">
          <a:avLst>
            <a:gd name="adj1" fmla="val 2403"/>
            <a:gd name="adj2" fmla="val 290513"/>
            <a:gd name="adj3" fmla="val 2082608"/>
            <a:gd name="adj4" fmla="val 9041073"/>
            <a:gd name="adj5" fmla="val 280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74B57A-5A30-4B91-B8AD-426ED248E6FF}">
      <dsp:nvSpPr>
        <dsp:cNvPr id="0" name=""/>
        <dsp:cNvSpPr/>
      </dsp:nvSpPr>
      <dsp:spPr>
        <a:xfrm>
          <a:off x="503836" y="3243474"/>
          <a:ext cx="2014779" cy="801211"/>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err="1" smtClean="0"/>
            <a:t>Haciendo</a:t>
          </a:r>
          <a:r>
            <a:rPr lang="en-US" sz="2500" kern="1200" dirty="0" smtClean="0"/>
            <a:t> </a:t>
          </a:r>
          <a:endParaRPr lang="en-US" sz="2500" kern="1200" dirty="0"/>
        </a:p>
      </dsp:txBody>
      <dsp:txXfrm>
        <a:off x="527303" y="3266941"/>
        <a:ext cx="1967845" cy="754277"/>
      </dsp:txXfrm>
    </dsp:sp>
    <dsp:sp modelId="{F334C129-E4C6-42BE-B41E-711264D559CA}">
      <dsp:nvSpPr>
        <dsp:cNvPr id="0" name=""/>
        <dsp:cNvSpPr/>
      </dsp:nvSpPr>
      <dsp:spPr>
        <a:xfrm>
          <a:off x="2930696" y="1784532"/>
          <a:ext cx="2266626" cy="186949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smtClean="0"/>
            <a:t>La “mejoramiento” puede aumentar o reducir la diversidad</a:t>
          </a:r>
          <a:endParaRPr lang="en-US" sz="1900" kern="1200" dirty="0"/>
        </a:p>
      </dsp:txBody>
      <dsp:txXfrm>
        <a:off x="2973718" y="2228160"/>
        <a:ext cx="2180582" cy="1382843"/>
      </dsp:txXfrm>
    </dsp:sp>
    <dsp:sp modelId="{23376F18-31F7-4523-951F-F2069A099792}">
      <dsp:nvSpPr>
        <dsp:cNvPr id="0" name=""/>
        <dsp:cNvSpPr/>
      </dsp:nvSpPr>
      <dsp:spPr>
        <a:xfrm>
          <a:off x="4086679" y="672173"/>
          <a:ext cx="2645930" cy="2645930"/>
        </a:xfrm>
        <a:prstGeom prst="circularArrow">
          <a:avLst>
            <a:gd name="adj1" fmla="val 2271"/>
            <a:gd name="adj2" fmla="val 273786"/>
            <a:gd name="adj3" fmla="val 19550703"/>
            <a:gd name="adj4" fmla="val 12575511"/>
            <a:gd name="adj5" fmla="val 265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829DD4-F6EA-4BE4-A41B-A949414FD62B}">
      <dsp:nvSpPr>
        <dsp:cNvPr id="0" name=""/>
        <dsp:cNvSpPr/>
      </dsp:nvSpPr>
      <dsp:spPr>
        <a:xfrm>
          <a:off x="3308457" y="1373981"/>
          <a:ext cx="2014779" cy="801211"/>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err="1" smtClean="0"/>
            <a:t>Aprendiendo</a:t>
          </a:r>
          <a:endParaRPr lang="en-US" sz="2500" kern="1200" dirty="0"/>
        </a:p>
      </dsp:txBody>
      <dsp:txXfrm>
        <a:off x="3331924" y="1397448"/>
        <a:ext cx="1967845" cy="754277"/>
      </dsp:txXfrm>
    </dsp:sp>
    <dsp:sp modelId="{B2FA7E45-441B-455A-85A8-3AA21A1B553A}">
      <dsp:nvSpPr>
        <dsp:cNvPr id="0" name=""/>
        <dsp:cNvSpPr/>
      </dsp:nvSpPr>
      <dsp:spPr>
        <a:xfrm>
          <a:off x="5609383" y="1774586"/>
          <a:ext cx="2266626" cy="186949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s-ES" sz="1900" kern="1200" dirty="0" smtClean="0"/>
            <a:t>Un ejemplo de África occidental</a:t>
          </a:r>
          <a:endParaRPr lang="en-US" sz="1900" kern="1200" dirty="0"/>
        </a:p>
      </dsp:txBody>
      <dsp:txXfrm>
        <a:off x="5652405" y="1817608"/>
        <a:ext cx="2180582" cy="1382843"/>
      </dsp:txXfrm>
    </dsp:sp>
    <dsp:sp modelId="{C6BE83EA-44DD-4728-A193-0569E9D01350}">
      <dsp:nvSpPr>
        <dsp:cNvPr id="0" name=""/>
        <dsp:cNvSpPr/>
      </dsp:nvSpPr>
      <dsp:spPr>
        <a:xfrm>
          <a:off x="6113078" y="3243474"/>
          <a:ext cx="2014779" cy="801211"/>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err="1" smtClean="0"/>
            <a:t>Cambiando</a:t>
          </a:r>
          <a:endParaRPr lang="en-US" sz="2500" kern="1200" dirty="0"/>
        </a:p>
      </dsp:txBody>
      <dsp:txXfrm>
        <a:off x="6136545" y="3266941"/>
        <a:ext cx="1967845" cy="754277"/>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D79C2-BDEB-40CA-954A-B85BA06C56A2}" type="datetimeFigureOut">
              <a:rPr lang="en-US" smtClean="0"/>
              <a:t>7/3/2020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8C56A-A786-4167-B795-A59A2B670872}" type="slidenum">
              <a:rPr lang="en-US" smtClean="0"/>
              <a:t>‹#›</a:t>
            </a:fld>
            <a:endParaRPr lang="en-US"/>
          </a:p>
        </p:txBody>
      </p:sp>
    </p:spTree>
    <p:extLst>
      <p:ext uri="{BB962C8B-B14F-4D97-AF65-F5344CB8AC3E}">
        <p14:creationId xmlns:p14="http://schemas.microsoft.com/office/powerpoint/2010/main" val="3913120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700bf4edbf_3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700bf4edbf_3_8:notes"/>
          <p:cNvSpPr txBox="1">
            <a:spLocks noGrp="1"/>
          </p:cNvSpPr>
          <p:nvPr>
            <p:ph type="body" idx="1"/>
          </p:nvPr>
        </p:nvSpPr>
        <p:spPr>
          <a:xfrm>
            <a:off x="685793" y="4343392"/>
            <a:ext cx="5486400" cy="4114800"/>
          </a:xfrm>
          <a:prstGeom prst="rect">
            <a:avLst/>
          </a:prstGeom>
          <a:noFill/>
          <a:ln>
            <a:noFill/>
          </a:ln>
        </p:spPr>
        <p:txBody>
          <a:bodyPr spcFirstLastPara="1" wrap="square" lIns="53775" tIns="53775" rIns="53775" bIns="53775" anchor="t" anchorCtr="0">
            <a:noAutofit/>
          </a:bodyPr>
          <a:lstStyle/>
          <a:p>
            <a:pPr lvl="0"/>
            <a:r>
              <a:rPr lang="en-US" sz="1200" kern="1200" dirty="0" smtClean="0">
                <a:solidFill>
                  <a:schemeClr val="tx1"/>
                </a:solidFill>
                <a:effectLst/>
                <a:latin typeface="+mn-lt"/>
                <a:ea typeface="+mn-ea"/>
                <a:cs typeface="+mn-cs"/>
              </a:rPr>
              <a:t>Greetings from Minnesota! On behalf of  the McKnight Foundation I would to welcome you to the 16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Cop Meeting.  A Big thank Andes Regional Team and Planning team  for all their efforts in this new </a:t>
            </a:r>
            <a:r>
              <a:rPr lang="en-US" sz="1200" kern="1200" dirty="0" err="1" smtClean="0">
                <a:solidFill>
                  <a:schemeClr val="tx1"/>
                </a:solidFill>
                <a:effectLst/>
                <a:latin typeface="+mn-lt"/>
                <a:ea typeface="+mn-ea"/>
                <a:cs typeface="+mn-cs"/>
              </a:rPr>
              <a:t>experiemental</a:t>
            </a:r>
            <a:r>
              <a:rPr lang="en-US" sz="1200" kern="1200" dirty="0" smtClean="0">
                <a:solidFill>
                  <a:schemeClr val="tx1"/>
                </a:solidFill>
                <a:effectLst/>
                <a:latin typeface="+mn-lt"/>
                <a:ea typeface="+mn-ea"/>
                <a:cs typeface="+mn-cs"/>
              </a:rPr>
              <a:t> format. It is so wonderful to be with you all virtually.</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Over the next hour I</a:t>
            </a:r>
            <a:r>
              <a:rPr lang="en-US" sz="1200" kern="1200" baseline="0" dirty="0" smtClean="0">
                <a:solidFill>
                  <a:schemeClr val="tx1"/>
                </a:solidFill>
                <a:effectLst/>
                <a:latin typeface="+mn-lt"/>
                <a:ea typeface="+mn-ea"/>
                <a:cs typeface="+mn-cs"/>
              </a:rPr>
              <a:t> will be joined by three others- </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Rebecca Nelson </a:t>
            </a:r>
            <a:r>
              <a:rPr lang="en-US" sz="1200" i="1" kern="1200" dirty="0" smtClean="0">
                <a:solidFill>
                  <a:schemeClr val="tx1"/>
                </a:solidFill>
                <a:effectLst/>
                <a:latin typeface="+mn-lt"/>
                <a:ea typeface="+mn-ea"/>
                <a:cs typeface="+mn-cs"/>
              </a:rPr>
              <a:t>– SD and co-director of CCRP</a:t>
            </a:r>
            <a:endParaRPr lang="en-US" sz="1100" i="1" kern="1200" dirty="0" smtClean="0">
              <a:solidFill>
                <a:schemeClr val="tx1"/>
              </a:solidFill>
              <a:effectLst/>
              <a:latin typeface="+mn-lt"/>
              <a:ea typeface="+mn-ea"/>
              <a:cs typeface="+mn-cs"/>
            </a:endParaRPr>
          </a:p>
          <a:p>
            <a:pPr lvl="1"/>
            <a:r>
              <a:rPr lang="en-US" sz="1200" i="1" kern="1200" dirty="0" smtClean="0">
                <a:solidFill>
                  <a:schemeClr val="tx1"/>
                </a:solidFill>
                <a:effectLst/>
                <a:latin typeface="+mn-lt"/>
                <a:ea typeface="+mn-ea"/>
                <a:cs typeface="+mn-cs"/>
              </a:rPr>
              <a:t>Walter Abrego - PGA</a:t>
            </a:r>
            <a:endParaRPr lang="en-US" sz="1100" i="1" kern="1200" dirty="0" smtClean="0">
              <a:solidFill>
                <a:schemeClr val="tx1"/>
              </a:solidFill>
              <a:effectLst/>
              <a:latin typeface="+mn-lt"/>
              <a:ea typeface="+mn-ea"/>
              <a:cs typeface="+mn-cs"/>
            </a:endParaRPr>
          </a:p>
          <a:p>
            <a:pPr lvl="1"/>
            <a:r>
              <a:rPr lang="en-US" sz="1200" i="1" kern="1200" dirty="0" smtClean="0">
                <a:solidFill>
                  <a:schemeClr val="tx1"/>
                </a:solidFill>
                <a:effectLst/>
                <a:latin typeface="+mn-lt"/>
                <a:ea typeface="+mn-ea"/>
                <a:cs typeface="+mn-cs"/>
              </a:rPr>
              <a:t>Ruth Richardson. – ED GA</a:t>
            </a:r>
            <a:r>
              <a:rPr lang="en-US" sz="800" i="1" kern="1200" dirty="0" smtClean="0">
                <a:solidFill>
                  <a:schemeClr val="tx1"/>
                </a:solidFill>
                <a:effectLst/>
                <a:latin typeface="+mn-lt"/>
                <a:ea typeface="+mn-ea"/>
                <a:cs typeface="+mn-cs"/>
              </a:rPr>
              <a:t> </a:t>
            </a:r>
            <a:endParaRPr lang="en-US" sz="1100" i="1" kern="1200" dirty="0" smtClean="0">
              <a:solidFill>
                <a:schemeClr val="tx1"/>
              </a:solidFill>
              <a:effectLst/>
              <a:latin typeface="+mn-lt"/>
              <a:ea typeface="+mn-ea"/>
              <a:cs typeface="+mn-cs"/>
            </a:endParaRPr>
          </a:p>
          <a:p>
            <a:r>
              <a:rPr lang="en-US" sz="1050" kern="1200" dirty="0" smtClean="0">
                <a:solidFill>
                  <a:schemeClr val="tx1"/>
                </a:solidFill>
                <a:effectLst/>
                <a:latin typeface="+mn-lt"/>
                <a:ea typeface="+mn-ea"/>
                <a:cs typeface="+mn-cs"/>
              </a:rPr>
              <a:t> </a:t>
            </a:r>
          </a:p>
          <a:p>
            <a:r>
              <a:rPr lang="en-US" sz="1050" kern="1200" dirty="0" smtClean="0">
                <a:solidFill>
                  <a:schemeClr val="tx1"/>
                </a:solidFill>
                <a:effectLst/>
                <a:latin typeface="+mn-lt"/>
                <a:ea typeface="+mn-ea"/>
                <a:cs typeface="+mn-cs"/>
              </a:rPr>
              <a:t>Our plan is to </a:t>
            </a:r>
            <a:endParaRPr lang="en-US" sz="1050" kern="1200" baseline="0" dirty="0" smtClean="0">
              <a:solidFill>
                <a:schemeClr val="tx1"/>
              </a:solidFill>
              <a:effectLst/>
              <a:latin typeface="+mn-lt"/>
              <a:ea typeface="+mn-ea"/>
              <a:cs typeface="+mn-cs"/>
            </a:endParaRPr>
          </a:p>
          <a:p>
            <a:r>
              <a:rPr lang="en-US" sz="1050" kern="1200" baseline="0" dirty="0" smtClean="0">
                <a:solidFill>
                  <a:schemeClr val="tx1"/>
                </a:solidFill>
                <a:effectLst/>
                <a:latin typeface="+mn-lt"/>
                <a:ea typeface="+mn-ea"/>
                <a:cs typeface="+mn-cs"/>
              </a:rPr>
              <a:t>-updates from McKnight, including our work with DEI</a:t>
            </a:r>
          </a:p>
          <a:p>
            <a:r>
              <a:rPr lang="en-US" sz="1050" kern="1200" baseline="0" dirty="0" smtClean="0">
                <a:solidFill>
                  <a:schemeClr val="tx1"/>
                </a:solidFill>
                <a:effectLst/>
                <a:latin typeface="+mn-lt"/>
                <a:ea typeface="+mn-ea"/>
                <a:cs typeface="+mn-cs"/>
              </a:rPr>
              <a:t>-Share some CCRP program wide updates and priorities</a:t>
            </a:r>
          </a:p>
          <a:p>
            <a:r>
              <a:rPr lang="en-US" sz="1050" kern="1200" baseline="0" dirty="0" smtClean="0">
                <a:solidFill>
                  <a:schemeClr val="tx1"/>
                </a:solidFill>
                <a:effectLst/>
                <a:latin typeface="+mn-lt"/>
                <a:ea typeface="+mn-ea"/>
                <a:cs typeface="+mn-cs"/>
              </a:rPr>
              <a:t>-The last half of the hour will be spent with Ruth Richardson, Executive Director of the GAFF.  The GA is a funders Alliance that </a:t>
            </a:r>
            <a:r>
              <a:rPr lang="en-US" sz="1050" kern="1200" baseline="0" dirty="0" err="1" smtClean="0">
                <a:solidFill>
                  <a:schemeClr val="tx1"/>
                </a:solidFill>
                <a:effectLst/>
                <a:latin typeface="+mn-lt"/>
                <a:ea typeface="+mn-ea"/>
                <a:cs typeface="+mn-cs"/>
              </a:rPr>
              <a:t>McKNight</a:t>
            </a:r>
            <a:r>
              <a:rPr lang="en-US" sz="1050" kern="1200" baseline="0" dirty="0" smtClean="0">
                <a:solidFill>
                  <a:schemeClr val="tx1"/>
                </a:solidFill>
                <a:effectLst/>
                <a:latin typeface="+mn-lt"/>
                <a:ea typeface="+mn-ea"/>
                <a:cs typeface="+mn-cs"/>
              </a:rPr>
              <a:t> has been actively engaged with since inception.  Some of you in this region will also have familiarity with it as various CoP members have participated in </a:t>
            </a:r>
            <a:r>
              <a:rPr lang="en-US" sz="1050" kern="1200" baseline="0" dirty="0" err="1" smtClean="0">
                <a:solidFill>
                  <a:schemeClr val="tx1"/>
                </a:solidFill>
                <a:effectLst/>
                <a:latin typeface="+mn-lt"/>
                <a:ea typeface="+mn-ea"/>
                <a:cs typeface="+mn-cs"/>
              </a:rPr>
              <a:t>convenings</a:t>
            </a:r>
            <a:r>
              <a:rPr lang="en-US" sz="1050" kern="1200" baseline="0" dirty="0" smtClean="0">
                <a:solidFill>
                  <a:schemeClr val="tx1"/>
                </a:solidFill>
                <a:effectLst/>
                <a:latin typeface="+mn-lt"/>
                <a:ea typeface="+mn-ea"/>
                <a:cs typeface="+mn-cs"/>
              </a:rPr>
              <a:t> and other activities of the Alliance.  The GA is supported by the x-cutting grant area within CCRP and we see this collaboration as a vital way to animate and </a:t>
            </a:r>
            <a:r>
              <a:rPr lang="en-US" sz="1050" kern="1200" baseline="0" dirty="0" err="1" smtClean="0">
                <a:solidFill>
                  <a:schemeClr val="tx1"/>
                </a:solidFill>
                <a:effectLst/>
                <a:latin typeface="+mn-lt"/>
                <a:ea typeface="+mn-ea"/>
                <a:cs typeface="+mn-cs"/>
              </a:rPr>
              <a:t>activite</a:t>
            </a:r>
            <a:r>
              <a:rPr lang="en-US" sz="1050" kern="1200" baseline="0" dirty="0" smtClean="0">
                <a:solidFill>
                  <a:schemeClr val="tx1"/>
                </a:solidFill>
                <a:effectLst/>
                <a:latin typeface="+mn-lt"/>
                <a:ea typeface="+mn-ea"/>
                <a:cs typeface="+mn-cs"/>
              </a:rPr>
              <a:t> local, national, regional and global exchange and collective action.  So welcome all.</a:t>
            </a:r>
            <a:endParaRPr lang="en-US" sz="1050" kern="1200" dirty="0" smtClean="0">
              <a:solidFill>
                <a:schemeClr val="tx1"/>
              </a:solidFill>
              <a:effectLst/>
              <a:latin typeface="+mn-lt"/>
              <a:ea typeface="+mn-ea"/>
              <a:cs typeface="+mn-cs"/>
            </a:endParaRPr>
          </a:p>
          <a:p>
            <a:endParaRPr lang="en-US" sz="1050" kern="1200" dirty="0" smtClean="0">
              <a:solidFill>
                <a:schemeClr val="tx1"/>
              </a:solidFill>
              <a:effectLst/>
              <a:latin typeface="+mn-lt"/>
              <a:ea typeface="+mn-ea"/>
              <a:cs typeface="+mn-cs"/>
            </a:endParaRPr>
          </a:p>
          <a:p>
            <a:r>
              <a:rPr lang="en-US" sz="1050" kern="1200" dirty="0" smtClean="0">
                <a:solidFill>
                  <a:schemeClr val="tx1"/>
                </a:solidFill>
                <a:effectLst/>
                <a:latin typeface="+mn-lt"/>
                <a:ea typeface="+mn-ea"/>
                <a:cs typeface="+mn-cs"/>
              </a:rPr>
              <a:t>CONFIRM - </a:t>
            </a:r>
            <a:r>
              <a:rPr lang="en-US" sz="1200" kern="1200" dirty="0" smtClean="0">
                <a:solidFill>
                  <a:schemeClr val="tx1"/>
                </a:solidFill>
                <a:effectLst/>
                <a:latin typeface="+mn-lt"/>
                <a:ea typeface="+mn-ea"/>
                <a:cs typeface="+mn-cs"/>
              </a:rPr>
              <a:t>Can these guys introduce themselves here and be on screen?</a:t>
            </a:r>
          </a:p>
          <a:p>
            <a:pPr marL="431800" lvl="0" indent="-215900" algn="l" rtl="0">
              <a:lnSpc>
                <a:spcPct val="100000"/>
              </a:lnSpc>
              <a:spcBef>
                <a:spcPts val="0"/>
              </a:spcBef>
              <a:spcAft>
                <a:spcPts val="0"/>
              </a:spcAft>
              <a:buSzPts val="1000"/>
              <a:buNone/>
            </a:pPr>
            <a:endParaRPr dirty="0"/>
          </a:p>
        </p:txBody>
      </p:sp>
    </p:spTree>
    <p:extLst>
      <p:ext uri="{BB962C8B-B14F-4D97-AF65-F5344CB8AC3E}">
        <p14:creationId xmlns:p14="http://schemas.microsoft.com/office/powerpoint/2010/main" val="2118097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700bf4edbf_3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g700bf4edbf_3_121:notes"/>
          <p:cNvSpPr txBox="1">
            <a:spLocks noGrp="1"/>
          </p:cNvSpPr>
          <p:nvPr>
            <p:ph type="body" idx="1"/>
          </p:nvPr>
        </p:nvSpPr>
        <p:spPr>
          <a:xfrm>
            <a:off x="685793" y="4343392"/>
            <a:ext cx="5486400" cy="4114800"/>
          </a:xfrm>
          <a:prstGeom prst="rect">
            <a:avLst/>
          </a:prstGeom>
          <a:noFill/>
          <a:ln>
            <a:noFill/>
          </a:ln>
        </p:spPr>
        <p:txBody>
          <a:bodyPr spcFirstLastPara="1" wrap="square" lIns="53775" tIns="53775" rIns="53775" bIns="53775" anchor="t" anchorCtr="0">
            <a:noAutofit/>
          </a:bodyPr>
          <a:lstStyle/>
          <a:p>
            <a:pPr marL="323850" marR="0" lvl="0" indent="-171450" algn="l" defTabSz="914400" rtl="0" eaLnBrk="1" fontAlgn="auto" latinLnBrk="0" hangingPunct="1">
              <a:lnSpc>
                <a:spcPct val="100000"/>
              </a:lnSpc>
              <a:spcBef>
                <a:spcPts val="0"/>
              </a:spcBef>
              <a:spcAft>
                <a:spcPts val="0"/>
              </a:spcAft>
              <a:buClrTx/>
              <a:buSzPts val="1000"/>
              <a:buFont typeface="Arial" panose="020B0604020202020204" pitchFamily="34" charset="0"/>
              <a:buChar char="•"/>
              <a:tabLst/>
              <a:defRPr/>
            </a:pPr>
            <a:r>
              <a:rPr lang="en-US" dirty="0" smtClean="0"/>
              <a:t>I</a:t>
            </a:r>
            <a:r>
              <a:rPr lang="en-US" baseline="0" dirty="0" smtClean="0"/>
              <a:t> think it is important to highlight some several key strategic decisions at McKnight to set the context for our conversation and the week.</a:t>
            </a:r>
            <a:endParaRPr lang="en-US" dirty="0" smtClean="0"/>
          </a:p>
          <a:p>
            <a:pPr marL="323850" marR="0" lvl="0" indent="-171450" algn="l" defTabSz="914400" rtl="0" eaLnBrk="1" fontAlgn="auto" latinLnBrk="0" hangingPunct="1">
              <a:lnSpc>
                <a:spcPct val="100000"/>
              </a:lnSpc>
              <a:spcBef>
                <a:spcPts val="0"/>
              </a:spcBef>
              <a:spcAft>
                <a:spcPts val="0"/>
              </a:spcAft>
              <a:buClrTx/>
              <a:buSzPts val="1000"/>
              <a:buFont typeface="Arial" panose="020B0604020202020204" pitchFamily="34" charset="0"/>
              <a:buChar char="•"/>
              <a:tabLst/>
              <a:defRPr/>
            </a:pPr>
            <a:r>
              <a:rPr lang="en-US" dirty="0" smtClean="0"/>
              <a:t>In November of 2018, </a:t>
            </a:r>
            <a:r>
              <a:rPr lang="en-US" sz="1200" kern="1200" dirty="0" smtClean="0">
                <a:solidFill>
                  <a:schemeClr val="tx1"/>
                </a:solidFill>
                <a:effectLst/>
                <a:latin typeface="+mn-lt"/>
                <a:ea typeface="+mn-ea"/>
                <a:cs typeface="+mn-cs"/>
              </a:rPr>
              <a:t>that </a:t>
            </a:r>
            <a:r>
              <a:rPr lang="en-US" dirty="0" smtClean="0"/>
              <a:t>the board approved </a:t>
            </a:r>
            <a:r>
              <a:rPr lang="en-US" sz="1200" kern="1200" dirty="0" smtClean="0">
                <a:solidFill>
                  <a:schemeClr val="tx1"/>
                </a:solidFill>
                <a:effectLst/>
                <a:latin typeface="+mn-lt"/>
                <a:ea typeface="+mn-ea"/>
                <a:cs typeface="+mn-cs"/>
              </a:rPr>
              <a:t>a new mission statement</a:t>
            </a:r>
            <a:r>
              <a:rPr lang="en-US" dirty="0" smtClean="0"/>
              <a:t>… declaring </a:t>
            </a:r>
            <a:r>
              <a:rPr lang="en-US" sz="1200" kern="1200" dirty="0" smtClean="0">
                <a:solidFill>
                  <a:schemeClr val="tx1"/>
                </a:solidFill>
                <a:effectLst/>
                <a:latin typeface="+mn-lt"/>
                <a:ea typeface="+mn-ea"/>
                <a:cs typeface="+mn-cs"/>
              </a:rPr>
              <a:t>that we seek to </a:t>
            </a:r>
            <a:r>
              <a:rPr lang="en-US" sz="1200" b="1" kern="1200" dirty="0" smtClean="0">
                <a:solidFill>
                  <a:schemeClr val="tx1"/>
                </a:solidFill>
                <a:effectLst/>
                <a:latin typeface="+mn-lt"/>
                <a:ea typeface="+mn-ea"/>
                <a:cs typeface="+mn-cs"/>
              </a:rPr>
              <a:t>“create a just, creative, and abundant future where people and planet thrive.”  </a:t>
            </a:r>
            <a:endParaRPr lang="en-US" sz="1200" b="0" kern="1200" dirty="0" smtClean="0">
              <a:solidFill>
                <a:schemeClr val="tx1"/>
              </a:solidFill>
              <a:effectLst/>
              <a:latin typeface="+mn-lt"/>
              <a:ea typeface="+mn-ea"/>
              <a:cs typeface="+mn-cs"/>
            </a:endParaRPr>
          </a:p>
          <a:p>
            <a:pPr marL="323850" marR="0" lvl="0" indent="-171450" algn="l" defTabSz="914400" rtl="0" eaLnBrk="1" fontAlgn="auto" latinLnBrk="0" hangingPunct="1">
              <a:lnSpc>
                <a:spcPct val="100000"/>
              </a:lnSpc>
              <a:spcBef>
                <a:spcPts val="0"/>
              </a:spcBef>
              <a:spcAft>
                <a:spcPts val="0"/>
              </a:spcAft>
              <a:buClrTx/>
              <a:buSzPts val="1000"/>
              <a:buFont typeface="Arial" panose="020B0604020202020204" pitchFamily="34" charset="0"/>
              <a:buChar char="•"/>
              <a:tabLst/>
              <a:defRPr/>
            </a:pPr>
            <a:r>
              <a:rPr lang="en-US" sz="1200" b="0" kern="1200" dirty="0" smtClean="0">
                <a:solidFill>
                  <a:schemeClr val="tx1"/>
                </a:solidFill>
                <a:effectLst/>
                <a:latin typeface="+mn-lt"/>
                <a:ea typeface="+mn-ea"/>
                <a:cs typeface="+mn-cs"/>
              </a:rPr>
              <a:t>Many</a:t>
            </a:r>
            <a:r>
              <a:rPr lang="en-US" sz="1200" b="0" kern="1200" baseline="0" dirty="0" smtClean="0">
                <a:solidFill>
                  <a:schemeClr val="tx1"/>
                </a:solidFill>
                <a:effectLst/>
                <a:latin typeface="+mn-lt"/>
                <a:ea typeface="+mn-ea"/>
                <a:cs typeface="+mn-cs"/>
              </a:rPr>
              <a:t> of you have seen this, yet it so critically drives our work and is so relevant for this time…..Let me repeat – a creative, Just, and abundant future where people and the planet thrive.</a:t>
            </a:r>
          </a:p>
          <a:p>
            <a:pPr marL="323850" marR="0" lvl="0" indent="-171450" algn="l" defTabSz="914400" rtl="0" eaLnBrk="1" fontAlgn="auto" latinLnBrk="0" hangingPunct="1">
              <a:lnSpc>
                <a:spcPct val="100000"/>
              </a:lnSpc>
              <a:spcBef>
                <a:spcPts val="0"/>
              </a:spcBef>
              <a:spcAft>
                <a:spcPts val="0"/>
              </a:spcAft>
              <a:buClrTx/>
              <a:buSzPts val="1000"/>
              <a:buFont typeface="Arial" panose="020B0604020202020204" pitchFamily="34" charset="0"/>
              <a:buChar char="•"/>
              <a:tabLst/>
              <a:defRPr/>
            </a:pPr>
            <a:r>
              <a:rPr lang="en-US" sz="1200" b="0" kern="1200" baseline="0" dirty="0" smtClean="0">
                <a:solidFill>
                  <a:schemeClr val="tx1"/>
                </a:solidFill>
                <a:effectLst/>
                <a:latin typeface="+mn-lt"/>
                <a:ea typeface="+mn-ea"/>
                <a:cs typeface="+mn-cs"/>
              </a:rPr>
              <a:t>I see this very much alive in the work of the Andes CoP and look forward to the discussions you will be having in the upcoming two weeks.</a:t>
            </a:r>
          </a:p>
          <a:p>
            <a:pPr marL="152400" marR="0" lvl="0" indent="0" algn="l" defTabSz="914400" rtl="0" eaLnBrk="1" fontAlgn="auto" latinLnBrk="0" hangingPunct="1">
              <a:lnSpc>
                <a:spcPct val="100000"/>
              </a:lnSpc>
              <a:spcBef>
                <a:spcPts val="0"/>
              </a:spcBef>
              <a:spcAft>
                <a:spcPts val="0"/>
              </a:spcAft>
              <a:buClrTx/>
              <a:buSzPts val="1000"/>
              <a:buFont typeface="Arial" panose="020B0604020202020204" pitchFamily="34" charset="0"/>
              <a:buNone/>
              <a:tabLst/>
              <a:defRPr/>
            </a:pPr>
            <a:endParaRPr lang="en-US" sz="1200" b="1" kern="1200" dirty="0" smtClean="0">
              <a:solidFill>
                <a:schemeClr val="tx1"/>
              </a:solidFill>
              <a:effectLst/>
              <a:latin typeface="+mn-lt"/>
              <a:ea typeface="+mn-ea"/>
              <a:cs typeface="+mn-cs"/>
            </a:endParaRPr>
          </a:p>
          <a:p>
            <a:pPr marL="152400" lvl="0" indent="0" algn="l" rtl="0">
              <a:lnSpc>
                <a:spcPct val="100000"/>
              </a:lnSpc>
              <a:spcBef>
                <a:spcPts val="0"/>
              </a:spcBef>
              <a:spcAft>
                <a:spcPts val="0"/>
              </a:spcAft>
              <a:buSzPts val="1000"/>
              <a:buNone/>
            </a:pPr>
            <a:endParaRPr dirty="0"/>
          </a:p>
        </p:txBody>
      </p:sp>
    </p:spTree>
    <p:extLst>
      <p:ext uri="{BB962C8B-B14F-4D97-AF65-F5344CB8AC3E}">
        <p14:creationId xmlns:p14="http://schemas.microsoft.com/office/powerpoint/2010/main" val="4056233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00bf4edbf_3_364:notes"/>
          <p:cNvSpPr>
            <a:spLocks noGrp="1" noRot="1" noChangeAspect="1"/>
          </p:cNvSpPr>
          <p:nvPr>
            <p:ph type="sldImg" idx="2"/>
          </p:nvPr>
        </p:nvSpPr>
        <p:spPr>
          <a:xfrm>
            <a:off x="5037138" y="696913"/>
            <a:ext cx="6191250" cy="3482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8" name="Google Shape;308;g700bf4edbf_3_364:notes"/>
          <p:cNvSpPr txBox="1">
            <a:spLocks noGrp="1"/>
          </p:cNvSpPr>
          <p:nvPr>
            <p:ph type="body" idx="1"/>
          </p:nvPr>
        </p:nvSpPr>
        <p:spPr>
          <a:xfrm>
            <a:off x="685793" y="4343392"/>
            <a:ext cx="5486400" cy="4114800"/>
          </a:xfrm>
          <a:prstGeom prst="rect">
            <a:avLst/>
          </a:prstGeom>
          <a:noFill/>
          <a:ln>
            <a:noFill/>
          </a:ln>
        </p:spPr>
        <p:txBody>
          <a:bodyPr spcFirstLastPara="1" wrap="square" lIns="53775" tIns="53775" rIns="53775" bIns="53775" anchor="t" anchorCtr="0">
            <a:noAutofit/>
          </a:bodyPr>
          <a:lstStyle/>
          <a:p>
            <a:pPr lvl="0"/>
            <a:r>
              <a:rPr lang="en-US" sz="1200" kern="1200" dirty="0" smtClean="0">
                <a:solidFill>
                  <a:schemeClr val="tx1"/>
                </a:solidFill>
                <a:effectLst/>
                <a:latin typeface="+mn-lt"/>
                <a:ea typeface="+mn-ea"/>
                <a:cs typeface="+mn-cs"/>
              </a:rPr>
              <a:t>Since that time, the foundation has been conducting a strategic refresh, which resulted in programmatic focus and operational adjustments.  We</a:t>
            </a:r>
            <a:r>
              <a:rPr lang="en-US" sz="1200" kern="1200" baseline="0" dirty="0" smtClean="0">
                <a:solidFill>
                  <a:schemeClr val="tx1"/>
                </a:solidFill>
                <a:effectLst/>
                <a:latin typeface="+mn-lt"/>
                <a:ea typeface="+mn-ea"/>
                <a:cs typeface="+mn-cs"/>
              </a:rPr>
              <a:t> moved from 8 to </a:t>
            </a:r>
            <a:r>
              <a:rPr lang="en-US" sz="1200" kern="1200" dirty="0" smtClean="0">
                <a:solidFill>
                  <a:schemeClr val="tx1"/>
                </a:solidFill>
                <a:effectLst/>
                <a:latin typeface="+mn-lt"/>
                <a:ea typeface="+mn-ea"/>
                <a:cs typeface="+mn-cs"/>
              </a:rPr>
              <a:t>5 program areas  - the majority of the work continues to focus on our home state of MN</a:t>
            </a:r>
          </a:p>
          <a:p>
            <a:pPr lvl="0"/>
            <a:r>
              <a:rPr lang="en-US" sz="1200" kern="1200" dirty="0" smtClean="0">
                <a:solidFill>
                  <a:schemeClr val="tx1"/>
                </a:solidFill>
                <a:effectLst/>
                <a:latin typeface="+mn-lt"/>
                <a:ea typeface="+mn-ea"/>
                <a:cs typeface="+mn-cs"/>
              </a:rPr>
              <a:t>Also in 2019 our president of 13 years announced her retirement.  We are currently looking for a new president and so appreciated what Kate brought to the foundation </a:t>
            </a:r>
            <a:endParaRPr lang="en-US" sz="1200" kern="1200" dirty="0">
              <a:solidFill>
                <a:schemeClr val="tx1"/>
              </a:solidFill>
              <a:effectLst/>
              <a:latin typeface="+mn-lt"/>
              <a:ea typeface="+mn-ea"/>
              <a:cs typeface="+mn-cs"/>
            </a:endParaRPr>
          </a:p>
        </p:txBody>
      </p:sp>
      <p:sp>
        <p:nvSpPr>
          <p:cNvPr id="309" name="Google Shape;309;g700bf4edbf_3_364:notes"/>
          <p:cNvSpPr txBox="1">
            <a:spLocks noGrp="1"/>
          </p:cNvSpPr>
          <p:nvPr>
            <p:ph type="sldNum" idx="12"/>
          </p:nvPr>
        </p:nvSpPr>
        <p:spPr>
          <a:xfrm>
            <a:off x="0" y="0"/>
            <a:ext cx="2812500" cy="2857200"/>
          </a:xfrm>
          <a:prstGeom prst="rect">
            <a:avLst/>
          </a:prstGeom>
          <a:noFill/>
          <a:ln>
            <a:noFill/>
          </a:ln>
        </p:spPr>
        <p:txBody>
          <a:bodyPr spcFirstLastPara="1" wrap="square" lIns="86175" tIns="43075" rIns="86175" bIns="43075" anchor="t" anchorCtr="0">
            <a:noAutofit/>
          </a:bodyPr>
          <a:lstStyle/>
          <a:p>
            <a:pPr marL="0" marR="0" lvl="0" indent="0" algn="l" rtl="0">
              <a:lnSpc>
                <a:spcPct val="100000"/>
              </a:lnSpc>
              <a:spcBef>
                <a:spcPts val="0"/>
              </a:spcBef>
              <a:spcAft>
                <a:spcPts val="0"/>
              </a:spcAft>
              <a:buNone/>
            </a:pPr>
            <a:fld id="{00000000-1234-1234-1234-123412341234}" type="slidenum">
              <a:rPr lang="en-US" sz="1300" b="0" i="0" u="none" strike="noStrike" cap="none">
                <a:solidFill>
                  <a:srgbClr val="000000"/>
                </a:solidFill>
                <a:latin typeface="Arial"/>
                <a:ea typeface="Arial"/>
                <a:cs typeface="Arial"/>
                <a:sym typeface="Arial"/>
              </a:rPr>
              <a:t>3</a:t>
            </a:fld>
            <a:endParaRPr sz="13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19863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Slightly over two years ago -</a:t>
            </a:r>
            <a:r>
              <a:rPr lang="en-US" baseline="0" dirty="0" smtClean="0"/>
              <a:t>we made a commitment public commitment to Diversity, Equity and Inclusion that drives work across the foundation, in MN the Midwest of the USA, and in the Andes and Africa regions where we work in CCRP, </a:t>
            </a:r>
          </a:p>
          <a:p>
            <a:pPr marL="171450" indent="-171450">
              <a:buFont typeface="Arial" panose="020B0604020202020204" pitchFamily="34" charset="0"/>
              <a:buChar char="•"/>
            </a:pPr>
            <a:r>
              <a:rPr lang="en-US" baseline="0" dirty="0" smtClean="0"/>
              <a:t>We value diversity – social and </a:t>
            </a:r>
            <a:r>
              <a:rPr lang="en-US" baseline="0" dirty="0" err="1" smtClean="0"/>
              <a:t>biophsycial</a:t>
            </a:r>
            <a:r>
              <a:rPr lang="en-US" baseline="0" dirty="0" smtClean="0"/>
              <a:t>.  We strive to work with the diverse communities where we work</a:t>
            </a:r>
          </a:p>
          <a:p>
            <a:pPr marL="171450" indent="-171450">
              <a:buFont typeface="Arial" panose="020B0604020202020204" pitchFamily="34" charset="0"/>
              <a:buChar char="•"/>
            </a:pPr>
            <a:r>
              <a:rPr lang="en-US" baseline="0" dirty="0" smtClean="0"/>
              <a:t>We strive to align policies practices and resources so that that all people have genuine opportunity to thrive, </a:t>
            </a:r>
          </a:p>
          <a:p>
            <a:pPr marL="171450" indent="-171450">
              <a:buFont typeface="Arial" panose="020B0604020202020204" pitchFamily="34" charset="0"/>
              <a:buChar char="•"/>
            </a:pPr>
            <a:r>
              <a:rPr lang="en-US" baseline="0" dirty="0" smtClean="0"/>
              <a:t>Create an environment where everyone feels valued and respected.</a:t>
            </a:r>
          </a:p>
          <a:p>
            <a:pPr marL="171450" indent="-171450">
              <a:buFont typeface="Arial" panose="020B0604020202020204" pitchFamily="34" charset="0"/>
              <a:buChar char="•"/>
            </a:pPr>
            <a:endParaRPr lang="en-US" baseline="0" dirty="0" smtClean="0"/>
          </a:p>
          <a:p>
            <a:pPr lvl="0"/>
            <a:r>
              <a:rPr lang="en-US" sz="1200" kern="1200" dirty="0" smtClean="0">
                <a:solidFill>
                  <a:schemeClr val="tx1"/>
                </a:solidFill>
                <a:effectLst/>
                <a:latin typeface="+mn-lt"/>
                <a:ea typeface="+mn-ea"/>
                <a:cs typeface="+mn-cs"/>
              </a:rPr>
              <a:t>We know that equity issues – in</a:t>
            </a:r>
            <a:r>
              <a:rPr lang="en-US" sz="1200" kern="1200" baseline="0" dirty="0" smtClean="0">
                <a:solidFill>
                  <a:schemeClr val="tx1"/>
                </a:solidFill>
                <a:effectLst/>
                <a:latin typeface="+mn-lt"/>
                <a:ea typeface="+mn-ea"/>
                <a:cs typeface="+mn-cs"/>
              </a:rPr>
              <a:t> MN a key differentiator is race.  Black, indigenous, and other people of color have not had the same opportunities as the predominate white population. In addition, socio-economic status, geography, gender and education are a few other factors that influence inequality in our home state.</a:t>
            </a:r>
            <a:r>
              <a:rPr lang="en-US" sz="1200" kern="1200" dirty="0" smtClean="0">
                <a:solidFill>
                  <a:schemeClr val="tx1"/>
                </a:solidFill>
                <a:effectLst/>
                <a:latin typeface="+mn-lt"/>
                <a:ea typeface="+mn-ea"/>
                <a:cs typeface="+mn-cs"/>
              </a:rPr>
              <a:t>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These photos</a:t>
            </a:r>
            <a:r>
              <a:rPr lang="en-US" sz="1200" b="1" kern="1200" baseline="0" dirty="0" smtClean="0">
                <a:solidFill>
                  <a:schemeClr val="tx1"/>
                </a:solidFill>
                <a:effectLst/>
                <a:latin typeface="+mn-lt"/>
                <a:ea typeface="+mn-ea"/>
                <a:cs typeface="+mn-cs"/>
              </a:rPr>
              <a:t> are taken at the site of the George Floyd Murder and in the neighborhood. </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baseline="0" dirty="0" smtClean="0"/>
          </a:p>
        </p:txBody>
      </p:sp>
      <p:sp>
        <p:nvSpPr>
          <p:cNvPr id="4" name="Slide Number Placeholder 3"/>
          <p:cNvSpPr>
            <a:spLocks noGrp="1"/>
          </p:cNvSpPr>
          <p:nvPr>
            <p:ph type="sldNum" sz="quarter" idx="10"/>
          </p:nvPr>
        </p:nvSpPr>
        <p:spPr/>
        <p:txBody>
          <a:bodyPr/>
          <a:lstStyle/>
          <a:p>
            <a:fld id="{7D58C56A-A786-4167-B795-A59A2B670872}" type="slidenum">
              <a:rPr lang="en-US" smtClean="0"/>
              <a:t>4</a:t>
            </a:fld>
            <a:endParaRPr lang="en-US"/>
          </a:p>
        </p:txBody>
      </p:sp>
    </p:spTree>
    <p:extLst>
      <p:ext uri="{BB962C8B-B14F-4D97-AF65-F5344CB8AC3E}">
        <p14:creationId xmlns:p14="http://schemas.microsoft.com/office/powerpoint/2010/main" val="2066178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baseline="0" dirty="0" smtClean="0"/>
              <a:t>Within the International programs at McKnight and within CCRP – we strive to address issues of equity and inclusion that are context relevant.  We know for example that we much remain vigilant of the subtle and not so subtle ways that Global North/Global South issues spurred by the legacy of colonialism create unequal opportunities.  We recognize other differences that matter, such as gender, how scientific, indigenous, and local knowledge is valued , education and geography. </a:t>
            </a:r>
          </a:p>
          <a:p>
            <a:pPr marL="0" indent="0">
              <a:buFont typeface="Arial" panose="020B0604020202020204" pitchFamily="34" charset="0"/>
              <a:buNone/>
            </a:pPr>
            <a:endParaRPr lang="en-US" baseline="0" dirty="0" smtClean="0"/>
          </a:p>
          <a:p>
            <a:pPr lvl="0"/>
            <a:r>
              <a:rPr lang="en-US" dirty="0" smtClean="0"/>
              <a:t>Baked into the CCRP is a commitment to equity and access</a:t>
            </a:r>
            <a:r>
              <a:rPr lang="en-US" baseline="0" dirty="0" smtClean="0"/>
              <a:t> – at a high level - </a:t>
            </a:r>
            <a:endParaRPr lang="en-US" dirty="0" smtClean="0"/>
          </a:p>
          <a:p>
            <a:pPr lvl="0"/>
            <a:r>
              <a:rPr lang="en-US" sz="1200" kern="1200" dirty="0" smtClean="0">
                <a:solidFill>
                  <a:schemeClr val="tx1"/>
                </a:solidFill>
                <a:effectLst/>
                <a:latin typeface="+mn-lt"/>
                <a:ea typeface="+mn-ea"/>
                <a:cs typeface="+mn-cs"/>
              </a:rPr>
              <a:t>Our mission is to ensure a world where everyone has access to nutritious food produced sustainably by local people.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We strive to reduce hunger and advance equity by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increasing agroecological-centered research and practice and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Advancing social and institutional capacities that support collaboration between researchers and farming and food-system communities.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We couple research funding with capacity strengthening (or co-learning) and convene people and communities—across disciplines, backgrounds, and experience—to share information, build bridges, expand networks, and inspire action.</a:t>
            </a:r>
          </a:p>
          <a:p>
            <a:pPr marL="0" indent="0">
              <a:buFont typeface="Arial" panose="020B0604020202020204" pitchFamily="34" charset="0"/>
              <a:buNone/>
            </a:pPr>
            <a:endParaRPr lang="en-US" baseline="0" dirty="0" smtClean="0"/>
          </a:p>
          <a:p>
            <a:pPr lvl="0"/>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are here to learn and listen form the Andes </a:t>
            </a:r>
            <a:r>
              <a:rPr lang="en-US" sz="1200" kern="1200" dirty="0" smtClean="0">
                <a:solidFill>
                  <a:schemeClr val="tx1"/>
                </a:solidFill>
                <a:effectLst/>
                <a:latin typeface="+mn-lt"/>
                <a:ea typeface="+mn-ea"/>
                <a:cs typeface="+mn-cs"/>
              </a:rPr>
              <a:t>CoP</a:t>
            </a:r>
            <a:r>
              <a:rPr lang="en-US" sz="1200" kern="1200" baseline="0" dirty="0" smtClean="0">
                <a:solidFill>
                  <a:schemeClr val="tx1"/>
                </a:solidFill>
                <a:effectLst/>
                <a:latin typeface="+mn-lt"/>
                <a:ea typeface="+mn-ea"/>
                <a:cs typeface="+mn-cs"/>
              </a:rPr>
              <a:t> – exploring what this means for you how this might impact the work of CCRP.</a:t>
            </a:r>
          </a:p>
          <a:p>
            <a:pPr lvl="0"/>
            <a:endParaRPr lang="en-US" dirty="0" smtClean="0"/>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With that – I wanted to invite</a:t>
            </a:r>
            <a:r>
              <a:rPr lang="en-US" sz="1200" b="1" kern="1200" baseline="0" dirty="0" smtClean="0">
                <a:solidFill>
                  <a:schemeClr val="tx1"/>
                </a:solidFill>
                <a:effectLst/>
                <a:latin typeface="+mn-lt"/>
                <a:ea typeface="+mn-ea"/>
                <a:cs typeface="+mn-cs"/>
              </a:rPr>
              <a:t> Walter Abrego, my colleague from the </a:t>
            </a:r>
            <a:r>
              <a:rPr lang="en-US" sz="1200" b="1" kern="1200" baseline="0" dirty="0" err="1" smtClean="0">
                <a:solidFill>
                  <a:schemeClr val="tx1"/>
                </a:solidFill>
                <a:effectLst/>
                <a:latin typeface="+mn-lt"/>
                <a:ea typeface="+mn-ea"/>
                <a:cs typeface="+mn-cs"/>
              </a:rPr>
              <a:t>Mcknight</a:t>
            </a:r>
            <a:r>
              <a:rPr lang="en-US" sz="1200" b="1" kern="1200" baseline="0" dirty="0" smtClean="0">
                <a:solidFill>
                  <a:schemeClr val="tx1"/>
                </a:solidFill>
                <a:effectLst/>
                <a:latin typeface="+mn-lt"/>
                <a:ea typeface="+mn-ea"/>
                <a:cs typeface="+mn-cs"/>
              </a:rPr>
              <a:t> Foundation to say a few words about his experience with DEI at the foundation.</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83BB65-C24B-1C45-A09B-3AFBAC840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627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p4:notes"/>
          <p:cNvSpPr txBox="1">
            <a:spLocks noGrp="1"/>
          </p:cNvSpPr>
          <p:nvPr>
            <p:ph type="body" idx="1"/>
          </p:nvPr>
        </p:nvSpPr>
        <p:spPr>
          <a:xfrm>
            <a:off x="731512" y="4560562"/>
            <a:ext cx="5852156" cy="4320520"/>
          </a:xfrm>
          <a:prstGeom prst="rect">
            <a:avLst/>
          </a:prstGeom>
          <a:noFill/>
          <a:ln>
            <a:noFill/>
          </a:ln>
        </p:spPr>
        <p:txBody>
          <a:bodyPr spcFirstLastPara="1" wrap="square" lIns="57050" tIns="57050" rIns="57050" bIns="57050" anchor="t" anchorCtr="0">
            <a:noAutofit/>
          </a:bodyPr>
          <a:lstStyle/>
          <a:p>
            <a:pPr lvl="0"/>
            <a:r>
              <a:rPr lang="en-US" sz="1100" kern="1200" dirty="0" smtClean="0">
                <a:solidFill>
                  <a:schemeClr val="tx1"/>
                </a:solidFill>
                <a:effectLst/>
                <a:latin typeface="+mn-lt"/>
                <a:ea typeface="+mn-ea"/>
                <a:cs typeface="+mn-cs"/>
              </a:rPr>
              <a:t>Thank you </a:t>
            </a:r>
            <a:r>
              <a:rPr lang="en-US" sz="1100" kern="1200" dirty="0" err="1" smtClean="0">
                <a:solidFill>
                  <a:schemeClr val="tx1"/>
                </a:solidFill>
                <a:effectLst/>
                <a:latin typeface="+mn-lt"/>
                <a:ea typeface="+mn-ea"/>
                <a:cs typeface="+mn-cs"/>
              </a:rPr>
              <a:t>walter</a:t>
            </a:r>
            <a:r>
              <a:rPr lang="en-US" sz="1100" kern="1200" dirty="0" smtClean="0">
                <a:solidFill>
                  <a:schemeClr val="tx1"/>
                </a:solidFill>
                <a:effectLst/>
                <a:latin typeface="+mn-lt"/>
                <a:ea typeface="+mn-ea"/>
                <a:cs typeface="+mn-cs"/>
              </a:rPr>
              <a:t> – </a:t>
            </a:r>
          </a:p>
          <a:p>
            <a:pPr lvl="0"/>
            <a:endParaRPr lang="en-US" sz="1100" kern="1200" dirty="0" smtClean="0">
              <a:solidFill>
                <a:schemeClr val="tx1"/>
              </a:solidFill>
              <a:effectLst/>
              <a:latin typeface="+mn-lt"/>
              <a:ea typeface="+mn-ea"/>
              <a:cs typeface="+mn-cs"/>
            </a:endParaRPr>
          </a:p>
          <a:p>
            <a:pPr lvl="0"/>
            <a:r>
              <a:rPr lang="en-US" sz="1100" kern="1200" dirty="0" err="1" smtClean="0">
                <a:solidFill>
                  <a:schemeClr val="tx1"/>
                </a:solidFill>
                <a:effectLst/>
                <a:latin typeface="+mn-lt"/>
                <a:ea typeface="+mn-ea"/>
                <a:cs typeface="+mn-cs"/>
              </a:rPr>
              <a:t>Beore</a:t>
            </a:r>
            <a:r>
              <a:rPr lang="en-US" sz="1100" kern="1200" dirty="0" smtClean="0">
                <a:solidFill>
                  <a:schemeClr val="tx1"/>
                </a:solidFill>
                <a:effectLst/>
                <a:latin typeface="+mn-lt"/>
                <a:ea typeface="+mn-ea"/>
                <a:cs typeface="+mn-cs"/>
              </a:rPr>
              <a:t> turning to CCRP, I must first acknowledge this pivotal moment on our planet. </a:t>
            </a:r>
            <a:br>
              <a:rPr lang="en-US" sz="1100" kern="1200" dirty="0" smtClean="0">
                <a:solidFill>
                  <a:schemeClr val="tx1"/>
                </a:solidFill>
                <a:effectLst/>
                <a:latin typeface="+mn-lt"/>
                <a:ea typeface="+mn-ea"/>
                <a:cs typeface="+mn-cs"/>
              </a:rPr>
            </a:br>
            <a:endParaRPr lang="en-US"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Across the globe, we hear the many voices that are speaking out against social injustice and demanding change—some of that recently spurred by a hateful act in Minneapolis, the city I call home. All of this while we </a:t>
            </a:r>
            <a:r>
              <a:rPr lang="en-US" sz="1100" b="1" kern="1200" dirty="0" err="1" smtClean="0">
                <a:solidFill>
                  <a:schemeClr val="tx1"/>
                </a:solidFill>
                <a:effectLst/>
                <a:latin typeface="+mn-lt"/>
                <a:ea typeface="+mn-ea"/>
                <a:cs typeface="+mn-cs"/>
              </a:rPr>
              <a:t>we</a:t>
            </a:r>
            <a:r>
              <a:rPr lang="en-US" sz="1100" b="1" kern="1200" dirty="0" smtClean="0">
                <a:solidFill>
                  <a:schemeClr val="tx1"/>
                </a:solidFill>
                <a:effectLst/>
                <a:latin typeface="+mn-lt"/>
                <a:ea typeface="+mn-ea"/>
                <a:cs typeface="+mn-cs"/>
              </a:rPr>
              <a:t> are feeling the impacts of Covid-19 and recognizing</a:t>
            </a:r>
            <a:r>
              <a:rPr lang="en-US" sz="1100" b="1" kern="1200" baseline="0" dirty="0" smtClean="0">
                <a:solidFill>
                  <a:schemeClr val="tx1"/>
                </a:solidFill>
                <a:effectLst/>
                <a:latin typeface="+mn-lt"/>
                <a:ea typeface="+mn-ea"/>
                <a:cs typeface="+mn-cs"/>
              </a:rPr>
              <a:t> the </a:t>
            </a:r>
            <a:r>
              <a:rPr lang="en-US" sz="1100" b="1" kern="1200" dirty="0" smtClean="0">
                <a:solidFill>
                  <a:schemeClr val="tx1"/>
                </a:solidFill>
                <a:effectLst/>
                <a:latin typeface="+mn-lt"/>
                <a:ea typeface="+mn-ea"/>
                <a:cs typeface="+mn-cs"/>
              </a:rPr>
              <a:t>looming threats of climate change. </a:t>
            </a:r>
          </a:p>
          <a:p>
            <a:endParaRPr lang="en-US" sz="1100" b="1" kern="1200" dirty="0" smtClean="0">
              <a:solidFill>
                <a:schemeClr val="tx1"/>
              </a:solidFill>
              <a:effectLst/>
              <a:latin typeface="+mn-lt"/>
              <a:ea typeface="+mn-ea"/>
              <a:cs typeface="+mn-cs"/>
            </a:endParaRPr>
          </a:p>
          <a:p>
            <a:pPr marL="330200" lvl="0" indent="-171450" algn="l" rtl="0">
              <a:lnSpc>
                <a:spcPct val="100000"/>
              </a:lnSpc>
              <a:spcBef>
                <a:spcPts val="0"/>
              </a:spcBef>
              <a:spcAft>
                <a:spcPts val="0"/>
              </a:spcAft>
              <a:buSzPts val="1100"/>
              <a:buFont typeface="Arial" panose="020B0604020202020204" pitchFamily="34" charset="0"/>
              <a:buChar char="•"/>
            </a:pPr>
            <a:r>
              <a:rPr lang="en-US" sz="1100" dirty="0" smtClean="0">
                <a:solidFill>
                  <a:schemeClr val="dk1"/>
                </a:solidFill>
              </a:rPr>
              <a:t>Couple with this -There</a:t>
            </a:r>
            <a:r>
              <a:rPr lang="en-US" sz="1100" baseline="0" dirty="0" smtClean="0">
                <a:solidFill>
                  <a:schemeClr val="dk1"/>
                </a:solidFill>
              </a:rPr>
              <a:t> is no denying that t</a:t>
            </a:r>
            <a:r>
              <a:rPr lang="en-US" sz="1100" dirty="0" smtClean="0">
                <a:solidFill>
                  <a:schemeClr val="dk1"/>
                </a:solidFill>
              </a:rPr>
              <a:t>he world’s food systems and our very planet are at a critical point</a:t>
            </a:r>
            <a:r>
              <a:rPr lang="en-US" sz="1100" baseline="0" dirty="0" smtClean="0">
                <a:solidFill>
                  <a:schemeClr val="dk1"/>
                </a:solidFill>
              </a:rPr>
              <a:t>.</a:t>
            </a:r>
          </a:p>
          <a:p>
            <a:pPr marL="457200" marR="0" lvl="0" indent="-298450" algn="l" defTabSz="914400" rtl="0" eaLnBrk="1" fontAlgn="auto" latinLnBrk="0" hangingPunct="1">
              <a:lnSpc>
                <a:spcPct val="100000"/>
              </a:lnSpc>
              <a:spcBef>
                <a:spcPts val="0"/>
              </a:spcBef>
              <a:spcAft>
                <a:spcPts val="0"/>
              </a:spcAft>
              <a:buClrTx/>
              <a:buSzPts val="1100"/>
              <a:buFont typeface="Arial"/>
              <a:buChar char="•"/>
              <a:tabLst/>
              <a:defRPr/>
            </a:pPr>
            <a:r>
              <a:rPr lang="en-US" sz="1100" kern="1200" dirty="0" smtClean="0">
                <a:solidFill>
                  <a:schemeClr val="tx1"/>
                </a:solidFill>
                <a:effectLst/>
                <a:latin typeface="+mn-lt"/>
                <a:ea typeface="+mn-ea"/>
                <a:cs typeface="+mn-cs"/>
              </a:rPr>
              <a:t>It is increasingly clear that the way we grow, process, package, transport, eat, research, teach about, and dispose of food directly contributes to these global challenges. </a:t>
            </a:r>
          </a:p>
          <a:p>
            <a:pPr marL="457200" lvl="0" indent="-298450" algn="l" rtl="0">
              <a:spcBef>
                <a:spcPts val="0"/>
              </a:spcBef>
              <a:spcAft>
                <a:spcPts val="0"/>
              </a:spcAft>
              <a:buClr>
                <a:schemeClr val="dk1"/>
              </a:buClr>
              <a:buSzPts val="1100"/>
              <a:buFont typeface="Open Sans"/>
              <a:buChar char="•"/>
            </a:pPr>
            <a:r>
              <a:rPr lang="en-US" sz="1100" dirty="0" smtClean="0">
                <a:solidFill>
                  <a:schemeClr val="dk1"/>
                </a:solidFill>
              </a:rPr>
              <a:t>There is a growing momentum towards agroecological and regenerative</a:t>
            </a:r>
            <a:r>
              <a:rPr lang="en-US" sz="1100" baseline="0" dirty="0" smtClean="0">
                <a:solidFill>
                  <a:schemeClr val="dk1"/>
                </a:solidFill>
              </a:rPr>
              <a:t> </a:t>
            </a:r>
            <a:r>
              <a:rPr lang="en-US" sz="1100" dirty="0" smtClean="0">
                <a:solidFill>
                  <a:schemeClr val="dk1"/>
                </a:solidFill>
              </a:rPr>
              <a:t>solutions with transformative potential to draw down carbon, build inclusive economies and feed people with diverse and healthy foods.  </a:t>
            </a:r>
          </a:p>
          <a:p>
            <a:pPr marL="457200" marR="0" lvl="0" indent="-298450" algn="l" defTabSz="914400" rtl="0" eaLnBrk="1" fontAlgn="auto" latinLnBrk="0" hangingPunct="1">
              <a:lnSpc>
                <a:spcPct val="100000"/>
              </a:lnSpc>
              <a:spcBef>
                <a:spcPts val="0"/>
              </a:spcBef>
              <a:spcAft>
                <a:spcPts val="0"/>
              </a:spcAft>
              <a:buClr>
                <a:schemeClr val="dk1"/>
              </a:buClr>
              <a:buSzPts val="1100"/>
              <a:buFont typeface="Open Sans"/>
              <a:buChar char="•"/>
              <a:tabLst/>
              <a:defRPr/>
            </a:pPr>
            <a:r>
              <a:rPr lang="en-US" sz="1100" kern="1200" dirty="0" smtClean="0">
                <a:solidFill>
                  <a:schemeClr val="tx1"/>
                </a:solidFill>
                <a:effectLst/>
                <a:latin typeface="+mn-lt"/>
                <a:ea typeface="+mn-ea"/>
                <a:cs typeface="+mn-cs"/>
              </a:rPr>
              <a:t>The time</a:t>
            </a:r>
            <a:r>
              <a:rPr lang="en-US" sz="1100" kern="1200" baseline="0" dirty="0" smtClean="0">
                <a:solidFill>
                  <a:schemeClr val="tx1"/>
                </a:solidFill>
                <a:effectLst/>
                <a:latin typeface="+mn-lt"/>
                <a:ea typeface="+mn-ea"/>
                <a:cs typeface="+mn-cs"/>
              </a:rPr>
              <a:t> is now for programs like CCRP to contribute to food system transformation.</a:t>
            </a:r>
            <a:endParaRPr lang="en-US" sz="1100" kern="1200" dirty="0" smtClean="0">
              <a:solidFill>
                <a:schemeClr val="tx1"/>
              </a:solidFill>
              <a:effectLst/>
              <a:latin typeface="+mn-lt"/>
              <a:ea typeface="+mn-ea"/>
              <a:cs typeface="+mn-cs"/>
            </a:endParaRPr>
          </a:p>
          <a:p>
            <a:pPr marL="457200" lvl="0" indent="-298450" algn="l" rtl="0">
              <a:spcBef>
                <a:spcPts val="0"/>
              </a:spcBef>
              <a:spcAft>
                <a:spcPts val="0"/>
              </a:spcAft>
              <a:buSzPts val="1100"/>
              <a:buChar char="•"/>
            </a:pPr>
            <a:r>
              <a:rPr lang="en-US" sz="1100" dirty="0" smtClean="0">
                <a:solidFill>
                  <a:schemeClr val="dk1"/>
                </a:solidFill>
              </a:rPr>
              <a:t>We have the opportunity here ove</a:t>
            </a:r>
            <a:r>
              <a:rPr lang="en-US" sz="1100" baseline="0" dirty="0" smtClean="0">
                <a:solidFill>
                  <a:schemeClr val="dk1"/>
                </a:solidFill>
              </a:rPr>
              <a:t>r the next two weeks to really think about how to seize this moment.  How can the Andes CoP – as part of a </a:t>
            </a:r>
            <a:r>
              <a:rPr lang="en-US" sz="1100" baseline="0" dirty="0" err="1" smtClean="0">
                <a:solidFill>
                  <a:schemeClr val="dk1"/>
                </a:solidFill>
              </a:rPr>
              <a:t>rsearch</a:t>
            </a:r>
            <a:r>
              <a:rPr lang="en-US" sz="1100" baseline="0" dirty="0" smtClean="0">
                <a:solidFill>
                  <a:schemeClr val="dk1"/>
                </a:solidFill>
              </a:rPr>
              <a:t> program focused on ecological solutions in ag and food systems, committed to equity and inclusion make a difference in this critical time?  </a:t>
            </a:r>
            <a:endParaRPr sz="1100" dirty="0">
              <a:solidFill>
                <a:schemeClr val="dk1"/>
              </a:solidFill>
              <a:latin typeface="Open Sans"/>
              <a:ea typeface="Open Sans"/>
              <a:cs typeface="Open Sans"/>
              <a:sym typeface="Open Sans"/>
            </a:endParaRPr>
          </a:p>
          <a:p>
            <a:pPr marL="457200" lvl="0" indent="-298450" algn="l" rtl="0">
              <a:lnSpc>
                <a:spcPct val="100000"/>
              </a:lnSpc>
              <a:spcBef>
                <a:spcPts val="0"/>
              </a:spcBef>
              <a:spcAft>
                <a:spcPts val="0"/>
              </a:spcAft>
              <a:buClr>
                <a:schemeClr val="dk1"/>
              </a:buClr>
              <a:buSzPts val="1100"/>
              <a:buFont typeface="Open Sans"/>
              <a:buChar char="•"/>
            </a:pPr>
            <a:endParaRPr dirty="0">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3767242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 wanted to share a few updates from CCRP since the CoP last met.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 I reminder, these are the countries where we focus our work.  We now have 3 CoPs and the Andes is the oldest at 16 years.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983BB65-C24B-1C45-A09B-3AFBAC840CCE}" type="slidenum">
              <a:rPr lang="en-US" smtClean="0"/>
              <a:t>7</a:t>
            </a:fld>
            <a:endParaRPr lang="en-US"/>
          </a:p>
        </p:txBody>
      </p:sp>
    </p:spTree>
    <p:extLst>
      <p:ext uri="{BB962C8B-B14F-4D97-AF65-F5344CB8AC3E}">
        <p14:creationId xmlns:p14="http://schemas.microsoft.com/office/powerpoint/2010/main" val="147495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program, we have an expanded</a:t>
            </a:r>
            <a:r>
              <a:rPr lang="en-US" baseline="0" dirty="0" smtClean="0"/>
              <a:t> team so that we can do place-based work with cultural competent and experienced members, who work closely with grantees on the ground. </a:t>
            </a:r>
            <a:r>
              <a:rPr lang="en-US" dirty="0" smtClean="0"/>
              <a:t>Pictured are most</a:t>
            </a:r>
            <a:r>
              <a:rPr lang="en-US" baseline="0" dirty="0" smtClean="0"/>
              <a:t> of our core consultants from the regional </a:t>
            </a:r>
            <a:r>
              <a:rPr lang="en-US" baseline="0" dirty="0" err="1" smtClean="0"/>
              <a:t>CoPs</a:t>
            </a:r>
            <a:r>
              <a:rPr lang="en-US" baseline="0" dirty="0" smtClean="0"/>
              <a:t>. Also joined by 2 facilitators, </a:t>
            </a:r>
            <a:r>
              <a:rPr lang="en-US" baseline="0" dirty="0" err="1" smtClean="0"/>
              <a:t>iTeam</a:t>
            </a:r>
            <a:r>
              <a:rPr lang="en-US" baseline="0" dirty="0" smtClean="0"/>
              <a:t>, RMS, and some key grantees, partners, and guests….such as our dear Carlos Barahona.</a:t>
            </a:r>
            <a:endParaRPr lang="en-US" dirty="0"/>
          </a:p>
        </p:txBody>
      </p:sp>
      <p:sp>
        <p:nvSpPr>
          <p:cNvPr id="4" name="Slide Number Placeholder 3"/>
          <p:cNvSpPr>
            <a:spLocks noGrp="1"/>
          </p:cNvSpPr>
          <p:nvPr>
            <p:ph type="sldNum" sz="quarter" idx="10"/>
          </p:nvPr>
        </p:nvSpPr>
        <p:spPr/>
        <p:txBody>
          <a:bodyPr/>
          <a:lstStyle/>
          <a:p>
            <a:fld id="{7D58C56A-A786-4167-B795-A59A2B670872}" type="slidenum">
              <a:rPr lang="en-US" smtClean="0"/>
              <a:t>8</a:t>
            </a:fld>
            <a:endParaRPr lang="en-US"/>
          </a:p>
        </p:txBody>
      </p:sp>
    </p:spTree>
    <p:extLst>
      <p:ext uri="{BB962C8B-B14F-4D97-AF65-F5344CB8AC3E}">
        <p14:creationId xmlns:p14="http://schemas.microsoft.com/office/powerpoint/2010/main" val="70931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7031a353b9_11_308:notes"/>
          <p:cNvSpPr>
            <a:spLocks noGrp="1" noRot="1" noChangeAspect="1"/>
          </p:cNvSpPr>
          <p:nvPr>
            <p:ph type="sldImg" idx="2"/>
          </p:nvPr>
        </p:nvSpPr>
        <p:spPr>
          <a:xfrm>
            <a:off x="5422900" y="731838"/>
            <a:ext cx="6504000" cy="365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g7031a353b9_11_308:notes"/>
          <p:cNvSpPr txBox="1">
            <a:spLocks noGrp="1"/>
          </p:cNvSpPr>
          <p:nvPr>
            <p:ph type="body" idx="1"/>
          </p:nvPr>
        </p:nvSpPr>
        <p:spPr>
          <a:xfrm>
            <a:off x="731512" y="4560562"/>
            <a:ext cx="5852100" cy="4320600"/>
          </a:xfrm>
          <a:prstGeom prst="rect">
            <a:avLst/>
          </a:prstGeom>
          <a:noFill/>
          <a:ln>
            <a:noFill/>
          </a:ln>
        </p:spPr>
        <p:txBody>
          <a:bodyPr spcFirstLastPara="1" wrap="square" lIns="57050" tIns="57050" rIns="57050" bIns="57050" anchor="t" anchorCtr="0">
            <a:noAutofit/>
          </a:bodyPr>
          <a:lstStyle/>
          <a:p>
            <a:pPr marL="158750" lvl="0" indent="0" algn="l" rtl="0">
              <a:lnSpc>
                <a:spcPct val="100000"/>
              </a:lnSpc>
              <a:spcBef>
                <a:spcPts val="0"/>
              </a:spcBef>
              <a:spcAft>
                <a:spcPts val="0"/>
              </a:spcAft>
              <a:buSzPts val="1100"/>
              <a:buNone/>
            </a:pPr>
            <a:r>
              <a:rPr lang="en-US" dirty="0" smtClean="0"/>
              <a:t>We</a:t>
            </a:r>
            <a:r>
              <a:rPr lang="en-US" baseline="0" dirty="0" smtClean="0"/>
              <a:t> grant out 7.08 million and provide convening and capacity strengthening support in 80 projects, roughly ¼ of this supports the Andes CoP</a:t>
            </a:r>
            <a:endParaRPr dirty="0"/>
          </a:p>
        </p:txBody>
      </p:sp>
      <p:sp>
        <p:nvSpPr>
          <p:cNvPr id="411" name="Google Shape;411;g7031a353b9_11_308:notes"/>
          <p:cNvSpPr txBox="1">
            <a:spLocks noGrp="1"/>
          </p:cNvSpPr>
          <p:nvPr>
            <p:ph type="sldNum" idx="12"/>
          </p:nvPr>
        </p:nvSpPr>
        <p:spPr>
          <a:xfrm>
            <a:off x="0" y="0"/>
            <a:ext cx="3000000" cy="3000000"/>
          </a:xfrm>
          <a:prstGeom prst="rect">
            <a:avLst/>
          </a:prstGeom>
          <a:noFill/>
          <a:ln>
            <a:noFill/>
          </a:ln>
        </p:spPr>
        <p:txBody>
          <a:bodyPr spcFirstLastPara="1" wrap="square" lIns="91450" tIns="45700" rIns="91450"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67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7031a353b9_11_308: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g7031a353b9_11_308:notes"/>
          <p:cNvSpPr txBox="1">
            <a:spLocks noGrp="1"/>
          </p:cNvSpPr>
          <p:nvPr>
            <p:ph type="body" idx="1"/>
          </p:nvPr>
        </p:nvSpPr>
        <p:spPr>
          <a:xfrm>
            <a:off x="731512" y="4560562"/>
            <a:ext cx="5852100" cy="4320600"/>
          </a:xfrm>
          <a:prstGeom prst="rect">
            <a:avLst/>
          </a:prstGeom>
          <a:noFill/>
          <a:ln>
            <a:noFill/>
          </a:ln>
        </p:spPr>
        <p:txBody>
          <a:bodyPr spcFirstLastPara="1" wrap="square" lIns="57050" tIns="57050" rIns="57050" bIns="57050" anchor="t" anchorCtr="0">
            <a:noAutofit/>
          </a:bodyPr>
          <a:lstStyle/>
          <a:p>
            <a:pPr lvl="0"/>
            <a:r>
              <a:rPr lang="en-US" sz="1200" kern="1200" dirty="0" smtClean="0">
                <a:solidFill>
                  <a:schemeClr val="tx1"/>
                </a:solidFill>
                <a:effectLst/>
                <a:latin typeface="+mn-lt"/>
                <a:ea typeface="+mn-ea"/>
                <a:cs typeface="+mn-cs"/>
              </a:rPr>
              <a:t>The program takes a systems-based approach to effect this change, using shared core principles that guide how work is implemented.  </a:t>
            </a:r>
          </a:p>
          <a:p>
            <a:pPr marL="158750" lvl="0" indent="0" algn="l" rtl="0">
              <a:lnSpc>
                <a:spcPct val="100000"/>
              </a:lnSpc>
              <a:spcBef>
                <a:spcPts val="0"/>
              </a:spcBef>
              <a:spcAft>
                <a:spcPts val="0"/>
              </a:spcAft>
              <a:buSzPts val="1100"/>
              <a:buNone/>
            </a:pPr>
            <a:endParaRPr lang="en-US" dirty="0" smtClean="0"/>
          </a:p>
        </p:txBody>
      </p:sp>
      <p:sp>
        <p:nvSpPr>
          <p:cNvPr id="411" name="Google Shape;411;g7031a353b9_11_308:notes"/>
          <p:cNvSpPr txBox="1">
            <a:spLocks noGrp="1"/>
          </p:cNvSpPr>
          <p:nvPr>
            <p:ph type="sldNum" idx="12"/>
          </p:nvPr>
        </p:nvSpPr>
        <p:spPr>
          <a:xfrm>
            <a:off x="0" y="0"/>
            <a:ext cx="3000000" cy="3000000"/>
          </a:xfrm>
          <a:prstGeom prst="rect">
            <a:avLst/>
          </a:prstGeom>
          <a:noFill/>
          <a:ln>
            <a:noFill/>
          </a:ln>
        </p:spPr>
        <p:txBody>
          <a:bodyPr spcFirstLastPara="1" wrap="square" lIns="91450" tIns="45700" rIns="91450"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72064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1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8" name="Google Shape;458;p16:notes"/>
          <p:cNvSpPr txBox="1">
            <a:spLocks noGrp="1"/>
          </p:cNvSpPr>
          <p:nvPr>
            <p:ph type="body" idx="1"/>
          </p:nvPr>
        </p:nvSpPr>
        <p:spPr>
          <a:xfrm>
            <a:off x="731512" y="4560562"/>
            <a:ext cx="5852156" cy="4320520"/>
          </a:xfrm>
          <a:prstGeom prst="rect">
            <a:avLst/>
          </a:prstGeom>
          <a:noFill/>
          <a:ln>
            <a:noFill/>
          </a:ln>
        </p:spPr>
        <p:txBody>
          <a:bodyPr spcFirstLastPara="1" wrap="square" lIns="57050" tIns="57050" rIns="57050" bIns="57050" anchor="t" anchorCtr="0">
            <a:noAutofit/>
          </a:bodyPr>
          <a:lstStyle/>
          <a:p>
            <a:pPr marL="99076" marR="0" lvl="0" indent="0" algn="l" defTabSz="914400" rtl="0" eaLnBrk="1" fontAlgn="auto" latinLnBrk="0" hangingPunct="1">
              <a:lnSpc>
                <a:spcPct val="100000"/>
              </a:lnSpc>
              <a:spcBef>
                <a:spcPts val="0"/>
              </a:spcBef>
              <a:spcAft>
                <a:spcPts val="0"/>
              </a:spcAft>
              <a:buClrTx/>
              <a:buSzPts val="1100"/>
              <a:buFontTx/>
              <a:buNone/>
              <a:tabLst/>
              <a:defRPr/>
            </a:pPr>
            <a:r>
              <a:rPr lang="en-US" dirty="0" smtClean="0"/>
              <a:t>We are guided by our theory of change aims</a:t>
            </a:r>
            <a:r>
              <a:rPr lang="en-US" baseline="0" dirty="0" smtClean="0"/>
              <a:t> </a:t>
            </a:r>
            <a:r>
              <a:rPr lang="en-US" dirty="0" smtClean="0"/>
              <a:t>to</a:t>
            </a:r>
            <a:r>
              <a:rPr lang="en-US" baseline="0" dirty="0" smtClean="0"/>
              <a:t> move towards ecological/regenerative agriculture and food systems that are woven together with equitable vibrant rural areas. </a:t>
            </a:r>
          </a:p>
          <a:p>
            <a:pPr marL="99076" marR="0" lvl="0" indent="0" algn="l" defTabSz="914400" rtl="0" eaLnBrk="1" fontAlgn="auto" latinLnBrk="0" hangingPunct="1">
              <a:lnSpc>
                <a:spcPct val="100000"/>
              </a:lnSpc>
              <a:spcBef>
                <a:spcPts val="0"/>
              </a:spcBef>
              <a:spcAft>
                <a:spcPts val="0"/>
              </a:spcAft>
              <a:buClrTx/>
              <a:buSzPts val="1100"/>
              <a:buFontTx/>
              <a:buNone/>
              <a:tabLst/>
              <a:defRPr/>
            </a:pPr>
            <a:endParaRPr lang="en-US" sz="1200" kern="1200" dirty="0" smtClean="0">
              <a:solidFill>
                <a:schemeClr val="tx1"/>
              </a:solidFill>
              <a:effectLst/>
              <a:latin typeface="+mn-lt"/>
              <a:ea typeface="+mn-ea"/>
              <a:cs typeface="+mn-cs"/>
            </a:endParaRPr>
          </a:p>
          <a:p>
            <a:pPr marL="99076" marR="0" lvl="0" indent="0" algn="l" defTabSz="914400" rtl="0" eaLnBrk="1" fontAlgn="auto" latinLnBrk="0" hangingPunct="1">
              <a:lnSpc>
                <a:spcPct val="100000"/>
              </a:lnSpc>
              <a:spcBef>
                <a:spcPts val="0"/>
              </a:spcBef>
              <a:spcAft>
                <a:spcPts val="0"/>
              </a:spcAft>
              <a:buClrTx/>
              <a:buSzPts val="1100"/>
              <a:buFontTx/>
              <a:buNone/>
              <a:tabLst/>
              <a:defRPr/>
            </a:pPr>
            <a:r>
              <a:rPr lang="en-US" sz="1200" kern="1200" dirty="0" smtClean="0">
                <a:solidFill>
                  <a:schemeClr val="tx1"/>
                </a:solidFill>
                <a:effectLst/>
                <a:latin typeface="+mn-lt"/>
                <a:ea typeface="+mn-ea"/>
                <a:cs typeface="+mn-cs"/>
              </a:rPr>
              <a:t>We do this through two interrelated work streams 1) co-creation and use of agroecological knowledge and 2) social and institutional change.   </a:t>
            </a:r>
          </a:p>
          <a:p>
            <a:pPr marL="99076" marR="0" lvl="0" indent="0" algn="l" defTabSz="914400" rtl="0" eaLnBrk="1" fontAlgn="auto" latinLnBrk="0" hangingPunct="1">
              <a:lnSpc>
                <a:spcPct val="100000"/>
              </a:lnSpc>
              <a:spcBef>
                <a:spcPts val="0"/>
              </a:spcBef>
              <a:spcAft>
                <a:spcPts val="0"/>
              </a:spcAft>
              <a:buClrTx/>
              <a:buSzPts val="1100"/>
              <a:buFontTx/>
              <a:buNone/>
              <a:tabLst/>
              <a:defRPr/>
            </a:pPr>
            <a:endParaRPr lang="en-US" sz="1200" kern="1200" dirty="0" smtClean="0">
              <a:solidFill>
                <a:schemeClr val="tx1"/>
              </a:solidFill>
              <a:effectLst/>
              <a:latin typeface="+mn-lt"/>
              <a:ea typeface="+mn-ea"/>
              <a:cs typeface="+mn-cs"/>
            </a:endParaRPr>
          </a:p>
          <a:p>
            <a:pPr marL="99076" lvl="0" indent="0" algn="l" rtl="0">
              <a:lnSpc>
                <a:spcPct val="100000"/>
              </a:lnSpc>
              <a:spcBef>
                <a:spcPts val="0"/>
              </a:spcBef>
              <a:spcAft>
                <a:spcPts val="0"/>
              </a:spcAft>
              <a:buSzPts val="1100"/>
              <a:buNone/>
            </a:pPr>
            <a:r>
              <a:rPr lang="en-US" baseline="0" dirty="0" smtClean="0"/>
              <a:t>More specifically we focus this work on 6 key intervention points – </a:t>
            </a:r>
          </a:p>
          <a:p>
            <a:endParaRPr lang="en-US" b="1" dirty="0" smtClean="0">
              <a:solidFill>
                <a:srgbClr val="506E33"/>
              </a:solidFill>
              <a:latin typeface="UnitOT-Light" panose="02010504040101020104" pitchFamily="50" charset="0"/>
            </a:endParaRPr>
          </a:p>
          <a:p>
            <a:r>
              <a:rPr lang="en-US" b="1" dirty="0" smtClean="0">
                <a:solidFill>
                  <a:srgbClr val="506E33"/>
                </a:solidFill>
                <a:latin typeface="UnitOT-Light" panose="02010504040101020104" pitchFamily="50" charset="0"/>
              </a:rPr>
              <a:t>2-15 % of budgets go to support this – we are what we measure.</a:t>
            </a:r>
          </a:p>
          <a:p>
            <a:pPr marL="99076"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897741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graph shows a break</a:t>
            </a:r>
            <a:r>
              <a:rPr lang="en-US" baseline="0" dirty="0" smtClean="0"/>
              <a:t> down of these six intervention points CoP and x-cutting grantmaking.  A few highlights include - </a:t>
            </a:r>
          </a:p>
          <a:p>
            <a:pPr marL="0" lvl="0" indent="0" algn="l" rtl="0">
              <a:spcBef>
                <a:spcPts val="0"/>
              </a:spcBef>
              <a:spcAft>
                <a:spcPts val="0"/>
              </a:spcAft>
              <a:buNone/>
            </a:pPr>
            <a:r>
              <a:rPr lang="en-US" baseline="0" dirty="0" smtClean="0"/>
              <a:t>All do some work in each area – with supporting agrobiodiversity and farmer centered research which is expressed through FRNs in the program.  Our x-cutting grantmaking has a larger focus on the </a:t>
            </a:r>
            <a:r>
              <a:rPr lang="en-US" baseline="0" dirty="0" err="1" smtClean="0"/>
              <a:t>institutiona</a:t>
            </a:r>
            <a:r>
              <a:rPr lang="en-US" baseline="0" dirty="0" smtClean="0"/>
              <a:t> and policy change to support the expansion of ecological approaches on the ground.  </a:t>
            </a:r>
            <a:endParaRPr lang="en-US" dirty="0" smtClean="0"/>
          </a:p>
          <a:p>
            <a:pPr marL="0" lvl="0" indent="0" algn="l" rtl="0">
              <a:spcBef>
                <a:spcPts val="0"/>
              </a:spcBef>
              <a:spcAft>
                <a:spcPts val="0"/>
              </a:spcAft>
              <a:buNone/>
            </a:pPr>
            <a:endParaRPr dirty="0"/>
          </a:p>
        </p:txBody>
      </p:sp>
      <p:sp>
        <p:nvSpPr>
          <p:cNvPr id="385" name="Google Shape;38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fld id="{00000000-1234-1234-1234-123412341234}" type="slidenum">
              <a:rPr lang="en-US">
                <a:solidFill>
                  <a:prstClr val="black"/>
                </a:solidFill>
              </a:rPr>
              <a:pPr/>
              <a:t>12</a:t>
            </a:fld>
            <a:endParaRPr>
              <a:solidFill>
                <a:prstClr val="black"/>
              </a:solidFill>
            </a:endParaRPr>
          </a:p>
        </p:txBody>
      </p:sp>
    </p:spTree>
    <p:extLst>
      <p:ext uri="{BB962C8B-B14F-4D97-AF65-F5344CB8AC3E}">
        <p14:creationId xmlns:p14="http://schemas.microsoft.com/office/powerpoint/2010/main" val="1763584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700bf4edbf_3_420:notes"/>
          <p:cNvSpPr>
            <a:spLocks noGrp="1" noRot="1" noChangeAspect="1"/>
          </p:cNvSpPr>
          <p:nvPr>
            <p:ph type="sldImg" idx="2"/>
          </p:nvPr>
        </p:nvSpPr>
        <p:spPr>
          <a:xfrm>
            <a:off x="5037138" y="696913"/>
            <a:ext cx="6191250" cy="3482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g700bf4edbf_3_420:notes"/>
          <p:cNvSpPr txBox="1">
            <a:spLocks noGrp="1"/>
          </p:cNvSpPr>
          <p:nvPr>
            <p:ph type="body" idx="1"/>
          </p:nvPr>
        </p:nvSpPr>
        <p:spPr>
          <a:xfrm>
            <a:off x="685793" y="4343392"/>
            <a:ext cx="5486400" cy="4114800"/>
          </a:xfrm>
          <a:prstGeom prst="rect">
            <a:avLst/>
          </a:prstGeom>
          <a:noFill/>
          <a:ln>
            <a:noFill/>
          </a:ln>
        </p:spPr>
        <p:txBody>
          <a:bodyPr spcFirstLastPara="1" wrap="square" lIns="53775" tIns="53775" rIns="53775" bIns="53775" anchor="t" anchorCtr="0">
            <a:noAutofit/>
          </a:bodyPr>
          <a:lstStyle/>
          <a:p>
            <a:pPr marL="431800" lvl="0" indent="-279400" algn="l" rtl="0">
              <a:lnSpc>
                <a:spcPct val="100000"/>
              </a:lnSpc>
              <a:spcBef>
                <a:spcPts val="0"/>
              </a:spcBef>
              <a:spcAft>
                <a:spcPts val="0"/>
              </a:spcAft>
              <a:buSzPts val="1000"/>
              <a:buChar char="●"/>
            </a:pPr>
            <a:r>
              <a:rPr lang="en-US" baseline="0" dirty="0" smtClean="0"/>
              <a:t>Jane: </a:t>
            </a:r>
            <a:r>
              <a:rPr lang="en-US" dirty="0" smtClean="0"/>
              <a:t>Collaboration</a:t>
            </a:r>
            <a:r>
              <a:rPr lang="en-US" baseline="0" dirty="0" smtClean="0"/>
              <a:t> is key to our work  - it is here where we prioritize the integration of various forms of knowledge – farmer, indigenous, scientific, national, international,.– for example  of the 80 projects – comment on slide.</a:t>
            </a:r>
            <a:endParaRPr dirty="0"/>
          </a:p>
        </p:txBody>
      </p:sp>
      <p:sp>
        <p:nvSpPr>
          <p:cNvPr id="394" name="Google Shape;394;g700bf4edbf_3_420:notes"/>
          <p:cNvSpPr txBox="1">
            <a:spLocks noGrp="1"/>
          </p:cNvSpPr>
          <p:nvPr>
            <p:ph type="sldNum" idx="12"/>
          </p:nvPr>
        </p:nvSpPr>
        <p:spPr>
          <a:xfrm>
            <a:off x="0" y="0"/>
            <a:ext cx="2812500" cy="2857200"/>
          </a:xfrm>
          <a:prstGeom prst="rect">
            <a:avLst/>
          </a:prstGeom>
          <a:noFill/>
          <a:ln>
            <a:noFill/>
          </a:ln>
        </p:spPr>
        <p:txBody>
          <a:bodyPr spcFirstLastPara="1" wrap="square" lIns="86175" tIns="43075" rIns="86175" bIns="43075" anchor="t" anchorCtr="0">
            <a:noAutofit/>
          </a:bodyPr>
          <a:lstStyle/>
          <a:p>
            <a:pPr algn="l"/>
            <a:fld id="{00000000-1234-1234-1234-123412341234}" type="slidenum">
              <a:rPr lang="en-US" sz="1300">
                <a:solidFill>
                  <a:srgbClr val="000000"/>
                </a:solidFill>
                <a:latin typeface="Arial"/>
                <a:ea typeface="Arial"/>
                <a:cs typeface="Arial"/>
                <a:sym typeface="Arial"/>
              </a:rPr>
              <a:pPr algn="l"/>
              <a:t>13</a:t>
            </a:fld>
            <a:endParaRPr sz="1300">
              <a:solidFill>
                <a:srgbClr val="000000"/>
              </a:solidFill>
              <a:latin typeface="Arial"/>
              <a:ea typeface="Arial"/>
              <a:cs typeface="Arial"/>
              <a:sym typeface="Arial"/>
            </a:endParaRPr>
          </a:p>
        </p:txBody>
      </p:sp>
    </p:spTree>
    <p:extLst>
      <p:ext uri="{BB962C8B-B14F-4D97-AF65-F5344CB8AC3E}">
        <p14:creationId xmlns:p14="http://schemas.microsoft.com/office/powerpoint/2010/main" val="3595404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7031a353b9_23_65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7031a353b9_23_659:notes"/>
          <p:cNvSpPr txBox="1">
            <a:spLocks noGrp="1"/>
          </p:cNvSpPr>
          <p:nvPr>
            <p:ph type="body" idx="1"/>
          </p:nvPr>
        </p:nvSpPr>
        <p:spPr>
          <a:xfrm>
            <a:off x="731512" y="4560562"/>
            <a:ext cx="5852100" cy="4320600"/>
          </a:xfrm>
          <a:prstGeom prst="rect">
            <a:avLst/>
          </a:prstGeom>
        </p:spPr>
        <p:txBody>
          <a:bodyPr spcFirstLastPara="1" wrap="square" lIns="57050" tIns="57050" rIns="57050" bIns="57050" anchor="t" anchorCtr="0">
            <a:noAutofit/>
          </a:bodyPr>
          <a:lstStyle/>
          <a:p>
            <a:pPr marL="0" lvl="0" indent="0" algn="l" rtl="0">
              <a:spcBef>
                <a:spcPts val="0"/>
              </a:spcBef>
              <a:spcAft>
                <a:spcPts val="0"/>
              </a:spcAft>
              <a:buNone/>
            </a:pPr>
            <a:r>
              <a:rPr lang="en-US" dirty="0" smtClean="0"/>
              <a:t>I want</a:t>
            </a:r>
            <a:r>
              <a:rPr lang="en-US" baseline="0" dirty="0" smtClean="0"/>
              <a:t> to close by reminder you of how we think about the work we do.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often visualize the work of CCRP with an infinity symbol, which represents dynamic and continuous flow and balance. </a:t>
            </a:r>
          </a:p>
          <a:p>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Our work, grounded in agroecological research and practice, relies on the flow of knowledge between indigenous communities, smallholder farmers, biophysical and social science researchers, development organizations, and others locally,</a:t>
            </a:r>
            <a:r>
              <a:rPr lang="en-US" sz="1200" kern="1200" baseline="0" dirty="0" smtClean="0">
                <a:solidFill>
                  <a:schemeClr val="tx1"/>
                </a:solidFill>
                <a:effectLst/>
                <a:latin typeface="+mn-lt"/>
                <a:ea typeface="+mn-ea"/>
                <a:cs typeface="+mn-cs"/>
              </a:rPr>
              <a:t> nationally and globally</a:t>
            </a:r>
            <a:r>
              <a:rPr lang="en-US" sz="1200" kern="1200" dirty="0" smtClean="0">
                <a:solidFill>
                  <a:schemeClr val="tx1"/>
                </a:solidFill>
                <a:effectLst/>
                <a:latin typeface="+mn-lt"/>
                <a:ea typeface="+mn-ea"/>
                <a:cs typeface="+mn-cs"/>
              </a:rPr>
              <a:t> . </a:t>
            </a:r>
          </a:p>
          <a:p>
            <a:r>
              <a:rPr lang="en-US" sz="1200" kern="1200" dirty="0" smtClean="0">
                <a:solidFill>
                  <a:schemeClr val="tx1"/>
                </a:solidFill>
                <a:effectLst/>
                <a:latin typeface="+mn-lt"/>
                <a:ea typeface="+mn-ea"/>
                <a:cs typeface="+mn-cs"/>
              </a:rPr>
              <a:t> </a:t>
            </a:r>
          </a:p>
          <a:p>
            <a:pPr marL="171450" lvl="0" indent="-171450">
              <a:buFont typeface="Wingdings" panose="05000000000000000000" pitchFamily="2" charset="2"/>
              <a:buChar char="§"/>
            </a:pPr>
            <a:r>
              <a:rPr lang="en-US" sz="1200" kern="1200" dirty="0" smtClean="0">
                <a:solidFill>
                  <a:schemeClr val="tx1"/>
                </a:solidFill>
                <a:effectLst/>
                <a:latin typeface="+mn-lt"/>
                <a:ea typeface="+mn-ea"/>
                <a:cs typeface="+mn-cs"/>
              </a:rPr>
              <a:t>It utilizes the flow between plants and animals and other natural synergies in soils, microflora, and crops.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And it results in the flow of diverse income streams and local and regional economies, which sustain healthy, thriving communities that demonstrate more resilience to environmental shocks.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 wanted thank</a:t>
            </a:r>
            <a:r>
              <a:rPr lang="en-US" sz="1200" kern="1200" baseline="0" dirty="0" smtClean="0">
                <a:solidFill>
                  <a:schemeClr val="tx1"/>
                </a:solidFill>
                <a:effectLst/>
                <a:latin typeface="+mn-lt"/>
                <a:ea typeface="+mn-ea"/>
                <a:cs typeface="+mn-cs"/>
              </a:rPr>
              <a:t> you all for your time and pass this off to Rebecca for her updates.</a:t>
            </a:r>
            <a:endParaRPr lang="en-US"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539282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a:buNone/>
            </a:pPr>
            <a:r>
              <a:rPr lang="en-US" dirty="0" smtClean="0"/>
              <a:t>Thanks,</a:t>
            </a:r>
            <a:r>
              <a:rPr lang="en-US" baseline="0" dirty="0" smtClean="0"/>
              <a:t> KV – this looks nice. But could you please to visually connect this to the previous (</a:t>
            </a:r>
            <a:r>
              <a:rPr lang="en-US" baseline="0" dirty="0" err="1" smtClean="0"/>
              <a:t>ToC</a:t>
            </a:r>
            <a:r>
              <a:rPr lang="en-US" baseline="0" dirty="0" smtClean="0"/>
              <a:t>) slide (faded-out circle; arrows)?</a:t>
            </a:r>
            <a:endParaRPr lang="en-US" dirty="0"/>
          </a:p>
          <a:p>
            <a:pPr marL="99076" indent="0">
              <a:buNone/>
            </a:pPr>
            <a:endParaRPr lang="en-US" dirty="0"/>
          </a:p>
        </p:txBody>
      </p:sp>
    </p:spTree>
    <p:extLst>
      <p:ext uri="{BB962C8B-B14F-4D97-AF65-F5344CB8AC3E}">
        <p14:creationId xmlns:p14="http://schemas.microsoft.com/office/powerpoint/2010/main" val="143270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Large-scale evidence from </a:t>
            </a:r>
            <a:r>
              <a:rPr lang="en-US" dirty="0" err="1"/>
              <a:t>Bioversity</a:t>
            </a:r>
            <a:r>
              <a:rPr lang="en-US" dirty="0"/>
              <a:t>, …?</a:t>
            </a:r>
          </a:p>
        </p:txBody>
      </p:sp>
    </p:spTree>
    <p:extLst>
      <p:ext uri="{BB962C8B-B14F-4D97-AF65-F5344CB8AC3E}">
        <p14:creationId xmlns:p14="http://schemas.microsoft.com/office/powerpoint/2010/main" val="554189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b="1" dirty="0"/>
              <a:t>Most farmers are planting traditional varieties of legumes</a:t>
            </a:r>
            <a:r>
              <a:rPr lang="en-US" dirty="0"/>
              <a:t>, even in areas of major production where ‘improved’ varieties are available.</a:t>
            </a:r>
          </a:p>
          <a:p>
            <a:pPr lvl="0"/>
            <a:r>
              <a:rPr lang="en-US" b="1" dirty="0"/>
              <a:t>Varietal diversity of legumes is conserved within communities, not by individual households</a:t>
            </a:r>
            <a:r>
              <a:rPr lang="en-US" dirty="0"/>
              <a:t>. Most households plant only one (sometimes two) varieties of a given crop per year, even when there are many more within the community. When asked, farmers accurately report their neighbors are planting, so they know where to turn when they need a different set of traits.</a:t>
            </a:r>
          </a:p>
          <a:p>
            <a:pPr lvl="0"/>
            <a:r>
              <a:rPr lang="en-US" b="1" dirty="0"/>
              <a:t>Local markets are key sites for seed and knowledge exchange</a:t>
            </a:r>
            <a:r>
              <a:rPr lang="en-US" dirty="0"/>
              <a:t>. Many farmers report that the original source of the varieties they are using is from their local market. Farmers living far from markets – including those who need to walk several hours – still attend their local market frequently, usually every week.</a:t>
            </a:r>
          </a:p>
          <a:p>
            <a:endParaRPr lang="en-US" dirty="0"/>
          </a:p>
        </p:txBody>
      </p:sp>
      <p:sp>
        <p:nvSpPr>
          <p:cNvPr id="4" name="Slide Number Placeholder 3"/>
          <p:cNvSpPr>
            <a:spLocks noGrp="1"/>
          </p:cNvSpPr>
          <p:nvPr>
            <p:ph type="sldNum" sz="quarter" idx="10"/>
          </p:nvPr>
        </p:nvSpPr>
        <p:spPr/>
        <p:txBody>
          <a:bodyPr lIns="57068" tIns="28534" rIns="57068" bIns="28534"/>
          <a:lstStyle/>
          <a:p>
            <a:pPr marL="0" marR="0" lvl="0" indent="0" algn="r" defTabSz="914400" rtl="0" eaLnBrk="1" fontAlgn="auto" latinLnBrk="0" hangingPunct="1">
              <a:lnSpc>
                <a:spcPct val="100000"/>
              </a:lnSpc>
              <a:spcBef>
                <a:spcPts val="0"/>
              </a:spcBef>
              <a:spcAft>
                <a:spcPts val="0"/>
              </a:spcAft>
              <a:buClrTx/>
              <a:buSzTx/>
              <a:buFontTx/>
              <a:buNone/>
              <a:tabLst/>
              <a:defRPr/>
            </a:pPr>
            <a:fld id="{7D58C56A-A786-4167-B795-A59A2B6708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70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what, so what, now what</a:t>
            </a:r>
            <a:endParaRPr lang="en-US" dirty="0"/>
          </a:p>
        </p:txBody>
      </p:sp>
    </p:spTree>
    <p:extLst>
      <p:ext uri="{BB962C8B-B14F-4D97-AF65-F5344CB8AC3E}">
        <p14:creationId xmlns:p14="http://schemas.microsoft.com/office/powerpoint/2010/main" val="4102811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57068" tIns="28534" rIns="57068" bIns="28534"/>
          <a:lstStyle/>
          <a:p>
            <a:pPr marL="0" marR="0" lvl="0" indent="0" algn="r" defTabSz="914400" rtl="0" eaLnBrk="1" fontAlgn="auto" latinLnBrk="0" hangingPunct="1">
              <a:lnSpc>
                <a:spcPct val="100000"/>
              </a:lnSpc>
              <a:spcBef>
                <a:spcPts val="0"/>
              </a:spcBef>
              <a:spcAft>
                <a:spcPts val="0"/>
              </a:spcAft>
              <a:buClrTx/>
              <a:buSzTx/>
              <a:buFontTx/>
              <a:buNone/>
              <a:tabLst/>
              <a:defRPr/>
            </a:pPr>
            <a:fld id="{7D58C56A-A786-4167-B795-A59A2B6708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495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Seed FRN / WAf: awesome teamwork.  Gender harmony in the decision-making.</a:t>
            </a:r>
          </a:p>
          <a:p>
            <a:r>
              <a:rPr lang="en-US" dirty="0" smtClean="0"/>
              <a:t>At the right, that’s Valerie</a:t>
            </a:r>
            <a:r>
              <a:rPr lang="en-US" baseline="0" dirty="0" smtClean="0"/>
              <a:t> Verdier of France’s </a:t>
            </a:r>
            <a:r>
              <a:rPr lang="en-US" baseline="0" dirty="0" err="1" smtClean="0"/>
              <a:t>Inst</a:t>
            </a:r>
            <a:r>
              <a:rPr lang="en-US" baseline="0" dirty="0" smtClean="0"/>
              <a:t> for Research for Development (IRD; she is hosting me for my sabbatical), who was inspired by our visit and interested in applying a similar approach in the collaborative work on rice breeding that she is connected to in Mali.</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58C56A-A786-4167-B795-A59A2B6708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164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a:buNone/>
            </a:pPr>
            <a:r>
              <a:rPr lang="en-US" dirty="0" smtClean="0"/>
              <a:t>Thanks,</a:t>
            </a:r>
            <a:r>
              <a:rPr lang="en-US" baseline="0" dirty="0" smtClean="0"/>
              <a:t> KV – this looks nice. But could you please to visually connect this to the previous (</a:t>
            </a:r>
            <a:r>
              <a:rPr lang="en-US" baseline="0" dirty="0" err="1" smtClean="0"/>
              <a:t>ToC</a:t>
            </a:r>
            <a:r>
              <a:rPr lang="en-US" baseline="0" dirty="0" smtClean="0"/>
              <a:t>) slide (faded-out circle; arrows)?</a:t>
            </a:r>
            <a:endParaRPr lang="en-US" dirty="0"/>
          </a:p>
          <a:p>
            <a:pPr marL="99076" indent="0">
              <a:buNone/>
            </a:pPr>
            <a:endParaRPr lang="en-US" dirty="0"/>
          </a:p>
        </p:txBody>
      </p:sp>
    </p:spTree>
    <p:extLst>
      <p:ext uri="{BB962C8B-B14F-4D97-AF65-F5344CB8AC3E}">
        <p14:creationId xmlns:p14="http://schemas.microsoft.com/office/powerpoint/2010/main" val="3578694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1"/>
            <a:r>
              <a:rPr lang="en-US" sz="2100" dirty="0" smtClean="0"/>
              <a:t>XC1: From creation to utilization / scaling</a:t>
            </a:r>
          </a:p>
          <a:p>
            <a:pPr lvl="1"/>
            <a:r>
              <a:rPr lang="en-US" sz="2100" dirty="0" smtClean="0"/>
              <a:t>XC2: Soil CoP</a:t>
            </a:r>
          </a:p>
          <a:p>
            <a:r>
              <a:rPr lang="en-US" sz="2400" b="1" dirty="0" smtClean="0"/>
              <a:t>Moving the needle on SOM</a:t>
            </a:r>
          </a:p>
          <a:p>
            <a:pPr lvl="1"/>
            <a:r>
              <a:rPr lang="en-US" sz="2100" dirty="0" smtClean="0"/>
              <a:t>BBIII:  Not easy!</a:t>
            </a:r>
          </a:p>
          <a:p>
            <a:pPr lvl="1"/>
            <a:r>
              <a:rPr lang="en-US" sz="2100" dirty="0" smtClean="0"/>
              <a:t>Expanding options</a:t>
            </a:r>
          </a:p>
          <a:p>
            <a:pPr lvl="2"/>
            <a:r>
              <a:rPr lang="en-US" sz="1800" dirty="0" smtClean="0"/>
              <a:t>Compost</a:t>
            </a:r>
          </a:p>
          <a:p>
            <a:pPr lvl="2"/>
            <a:r>
              <a:rPr lang="en-US" sz="1800" dirty="0" smtClean="0"/>
              <a:t>Legumes </a:t>
            </a:r>
          </a:p>
          <a:p>
            <a:pPr lvl="2"/>
            <a:r>
              <a:rPr lang="en-US" sz="1800" dirty="0" smtClean="0"/>
              <a:t>Erosion control</a:t>
            </a:r>
          </a:p>
          <a:p>
            <a:pPr lvl="2"/>
            <a:r>
              <a:rPr lang="en-US" sz="1800" dirty="0" smtClean="0"/>
              <a:t>Circular economy for organic wastes</a:t>
            </a:r>
          </a:p>
          <a:p>
            <a:pPr lvl="2"/>
            <a:r>
              <a:rPr lang="en-US" sz="1800" dirty="0" smtClean="0"/>
              <a:t>Bioles</a:t>
            </a:r>
          </a:p>
          <a:p>
            <a:pPr lvl="2"/>
            <a:r>
              <a:rPr lang="en-US" sz="1800" dirty="0" smtClean="0"/>
              <a:t>Perennials</a:t>
            </a:r>
          </a:p>
          <a:p>
            <a:endParaRPr lang="en-US" dirty="0"/>
          </a:p>
        </p:txBody>
      </p:sp>
    </p:spTree>
    <p:extLst>
      <p:ext uri="{BB962C8B-B14F-4D97-AF65-F5344CB8AC3E}">
        <p14:creationId xmlns:p14="http://schemas.microsoft.com/office/powerpoint/2010/main" val="2324573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a:buNone/>
            </a:pPr>
            <a:endParaRPr lang="en-US" dirty="0"/>
          </a:p>
        </p:txBody>
      </p:sp>
    </p:spTree>
    <p:extLst>
      <p:ext uri="{BB962C8B-B14F-4D97-AF65-F5344CB8AC3E}">
        <p14:creationId xmlns:p14="http://schemas.microsoft.com/office/powerpoint/2010/main" val="1531944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a:buNone/>
            </a:pPr>
            <a:r>
              <a:rPr lang="en-US" dirty="0" smtClean="0"/>
              <a:t>Thanks,</a:t>
            </a:r>
            <a:r>
              <a:rPr lang="en-US" baseline="0" dirty="0" smtClean="0"/>
              <a:t> KV – this looks nice. But could you please to visually connect this to the previous (</a:t>
            </a:r>
            <a:r>
              <a:rPr lang="en-US" baseline="0" dirty="0" err="1" smtClean="0"/>
              <a:t>ToC</a:t>
            </a:r>
            <a:r>
              <a:rPr lang="en-US" baseline="0" dirty="0" smtClean="0"/>
              <a:t>) slide (faded-out circle; arrows)?</a:t>
            </a:r>
            <a:endParaRPr lang="en-US" dirty="0"/>
          </a:p>
          <a:p>
            <a:pPr marL="99076" indent="0">
              <a:buNone/>
            </a:pPr>
            <a:endParaRPr lang="en-US" dirty="0"/>
          </a:p>
        </p:txBody>
      </p:sp>
    </p:spTree>
    <p:extLst>
      <p:ext uri="{BB962C8B-B14F-4D97-AF65-F5344CB8AC3E}">
        <p14:creationId xmlns:p14="http://schemas.microsoft.com/office/powerpoint/2010/main" val="2675827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defTabSz="570677">
              <a:buNone/>
            </a:pPr>
            <a:r>
              <a:rPr lang="en-US" dirty="0" smtClean="0"/>
              <a:t>Agroecology (legumes</a:t>
            </a:r>
            <a:r>
              <a:rPr lang="en-US" baseline="0" dirty="0" smtClean="0"/>
              <a:t> for diversification+ nutrition education + gender / household</a:t>
            </a:r>
            <a:endParaRPr lang="en-US" dirty="0"/>
          </a:p>
          <a:p>
            <a:pPr marL="99076" indent="0">
              <a:buNone/>
            </a:pPr>
            <a:endParaRPr lang="en-US" dirty="0"/>
          </a:p>
        </p:txBody>
      </p:sp>
    </p:spTree>
    <p:extLst>
      <p:ext uri="{BB962C8B-B14F-4D97-AF65-F5344CB8AC3E}">
        <p14:creationId xmlns:p14="http://schemas.microsoft.com/office/powerpoint/2010/main" val="942740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99076" indent="0">
              <a:buNone/>
            </a:pPr>
            <a:r>
              <a:rPr lang="en-US" dirty="0" smtClean="0"/>
              <a:t>Thanks,</a:t>
            </a:r>
            <a:r>
              <a:rPr lang="en-US" baseline="0" dirty="0" smtClean="0"/>
              <a:t> KV – this looks nice. But could you please to visually connect this to the previous (</a:t>
            </a:r>
            <a:r>
              <a:rPr lang="en-US" baseline="0" dirty="0" err="1" smtClean="0"/>
              <a:t>ToC</a:t>
            </a:r>
            <a:r>
              <a:rPr lang="en-US" baseline="0" dirty="0" smtClean="0"/>
              <a:t>) slide (faded-out circle; arrows)?</a:t>
            </a:r>
            <a:endParaRPr lang="en-US" dirty="0"/>
          </a:p>
          <a:p>
            <a:pPr marL="99076" indent="0">
              <a:buNone/>
            </a:pPr>
            <a:endParaRPr lang="en-US" dirty="0"/>
          </a:p>
        </p:txBody>
      </p:sp>
    </p:spTree>
    <p:extLst>
      <p:ext uri="{BB962C8B-B14F-4D97-AF65-F5344CB8AC3E}">
        <p14:creationId xmlns:p14="http://schemas.microsoft.com/office/powerpoint/2010/main" val="55523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2616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sz="1200" dirty="0" smtClean="0">
                <a:latin typeface="Open Sans" panose="020B0606030504020204"/>
              </a:rPr>
              <a:t>Streams have returned</a:t>
            </a:r>
          </a:p>
          <a:p>
            <a:pPr algn="l">
              <a:buFont typeface="Arial" panose="020B0604020202020204" pitchFamily="34" charset="0"/>
              <a:buChar char="•"/>
            </a:pPr>
            <a:r>
              <a:rPr lang="en-US" sz="1200" dirty="0" smtClean="0">
                <a:latin typeface="Open Sans" panose="020B0606030504020204"/>
              </a:rPr>
              <a:t>Women travel less to fetch water for livestock and domestic uses, giving the farmer more time to pursue other activities </a:t>
            </a:r>
          </a:p>
          <a:p>
            <a:pPr algn="l">
              <a:buFont typeface="Arial" panose="020B0604020202020204" pitchFamily="34" charset="0"/>
              <a:buChar char="•"/>
            </a:pPr>
            <a:r>
              <a:rPr lang="en-US" sz="1200" dirty="0" smtClean="0">
                <a:latin typeface="Open Sans" panose="020B0606030504020204"/>
              </a:rPr>
              <a:t>Grasses regenerating	</a:t>
            </a:r>
          </a:p>
          <a:p>
            <a:pPr algn="l">
              <a:buFont typeface="Arial" panose="020B0604020202020204" pitchFamily="34" charset="0"/>
              <a:buChar char="•"/>
            </a:pPr>
            <a:r>
              <a:rPr lang="en-US" sz="1200" dirty="0" smtClean="0">
                <a:latin typeface="Open Sans" panose="020B0606030504020204"/>
              </a:rPr>
              <a:t>Lots of progress in crop selection</a:t>
            </a:r>
          </a:p>
          <a:p>
            <a:pPr algn="l">
              <a:buFont typeface="Arial" panose="020B0604020202020204" pitchFamily="34" charset="0"/>
              <a:buChar char="•"/>
            </a:pPr>
            <a:r>
              <a:rPr lang="en-US" sz="1200" dirty="0" smtClean="0">
                <a:latin typeface="Open Sans" panose="020B0606030504020204"/>
              </a:rPr>
              <a:t>Improved crop production, where the seeds had been swept away after planting</a:t>
            </a:r>
            <a:endParaRPr lang="en-US" sz="1200" dirty="0">
              <a:latin typeface="Open Sans" panose="020B0606030504020204"/>
            </a:endParaRPr>
          </a:p>
        </p:txBody>
      </p:sp>
    </p:spTree>
    <p:extLst>
      <p:ext uri="{BB962C8B-B14F-4D97-AF65-F5344CB8AC3E}">
        <p14:creationId xmlns:p14="http://schemas.microsoft.com/office/powerpoint/2010/main" val="495419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700bf4edbf_3_454:notes"/>
          <p:cNvSpPr>
            <a:spLocks noGrp="1" noRot="1" noChangeAspect="1"/>
          </p:cNvSpPr>
          <p:nvPr>
            <p:ph type="sldImg" idx="2"/>
          </p:nvPr>
        </p:nvSpPr>
        <p:spPr>
          <a:xfrm>
            <a:off x="5037138" y="696913"/>
            <a:ext cx="6191250" cy="3482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g700bf4edbf_3_454:notes"/>
          <p:cNvSpPr txBox="1">
            <a:spLocks noGrp="1"/>
          </p:cNvSpPr>
          <p:nvPr>
            <p:ph type="body" idx="1"/>
          </p:nvPr>
        </p:nvSpPr>
        <p:spPr>
          <a:xfrm>
            <a:off x="685793" y="4343392"/>
            <a:ext cx="5486400" cy="4114800"/>
          </a:xfrm>
          <a:prstGeom prst="rect">
            <a:avLst/>
          </a:prstGeom>
          <a:noFill/>
          <a:ln>
            <a:noFill/>
          </a:ln>
        </p:spPr>
        <p:txBody>
          <a:bodyPr spcFirstLastPara="1" wrap="square" lIns="53775" tIns="53775" rIns="53775" bIns="53775" anchor="t" anchorCtr="0">
            <a:noAutofit/>
          </a:bodyPr>
          <a:lstStyle/>
          <a:p>
            <a:pPr marL="431800" lvl="0" indent="-279400" algn="l" rtl="0">
              <a:lnSpc>
                <a:spcPct val="100000"/>
              </a:lnSpc>
              <a:spcBef>
                <a:spcPts val="0"/>
              </a:spcBef>
              <a:spcAft>
                <a:spcPts val="0"/>
              </a:spcAft>
              <a:buSzPts val="1000"/>
              <a:buChar char="●"/>
            </a:pPr>
            <a:r>
              <a:rPr lang="en-US" dirty="0" smtClean="0"/>
              <a:t>Global Food Systems Engagement</a:t>
            </a:r>
          </a:p>
          <a:p>
            <a:pPr marL="431800" lvl="0" indent="-279400" algn="l" rtl="0">
              <a:lnSpc>
                <a:spcPct val="100000"/>
              </a:lnSpc>
              <a:spcBef>
                <a:spcPts val="0"/>
              </a:spcBef>
              <a:spcAft>
                <a:spcPts val="0"/>
              </a:spcAft>
              <a:buSzPts val="1000"/>
              <a:buChar char="●"/>
            </a:pPr>
            <a:r>
              <a:rPr lang="en-US" dirty="0" smtClean="0"/>
              <a:t>Global Alliance for the Future of Food</a:t>
            </a:r>
          </a:p>
          <a:p>
            <a:pPr marL="431800" lvl="0" indent="-279400" algn="l" rtl="0">
              <a:lnSpc>
                <a:spcPct val="100000"/>
              </a:lnSpc>
              <a:spcBef>
                <a:spcPts val="0"/>
              </a:spcBef>
              <a:spcAft>
                <a:spcPts val="0"/>
              </a:spcAft>
              <a:buSzPts val="1000"/>
              <a:buChar char="●"/>
            </a:pPr>
            <a:r>
              <a:rPr lang="en-US" dirty="0" smtClean="0"/>
              <a:t>Agroecology Fund</a:t>
            </a:r>
          </a:p>
          <a:p>
            <a:pPr marL="431800" lvl="0" indent="-279400" algn="l" rtl="0">
              <a:lnSpc>
                <a:spcPct val="100000"/>
              </a:lnSpc>
              <a:spcBef>
                <a:spcPts val="0"/>
              </a:spcBef>
              <a:spcAft>
                <a:spcPts val="0"/>
              </a:spcAft>
              <a:buSzPts val="1000"/>
              <a:buChar char="●"/>
            </a:pPr>
            <a:r>
              <a:rPr lang="en-US" dirty="0" smtClean="0"/>
              <a:t>FAO: AKH, TAPE, organic matter inventory database</a:t>
            </a:r>
          </a:p>
          <a:p>
            <a:pPr marL="431800" lvl="0" indent="-279400" algn="l" rtl="0">
              <a:lnSpc>
                <a:spcPct val="100000"/>
              </a:lnSpc>
              <a:spcBef>
                <a:spcPts val="0"/>
              </a:spcBef>
              <a:spcAft>
                <a:spcPts val="0"/>
              </a:spcAft>
              <a:buSzPts val="1000"/>
              <a:buChar char="●"/>
            </a:pPr>
            <a:r>
              <a:rPr lang="en-US" dirty="0" smtClean="0"/>
              <a:t>Supporting grantees</a:t>
            </a:r>
          </a:p>
          <a:p>
            <a:pPr marL="431800" lvl="0" indent="-279400" algn="l" rtl="0">
              <a:lnSpc>
                <a:spcPct val="100000"/>
              </a:lnSpc>
              <a:spcBef>
                <a:spcPts val="0"/>
              </a:spcBef>
              <a:spcAft>
                <a:spcPts val="0"/>
              </a:spcAft>
              <a:buSzPts val="1000"/>
              <a:buChar char="●"/>
            </a:pPr>
            <a:r>
              <a:rPr lang="en-US" dirty="0" smtClean="0"/>
              <a:t>RMS</a:t>
            </a:r>
          </a:p>
          <a:p>
            <a:pPr marL="431800" lvl="0" indent="-279400" algn="l" rtl="0">
              <a:lnSpc>
                <a:spcPct val="100000"/>
              </a:lnSpc>
              <a:spcBef>
                <a:spcPts val="0"/>
              </a:spcBef>
              <a:spcAft>
                <a:spcPts val="0"/>
              </a:spcAft>
              <a:buSzPts val="1000"/>
              <a:buChar char="●"/>
            </a:pPr>
            <a:r>
              <a:rPr lang="en-US" dirty="0" smtClean="0"/>
              <a:t>Soil toolkit</a:t>
            </a:r>
          </a:p>
          <a:p>
            <a:pPr marL="431800" lvl="0" indent="-279400" algn="l" rtl="0">
              <a:lnSpc>
                <a:spcPct val="100000"/>
              </a:lnSpc>
              <a:spcBef>
                <a:spcPts val="0"/>
              </a:spcBef>
              <a:spcAft>
                <a:spcPts val="0"/>
              </a:spcAft>
              <a:buSzPts val="1000"/>
              <a:buChar char="●"/>
            </a:pPr>
            <a:r>
              <a:rPr lang="en-US" dirty="0" smtClean="0"/>
              <a:t>Agroecology Support and Evidence-Base - UVM</a:t>
            </a:r>
          </a:p>
          <a:p>
            <a:pPr marL="431800" lvl="0" indent="-279400" algn="l" rtl="0">
              <a:lnSpc>
                <a:spcPct val="100000"/>
              </a:lnSpc>
              <a:spcBef>
                <a:spcPts val="0"/>
              </a:spcBef>
              <a:spcAft>
                <a:spcPts val="0"/>
              </a:spcAft>
              <a:buSzPts val="1000"/>
              <a:buChar char="●"/>
            </a:pPr>
            <a:r>
              <a:rPr lang="en-US" dirty="0" smtClean="0"/>
              <a:t>Access Agriculture – 100 video translations</a:t>
            </a:r>
          </a:p>
          <a:p>
            <a:pPr marL="431800" lvl="0" indent="-279400" algn="l" rtl="0">
              <a:lnSpc>
                <a:spcPct val="100000"/>
              </a:lnSpc>
              <a:spcBef>
                <a:spcPts val="0"/>
              </a:spcBef>
              <a:spcAft>
                <a:spcPts val="0"/>
              </a:spcAft>
              <a:buSzPts val="1000"/>
              <a:buChar char="●"/>
            </a:pPr>
            <a:r>
              <a:rPr lang="en-US" dirty="0" smtClean="0"/>
              <a:t>Innovations</a:t>
            </a:r>
          </a:p>
          <a:p>
            <a:pPr marL="431800" lvl="0" indent="-279400" algn="l" rtl="0">
              <a:lnSpc>
                <a:spcPct val="100000"/>
              </a:lnSpc>
              <a:spcBef>
                <a:spcPts val="0"/>
              </a:spcBef>
              <a:spcAft>
                <a:spcPts val="0"/>
              </a:spcAft>
              <a:buSzPts val="1000"/>
              <a:buChar char="●"/>
            </a:pPr>
            <a:r>
              <a:rPr lang="en-US" dirty="0" smtClean="0"/>
              <a:t>FRN learning system - IDEO</a:t>
            </a:r>
          </a:p>
          <a:p>
            <a:pPr marL="431800" lvl="0" indent="-279400" algn="l" rtl="0">
              <a:lnSpc>
                <a:spcPct val="100000"/>
              </a:lnSpc>
              <a:spcBef>
                <a:spcPts val="0"/>
              </a:spcBef>
              <a:spcAft>
                <a:spcPts val="0"/>
              </a:spcAft>
              <a:buSzPts val="1000"/>
              <a:buChar char="●"/>
            </a:pPr>
            <a:r>
              <a:rPr lang="en-US" dirty="0" smtClean="0"/>
              <a:t>FIPS data system</a:t>
            </a:r>
          </a:p>
          <a:p>
            <a:pPr marL="431800" lvl="0" indent="-279400" algn="l" rtl="0">
              <a:lnSpc>
                <a:spcPct val="100000"/>
              </a:lnSpc>
              <a:spcBef>
                <a:spcPts val="0"/>
              </a:spcBef>
              <a:spcAft>
                <a:spcPts val="0"/>
              </a:spcAft>
              <a:buSzPts val="1000"/>
              <a:buChar char="●"/>
            </a:pPr>
            <a:r>
              <a:rPr lang="en-US" dirty="0" smtClean="0"/>
              <a:t>Bioversity crowd-sourcing</a:t>
            </a:r>
            <a:endParaRPr lang="en-US" dirty="0"/>
          </a:p>
        </p:txBody>
      </p:sp>
      <p:sp>
        <p:nvSpPr>
          <p:cNvPr id="419" name="Google Shape;419;g700bf4edbf_3_454:notes"/>
          <p:cNvSpPr txBox="1">
            <a:spLocks noGrp="1"/>
          </p:cNvSpPr>
          <p:nvPr>
            <p:ph type="sldNum" idx="12"/>
          </p:nvPr>
        </p:nvSpPr>
        <p:spPr>
          <a:xfrm>
            <a:off x="0" y="0"/>
            <a:ext cx="2812500" cy="2857200"/>
          </a:xfrm>
          <a:prstGeom prst="rect">
            <a:avLst/>
          </a:prstGeom>
          <a:noFill/>
          <a:ln>
            <a:noFill/>
          </a:ln>
        </p:spPr>
        <p:txBody>
          <a:bodyPr spcFirstLastPara="1" wrap="square" lIns="86175" tIns="43075" rIns="86175" bIns="430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3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sz="13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961348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700bf4edbf_3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700bf4edbf_3_1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g700bf4edbf_3_1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743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75778" y="2760307"/>
            <a:ext cx="5380776" cy="1325563"/>
          </a:xfrm>
        </p:spPr>
        <p:txBody>
          <a:bodyPr>
            <a:normAutofit/>
          </a:bodyPr>
          <a:lstStyle>
            <a:lvl1pPr algn="ctr">
              <a:defRPr sz="3600"/>
            </a:lvl1pPr>
          </a:lstStyle>
          <a:p>
            <a:r>
              <a:rPr lang="en-US" smtClean="0"/>
              <a:t>Click to edit Master title style</a:t>
            </a:r>
            <a:endParaRPr lang="en-US"/>
          </a:p>
        </p:txBody>
      </p:sp>
      <p:sp>
        <p:nvSpPr>
          <p:cNvPr id="8" name="Picture Placeholder 5"/>
          <p:cNvSpPr>
            <a:spLocks noGrp="1"/>
          </p:cNvSpPr>
          <p:nvPr>
            <p:ph type="pic" sz="quarter" idx="10"/>
          </p:nvPr>
        </p:nvSpPr>
        <p:spPr>
          <a:xfrm>
            <a:off x="3480366" y="1770217"/>
            <a:ext cx="560693" cy="560693"/>
          </a:xfrm>
        </p:spPr>
        <p:txBody>
          <a:bodyPr>
            <a:normAutofit/>
          </a:bodyPr>
          <a:lstStyle>
            <a:lvl1pPr marL="0" indent="0">
              <a:buNone/>
              <a:defRPr sz="1100"/>
            </a:lvl1pPr>
          </a:lstStyle>
          <a:p>
            <a:endParaRPr lang="en-US" dirty="0"/>
          </a:p>
        </p:txBody>
      </p:sp>
      <p:sp>
        <p:nvSpPr>
          <p:cNvPr id="10" name="Text Placeholder 9"/>
          <p:cNvSpPr>
            <a:spLocks noGrp="1"/>
          </p:cNvSpPr>
          <p:nvPr>
            <p:ph type="body" sz="quarter" idx="11"/>
          </p:nvPr>
        </p:nvSpPr>
        <p:spPr>
          <a:xfrm>
            <a:off x="976313" y="4410075"/>
            <a:ext cx="5380037" cy="1062038"/>
          </a:xfrm>
        </p:spPr>
        <p:txBody>
          <a:bodyPr>
            <a:noAutofit/>
          </a:bodyPr>
          <a:lstStyle>
            <a:lvl1pPr marL="0" indent="0">
              <a:buFontTx/>
              <a:buNone/>
              <a:defRPr sz="1800"/>
            </a:lvl1pPr>
            <a:lvl2pPr marL="457200" indent="0">
              <a:buFontTx/>
              <a:buNone/>
              <a:defRPr sz="1600"/>
            </a:lvl2pPr>
            <a:lvl3pPr marL="914400" indent="0">
              <a:buFontTx/>
              <a:buNone/>
              <a:defRPr sz="1400"/>
            </a:lvl3pPr>
            <a:lvl4pPr marL="1371600" indent="0">
              <a:buFontTx/>
              <a:buNone/>
              <a:defRPr sz="1200"/>
            </a:lvl4pPr>
            <a:lvl5pPr marL="1828800" indent="0">
              <a:buFontTx/>
              <a:buNone/>
              <a:defRPr sz="1200"/>
            </a:lvl5pPr>
          </a:lstStyle>
          <a:p>
            <a:pPr lvl="0"/>
            <a:r>
              <a:rPr lang="en-US" dirty="0" smtClean="0"/>
              <a:t>Edit Master text styles</a:t>
            </a:r>
          </a:p>
        </p:txBody>
      </p:sp>
    </p:spTree>
    <p:extLst>
      <p:ext uri="{BB962C8B-B14F-4D97-AF65-F5344CB8AC3E}">
        <p14:creationId xmlns:p14="http://schemas.microsoft.com/office/powerpoint/2010/main" val="30488480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61030" y="1388707"/>
            <a:ext cx="105156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308167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932" y="660085"/>
            <a:ext cx="9485674"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970932" y="2120585"/>
            <a:ext cx="10252591" cy="39410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5"/>
          <p:cNvSpPr>
            <a:spLocks noGrp="1"/>
          </p:cNvSpPr>
          <p:nvPr>
            <p:ph type="pic" sz="quarter" idx="13"/>
          </p:nvPr>
        </p:nvSpPr>
        <p:spPr>
          <a:xfrm>
            <a:off x="10816956" y="958582"/>
            <a:ext cx="581088" cy="581088"/>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199422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7953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5383161"/>
            <a:ext cx="5642692" cy="1063162"/>
          </a:xfrm>
        </p:spPr>
        <p:txBody>
          <a:bodyPr/>
          <a:lstStyle>
            <a:lvl1pPr marL="0" indent="0">
              <a:buNone/>
              <a:defRPr sz="24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7" name="Text Placeholder 2"/>
          <p:cNvSpPr>
            <a:spLocks noGrp="1"/>
          </p:cNvSpPr>
          <p:nvPr>
            <p:ph type="body" idx="10"/>
          </p:nvPr>
        </p:nvSpPr>
        <p:spPr>
          <a:xfrm>
            <a:off x="6815226" y="5380448"/>
            <a:ext cx="4532224" cy="1063162"/>
          </a:xfrm>
        </p:spPr>
        <p:txBody>
          <a:bodyPr>
            <a:normAutofit/>
          </a:bodyPr>
          <a:lstStyle>
            <a:lvl1pPr marL="0" indent="0">
              <a:buNone/>
              <a:defRPr sz="1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8" name="Rectangle 7"/>
          <p:cNvSpPr/>
          <p:nvPr userDrawn="1"/>
        </p:nvSpPr>
        <p:spPr>
          <a:xfrm>
            <a:off x="6622025" y="5309410"/>
            <a:ext cx="45719" cy="11946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p14="http://schemas.microsoft.com/office/powerpoint/2010/main" val="25518725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3"/>
          <p:cNvSpPr>
            <a:spLocks noGrp="1"/>
          </p:cNvSpPr>
          <p:nvPr>
            <p:ph type="body" sz="half" idx="10"/>
          </p:nvPr>
        </p:nvSpPr>
        <p:spPr>
          <a:xfrm>
            <a:off x="574317" y="2057400"/>
            <a:ext cx="3481489" cy="4181168"/>
          </a:xfrm>
        </p:spPr>
        <p:txBody>
          <a:bodyPr/>
          <a:lstStyle>
            <a:lvl1pPr marL="0" indent="0">
              <a:buNone/>
              <a:defRPr sz="1600" b="1">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10" name="Picture Placeholder 2"/>
          <p:cNvSpPr>
            <a:spLocks noGrp="1"/>
          </p:cNvSpPr>
          <p:nvPr>
            <p:ph type="pic" idx="1"/>
          </p:nvPr>
        </p:nvSpPr>
        <p:spPr>
          <a:xfrm>
            <a:off x="4506553" y="1176284"/>
            <a:ext cx="773369" cy="773369"/>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Picture Placeholder 5"/>
          <p:cNvSpPr>
            <a:spLocks noGrp="1"/>
          </p:cNvSpPr>
          <p:nvPr>
            <p:ph type="pic" sz="quarter" idx="11"/>
          </p:nvPr>
        </p:nvSpPr>
        <p:spPr>
          <a:xfrm>
            <a:off x="4506552" y="2954615"/>
            <a:ext cx="773369" cy="773369"/>
          </a:xfrm>
        </p:spPr>
        <p:txBody>
          <a:bodyPr>
            <a:normAutofit/>
          </a:bodyPr>
          <a:lstStyle>
            <a:lvl1pPr marL="0" indent="0">
              <a:buNone/>
              <a:defRPr sz="1100"/>
            </a:lvl1pPr>
          </a:lstStyle>
          <a:p>
            <a:endParaRPr lang="en-US" dirty="0"/>
          </a:p>
        </p:txBody>
      </p:sp>
      <p:sp>
        <p:nvSpPr>
          <p:cNvPr id="12" name="Picture Placeholder 7"/>
          <p:cNvSpPr>
            <a:spLocks noGrp="1"/>
          </p:cNvSpPr>
          <p:nvPr>
            <p:ph type="pic" sz="quarter" idx="12"/>
          </p:nvPr>
        </p:nvSpPr>
        <p:spPr>
          <a:xfrm>
            <a:off x="4506552" y="4716873"/>
            <a:ext cx="773369" cy="773369"/>
          </a:xfrm>
        </p:spPr>
        <p:txBody>
          <a:bodyPr>
            <a:normAutofit/>
          </a:bodyPr>
          <a:lstStyle>
            <a:lvl1pPr marL="0" indent="0">
              <a:buNone/>
              <a:defRPr sz="1100"/>
            </a:lvl1pPr>
          </a:lstStyle>
          <a:p>
            <a:endParaRPr lang="en-US" dirty="0"/>
          </a:p>
        </p:txBody>
      </p:sp>
      <p:sp>
        <p:nvSpPr>
          <p:cNvPr id="13" name="Text Placeholder 11"/>
          <p:cNvSpPr>
            <a:spLocks noGrp="1"/>
          </p:cNvSpPr>
          <p:nvPr>
            <p:ph type="body" sz="quarter" idx="13"/>
          </p:nvPr>
        </p:nvSpPr>
        <p:spPr>
          <a:xfrm>
            <a:off x="5966336" y="1176284"/>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11"/>
          <p:cNvSpPr>
            <a:spLocks noGrp="1"/>
          </p:cNvSpPr>
          <p:nvPr>
            <p:ph type="body" sz="quarter" idx="14"/>
          </p:nvPr>
        </p:nvSpPr>
        <p:spPr>
          <a:xfrm>
            <a:off x="5966336" y="2943429"/>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1"/>
          <p:cNvSpPr>
            <a:spLocks noGrp="1"/>
          </p:cNvSpPr>
          <p:nvPr>
            <p:ph type="body" sz="quarter" idx="15"/>
          </p:nvPr>
        </p:nvSpPr>
        <p:spPr>
          <a:xfrm>
            <a:off x="5966336" y="4716873"/>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15"/>
          <p:cNvSpPr>
            <a:spLocks noGrp="1"/>
          </p:cNvSpPr>
          <p:nvPr>
            <p:ph type="title"/>
          </p:nvPr>
        </p:nvSpPr>
        <p:spPr>
          <a:xfrm>
            <a:off x="574317" y="365125"/>
            <a:ext cx="3481489" cy="1375185"/>
          </a:xfrm>
        </p:spPr>
        <p:txBody>
          <a:bodyPr>
            <a:noAutofit/>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8429214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602" y="457200"/>
            <a:ext cx="3932237" cy="1600200"/>
          </a:xfrm>
        </p:spPr>
        <p:txBody>
          <a:bodyPr anchor="b"/>
          <a:lstStyle>
            <a:lvl1pPr>
              <a:defRPr sz="3200">
                <a:solidFill>
                  <a:schemeClr val="bg1">
                    <a:lumMod val="95000"/>
                  </a:schemeClr>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4556997" y="666750"/>
            <a:ext cx="640080" cy="640080"/>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64602" y="2057399"/>
            <a:ext cx="3932237" cy="4299155"/>
          </a:xfr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6" name="Picture Placeholder 5"/>
          <p:cNvSpPr>
            <a:spLocks noGrp="1"/>
          </p:cNvSpPr>
          <p:nvPr>
            <p:ph type="pic" sz="quarter" idx="10"/>
          </p:nvPr>
        </p:nvSpPr>
        <p:spPr>
          <a:xfrm>
            <a:off x="4556997" y="2301160"/>
            <a:ext cx="640080" cy="640080"/>
          </a:xfrm>
        </p:spPr>
        <p:txBody>
          <a:bodyPr>
            <a:normAutofit/>
          </a:bodyPr>
          <a:lstStyle>
            <a:lvl1pPr marL="0" indent="0">
              <a:buNone/>
              <a:defRPr sz="1100"/>
            </a:lvl1pPr>
          </a:lstStyle>
          <a:p>
            <a:endParaRPr lang="en-US" dirty="0"/>
          </a:p>
        </p:txBody>
      </p:sp>
      <p:sp>
        <p:nvSpPr>
          <p:cNvPr id="8" name="Picture Placeholder 7"/>
          <p:cNvSpPr>
            <a:spLocks noGrp="1"/>
          </p:cNvSpPr>
          <p:nvPr>
            <p:ph type="pic" sz="quarter" idx="11"/>
          </p:nvPr>
        </p:nvSpPr>
        <p:spPr>
          <a:xfrm>
            <a:off x="4556997" y="3908377"/>
            <a:ext cx="640080" cy="640080"/>
          </a:xfrm>
        </p:spPr>
        <p:txBody>
          <a:bodyPr>
            <a:normAutofit/>
          </a:bodyPr>
          <a:lstStyle>
            <a:lvl1pPr marL="0" indent="0">
              <a:buNone/>
              <a:defRPr sz="1100"/>
            </a:lvl1pPr>
          </a:lstStyle>
          <a:p>
            <a:endParaRPr lang="en-US" dirty="0"/>
          </a:p>
        </p:txBody>
      </p:sp>
      <p:sp>
        <p:nvSpPr>
          <p:cNvPr id="10" name="Picture Placeholder 9"/>
          <p:cNvSpPr>
            <a:spLocks noGrp="1"/>
          </p:cNvSpPr>
          <p:nvPr>
            <p:ph type="pic" sz="quarter" idx="12"/>
          </p:nvPr>
        </p:nvSpPr>
        <p:spPr>
          <a:xfrm>
            <a:off x="4556997" y="5544629"/>
            <a:ext cx="640080" cy="640080"/>
          </a:xfrm>
        </p:spPr>
        <p:txBody>
          <a:bodyPr>
            <a:normAutofit/>
          </a:bodyPr>
          <a:lstStyle>
            <a:lvl1pPr marL="0" indent="0">
              <a:buNone/>
              <a:defRPr sz="1100"/>
            </a:lvl1pPr>
          </a:lstStyle>
          <a:p>
            <a:endParaRPr lang="en-US"/>
          </a:p>
        </p:txBody>
      </p:sp>
      <p:sp>
        <p:nvSpPr>
          <p:cNvPr id="12" name="Text Placeholder 11"/>
          <p:cNvSpPr>
            <a:spLocks noGrp="1"/>
          </p:cNvSpPr>
          <p:nvPr>
            <p:ph type="body" sz="quarter" idx="13"/>
          </p:nvPr>
        </p:nvSpPr>
        <p:spPr>
          <a:xfrm>
            <a:off x="6164263" y="66675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4" name="Text Placeholder 11"/>
          <p:cNvSpPr>
            <a:spLocks noGrp="1"/>
          </p:cNvSpPr>
          <p:nvPr>
            <p:ph type="body" sz="quarter" idx="14"/>
          </p:nvPr>
        </p:nvSpPr>
        <p:spPr>
          <a:xfrm>
            <a:off x="6164263" y="230116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5" name="Text Placeholder 11"/>
          <p:cNvSpPr>
            <a:spLocks noGrp="1"/>
          </p:cNvSpPr>
          <p:nvPr>
            <p:ph type="body" sz="quarter" idx="15"/>
          </p:nvPr>
        </p:nvSpPr>
        <p:spPr>
          <a:xfrm>
            <a:off x="6164263" y="3921282"/>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6" name="Text Placeholder 11"/>
          <p:cNvSpPr>
            <a:spLocks noGrp="1"/>
          </p:cNvSpPr>
          <p:nvPr>
            <p:ph type="body" sz="quarter" idx="16"/>
          </p:nvPr>
        </p:nvSpPr>
        <p:spPr>
          <a:xfrm>
            <a:off x="6164263" y="5544629"/>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Tree>
    <p:extLst>
      <p:ext uri="{BB962C8B-B14F-4D97-AF65-F5344CB8AC3E}">
        <p14:creationId xmlns:p14="http://schemas.microsoft.com/office/powerpoint/2010/main" val="349458292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696064"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5" name="Content Placeholder 2"/>
          <p:cNvSpPr>
            <a:spLocks noGrp="1"/>
          </p:cNvSpPr>
          <p:nvPr>
            <p:ph sz="half" idx="10"/>
          </p:nvPr>
        </p:nvSpPr>
        <p:spPr>
          <a:xfrm>
            <a:off x="4820264" y="4571997"/>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6" name="Content Placeholder 2"/>
          <p:cNvSpPr>
            <a:spLocks noGrp="1"/>
          </p:cNvSpPr>
          <p:nvPr>
            <p:ph sz="half" idx="11"/>
          </p:nvPr>
        </p:nvSpPr>
        <p:spPr>
          <a:xfrm>
            <a:off x="8003457"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7" name="Picture Placeholder 5"/>
          <p:cNvSpPr>
            <a:spLocks noGrp="1"/>
          </p:cNvSpPr>
          <p:nvPr>
            <p:ph type="pic" sz="quarter" idx="13"/>
          </p:nvPr>
        </p:nvSpPr>
        <p:spPr>
          <a:xfrm>
            <a:off x="2619311" y="2625149"/>
            <a:ext cx="1082533" cy="1082533"/>
          </a:xfrm>
        </p:spPr>
        <p:txBody>
          <a:bodyPr>
            <a:normAutofit/>
          </a:bodyPr>
          <a:lstStyle>
            <a:lvl1pPr marL="0" indent="0">
              <a:buNone/>
              <a:defRPr sz="1100"/>
            </a:lvl1pPr>
          </a:lstStyle>
          <a:p>
            <a:endParaRPr lang="en-US" dirty="0"/>
          </a:p>
        </p:txBody>
      </p:sp>
      <p:sp>
        <p:nvSpPr>
          <p:cNvPr id="8" name="Picture Placeholder 5"/>
          <p:cNvSpPr>
            <a:spLocks noGrp="1"/>
          </p:cNvSpPr>
          <p:nvPr>
            <p:ph type="pic" sz="quarter" idx="14"/>
          </p:nvPr>
        </p:nvSpPr>
        <p:spPr>
          <a:xfrm>
            <a:off x="8770375" y="2590076"/>
            <a:ext cx="1082533" cy="1082533"/>
          </a:xfrm>
        </p:spPr>
        <p:txBody>
          <a:bodyPr>
            <a:normAutofit/>
          </a:bodyPr>
          <a:lstStyle>
            <a:lvl1pPr marL="0" indent="0">
              <a:buNone/>
              <a:defRPr sz="1100"/>
            </a:lvl1pPr>
          </a:lstStyle>
          <a:p>
            <a:endParaRPr lang="en-US" dirty="0"/>
          </a:p>
        </p:txBody>
      </p:sp>
      <p:sp>
        <p:nvSpPr>
          <p:cNvPr id="9" name="Picture Placeholder 5"/>
          <p:cNvSpPr>
            <a:spLocks noGrp="1"/>
          </p:cNvSpPr>
          <p:nvPr>
            <p:ph type="pic" sz="quarter" idx="15"/>
          </p:nvPr>
        </p:nvSpPr>
        <p:spPr>
          <a:xfrm>
            <a:off x="5694843" y="2610337"/>
            <a:ext cx="1082533" cy="1082533"/>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4871093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568375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317" y="427703"/>
            <a:ext cx="3932237" cy="1069257"/>
          </a:xfrm>
        </p:spPr>
        <p:txBody>
          <a:bodyPr anchor="b"/>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5020956" y="2056683"/>
            <a:ext cx="6866244" cy="4181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74317" y="2057400"/>
            <a:ext cx="3932238" cy="41811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Text Placeholder 8"/>
          <p:cNvSpPr>
            <a:spLocks noGrp="1"/>
          </p:cNvSpPr>
          <p:nvPr>
            <p:ph type="body" sz="quarter" idx="10"/>
          </p:nvPr>
        </p:nvSpPr>
        <p:spPr>
          <a:xfrm>
            <a:off x="5020955" y="427703"/>
            <a:ext cx="5759757" cy="1069310"/>
          </a:xfrm>
        </p:spPr>
        <p:txBody>
          <a:bodyPr>
            <a:normAutofit/>
          </a:bodyPr>
          <a:lstStyle>
            <a:lvl1pPr marL="0" indent="0" algn="r">
              <a:buNone/>
              <a:defRPr sz="2000">
                <a:latin typeface="+mj-lt"/>
              </a:defRPr>
            </a:lvl1pPr>
          </a:lstStyle>
          <a:p>
            <a:pPr lvl="0"/>
            <a:r>
              <a:rPr lang="en-US" dirty="0" smtClean="0"/>
              <a:t>Edit Master text styles</a:t>
            </a:r>
          </a:p>
        </p:txBody>
      </p:sp>
    </p:spTree>
    <p:extLst>
      <p:ext uri="{BB962C8B-B14F-4D97-AF65-F5344CB8AC3E}">
        <p14:creationId xmlns:p14="http://schemas.microsoft.com/office/powerpoint/2010/main" val="1686815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8462657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947095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75778" y="2760307"/>
            <a:ext cx="5380776" cy="1325563"/>
          </a:xfrm>
        </p:spPr>
        <p:txBody>
          <a:bodyPr>
            <a:normAutofit/>
          </a:bodyPr>
          <a:lstStyle>
            <a:lvl1pPr algn="ctr">
              <a:defRPr sz="3600"/>
            </a:lvl1pPr>
          </a:lstStyle>
          <a:p>
            <a:r>
              <a:rPr lang="en-US" smtClean="0"/>
              <a:t>Click to edit Master title style</a:t>
            </a:r>
            <a:endParaRPr lang="en-US"/>
          </a:p>
        </p:txBody>
      </p:sp>
      <p:sp>
        <p:nvSpPr>
          <p:cNvPr id="8" name="Picture Placeholder 5"/>
          <p:cNvSpPr>
            <a:spLocks noGrp="1"/>
          </p:cNvSpPr>
          <p:nvPr>
            <p:ph type="pic" sz="quarter" idx="10"/>
          </p:nvPr>
        </p:nvSpPr>
        <p:spPr>
          <a:xfrm>
            <a:off x="3480366" y="1770217"/>
            <a:ext cx="560693" cy="560693"/>
          </a:xfrm>
        </p:spPr>
        <p:txBody>
          <a:bodyPr>
            <a:normAutofit/>
          </a:bodyPr>
          <a:lstStyle>
            <a:lvl1pPr marL="0" indent="0">
              <a:buNone/>
              <a:defRPr sz="1100"/>
            </a:lvl1pPr>
          </a:lstStyle>
          <a:p>
            <a:endParaRPr lang="en-US" dirty="0"/>
          </a:p>
        </p:txBody>
      </p:sp>
      <p:sp>
        <p:nvSpPr>
          <p:cNvPr id="10" name="Text Placeholder 9"/>
          <p:cNvSpPr>
            <a:spLocks noGrp="1"/>
          </p:cNvSpPr>
          <p:nvPr>
            <p:ph type="body" sz="quarter" idx="11"/>
          </p:nvPr>
        </p:nvSpPr>
        <p:spPr>
          <a:xfrm>
            <a:off x="976313" y="4410075"/>
            <a:ext cx="5380037" cy="1062038"/>
          </a:xfrm>
        </p:spPr>
        <p:txBody>
          <a:bodyPr>
            <a:noAutofit/>
          </a:bodyPr>
          <a:lstStyle>
            <a:lvl1pPr marL="0" indent="0">
              <a:buFontTx/>
              <a:buNone/>
              <a:defRPr sz="1800"/>
            </a:lvl1pPr>
            <a:lvl2pPr marL="457200" indent="0">
              <a:buFontTx/>
              <a:buNone/>
              <a:defRPr sz="1600"/>
            </a:lvl2pPr>
            <a:lvl3pPr marL="914400" indent="0">
              <a:buFontTx/>
              <a:buNone/>
              <a:defRPr sz="1400"/>
            </a:lvl3pPr>
            <a:lvl4pPr marL="1371600" indent="0">
              <a:buFontTx/>
              <a:buNone/>
              <a:defRPr sz="1200"/>
            </a:lvl4pPr>
            <a:lvl5pPr marL="1828800" indent="0">
              <a:buFontTx/>
              <a:buNone/>
              <a:defRPr sz="1200"/>
            </a:lvl5pPr>
          </a:lstStyle>
          <a:p>
            <a:pPr lvl="0"/>
            <a:r>
              <a:rPr lang="en-US" dirty="0" smtClean="0"/>
              <a:t>Edit Master text styles</a:t>
            </a:r>
          </a:p>
        </p:txBody>
      </p:sp>
    </p:spTree>
    <p:extLst>
      <p:ext uri="{BB962C8B-B14F-4D97-AF65-F5344CB8AC3E}">
        <p14:creationId xmlns:p14="http://schemas.microsoft.com/office/powerpoint/2010/main" val="418445241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61030" y="1388707"/>
            <a:ext cx="105156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265395993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932" y="660085"/>
            <a:ext cx="9485674"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970932" y="2120585"/>
            <a:ext cx="10252591" cy="39410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5"/>
          <p:cNvSpPr>
            <a:spLocks noGrp="1"/>
          </p:cNvSpPr>
          <p:nvPr>
            <p:ph type="pic" sz="quarter" idx="13"/>
          </p:nvPr>
        </p:nvSpPr>
        <p:spPr>
          <a:xfrm>
            <a:off x="10816956" y="958582"/>
            <a:ext cx="581088" cy="581088"/>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30049920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7953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5383161"/>
            <a:ext cx="5642692" cy="1063162"/>
          </a:xfrm>
        </p:spPr>
        <p:txBody>
          <a:bodyPr/>
          <a:lstStyle>
            <a:lvl1pPr marL="0" indent="0">
              <a:buNone/>
              <a:defRPr sz="24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7" name="Text Placeholder 2"/>
          <p:cNvSpPr>
            <a:spLocks noGrp="1"/>
          </p:cNvSpPr>
          <p:nvPr>
            <p:ph type="body" idx="10"/>
          </p:nvPr>
        </p:nvSpPr>
        <p:spPr>
          <a:xfrm>
            <a:off x="6815226" y="5380448"/>
            <a:ext cx="4532224" cy="1063162"/>
          </a:xfrm>
        </p:spPr>
        <p:txBody>
          <a:bodyPr>
            <a:normAutofit/>
          </a:bodyPr>
          <a:lstStyle>
            <a:lvl1pPr marL="0" indent="0">
              <a:buNone/>
              <a:defRPr sz="1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8" name="Rectangle 7"/>
          <p:cNvSpPr/>
          <p:nvPr userDrawn="1"/>
        </p:nvSpPr>
        <p:spPr>
          <a:xfrm>
            <a:off x="6622025" y="5309410"/>
            <a:ext cx="45719" cy="11946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p14="http://schemas.microsoft.com/office/powerpoint/2010/main" val="231686626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3"/>
          <p:cNvSpPr>
            <a:spLocks noGrp="1"/>
          </p:cNvSpPr>
          <p:nvPr>
            <p:ph type="body" sz="half" idx="10"/>
          </p:nvPr>
        </p:nvSpPr>
        <p:spPr>
          <a:xfrm>
            <a:off x="574317" y="2057400"/>
            <a:ext cx="3481489" cy="4181168"/>
          </a:xfrm>
        </p:spPr>
        <p:txBody>
          <a:bodyPr/>
          <a:lstStyle>
            <a:lvl1pPr marL="0" indent="0">
              <a:buNone/>
              <a:defRPr sz="1600" b="1">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10" name="Picture Placeholder 2"/>
          <p:cNvSpPr>
            <a:spLocks noGrp="1"/>
          </p:cNvSpPr>
          <p:nvPr>
            <p:ph type="pic" idx="1"/>
          </p:nvPr>
        </p:nvSpPr>
        <p:spPr>
          <a:xfrm>
            <a:off x="4506553" y="1176284"/>
            <a:ext cx="773369" cy="773369"/>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Picture Placeholder 5"/>
          <p:cNvSpPr>
            <a:spLocks noGrp="1"/>
          </p:cNvSpPr>
          <p:nvPr>
            <p:ph type="pic" sz="quarter" idx="11"/>
          </p:nvPr>
        </p:nvSpPr>
        <p:spPr>
          <a:xfrm>
            <a:off x="4506552" y="2954615"/>
            <a:ext cx="773369" cy="773369"/>
          </a:xfrm>
        </p:spPr>
        <p:txBody>
          <a:bodyPr>
            <a:normAutofit/>
          </a:bodyPr>
          <a:lstStyle>
            <a:lvl1pPr marL="0" indent="0">
              <a:buNone/>
              <a:defRPr sz="1100"/>
            </a:lvl1pPr>
          </a:lstStyle>
          <a:p>
            <a:endParaRPr lang="en-US" dirty="0"/>
          </a:p>
        </p:txBody>
      </p:sp>
      <p:sp>
        <p:nvSpPr>
          <p:cNvPr id="12" name="Picture Placeholder 7"/>
          <p:cNvSpPr>
            <a:spLocks noGrp="1"/>
          </p:cNvSpPr>
          <p:nvPr>
            <p:ph type="pic" sz="quarter" idx="12"/>
          </p:nvPr>
        </p:nvSpPr>
        <p:spPr>
          <a:xfrm>
            <a:off x="4506552" y="4716873"/>
            <a:ext cx="773369" cy="773369"/>
          </a:xfrm>
        </p:spPr>
        <p:txBody>
          <a:bodyPr>
            <a:normAutofit/>
          </a:bodyPr>
          <a:lstStyle>
            <a:lvl1pPr marL="0" indent="0">
              <a:buNone/>
              <a:defRPr sz="1100"/>
            </a:lvl1pPr>
          </a:lstStyle>
          <a:p>
            <a:endParaRPr lang="en-US" dirty="0"/>
          </a:p>
        </p:txBody>
      </p:sp>
      <p:sp>
        <p:nvSpPr>
          <p:cNvPr id="13" name="Text Placeholder 11"/>
          <p:cNvSpPr>
            <a:spLocks noGrp="1"/>
          </p:cNvSpPr>
          <p:nvPr>
            <p:ph type="body" sz="quarter" idx="13"/>
          </p:nvPr>
        </p:nvSpPr>
        <p:spPr>
          <a:xfrm>
            <a:off x="5966336" y="1176284"/>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11"/>
          <p:cNvSpPr>
            <a:spLocks noGrp="1"/>
          </p:cNvSpPr>
          <p:nvPr>
            <p:ph type="body" sz="quarter" idx="14"/>
          </p:nvPr>
        </p:nvSpPr>
        <p:spPr>
          <a:xfrm>
            <a:off x="5966336" y="2943429"/>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1"/>
          <p:cNvSpPr>
            <a:spLocks noGrp="1"/>
          </p:cNvSpPr>
          <p:nvPr>
            <p:ph type="body" sz="quarter" idx="15"/>
          </p:nvPr>
        </p:nvSpPr>
        <p:spPr>
          <a:xfrm>
            <a:off x="5966336" y="4716873"/>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15"/>
          <p:cNvSpPr>
            <a:spLocks noGrp="1"/>
          </p:cNvSpPr>
          <p:nvPr>
            <p:ph type="title"/>
          </p:nvPr>
        </p:nvSpPr>
        <p:spPr>
          <a:xfrm>
            <a:off x="574317" y="365125"/>
            <a:ext cx="3481489" cy="1375185"/>
          </a:xfrm>
        </p:spPr>
        <p:txBody>
          <a:bodyPr>
            <a:noAutofit/>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4743313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602" y="457200"/>
            <a:ext cx="3932237" cy="1600200"/>
          </a:xfrm>
        </p:spPr>
        <p:txBody>
          <a:bodyPr anchor="b"/>
          <a:lstStyle>
            <a:lvl1pPr>
              <a:defRPr sz="3200">
                <a:solidFill>
                  <a:schemeClr val="bg1">
                    <a:lumMod val="95000"/>
                  </a:schemeClr>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4556997" y="666750"/>
            <a:ext cx="640080" cy="640080"/>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64602" y="2057399"/>
            <a:ext cx="3932237" cy="4299155"/>
          </a:xfr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6" name="Picture Placeholder 5"/>
          <p:cNvSpPr>
            <a:spLocks noGrp="1"/>
          </p:cNvSpPr>
          <p:nvPr>
            <p:ph type="pic" sz="quarter" idx="10"/>
          </p:nvPr>
        </p:nvSpPr>
        <p:spPr>
          <a:xfrm>
            <a:off x="4556997" y="2301160"/>
            <a:ext cx="640080" cy="640080"/>
          </a:xfrm>
        </p:spPr>
        <p:txBody>
          <a:bodyPr>
            <a:normAutofit/>
          </a:bodyPr>
          <a:lstStyle>
            <a:lvl1pPr marL="0" indent="0">
              <a:buNone/>
              <a:defRPr sz="1100"/>
            </a:lvl1pPr>
          </a:lstStyle>
          <a:p>
            <a:endParaRPr lang="en-US" dirty="0"/>
          </a:p>
        </p:txBody>
      </p:sp>
      <p:sp>
        <p:nvSpPr>
          <p:cNvPr id="8" name="Picture Placeholder 7"/>
          <p:cNvSpPr>
            <a:spLocks noGrp="1"/>
          </p:cNvSpPr>
          <p:nvPr>
            <p:ph type="pic" sz="quarter" idx="11"/>
          </p:nvPr>
        </p:nvSpPr>
        <p:spPr>
          <a:xfrm>
            <a:off x="4556997" y="3908377"/>
            <a:ext cx="640080" cy="640080"/>
          </a:xfrm>
        </p:spPr>
        <p:txBody>
          <a:bodyPr>
            <a:normAutofit/>
          </a:bodyPr>
          <a:lstStyle>
            <a:lvl1pPr marL="0" indent="0">
              <a:buNone/>
              <a:defRPr sz="1100"/>
            </a:lvl1pPr>
          </a:lstStyle>
          <a:p>
            <a:endParaRPr lang="en-US" dirty="0"/>
          </a:p>
        </p:txBody>
      </p:sp>
      <p:sp>
        <p:nvSpPr>
          <p:cNvPr id="10" name="Picture Placeholder 9"/>
          <p:cNvSpPr>
            <a:spLocks noGrp="1"/>
          </p:cNvSpPr>
          <p:nvPr>
            <p:ph type="pic" sz="quarter" idx="12"/>
          </p:nvPr>
        </p:nvSpPr>
        <p:spPr>
          <a:xfrm>
            <a:off x="4556997" y="5544629"/>
            <a:ext cx="640080" cy="640080"/>
          </a:xfrm>
        </p:spPr>
        <p:txBody>
          <a:bodyPr>
            <a:normAutofit/>
          </a:bodyPr>
          <a:lstStyle>
            <a:lvl1pPr marL="0" indent="0">
              <a:buNone/>
              <a:defRPr sz="1100"/>
            </a:lvl1pPr>
          </a:lstStyle>
          <a:p>
            <a:endParaRPr lang="en-US"/>
          </a:p>
        </p:txBody>
      </p:sp>
      <p:sp>
        <p:nvSpPr>
          <p:cNvPr id="12" name="Text Placeholder 11"/>
          <p:cNvSpPr>
            <a:spLocks noGrp="1"/>
          </p:cNvSpPr>
          <p:nvPr>
            <p:ph type="body" sz="quarter" idx="13"/>
          </p:nvPr>
        </p:nvSpPr>
        <p:spPr>
          <a:xfrm>
            <a:off x="6164263" y="66675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4" name="Text Placeholder 11"/>
          <p:cNvSpPr>
            <a:spLocks noGrp="1"/>
          </p:cNvSpPr>
          <p:nvPr>
            <p:ph type="body" sz="quarter" idx="14"/>
          </p:nvPr>
        </p:nvSpPr>
        <p:spPr>
          <a:xfrm>
            <a:off x="6164263" y="230116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5" name="Text Placeholder 11"/>
          <p:cNvSpPr>
            <a:spLocks noGrp="1"/>
          </p:cNvSpPr>
          <p:nvPr>
            <p:ph type="body" sz="quarter" idx="15"/>
          </p:nvPr>
        </p:nvSpPr>
        <p:spPr>
          <a:xfrm>
            <a:off x="6164263" y="3921282"/>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6" name="Text Placeholder 11"/>
          <p:cNvSpPr>
            <a:spLocks noGrp="1"/>
          </p:cNvSpPr>
          <p:nvPr>
            <p:ph type="body" sz="quarter" idx="16"/>
          </p:nvPr>
        </p:nvSpPr>
        <p:spPr>
          <a:xfrm>
            <a:off x="6164263" y="5544629"/>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Tree>
    <p:extLst>
      <p:ext uri="{BB962C8B-B14F-4D97-AF65-F5344CB8AC3E}">
        <p14:creationId xmlns:p14="http://schemas.microsoft.com/office/powerpoint/2010/main" val="240759741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696064"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5" name="Content Placeholder 2"/>
          <p:cNvSpPr>
            <a:spLocks noGrp="1"/>
          </p:cNvSpPr>
          <p:nvPr>
            <p:ph sz="half" idx="10"/>
          </p:nvPr>
        </p:nvSpPr>
        <p:spPr>
          <a:xfrm>
            <a:off x="4820264" y="4571997"/>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6" name="Content Placeholder 2"/>
          <p:cNvSpPr>
            <a:spLocks noGrp="1"/>
          </p:cNvSpPr>
          <p:nvPr>
            <p:ph sz="half" idx="11"/>
          </p:nvPr>
        </p:nvSpPr>
        <p:spPr>
          <a:xfrm>
            <a:off x="8003457"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7" name="Picture Placeholder 5"/>
          <p:cNvSpPr>
            <a:spLocks noGrp="1"/>
          </p:cNvSpPr>
          <p:nvPr>
            <p:ph type="pic" sz="quarter" idx="13"/>
          </p:nvPr>
        </p:nvSpPr>
        <p:spPr>
          <a:xfrm>
            <a:off x="2619311" y="2625149"/>
            <a:ext cx="1082533" cy="1082533"/>
          </a:xfrm>
        </p:spPr>
        <p:txBody>
          <a:bodyPr>
            <a:normAutofit/>
          </a:bodyPr>
          <a:lstStyle>
            <a:lvl1pPr marL="0" indent="0">
              <a:buNone/>
              <a:defRPr sz="1100"/>
            </a:lvl1pPr>
          </a:lstStyle>
          <a:p>
            <a:endParaRPr lang="en-US" dirty="0"/>
          </a:p>
        </p:txBody>
      </p:sp>
      <p:sp>
        <p:nvSpPr>
          <p:cNvPr id="8" name="Picture Placeholder 5"/>
          <p:cNvSpPr>
            <a:spLocks noGrp="1"/>
          </p:cNvSpPr>
          <p:nvPr>
            <p:ph type="pic" sz="quarter" idx="14"/>
          </p:nvPr>
        </p:nvSpPr>
        <p:spPr>
          <a:xfrm>
            <a:off x="8770375" y="2590076"/>
            <a:ext cx="1082533" cy="1082533"/>
          </a:xfrm>
        </p:spPr>
        <p:txBody>
          <a:bodyPr>
            <a:normAutofit/>
          </a:bodyPr>
          <a:lstStyle>
            <a:lvl1pPr marL="0" indent="0">
              <a:buNone/>
              <a:defRPr sz="1100"/>
            </a:lvl1pPr>
          </a:lstStyle>
          <a:p>
            <a:endParaRPr lang="en-US" dirty="0"/>
          </a:p>
        </p:txBody>
      </p:sp>
      <p:sp>
        <p:nvSpPr>
          <p:cNvPr id="9" name="Picture Placeholder 5"/>
          <p:cNvSpPr>
            <a:spLocks noGrp="1"/>
          </p:cNvSpPr>
          <p:nvPr>
            <p:ph type="pic" sz="quarter" idx="15"/>
          </p:nvPr>
        </p:nvSpPr>
        <p:spPr>
          <a:xfrm>
            <a:off x="5694843" y="2610337"/>
            <a:ext cx="1082533" cy="1082533"/>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340448101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6024926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317" y="427703"/>
            <a:ext cx="3932237" cy="1069257"/>
          </a:xfrm>
        </p:spPr>
        <p:txBody>
          <a:bodyPr anchor="b"/>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5020956" y="2056683"/>
            <a:ext cx="6866244" cy="4181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74317" y="2057400"/>
            <a:ext cx="3932238" cy="41811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Text Placeholder 8"/>
          <p:cNvSpPr>
            <a:spLocks noGrp="1"/>
          </p:cNvSpPr>
          <p:nvPr>
            <p:ph type="body" sz="quarter" idx="10"/>
          </p:nvPr>
        </p:nvSpPr>
        <p:spPr>
          <a:xfrm>
            <a:off x="5020955" y="427703"/>
            <a:ext cx="5759757" cy="1069310"/>
          </a:xfrm>
        </p:spPr>
        <p:txBody>
          <a:bodyPr>
            <a:normAutofit/>
          </a:bodyPr>
          <a:lstStyle>
            <a:lvl1pPr marL="0" indent="0" algn="r">
              <a:buNone/>
              <a:defRPr sz="2000">
                <a:latin typeface="+mj-lt"/>
              </a:defRPr>
            </a:lvl1pPr>
          </a:lstStyle>
          <a:p>
            <a:pPr lvl="0"/>
            <a:r>
              <a:rPr lang="en-US" dirty="0" smtClean="0"/>
              <a:t>Edit Master text styles</a:t>
            </a:r>
          </a:p>
        </p:txBody>
      </p:sp>
    </p:spTree>
    <p:extLst>
      <p:ext uri="{BB962C8B-B14F-4D97-AF65-F5344CB8AC3E}">
        <p14:creationId xmlns:p14="http://schemas.microsoft.com/office/powerpoint/2010/main" val="362149099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7420660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66919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91530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2"/>
        <p:cNvGrpSpPr/>
        <p:nvPr/>
      </p:nvGrpSpPr>
      <p:grpSpPr>
        <a:xfrm>
          <a:off x="0" y="0"/>
          <a:ext cx="0" cy="0"/>
          <a:chOff x="0" y="0"/>
          <a:chExt cx="0" cy="0"/>
        </a:xfrm>
      </p:grpSpPr>
      <p:sp>
        <p:nvSpPr>
          <p:cNvPr id="23" name="Google Shape;23;p7"/>
          <p:cNvSpPr>
            <a:spLocks noGrp="1"/>
          </p:cNvSpPr>
          <p:nvPr>
            <p:ph type="pic" idx="2"/>
          </p:nvPr>
        </p:nvSpPr>
        <p:spPr>
          <a:xfrm>
            <a:off x="5846084" y="737151"/>
            <a:ext cx="5391243" cy="5383701"/>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4D4F40"/>
              </a:buClr>
              <a:buSzPts val="1200"/>
              <a:buFont typeface="Rokkitt"/>
              <a:buNone/>
              <a:defRPr sz="18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1505076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75778" y="2760307"/>
            <a:ext cx="5380776" cy="1325563"/>
          </a:xfrm>
        </p:spPr>
        <p:txBody>
          <a:bodyPr>
            <a:normAutofit/>
          </a:bodyPr>
          <a:lstStyle>
            <a:lvl1pPr algn="ctr">
              <a:defRPr sz="3600"/>
            </a:lvl1pPr>
          </a:lstStyle>
          <a:p>
            <a:r>
              <a:rPr lang="en-US" smtClean="0"/>
              <a:t>Click to edit Master title style</a:t>
            </a:r>
            <a:endParaRPr lang="en-US"/>
          </a:p>
        </p:txBody>
      </p:sp>
      <p:sp>
        <p:nvSpPr>
          <p:cNvPr id="8" name="Picture Placeholder 5"/>
          <p:cNvSpPr>
            <a:spLocks noGrp="1"/>
          </p:cNvSpPr>
          <p:nvPr>
            <p:ph type="pic" sz="quarter" idx="10"/>
          </p:nvPr>
        </p:nvSpPr>
        <p:spPr>
          <a:xfrm>
            <a:off x="3480366" y="1770217"/>
            <a:ext cx="560693" cy="560693"/>
          </a:xfrm>
        </p:spPr>
        <p:txBody>
          <a:bodyPr>
            <a:normAutofit/>
          </a:bodyPr>
          <a:lstStyle>
            <a:lvl1pPr marL="0" indent="0">
              <a:buNone/>
              <a:defRPr sz="1100"/>
            </a:lvl1pPr>
          </a:lstStyle>
          <a:p>
            <a:r>
              <a:rPr lang="en-US" smtClean="0"/>
              <a:t>Click icon to add picture</a:t>
            </a:r>
            <a:endParaRPr lang="en-US" dirty="0"/>
          </a:p>
        </p:txBody>
      </p:sp>
      <p:sp>
        <p:nvSpPr>
          <p:cNvPr id="10" name="Text Placeholder 9"/>
          <p:cNvSpPr>
            <a:spLocks noGrp="1"/>
          </p:cNvSpPr>
          <p:nvPr>
            <p:ph type="body" sz="quarter" idx="11"/>
          </p:nvPr>
        </p:nvSpPr>
        <p:spPr>
          <a:xfrm>
            <a:off x="976313" y="4410075"/>
            <a:ext cx="5380037" cy="1062038"/>
          </a:xfrm>
        </p:spPr>
        <p:txBody>
          <a:bodyPr>
            <a:noAutofit/>
          </a:bodyPr>
          <a:lstStyle>
            <a:lvl1pPr marL="0" indent="0">
              <a:buFontTx/>
              <a:buNone/>
              <a:defRPr sz="1800"/>
            </a:lvl1pPr>
            <a:lvl2pPr marL="457200" indent="0">
              <a:buFontTx/>
              <a:buNone/>
              <a:defRPr sz="1600"/>
            </a:lvl2pPr>
            <a:lvl3pPr marL="914400" indent="0">
              <a:buFontTx/>
              <a:buNone/>
              <a:defRPr sz="1400"/>
            </a:lvl3pPr>
            <a:lvl4pPr marL="1371600" indent="0">
              <a:buFontTx/>
              <a:buNone/>
              <a:defRPr sz="1200"/>
            </a:lvl4pPr>
            <a:lvl5pPr marL="1828800" indent="0">
              <a:buFontTx/>
              <a:buNone/>
              <a:defRPr sz="1200"/>
            </a:lvl5pPr>
          </a:lstStyle>
          <a:p>
            <a:pPr lvl="0"/>
            <a:r>
              <a:rPr lang="en-US" smtClean="0"/>
              <a:t>Edit Master text styles</a:t>
            </a:r>
          </a:p>
        </p:txBody>
      </p:sp>
    </p:spTree>
    <p:extLst>
      <p:ext uri="{BB962C8B-B14F-4D97-AF65-F5344CB8AC3E}">
        <p14:creationId xmlns:p14="http://schemas.microsoft.com/office/powerpoint/2010/main" val="370789862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61030" y="1388707"/>
            <a:ext cx="105156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258684121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932" y="660085"/>
            <a:ext cx="9485674"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970932" y="2120585"/>
            <a:ext cx="10252591" cy="39410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5"/>
          <p:cNvSpPr>
            <a:spLocks noGrp="1"/>
          </p:cNvSpPr>
          <p:nvPr>
            <p:ph type="pic" sz="quarter" idx="13"/>
          </p:nvPr>
        </p:nvSpPr>
        <p:spPr>
          <a:xfrm>
            <a:off x="10816956" y="958582"/>
            <a:ext cx="581088" cy="581088"/>
          </a:xfrm>
        </p:spPr>
        <p:txBody>
          <a:bodyPr>
            <a:normAutofit/>
          </a:bodyPr>
          <a:lstStyle>
            <a:lvl1pPr marL="0" indent="0">
              <a:buNone/>
              <a:defRPr sz="1100"/>
            </a:lvl1pPr>
          </a:lstStyle>
          <a:p>
            <a:r>
              <a:rPr lang="en-US" smtClean="0"/>
              <a:t>Click icon to add picture</a:t>
            </a:r>
            <a:endParaRPr lang="en-US" dirty="0"/>
          </a:p>
        </p:txBody>
      </p:sp>
    </p:spTree>
    <p:extLst>
      <p:ext uri="{BB962C8B-B14F-4D97-AF65-F5344CB8AC3E}">
        <p14:creationId xmlns:p14="http://schemas.microsoft.com/office/powerpoint/2010/main" val="44880187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7953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5383161"/>
            <a:ext cx="5642692" cy="1063162"/>
          </a:xfrm>
        </p:spPr>
        <p:txBody>
          <a:bodyPr/>
          <a:lstStyle>
            <a:lvl1pPr marL="0" indent="0">
              <a:buNone/>
              <a:defRPr sz="24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Text Placeholder 2"/>
          <p:cNvSpPr>
            <a:spLocks noGrp="1"/>
          </p:cNvSpPr>
          <p:nvPr>
            <p:ph type="body" idx="10"/>
          </p:nvPr>
        </p:nvSpPr>
        <p:spPr>
          <a:xfrm>
            <a:off x="6815226" y="5380448"/>
            <a:ext cx="4532224" cy="1063162"/>
          </a:xfrm>
        </p:spPr>
        <p:txBody>
          <a:bodyPr>
            <a:normAutofit/>
          </a:bodyPr>
          <a:lstStyle>
            <a:lvl1pPr marL="0" indent="0">
              <a:buNone/>
              <a:defRPr sz="1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8" name="Rectangle 7"/>
          <p:cNvSpPr/>
          <p:nvPr/>
        </p:nvSpPr>
        <p:spPr>
          <a:xfrm>
            <a:off x="6622025" y="5309410"/>
            <a:ext cx="45719" cy="11946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03253706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3"/>
          <p:cNvSpPr>
            <a:spLocks noGrp="1"/>
          </p:cNvSpPr>
          <p:nvPr>
            <p:ph type="body" sz="half" idx="10"/>
          </p:nvPr>
        </p:nvSpPr>
        <p:spPr>
          <a:xfrm>
            <a:off x="574317" y="2057400"/>
            <a:ext cx="3481489" cy="4181168"/>
          </a:xfrm>
        </p:spPr>
        <p:txBody>
          <a:bodyPr/>
          <a:lstStyle>
            <a:lvl1pPr marL="0" indent="0">
              <a:buNone/>
              <a:defRPr sz="1600" b="1">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0" name="Picture Placeholder 2"/>
          <p:cNvSpPr>
            <a:spLocks noGrp="1"/>
          </p:cNvSpPr>
          <p:nvPr>
            <p:ph type="pic" idx="1"/>
          </p:nvPr>
        </p:nvSpPr>
        <p:spPr>
          <a:xfrm>
            <a:off x="4506553" y="1176284"/>
            <a:ext cx="773369" cy="773369"/>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Picture Placeholder 5"/>
          <p:cNvSpPr>
            <a:spLocks noGrp="1"/>
          </p:cNvSpPr>
          <p:nvPr>
            <p:ph type="pic" sz="quarter" idx="11"/>
          </p:nvPr>
        </p:nvSpPr>
        <p:spPr>
          <a:xfrm>
            <a:off x="4506552" y="2954615"/>
            <a:ext cx="773369" cy="773369"/>
          </a:xfrm>
        </p:spPr>
        <p:txBody>
          <a:bodyPr>
            <a:normAutofit/>
          </a:bodyPr>
          <a:lstStyle>
            <a:lvl1pPr marL="0" indent="0">
              <a:buNone/>
              <a:defRPr sz="1100"/>
            </a:lvl1pPr>
          </a:lstStyle>
          <a:p>
            <a:r>
              <a:rPr lang="en-US" smtClean="0"/>
              <a:t>Click icon to add picture</a:t>
            </a:r>
            <a:endParaRPr lang="en-US" dirty="0"/>
          </a:p>
        </p:txBody>
      </p:sp>
      <p:sp>
        <p:nvSpPr>
          <p:cNvPr id="12" name="Picture Placeholder 7"/>
          <p:cNvSpPr>
            <a:spLocks noGrp="1"/>
          </p:cNvSpPr>
          <p:nvPr>
            <p:ph type="pic" sz="quarter" idx="12"/>
          </p:nvPr>
        </p:nvSpPr>
        <p:spPr>
          <a:xfrm>
            <a:off x="4506552" y="4716873"/>
            <a:ext cx="773369" cy="773369"/>
          </a:xfrm>
        </p:spPr>
        <p:txBody>
          <a:bodyPr>
            <a:normAutofit/>
          </a:bodyPr>
          <a:lstStyle>
            <a:lvl1pPr marL="0" indent="0">
              <a:buNone/>
              <a:defRPr sz="1100"/>
            </a:lvl1pPr>
          </a:lstStyle>
          <a:p>
            <a:r>
              <a:rPr lang="en-US" smtClean="0"/>
              <a:t>Click icon to add picture</a:t>
            </a:r>
            <a:endParaRPr lang="en-US" dirty="0"/>
          </a:p>
        </p:txBody>
      </p:sp>
      <p:sp>
        <p:nvSpPr>
          <p:cNvPr id="13" name="Text Placeholder 11"/>
          <p:cNvSpPr>
            <a:spLocks noGrp="1"/>
          </p:cNvSpPr>
          <p:nvPr>
            <p:ph type="body" sz="quarter" idx="13"/>
          </p:nvPr>
        </p:nvSpPr>
        <p:spPr>
          <a:xfrm>
            <a:off x="5966336" y="1176284"/>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1"/>
          <p:cNvSpPr>
            <a:spLocks noGrp="1"/>
          </p:cNvSpPr>
          <p:nvPr>
            <p:ph type="body" sz="quarter" idx="14"/>
          </p:nvPr>
        </p:nvSpPr>
        <p:spPr>
          <a:xfrm>
            <a:off x="5966336" y="2943429"/>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1"/>
          <p:cNvSpPr>
            <a:spLocks noGrp="1"/>
          </p:cNvSpPr>
          <p:nvPr>
            <p:ph type="body" sz="quarter" idx="15"/>
          </p:nvPr>
        </p:nvSpPr>
        <p:spPr>
          <a:xfrm>
            <a:off x="5966336" y="4716873"/>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a:xfrm>
            <a:off x="574317" y="365125"/>
            <a:ext cx="3481489" cy="1375185"/>
          </a:xfrm>
        </p:spPr>
        <p:txBody>
          <a:bodyPr>
            <a:noAutofit/>
          </a:bodyPr>
          <a:lstStyle>
            <a:lvl1pPr>
              <a:defRPr sz="32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1973593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602" y="457200"/>
            <a:ext cx="3932237" cy="1600200"/>
          </a:xfrm>
        </p:spPr>
        <p:txBody>
          <a:bodyPr anchor="b"/>
          <a:lstStyle>
            <a:lvl1pPr>
              <a:defRPr sz="3200">
                <a:solidFill>
                  <a:schemeClr val="bg1">
                    <a:lumMod val="95000"/>
                  </a:schemeClr>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556997" y="666750"/>
            <a:ext cx="640080" cy="640080"/>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64602" y="2057399"/>
            <a:ext cx="3932237" cy="4299155"/>
          </a:xfr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Picture Placeholder 5"/>
          <p:cNvSpPr>
            <a:spLocks noGrp="1"/>
          </p:cNvSpPr>
          <p:nvPr>
            <p:ph type="pic" sz="quarter" idx="10"/>
          </p:nvPr>
        </p:nvSpPr>
        <p:spPr>
          <a:xfrm>
            <a:off x="4556997" y="2301160"/>
            <a:ext cx="640080" cy="640080"/>
          </a:xfrm>
        </p:spPr>
        <p:txBody>
          <a:bodyPr>
            <a:normAutofit/>
          </a:bodyPr>
          <a:lstStyle>
            <a:lvl1pPr marL="0" indent="0">
              <a:buNone/>
              <a:defRPr sz="1100"/>
            </a:lvl1pPr>
          </a:lstStyle>
          <a:p>
            <a:r>
              <a:rPr lang="en-US" smtClean="0"/>
              <a:t>Click icon to add picture</a:t>
            </a:r>
            <a:endParaRPr lang="en-US" dirty="0"/>
          </a:p>
        </p:txBody>
      </p:sp>
      <p:sp>
        <p:nvSpPr>
          <p:cNvPr id="8" name="Picture Placeholder 7"/>
          <p:cNvSpPr>
            <a:spLocks noGrp="1"/>
          </p:cNvSpPr>
          <p:nvPr>
            <p:ph type="pic" sz="quarter" idx="11"/>
          </p:nvPr>
        </p:nvSpPr>
        <p:spPr>
          <a:xfrm>
            <a:off x="4556997" y="3908377"/>
            <a:ext cx="640080" cy="640080"/>
          </a:xfrm>
        </p:spPr>
        <p:txBody>
          <a:bodyPr>
            <a:normAutofit/>
          </a:bodyPr>
          <a:lstStyle>
            <a:lvl1pPr marL="0" indent="0">
              <a:buNone/>
              <a:defRPr sz="1100"/>
            </a:lvl1pPr>
          </a:lstStyle>
          <a:p>
            <a:r>
              <a:rPr lang="en-US" smtClean="0"/>
              <a:t>Click icon to add picture</a:t>
            </a:r>
            <a:endParaRPr lang="en-US" dirty="0"/>
          </a:p>
        </p:txBody>
      </p:sp>
      <p:sp>
        <p:nvSpPr>
          <p:cNvPr id="10" name="Picture Placeholder 9"/>
          <p:cNvSpPr>
            <a:spLocks noGrp="1"/>
          </p:cNvSpPr>
          <p:nvPr>
            <p:ph type="pic" sz="quarter" idx="12"/>
          </p:nvPr>
        </p:nvSpPr>
        <p:spPr>
          <a:xfrm>
            <a:off x="4556997" y="5544629"/>
            <a:ext cx="640080" cy="640080"/>
          </a:xfrm>
        </p:spPr>
        <p:txBody>
          <a:bodyPr>
            <a:normAutofit/>
          </a:bodyPr>
          <a:lstStyle>
            <a:lvl1pPr marL="0" indent="0">
              <a:buNone/>
              <a:defRPr sz="1100"/>
            </a:lvl1pPr>
          </a:lstStyle>
          <a:p>
            <a:r>
              <a:rPr lang="en-US" smtClean="0"/>
              <a:t>Click icon to add picture</a:t>
            </a:r>
            <a:endParaRPr lang="en-US"/>
          </a:p>
        </p:txBody>
      </p:sp>
      <p:sp>
        <p:nvSpPr>
          <p:cNvPr id="12" name="Text Placeholder 11"/>
          <p:cNvSpPr>
            <a:spLocks noGrp="1"/>
          </p:cNvSpPr>
          <p:nvPr>
            <p:ph type="body" sz="quarter" idx="13"/>
          </p:nvPr>
        </p:nvSpPr>
        <p:spPr>
          <a:xfrm>
            <a:off x="6164263" y="66675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1"/>
          <p:cNvSpPr>
            <a:spLocks noGrp="1"/>
          </p:cNvSpPr>
          <p:nvPr>
            <p:ph type="body" sz="quarter" idx="14"/>
          </p:nvPr>
        </p:nvSpPr>
        <p:spPr>
          <a:xfrm>
            <a:off x="6164263" y="230116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1"/>
          <p:cNvSpPr>
            <a:spLocks noGrp="1"/>
          </p:cNvSpPr>
          <p:nvPr>
            <p:ph type="body" sz="quarter" idx="15"/>
          </p:nvPr>
        </p:nvSpPr>
        <p:spPr>
          <a:xfrm>
            <a:off x="6164263" y="3921282"/>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1"/>
          <p:cNvSpPr>
            <a:spLocks noGrp="1"/>
          </p:cNvSpPr>
          <p:nvPr>
            <p:ph type="body" sz="quarter" idx="16"/>
          </p:nvPr>
        </p:nvSpPr>
        <p:spPr>
          <a:xfrm>
            <a:off x="6164263" y="5544629"/>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6463954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FFFF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696064"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5" name="Content Placeholder 2"/>
          <p:cNvSpPr>
            <a:spLocks noGrp="1"/>
          </p:cNvSpPr>
          <p:nvPr>
            <p:ph sz="half" idx="10"/>
          </p:nvPr>
        </p:nvSpPr>
        <p:spPr>
          <a:xfrm>
            <a:off x="4820264" y="4571997"/>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6" name="Content Placeholder 2"/>
          <p:cNvSpPr>
            <a:spLocks noGrp="1"/>
          </p:cNvSpPr>
          <p:nvPr>
            <p:ph sz="half" idx="11"/>
          </p:nvPr>
        </p:nvSpPr>
        <p:spPr>
          <a:xfrm>
            <a:off x="8003457"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7" name="Picture Placeholder 5"/>
          <p:cNvSpPr>
            <a:spLocks noGrp="1"/>
          </p:cNvSpPr>
          <p:nvPr>
            <p:ph type="pic" sz="quarter" idx="13"/>
          </p:nvPr>
        </p:nvSpPr>
        <p:spPr>
          <a:xfrm>
            <a:off x="2619311" y="2625149"/>
            <a:ext cx="1082533" cy="1082533"/>
          </a:xfrm>
        </p:spPr>
        <p:txBody>
          <a:bodyPr>
            <a:normAutofit/>
          </a:bodyPr>
          <a:lstStyle>
            <a:lvl1pPr marL="0" indent="0">
              <a:buNone/>
              <a:defRPr sz="1100"/>
            </a:lvl1pPr>
          </a:lstStyle>
          <a:p>
            <a:r>
              <a:rPr lang="en-US" smtClean="0"/>
              <a:t>Click icon to add picture</a:t>
            </a:r>
            <a:endParaRPr lang="en-US" dirty="0"/>
          </a:p>
        </p:txBody>
      </p:sp>
      <p:sp>
        <p:nvSpPr>
          <p:cNvPr id="8" name="Picture Placeholder 5"/>
          <p:cNvSpPr>
            <a:spLocks noGrp="1"/>
          </p:cNvSpPr>
          <p:nvPr>
            <p:ph type="pic" sz="quarter" idx="14"/>
          </p:nvPr>
        </p:nvSpPr>
        <p:spPr>
          <a:xfrm>
            <a:off x="8770375" y="2590076"/>
            <a:ext cx="1082533" cy="1082533"/>
          </a:xfrm>
        </p:spPr>
        <p:txBody>
          <a:bodyPr>
            <a:normAutofit/>
          </a:bodyPr>
          <a:lstStyle>
            <a:lvl1pPr marL="0" indent="0">
              <a:buNone/>
              <a:defRPr sz="1100"/>
            </a:lvl1pPr>
          </a:lstStyle>
          <a:p>
            <a:r>
              <a:rPr lang="en-US" smtClean="0"/>
              <a:t>Click icon to add picture</a:t>
            </a:r>
            <a:endParaRPr lang="en-US" dirty="0"/>
          </a:p>
        </p:txBody>
      </p:sp>
      <p:sp>
        <p:nvSpPr>
          <p:cNvPr id="9" name="Picture Placeholder 5"/>
          <p:cNvSpPr>
            <a:spLocks noGrp="1"/>
          </p:cNvSpPr>
          <p:nvPr>
            <p:ph type="pic" sz="quarter" idx="15"/>
          </p:nvPr>
        </p:nvSpPr>
        <p:spPr>
          <a:xfrm>
            <a:off x="5694843" y="2610337"/>
            <a:ext cx="1082533" cy="1082533"/>
          </a:xfrm>
        </p:spPr>
        <p:txBody>
          <a:bodyPr>
            <a:normAutofit/>
          </a:bodyPr>
          <a:lstStyle>
            <a:lvl1pPr marL="0" indent="0">
              <a:buNone/>
              <a:defRPr sz="1100"/>
            </a:lvl1pPr>
          </a:lstStyle>
          <a:p>
            <a:r>
              <a:rPr lang="en-US" smtClean="0"/>
              <a:t>Click icon to add picture</a:t>
            </a:r>
            <a:endParaRPr lang="en-US" dirty="0"/>
          </a:p>
        </p:txBody>
      </p:sp>
    </p:spTree>
    <p:extLst>
      <p:ext uri="{BB962C8B-B14F-4D97-AF65-F5344CB8AC3E}">
        <p14:creationId xmlns:p14="http://schemas.microsoft.com/office/powerpoint/2010/main" val="377152239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521221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317" y="427703"/>
            <a:ext cx="3932237" cy="1069257"/>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020956" y="2056683"/>
            <a:ext cx="6866244" cy="4181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317" y="2057400"/>
            <a:ext cx="3932238" cy="41811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Text Placeholder 8"/>
          <p:cNvSpPr>
            <a:spLocks noGrp="1"/>
          </p:cNvSpPr>
          <p:nvPr>
            <p:ph type="body" sz="quarter" idx="10"/>
          </p:nvPr>
        </p:nvSpPr>
        <p:spPr>
          <a:xfrm>
            <a:off x="5020955" y="427703"/>
            <a:ext cx="5759757" cy="1069310"/>
          </a:xfrm>
        </p:spPr>
        <p:txBody>
          <a:bodyPr>
            <a:normAutofit/>
          </a:bodyPr>
          <a:lstStyle>
            <a:lvl1pPr marL="0" indent="0" algn="r">
              <a:buNone/>
              <a:defRPr sz="2000">
                <a:latin typeface="+mj-lt"/>
              </a:defRPr>
            </a:lvl1pPr>
          </a:lstStyle>
          <a:p>
            <a:pPr lvl="0"/>
            <a:r>
              <a:rPr lang="en-US" smtClean="0"/>
              <a:t>Edit Master text styles</a:t>
            </a:r>
          </a:p>
        </p:txBody>
      </p:sp>
    </p:spTree>
    <p:extLst>
      <p:ext uri="{BB962C8B-B14F-4D97-AF65-F5344CB8AC3E}">
        <p14:creationId xmlns:p14="http://schemas.microsoft.com/office/powerpoint/2010/main" val="326069692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328606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186465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lgn="ctr">
              <a:spcBef>
                <a:spcPts val="0"/>
              </a:spcBef>
              <a:spcAft>
                <a:spcPts val="0"/>
              </a:spcAft>
              <a:buSzPts val="2800"/>
              <a:buNone/>
              <a:defRPr>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mtClean="0"/>
              <a:t>Click to edit Master title style</a:t>
            </a:r>
            <a:endParaRPr dirty="0"/>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pPr lvl="0"/>
            <a:r>
              <a:rPr lang="en-US" smtClean="0"/>
              <a:t>Edit Master text styles</a:t>
            </a: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715C0241-75FE-4CAF-8236-92D2FE1776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779875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E8190-666F-4C66-85A5-16CC9C7EB700}" type="datetimeFigureOut">
              <a:rPr lang="en-US" smtClean="0">
                <a:solidFill>
                  <a:prstClr val="black">
                    <a:tint val="75000"/>
                  </a:prstClr>
                </a:solidFill>
              </a:rPr>
              <a:pPr/>
              <a:t>7/3/2020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E8A19C-A31C-4CA5-B8C2-B1244BC647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71536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SLIDE">
  <p:cSld name="BLANK SLIDE">
    <p:bg>
      <p:bgPr>
        <a:noFill/>
        <a:effectLst/>
      </p:bgPr>
    </p:bg>
    <p:spTree>
      <p:nvGrpSpPr>
        <p:cNvPr id="1" name="Shape 113"/>
        <p:cNvGrpSpPr/>
        <p:nvPr/>
      </p:nvGrpSpPr>
      <p:grpSpPr>
        <a:xfrm>
          <a:off x="0" y="0"/>
          <a:ext cx="0" cy="0"/>
          <a:chOff x="0" y="0"/>
          <a:chExt cx="0" cy="0"/>
        </a:xfrm>
      </p:grpSpPr>
    </p:spTree>
    <p:extLst>
      <p:ext uri="{BB962C8B-B14F-4D97-AF65-F5344CB8AC3E}">
        <p14:creationId xmlns:p14="http://schemas.microsoft.com/office/powerpoint/2010/main" val="25134126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3"/>
        <p:cNvGrpSpPr/>
        <p:nvPr/>
      </p:nvGrpSpPr>
      <p:grpSpPr>
        <a:xfrm>
          <a:off x="0" y="0"/>
          <a:ext cx="0" cy="0"/>
          <a:chOff x="0" y="0"/>
          <a:chExt cx="0" cy="0"/>
        </a:xfrm>
      </p:grpSpPr>
      <p:sp>
        <p:nvSpPr>
          <p:cNvPr id="114" name="Google Shape;114;p24"/>
          <p:cNvSpPr>
            <a:spLocks noGrp="1"/>
          </p:cNvSpPr>
          <p:nvPr>
            <p:ph type="pic" idx="2"/>
          </p:nvPr>
        </p:nvSpPr>
        <p:spPr>
          <a:xfrm>
            <a:off x="5846084" y="737151"/>
            <a:ext cx="5391300" cy="53835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4D4F40"/>
              </a:buClr>
              <a:buSzPts val="1600"/>
              <a:buFont typeface="Rokkitt"/>
              <a:buNone/>
              <a:defRPr sz="18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18136233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31714402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type="blank">
  <p:cSld name="BACKGROUND">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579579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
        <p:cNvGrpSpPr/>
        <p:nvPr/>
      </p:nvGrpSpPr>
      <p:grpSpPr>
        <a:xfrm>
          <a:off x="0" y="0"/>
          <a:ext cx="0" cy="0"/>
          <a:chOff x="0" y="0"/>
          <a:chExt cx="0" cy="0"/>
        </a:xfrm>
      </p:grpSpPr>
      <p:sp>
        <p:nvSpPr>
          <p:cNvPr id="11" name="Google Shape;11;p4"/>
          <p:cNvSpPr txBox="1">
            <a:spLocks noGrp="1"/>
          </p:cNvSpPr>
          <p:nvPr>
            <p:ph type="title"/>
          </p:nvPr>
        </p:nvSpPr>
        <p:spPr>
          <a:xfrm>
            <a:off x="2172467" y="975267"/>
            <a:ext cx="8377600" cy="1669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700"/>
              <a:buFont typeface="Open Sans"/>
              <a:buNone/>
              <a:defRPr>
                <a:latin typeface="Open Sans"/>
                <a:ea typeface="Open Sans"/>
                <a:cs typeface="Open Sans"/>
                <a:sym typeface="Open Sans"/>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Tree>
    <p:extLst>
      <p:ext uri="{BB962C8B-B14F-4D97-AF65-F5344CB8AC3E}">
        <p14:creationId xmlns:p14="http://schemas.microsoft.com/office/powerpoint/2010/main" val="30348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Two Content" type="twoObj">
  <p:cSld name="1_Two Content">
    <p:spTree>
      <p:nvGrpSpPr>
        <p:cNvPr id="1" name="Shape 15"/>
        <p:cNvGrpSpPr/>
        <p:nvPr/>
      </p:nvGrpSpPr>
      <p:grpSpPr>
        <a:xfrm>
          <a:off x="0" y="0"/>
          <a:ext cx="0" cy="0"/>
          <a:chOff x="0" y="0"/>
          <a:chExt cx="0" cy="0"/>
        </a:xfrm>
      </p:grpSpPr>
      <p:sp>
        <p:nvSpPr>
          <p:cNvPr id="16" name="Google Shape;16;p6"/>
          <p:cNvSpPr txBox="1">
            <a:spLocks noGrp="1"/>
          </p:cNvSpPr>
          <p:nvPr>
            <p:ph type="title"/>
          </p:nvPr>
        </p:nvSpPr>
        <p:spPr>
          <a:xfrm>
            <a:off x="2172467" y="975267"/>
            <a:ext cx="8377600" cy="1669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700"/>
              <a:buFont typeface="Open Sans"/>
              <a:buNone/>
              <a:defRPr>
                <a:latin typeface="Open Sans"/>
                <a:ea typeface="Open Sans"/>
                <a:cs typeface="Open Sans"/>
                <a:sym typeface="Open Sans"/>
              </a:defRPr>
            </a:lvl1pPr>
            <a:lvl2pPr lvl="1" algn="l">
              <a:lnSpc>
                <a:spcPct val="100000"/>
              </a:lnSpc>
              <a:spcBef>
                <a:spcPts val="0"/>
              </a:spcBef>
              <a:spcAft>
                <a:spcPts val="0"/>
              </a:spcAft>
              <a:buSzPts val="700"/>
              <a:buFont typeface="Open Sans"/>
              <a:buNone/>
              <a:defRPr>
                <a:latin typeface="Open Sans"/>
                <a:ea typeface="Open Sans"/>
                <a:cs typeface="Open Sans"/>
                <a:sym typeface="Open Sans"/>
              </a:defRPr>
            </a:lvl2pPr>
            <a:lvl3pPr lvl="2" algn="l">
              <a:lnSpc>
                <a:spcPct val="100000"/>
              </a:lnSpc>
              <a:spcBef>
                <a:spcPts val="0"/>
              </a:spcBef>
              <a:spcAft>
                <a:spcPts val="0"/>
              </a:spcAft>
              <a:buSzPts val="700"/>
              <a:buFont typeface="Open Sans"/>
              <a:buNone/>
              <a:defRPr>
                <a:latin typeface="Open Sans"/>
                <a:ea typeface="Open Sans"/>
                <a:cs typeface="Open Sans"/>
                <a:sym typeface="Open Sans"/>
              </a:defRPr>
            </a:lvl3pPr>
            <a:lvl4pPr lvl="3" algn="l">
              <a:lnSpc>
                <a:spcPct val="100000"/>
              </a:lnSpc>
              <a:spcBef>
                <a:spcPts val="0"/>
              </a:spcBef>
              <a:spcAft>
                <a:spcPts val="0"/>
              </a:spcAft>
              <a:buSzPts val="700"/>
              <a:buFont typeface="Open Sans"/>
              <a:buNone/>
              <a:defRPr>
                <a:latin typeface="Open Sans"/>
                <a:ea typeface="Open Sans"/>
                <a:cs typeface="Open Sans"/>
                <a:sym typeface="Open Sans"/>
              </a:defRPr>
            </a:lvl4pPr>
            <a:lvl5pPr lvl="4" algn="l">
              <a:lnSpc>
                <a:spcPct val="100000"/>
              </a:lnSpc>
              <a:spcBef>
                <a:spcPts val="0"/>
              </a:spcBef>
              <a:spcAft>
                <a:spcPts val="0"/>
              </a:spcAft>
              <a:buSzPts val="700"/>
              <a:buFont typeface="Open Sans"/>
              <a:buNone/>
              <a:defRPr>
                <a:latin typeface="Open Sans"/>
                <a:ea typeface="Open Sans"/>
                <a:cs typeface="Open Sans"/>
                <a:sym typeface="Open Sans"/>
              </a:defRPr>
            </a:lvl5pPr>
            <a:lvl6pPr lvl="5" algn="l">
              <a:lnSpc>
                <a:spcPct val="100000"/>
              </a:lnSpc>
              <a:spcBef>
                <a:spcPts val="0"/>
              </a:spcBef>
              <a:spcAft>
                <a:spcPts val="0"/>
              </a:spcAft>
              <a:buSzPts val="700"/>
              <a:buFont typeface="Open Sans"/>
              <a:buNone/>
              <a:defRPr>
                <a:latin typeface="Open Sans"/>
                <a:ea typeface="Open Sans"/>
                <a:cs typeface="Open Sans"/>
                <a:sym typeface="Open Sans"/>
              </a:defRPr>
            </a:lvl6pPr>
            <a:lvl7pPr lvl="6" algn="l">
              <a:lnSpc>
                <a:spcPct val="100000"/>
              </a:lnSpc>
              <a:spcBef>
                <a:spcPts val="0"/>
              </a:spcBef>
              <a:spcAft>
                <a:spcPts val="0"/>
              </a:spcAft>
              <a:buSzPts val="700"/>
              <a:buFont typeface="Open Sans"/>
              <a:buNone/>
              <a:defRPr>
                <a:latin typeface="Open Sans"/>
                <a:ea typeface="Open Sans"/>
                <a:cs typeface="Open Sans"/>
                <a:sym typeface="Open Sans"/>
              </a:defRPr>
            </a:lvl7pPr>
            <a:lvl8pPr lvl="7" algn="l">
              <a:lnSpc>
                <a:spcPct val="100000"/>
              </a:lnSpc>
              <a:spcBef>
                <a:spcPts val="0"/>
              </a:spcBef>
              <a:spcAft>
                <a:spcPts val="0"/>
              </a:spcAft>
              <a:buSzPts val="700"/>
              <a:buFont typeface="Open Sans"/>
              <a:buNone/>
              <a:defRPr>
                <a:latin typeface="Open Sans"/>
                <a:ea typeface="Open Sans"/>
                <a:cs typeface="Open Sans"/>
                <a:sym typeface="Open Sans"/>
              </a:defRPr>
            </a:lvl8pPr>
            <a:lvl9pPr lvl="8" algn="l">
              <a:lnSpc>
                <a:spcPct val="100000"/>
              </a:lnSpc>
              <a:spcBef>
                <a:spcPts val="0"/>
              </a:spcBef>
              <a:spcAft>
                <a:spcPts val="0"/>
              </a:spcAft>
              <a:buSzPts val="700"/>
              <a:buFont typeface="Open Sans"/>
              <a:buNone/>
              <a:defRPr>
                <a:latin typeface="Open Sans"/>
                <a:ea typeface="Open Sans"/>
                <a:cs typeface="Open Sans"/>
                <a:sym typeface="Open Sans"/>
              </a:defRPr>
            </a:lvl9pPr>
          </a:lstStyle>
          <a:p>
            <a:endParaRPr/>
          </a:p>
        </p:txBody>
      </p:sp>
      <p:sp>
        <p:nvSpPr>
          <p:cNvPr id="17" name="Google Shape;17;p6"/>
          <p:cNvSpPr txBox="1">
            <a:spLocks noGrp="1"/>
          </p:cNvSpPr>
          <p:nvPr>
            <p:ph type="body" idx="1"/>
          </p:nvPr>
        </p:nvSpPr>
        <p:spPr>
          <a:xfrm>
            <a:off x="838200" y="1825625"/>
            <a:ext cx="5181600" cy="4351339"/>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1pPr>
            <a:lvl2pPr marL="1219170" lvl="1"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2pPr>
            <a:lvl3pPr marL="1828754" lvl="2"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3pPr>
            <a:lvl4pPr marL="2438339" lvl="3"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4pPr>
            <a:lvl5pPr marL="3047924" lvl="4"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5pPr>
            <a:lvl6pPr marL="3657509" lvl="5"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6pPr>
            <a:lvl7pPr marL="4267093" lvl="6"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7pPr>
            <a:lvl8pPr marL="4876678" lvl="7"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8pPr>
            <a:lvl9pPr marL="5486263" lvl="8"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9pPr>
          </a:lstStyle>
          <a:p>
            <a:endParaRPr/>
          </a:p>
        </p:txBody>
      </p:sp>
      <p:sp>
        <p:nvSpPr>
          <p:cNvPr id="18" name="Google Shape;18;p6"/>
          <p:cNvSpPr txBox="1">
            <a:spLocks noGrp="1"/>
          </p:cNvSpPr>
          <p:nvPr>
            <p:ph type="body" idx="2"/>
          </p:nvPr>
        </p:nvSpPr>
        <p:spPr>
          <a:xfrm>
            <a:off x="6172200" y="1825625"/>
            <a:ext cx="5181600" cy="4351339"/>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1pPr>
            <a:lvl2pPr marL="1219170" lvl="1"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2pPr>
            <a:lvl3pPr marL="1828754" lvl="2"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3pPr>
            <a:lvl4pPr marL="2438339" lvl="3"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4pPr>
            <a:lvl5pPr marL="3047924" lvl="4"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5pPr>
            <a:lvl6pPr marL="3657509" lvl="5"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6pPr>
            <a:lvl7pPr marL="4267093" lvl="6"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7pPr>
            <a:lvl8pPr marL="4876678" lvl="7"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8pPr>
            <a:lvl9pPr marL="5486263" lvl="8"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9pPr>
          </a:lstStyle>
          <a:p>
            <a:endParaRPr/>
          </a:p>
        </p:txBody>
      </p:sp>
      <p:sp>
        <p:nvSpPr>
          <p:cNvPr id="19" name="Google Shape;19;p6"/>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pPr>
              <a:buClr>
                <a:srgbClr val="000000"/>
              </a:buClr>
              <a:buFont typeface="Arial"/>
              <a:buNone/>
            </a:pPr>
            <a:endParaRPr kern="0"/>
          </a:p>
        </p:txBody>
      </p:sp>
      <p:sp>
        <p:nvSpPr>
          <p:cNvPr id="20" name="Google Shape;20;p6"/>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pPr>
              <a:buClr>
                <a:srgbClr val="000000"/>
              </a:buClr>
              <a:buFont typeface="Arial"/>
              <a:buNone/>
            </a:pPr>
            <a:endParaRPr kern="0"/>
          </a:p>
        </p:txBody>
      </p:sp>
      <p:sp>
        <p:nvSpPr>
          <p:cNvPr id="21" name="Google Shape;21;p6"/>
          <p:cNvSpPr txBox="1">
            <a:spLocks noGrp="1"/>
          </p:cNvSpPr>
          <p:nvPr>
            <p:ph type="sldNum" idx="12"/>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Tree>
    <p:extLst>
      <p:ext uri="{BB962C8B-B14F-4D97-AF65-F5344CB8AC3E}">
        <p14:creationId xmlns:p14="http://schemas.microsoft.com/office/powerpoint/2010/main" val="8173267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2"/>
        <p:cNvGrpSpPr/>
        <p:nvPr/>
      </p:nvGrpSpPr>
      <p:grpSpPr>
        <a:xfrm>
          <a:off x="0" y="0"/>
          <a:ext cx="0" cy="0"/>
          <a:chOff x="0" y="0"/>
          <a:chExt cx="0" cy="0"/>
        </a:xfrm>
      </p:grpSpPr>
      <p:sp>
        <p:nvSpPr>
          <p:cNvPr id="23" name="Google Shape;23;p7"/>
          <p:cNvSpPr>
            <a:spLocks noGrp="1"/>
          </p:cNvSpPr>
          <p:nvPr>
            <p:ph type="pic" idx="2"/>
          </p:nvPr>
        </p:nvSpPr>
        <p:spPr>
          <a:xfrm>
            <a:off x="5846084" y="737151"/>
            <a:ext cx="5391243" cy="5383701"/>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4D4F40"/>
              </a:buClr>
              <a:buSzPts val="1200"/>
              <a:buFont typeface="Rokkitt"/>
              <a:buNone/>
              <a:defRPr sz="18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4577569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831851" y="795341"/>
            <a:ext cx="10515600" cy="2852737"/>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700"/>
              <a:buNone/>
              <a:defRPr sz="6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6" name="Google Shape;26;p8"/>
          <p:cNvSpPr txBox="1">
            <a:spLocks noGrp="1"/>
          </p:cNvSpPr>
          <p:nvPr>
            <p:ph type="body" idx="1"/>
          </p:nvPr>
        </p:nvSpPr>
        <p:spPr>
          <a:xfrm>
            <a:off x="831851" y="5383161"/>
            <a:ext cx="5642692" cy="1063163"/>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2400" b="1">
                <a:solidFill>
                  <a:srgbClr val="0C0C0C"/>
                </a:solidFill>
              </a:defRPr>
            </a:lvl1pPr>
            <a:lvl2pPr marL="1219170" lvl="1" indent="-304792" algn="l">
              <a:lnSpc>
                <a:spcPct val="100000"/>
              </a:lnSpc>
              <a:spcBef>
                <a:spcPts val="0"/>
              </a:spcBef>
              <a:spcAft>
                <a:spcPts val="0"/>
              </a:spcAft>
              <a:buSzPts val="1200"/>
              <a:buNone/>
              <a:defRPr sz="2000">
                <a:solidFill>
                  <a:srgbClr val="888888"/>
                </a:solidFill>
              </a:defRPr>
            </a:lvl2pPr>
            <a:lvl3pPr marL="1828754" lvl="2" indent="-304792" algn="l">
              <a:lnSpc>
                <a:spcPct val="100000"/>
              </a:lnSpc>
              <a:spcBef>
                <a:spcPts val="0"/>
              </a:spcBef>
              <a:spcAft>
                <a:spcPts val="0"/>
              </a:spcAft>
              <a:buSzPts val="1200"/>
              <a:buNone/>
              <a:defRPr sz="1800">
                <a:solidFill>
                  <a:srgbClr val="888888"/>
                </a:solidFill>
              </a:defRPr>
            </a:lvl3pPr>
            <a:lvl4pPr marL="2438339" lvl="3" indent="-304792" algn="l">
              <a:lnSpc>
                <a:spcPct val="100000"/>
              </a:lnSpc>
              <a:spcBef>
                <a:spcPts val="0"/>
              </a:spcBef>
              <a:spcAft>
                <a:spcPts val="0"/>
              </a:spcAft>
              <a:buSzPts val="1200"/>
              <a:buNone/>
              <a:defRPr sz="1600">
                <a:solidFill>
                  <a:srgbClr val="888888"/>
                </a:solidFill>
              </a:defRPr>
            </a:lvl4pPr>
            <a:lvl5pPr marL="3047924" lvl="4" indent="-304792" algn="l">
              <a:lnSpc>
                <a:spcPct val="100000"/>
              </a:lnSpc>
              <a:spcBef>
                <a:spcPts val="0"/>
              </a:spcBef>
              <a:spcAft>
                <a:spcPts val="0"/>
              </a:spcAft>
              <a:buSzPts val="1200"/>
              <a:buNone/>
              <a:defRPr sz="1600">
                <a:solidFill>
                  <a:srgbClr val="888888"/>
                </a:solidFill>
              </a:defRPr>
            </a:lvl5pPr>
            <a:lvl6pPr marL="3657509" lvl="5" indent="-304792" algn="l">
              <a:lnSpc>
                <a:spcPct val="100000"/>
              </a:lnSpc>
              <a:spcBef>
                <a:spcPts val="0"/>
              </a:spcBef>
              <a:spcAft>
                <a:spcPts val="0"/>
              </a:spcAft>
              <a:buSzPts val="1200"/>
              <a:buNone/>
              <a:defRPr sz="1600">
                <a:solidFill>
                  <a:srgbClr val="888888"/>
                </a:solidFill>
              </a:defRPr>
            </a:lvl6pPr>
            <a:lvl7pPr marL="4267093" lvl="6" indent="-304792" algn="l">
              <a:lnSpc>
                <a:spcPct val="100000"/>
              </a:lnSpc>
              <a:spcBef>
                <a:spcPts val="0"/>
              </a:spcBef>
              <a:spcAft>
                <a:spcPts val="0"/>
              </a:spcAft>
              <a:buSzPts val="1200"/>
              <a:buNone/>
              <a:defRPr sz="1600">
                <a:solidFill>
                  <a:srgbClr val="888888"/>
                </a:solidFill>
              </a:defRPr>
            </a:lvl7pPr>
            <a:lvl8pPr marL="4876678" lvl="7" indent="-304792" algn="l">
              <a:lnSpc>
                <a:spcPct val="100000"/>
              </a:lnSpc>
              <a:spcBef>
                <a:spcPts val="0"/>
              </a:spcBef>
              <a:spcAft>
                <a:spcPts val="0"/>
              </a:spcAft>
              <a:buSzPts val="1200"/>
              <a:buNone/>
              <a:defRPr sz="1600">
                <a:solidFill>
                  <a:srgbClr val="888888"/>
                </a:solidFill>
              </a:defRPr>
            </a:lvl8pPr>
            <a:lvl9pPr marL="5486263" lvl="8" indent="-304792" algn="l">
              <a:lnSpc>
                <a:spcPct val="100000"/>
              </a:lnSpc>
              <a:spcBef>
                <a:spcPts val="0"/>
              </a:spcBef>
              <a:spcAft>
                <a:spcPts val="0"/>
              </a:spcAft>
              <a:buSzPts val="1200"/>
              <a:buNone/>
              <a:defRPr sz="1600">
                <a:solidFill>
                  <a:srgbClr val="888888"/>
                </a:solidFill>
              </a:defRPr>
            </a:lvl9pPr>
          </a:lstStyle>
          <a:p>
            <a:endParaRPr/>
          </a:p>
        </p:txBody>
      </p:sp>
      <p:sp>
        <p:nvSpPr>
          <p:cNvPr id="27" name="Google Shape;27;p8"/>
          <p:cNvSpPr txBox="1">
            <a:spLocks noGrp="1"/>
          </p:cNvSpPr>
          <p:nvPr>
            <p:ph type="body" idx="2"/>
          </p:nvPr>
        </p:nvSpPr>
        <p:spPr>
          <a:xfrm>
            <a:off x="6815225" y="5380448"/>
            <a:ext cx="4532224" cy="1063163"/>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SzPts val="1200"/>
              <a:buNone/>
              <a:defRPr sz="2000">
                <a:solidFill>
                  <a:srgbClr val="888888"/>
                </a:solidFill>
              </a:defRPr>
            </a:lvl2pPr>
            <a:lvl3pPr marL="1828754" lvl="2" indent="-304792" algn="l">
              <a:lnSpc>
                <a:spcPct val="100000"/>
              </a:lnSpc>
              <a:spcBef>
                <a:spcPts val="0"/>
              </a:spcBef>
              <a:spcAft>
                <a:spcPts val="0"/>
              </a:spcAft>
              <a:buSzPts val="1200"/>
              <a:buNone/>
              <a:defRPr sz="1800">
                <a:solidFill>
                  <a:srgbClr val="888888"/>
                </a:solidFill>
              </a:defRPr>
            </a:lvl3pPr>
            <a:lvl4pPr marL="2438339" lvl="3" indent="-304792" algn="l">
              <a:lnSpc>
                <a:spcPct val="100000"/>
              </a:lnSpc>
              <a:spcBef>
                <a:spcPts val="0"/>
              </a:spcBef>
              <a:spcAft>
                <a:spcPts val="0"/>
              </a:spcAft>
              <a:buSzPts val="1200"/>
              <a:buNone/>
              <a:defRPr sz="1600">
                <a:solidFill>
                  <a:srgbClr val="888888"/>
                </a:solidFill>
              </a:defRPr>
            </a:lvl4pPr>
            <a:lvl5pPr marL="3047924" lvl="4" indent="-304792" algn="l">
              <a:lnSpc>
                <a:spcPct val="100000"/>
              </a:lnSpc>
              <a:spcBef>
                <a:spcPts val="0"/>
              </a:spcBef>
              <a:spcAft>
                <a:spcPts val="0"/>
              </a:spcAft>
              <a:buSzPts val="1200"/>
              <a:buNone/>
              <a:defRPr sz="1600">
                <a:solidFill>
                  <a:srgbClr val="888888"/>
                </a:solidFill>
              </a:defRPr>
            </a:lvl5pPr>
            <a:lvl6pPr marL="3657509" lvl="5" indent="-304792" algn="l">
              <a:lnSpc>
                <a:spcPct val="100000"/>
              </a:lnSpc>
              <a:spcBef>
                <a:spcPts val="0"/>
              </a:spcBef>
              <a:spcAft>
                <a:spcPts val="0"/>
              </a:spcAft>
              <a:buSzPts val="1200"/>
              <a:buNone/>
              <a:defRPr sz="1600">
                <a:solidFill>
                  <a:srgbClr val="888888"/>
                </a:solidFill>
              </a:defRPr>
            </a:lvl6pPr>
            <a:lvl7pPr marL="4267093" lvl="6" indent="-304792" algn="l">
              <a:lnSpc>
                <a:spcPct val="100000"/>
              </a:lnSpc>
              <a:spcBef>
                <a:spcPts val="0"/>
              </a:spcBef>
              <a:spcAft>
                <a:spcPts val="0"/>
              </a:spcAft>
              <a:buSzPts val="1200"/>
              <a:buNone/>
              <a:defRPr sz="1600">
                <a:solidFill>
                  <a:srgbClr val="888888"/>
                </a:solidFill>
              </a:defRPr>
            </a:lvl7pPr>
            <a:lvl8pPr marL="4876678" lvl="7" indent="-304792" algn="l">
              <a:lnSpc>
                <a:spcPct val="100000"/>
              </a:lnSpc>
              <a:spcBef>
                <a:spcPts val="0"/>
              </a:spcBef>
              <a:spcAft>
                <a:spcPts val="0"/>
              </a:spcAft>
              <a:buSzPts val="1200"/>
              <a:buNone/>
              <a:defRPr sz="1600">
                <a:solidFill>
                  <a:srgbClr val="888888"/>
                </a:solidFill>
              </a:defRPr>
            </a:lvl8pPr>
            <a:lvl9pPr marL="5486263" lvl="8" indent="-304792" algn="l">
              <a:lnSpc>
                <a:spcPct val="100000"/>
              </a:lnSpc>
              <a:spcBef>
                <a:spcPts val="0"/>
              </a:spcBef>
              <a:spcAft>
                <a:spcPts val="0"/>
              </a:spcAft>
              <a:buSzPts val="1200"/>
              <a:buNone/>
              <a:defRPr sz="1600">
                <a:solidFill>
                  <a:srgbClr val="888888"/>
                </a:solidFill>
              </a:defRPr>
            </a:lvl9pPr>
          </a:lstStyle>
          <a:p>
            <a:endParaRPr/>
          </a:p>
        </p:txBody>
      </p:sp>
      <p:sp>
        <p:nvSpPr>
          <p:cNvPr id="28" name="Google Shape;28;p8"/>
          <p:cNvSpPr/>
          <p:nvPr/>
        </p:nvSpPr>
        <p:spPr>
          <a:xfrm>
            <a:off x="6622026" y="5309411"/>
            <a:ext cx="45719" cy="1194620"/>
          </a:xfrm>
          <a:prstGeom prst="rect">
            <a:avLst/>
          </a:prstGeom>
          <a:solidFill>
            <a:srgbClr val="F2F2F2"/>
          </a:solidFill>
          <a:ln w="25400" cap="flat" cmpd="sng">
            <a:solidFill>
              <a:srgbClr val="F2F2F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endParaRPr sz="1400" kern="0">
              <a:solidFill>
                <a:srgbClr val="FFFFFF"/>
              </a:solidFill>
              <a:ea typeface="Arial"/>
              <a:cs typeface="Arial"/>
              <a:sym typeface="Arial"/>
            </a:endParaRPr>
          </a:p>
        </p:txBody>
      </p:sp>
    </p:spTree>
    <p:extLst>
      <p:ext uri="{BB962C8B-B14F-4D97-AF65-F5344CB8AC3E}">
        <p14:creationId xmlns:p14="http://schemas.microsoft.com/office/powerpoint/2010/main" val="1490727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2172467" y="975267"/>
            <a:ext cx="8377600" cy="16696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700"/>
              <a:buNone/>
              <a:defRPr>
                <a:solidFill>
                  <a:srgbClr val="FFFFFF"/>
                </a:solidFill>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1" name="Google Shape;31;p9"/>
          <p:cNvSpPr txBox="1">
            <a:spLocks noGrp="1"/>
          </p:cNvSpPr>
          <p:nvPr>
            <p:ph type="body" idx="1"/>
          </p:nvPr>
        </p:nvSpPr>
        <p:spPr>
          <a:xfrm>
            <a:off x="1696065" y="4572000"/>
            <a:ext cx="2831692" cy="1342105"/>
          </a:xfrm>
          <a:prstGeom prst="rect">
            <a:avLst/>
          </a:prstGeom>
          <a:noFill/>
          <a:ln>
            <a:noFill/>
          </a:ln>
        </p:spPr>
        <p:txBody>
          <a:bodyPr spcFirstLastPara="1" wrap="square" lIns="0" tIns="0" rIns="0" bIns="0" anchor="t" anchorCtr="0">
            <a:noAutofit/>
          </a:bodyPr>
          <a:lstStyle>
            <a:lvl1pPr marL="609585" lvl="0" indent="-304792" algn="ctr">
              <a:lnSpc>
                <a:spcPct val="100000"/>
              </a:lnSpc>
              <a:spcBef>
                <a:spcPts val="0"/>
              </a:spcBef>
              <a:spcAft>
                <a:spcPts val="0"/>
              </a:spcAft>
              <a:buSzPts val="1200"/>
              <a:buNone/>
              <a:defRPr sz="1600" b="1">
                <a:solidFill>
                  <a:srgbClr val="3F3F3F"/>
                </a:solidFill>
              </a:defRPr>
            </a:lvl1pPr>
            <a:lvl2pPr marL="1219170" lvl="1" indent="-304792" algn="l">
              <a:lnSpc>
                <a:spcPct val="100000"/>
              </a:lnSpc>
              <a:spcBef>
                <a:spcPts val="0"/>
              </a:spcBef>
              <a:spcAft>
                <a:spcPts val="0"/>
              </a:spcAft>
              <a:buSzPts val="1200"/>
              <a:buNone/>
              <a:defRPr sz="1800">
                <a:solidFill>
                  <a:srgbClr val="3F3F3F"/>
                </a:solidFill>
              </a:defRPr>
            </a:lvl2pPr>
            <a:lvl3pPr marL="1828754" lvl="2" indent="-304792" algn="l">
              <a:lnSpc>
                <a:spcPct val="100000"/>
              </a:lnSpc>
              <a:spcBef>
                <a:spcPts val="0"/>
              </a:spcBef>
              <a:spcAft>
                <a:spcPts val="0"/>
              </a:spcAft>
              <a:buSzPts val="1200"/>
              <a:buNone/>
              <a:defRPr sz="1600">
                <a:solidFill>
                  <a:srgbClr val="3F3F3F"/>
                </a:solidFill>
              </a:defRPr>
            </a:lvl3pPr>
            <a:lvl4pPr marL="2438339" lvl="3" indent="-304792" algn="l">
              <a:lnSpc>
                <a:spcPct val="100000"/>
              </a:lnSpc>
              <a:spcBef>
                <a:spcPts val="0"/>
              </a:spcBef>
              <a:spcAft>
                <a:spcPts val="0"/>
              </a:spcAft>
              <a:buSzPts val="1200"/>
              <a:buNone/>
              <a:defRPr sz="1400">
                <a:solidFill>
                  <a:srgbClr val="3F3F3F"/>
                </a:solidFill>
              </a:defRPr>
            </a:lvl4pPr>
            <a:lvl5pPr marL="3047924" lvl="4" indent="-304792" algn="l">
              <a:lnSpc>
                <a:spcPct val="100000"/>
              </a:lnSpc>
              <a:spcBef>
                <a:spcPts val="0"/>
              </a:spcBef>
              <a:spcAft>
                <a:spcPts val="0"/>
              </a:spcAft>
              <a:buSzPts val="1200"/>
              <a:buNone/>
              <a:defRPr sz="1400">
                <a:solidFill>
                  <a:srgbClr val="3F3F3F"/>
                </a:solidFill>
              </a:defRPr>
            </a:lvl5pPr>
            <a:lvl6pPr marL="3657509" lvl="5" indent="-304792" algn="l">
              <a:lnSpc>
                <a:spcPct val="100000"/>
              </a:lnSpc>
              <a:spcBef>
                <a:spcPts val="0"/>
              </a:spcBef>
              <a:spcAft>
                <a:spcPts val="0"/>
              </a:spcAft>
              <a:buSzPts val="1200"/>
              <a:buNone/>
              <a:defRPr/>
            </a:lvl6pPr>
            <a:lvl7pPr marL="4267093" lvl="6" indent="-304792" algn="l">
              <a:lnSpc>
                <a:spcPct val="100000"/>
              </a:lnSpc>
              <a:spcBef>
                <a:spcPts val="0"/>
              </a:spcBef>
              <a:spcAft>
                <a:spcPts val="0"/>
              </a:spcAft>
              <a:buSzPts val="1200"/>
              <a:buNone/>
              <a:defRPr/>
            </a:lvl7pPr>
            <a:lvl8pPr marL="4876678" lvl="7" indent="-304792" algn="l">
              <a:lnSpc>
                <a:spcPct val="100000"/>
              </a:lnSpc>
              <a:spcBef>
                <a:spcPts val="0"/>
              </a:spcBef>
              <a:spcAft>
                <a:spcPts val="0"/>
              </a:spcAft>
              <a:buSzPts val="1200"/>
              <a:buNone/>
              <a:defRPr/>
            </a:lvl8pPr>
            <a:lvl9pPr marL="5486263" lvl="8" indent="-304792" algn="l">
              <a:lnSpc>
                <a:spcPct val="100000"/>
              </a:lnSpc>
              <a:spcBef>
                <a:spcPts val="0"/>
              </a:spcBef>
              <a:spcAft>
                <a:spcPts val="0"/>
              </a:spcAft>
              <a:buSzPts val="1200"/>
              <a:buNone/>
              <a:defRPr/>
            </a:lvl9pPr>
          </a:lstStyle>
          <a:p>
            <a:endParaRPr/>
          </a:p>
        </p:txBody>
      </p:sp>
      <p:sp>
        <p:nvSpPr>
          <p:cNvPr id="32" name="Google Shape;32;p9"/>
          <p:cNvSpPr txBox="1">
            <a:spLocks noGrp="1"/>
          </p:cNvSpPr>
          <p:nvPr>
            <p:ph type="body" idx="2"/>
          </p:nvPr>
        </p:nvSpPr>
        <p:spPr>
          <a:xfrm>
            <a:off x="4820265" y="4571998"/>
            <a:ext cx="2831692" cy="1342105"/>
          </a:xfrm>
          <a:prstGeom prst="rect">
            <a:avLst/>
          </a:prstGeom>
          <a:noFill/>
          <a:ln>
            <a:noFill/>
          </a:ln>
        </p:spPr>
        <p:txBody>
          <a:bodyPr spcFirstLastPara="1" wrap="square" lIns="0" tIns="0" rIns="0" bIns="0" anchor="t" anchorCtr="0">
            <a:noAutofit/>
          </a:bodyPr>
          <a:lstStyle>
            <a:lvl1pPr marL="609585" lvl="0" indent="-304792" algn="ctr">
              <a:lnSpc>
                <a:spcPct val="100000"/>
              </a:lnSpc>
              <a:spcBef>
                <a:spcPts val="0"/>
              </a:spcBef>
              <a:spcAft>
                <a:spcPts val="0"/>
              </a:spcAft>
              <a:buSzPts val="1200"/>
              <a:buNone/>
              <a:defRPr sz="1600" b="1">
                <a:solidFill>
                  <a:srgbClr val="3F3F3F"/>
                </a:solidFill>
              </a:defRPr>
            </a:lvl1pPr>
            <a:lvl2pPr marL="1219170" lvl="1" indent="-304792" algn="l">
              <a:lnSpc>
                <a:spcPct val="100000"/>
              </a:lnSpc>
              <a:spcBef>
                <a:spcPts val="0"/>
              </a:spcBef>
              <a:spcAft>
                <a:spcPts val="0"/>
              </a:spcAft>
              <a:buSzPts val="1200"/>
              <a:buNone/>
              <a:defRPr sz="1800">
                <a:solidFill>
                  <a:srgbClr val="3F3F3F"/>
                </a:solidFill>
              </a:defRPr>
            </a:lvl2pPr>
            <a:lvl3pPr marL="1828754" lvl="2" indent="-304792" algn="l">
              <a:lnSpc>
                <a:spcPct val="100000"/>
              </a:lnSpc>
              <a:spcBef>
                <a:spcPts val="0"/>
              </a:spcBef>
              <a:spcAft>
                <a:spcPts val="0"/>
              </a:spcAft>
              <a:buSzPts val="1200"/>
              <a:buNone/>
              <a:defRPr sz="1600">
                <a:solidFill>
                  <a:srgbClr val="3F3F3F"/>
                </a:solidFill>
              </a:defRPr>
            </a:lvl3pPr>
            <a:lvl4pPr marL="2438339" lvl="3" indent="-304792" algn="l">
              <a:lnSpc>
                <a:spcPct val="100000"/>
              </a:lnSpc>
              <a:spcBef>
                <a:spcPts val="0"/>
              </a:spcBef>
              <a:spcAft>
                <a:spcPts val="0"/>
              </a:spcAft>
              <a:buSzPts val="1200"/>
              <a:buNone/>
              <a:defRPr sz="1400">
                <a:solidFill>
                  <a:srgbClr val="3F3F3F"/>
                </a:solidFill>
              </a:defRPr>
            </a:lvl4pPr>
            <a:lvl5pPr marL="3047924" lvl="4" indent="-304792" algn="l">
              <a:lnSpc>
                <a:spcPct val="100000"/>
              </a:lnSpc>
              <a:spcBef>
                <a:spcPts val="0"/>
              </a:spcBef>
              <a:spcAft>
                <a:spcPts val="0"/>
              </a:spcAft>
              <a:buSzPts val="1200"/>
              <a:buNone/>
              <a:defRPr sz="1400">
                <a:solidFill>
                  <a:srgbClr val="3F3F3F"/>
                </a:solidFill>
              </a:defRPr>
            </a:lvl5pPr>
            <a:lvl6pPr marL="3657509" lvl="5" indent="-304792" algn="l">
              <a:lnSpc>
                <a:spcPct val="100000"/>
              </a:lnSpc>
              <a:spcBef>
                <a:spcPts val="0"/>
              </a:spcBef>
              <a:spcAft>
                <a:spcPts val="0"/>
              </a:spcAft>
              <a:buSzPts val="1200"/>
              <a:buNone/>
              <a:defRPr/>
            </a:lvl6pPr>
            <a:lvl7pPr marL="4267093" lvl="6" indent="-304792" algn="l">
              <a:lnSpc>
                <a:spcPct val="100000"/>
              </a:lnSpc>
              <a:spcBef>
                <a:spcPts val="0"/>
              </a:spcBef>
              <a:spcAft>
                <a:spcPts val="0"/>
              </a:spcAft>
              <a:buSzPts val="1200"/>
              <a:buNone/>
              <a:defRPr/>
            </a:lvl7pPr>
            <a:lvl8pPr marL="4876678" lvl="7" indent="-304792" algn="l">
              <a:lnSpc>
                <a:spcPct val="100000"/>
              </a:lnSpc>
              <a:spcBef>
                <a:spcPts val="0"/>
              </a:spcBef>
              <a:spcAft>
                <a:spcPts val="0"/>
              </a:spcAft>
              <a:buSzPts val="1200"/>
              <a:buNone/>
              <a:defRPr/>
            </a:lvl8pPr>
            <a:lvl9pPr marL="5486263" lvl="8" indent="-304792" algn="l">
              <a:lnSpc>
                <a:spcPct val="100000"/>
              </a:lnSpc>
              <a:spcBef>
                <a:spcPts val="0"/>
              </a:spcBef>
              <a:spcAft>
                <a:spcPts val="0"/>
              </a:spcAft>
              <a:buSzPts val="1200"/>
              <a:buNone/>
              <a:defRPr/>
            </a:lvl9pPr>
          </a:lstStyle>
          <a:p>
            <a:endParaRPr/>
          </a:p>
        </p:txBody>
      </p:sp>
      <p:sp>
        <p:nvSpPr>
          <p:cNvPr id="33" name="Google Shape;33;p9"/>
          <p:cNvSpPr txBox="1">
            <a:spLocks noGrp="1"/>
          </p:cNvSpPr>
          <p:nvPr>
            <p:ph type="body" idx="3"/>
          </p:nvPr>
        </p:nvSpPr>
        <p:spPr>
          <a:xfrm>
            <a:off x="8003458" y="4572000"/>
            <a:ext cx="2831692" cy="1342105"/>
          </a:xfrm>
          <a:prstGeom prst="rect">
            <a:avLst/>
          </a:prstGeom>
          <a:noFill/>
          <a:ln>
            <a:noFill/>
          </a:ln>
        </p:spPr>
        <p:txBody>
          <a:bodyPr spcFirstLastPara="1" wrap="square" lIns="0" tIns="0" rIns="0" bIns="0" anchor="t" anchorCtr="0">
            <a:noAutofit/>
          </a:bodyPr>
          <a:lstStyle>
            <a:lvl1pPr marL="609585" lvl="0" indent="-304792" algn="ctr">
              <a:lnSpc>
                <a:spcPct val="100000"/>
              </a:lnSpc>
              <a:spcBef>
                <a:spcPts val="0"/>
              </a:spcBef>
              <a:spcAft>
                <a:spcPts val="0"/>
              </a:spcAft>
              <a:buSzPts val="1200"/>
              <a:buNone/>
              <a:defRPr sz="1600" b="1">
                <a:solidFill>
                  <a:srgbClr val="3F3F3F"/>
                </a:solidFill>
              </a:defRPr>
            </a:lvl1pPr>
            <a:lvl2pPr marL="1219170" lvl="1" indent="-304792" algn="l">
              <a:lnSpc>
                <a:spcPct val="100000"/>
              </a:lnSpc>
              <a:spcBef>
                <a:spcPts val="0"/>
              </a:spcBef>
              <a:spcAft>
                <a:spcPts val="0"/>
              </a:spcAft>
              <a:buSzPts val="1200"/>
              <a:buNone/>
              <a:defRPr sz="1800">
                <a:solidFill>
                  <a:srgbClr val="3F3F3F"/>
                </a:solidFill>
              </a:defRPr>
            </a:lvl2pPr>
            <a:lvl3pPr marL="1828754" lvl="2" indent="-304792" algn="l">
              <a:lnSpc>
                <a:spcPct val="100000"/>
              </a:lnSpc>
              <a:spcBef>
                <a:spcPts val="0"/>
              </a:spcBef>
              <a:spcAft>
                <a:spcPts val="0"/>
              </a:spcAft>
              <a:buSzPts val="1200"/>
              <a:buNone/>
              <a:defRPr sz="1600">
                <a:solidFill>
                  <a:srgbClr val="3F3F3F"/>
                </a:solidFill>
              </a:defRPr>
            </a:lvl3pPr>
            <a:lvl4pPr marL="2438339" lvl="3" indent="-304792" algn="l">
              <a:lnSpc>
                <a:spcPct val="100000"/>
              </a:lnSpc>
              <a:spcBef>
                <a:spcPts val="0"/>
              </a:spcBef>
              <a:spcAft>
                <a:spcPts val="0"/>
              </a:spcAft>
              <a:buSzPts val="1200"/>
              <a:buNone/>
              <a:defRPr sz="1400">
                <a:solidFill>
                  <a:srgbClr val="3F3F3F"/>
                </a:solidFill>
              </a:defRPr>
            </a:lvl4pPr>
            <a:lvl5pPr marL="3047924" lvl="4" indent="-304792" algn="l">
              <a:lnSpc>
                <a:spcPct val="100000"/>
              </a:lnSpc>
              <a:spcBef>
                <a:spcPts val="0"/>
              </a:spcBef>
              <a:spcAft>
                <a:spcPts val="0"/>
              </a:spcAft>
              <a:buSzPts val="1200"/>
              <a:buNone/>
              <a:defRPr sz="1400">
                <a:solidFill>
                  <a:srgbClr val="3F3F3F"/>
                </a:solidFill>
              </a:defRPr>
            </a:lvl5pPr>
            <a:lvl6pPr marL="3657509" lvl="5" indent="-304792" algn="l">
              <a:lnSpc>
                <a:spcPct val="100000"/>
              </a:lnSpc>
              <a:spcBef>
                <a:spcPts val="0"/>
              </a:spcBef>
              <a:spcAft>
                <a:spcPts val="0"/>
              </a:spcAft>
              <a:buSzPts val="1200"/>
              <a:buNone/>
              <a:defRPr/>
            </a:lvl6pPr>
            <a:lvl7pPr marL="4267093" lvl="6" indent="-304792" algn="l">
              <a:lnSpc>
                <a:spcPct val="100000"/>
              </a:lnSpc>
              <a:spcBef>
                <a:spcPts val="0"/>
              </a:spcBef>
              <a:spcAft>
                <a:spcPts val="0"/>
              </a:spcAft>
              <a:buSzPts val="1200"/>
              <a:buNone/>
              <a:defRPr/>
            </a:lvl7pPr>
            <a:lvl8pPr marL="4876678" lvl="7" indent="-304792" algn="l">
              <a:lnSpc>
                <a:spcPct val="100000"/>
              </a:lnSpc>
              <a:spcBef>
                <a:spcPts val="0"/>
              </a:spcBef>
              <a:spcAft>
                <a:spcPts val="0"/>
              </a:spcAft>
              <a:buSzPts val="1200"/>
              <a:buNone/>
              <a:defRPr/>
            </a:lvl8pPr>
            <a:lvl9pPr marL="5486263" lvl="8" indent="-304792" algn="l">
              <a:lnSpc>
                <a:spcPct val="100000"/>
              </a:lnSpc>
              <a:spcBef>
                <a:spcPts val="0"/>
              </a:spcBef>
              <a:spcAft>
                <a:spcPts val="0"/>
              </a:spcAft>
              <a:buSzPts val="1200"/>
              <a:buNone/>
              <a:defRPr/>
            </a:lvl9pPr>
          </a:lstStyle>
          <a:p>
            <a:endParaRPr/>
          </a:p>
        </p:txBody>
      </p:sp>
      <p:sp>
        <p:nvSpPr>
          <p:cNvPr id="34" name="Google Shape;34;p9"/>
          <p:cNvSpPr>
            <a:spLocks noGrp="1"/>
          </p:cNvSpPr>
          <p:nvPr>
            <p:ph type="pic" idx="4"/>
          </p:nvPr>
        </p:nvSpPr>
        <p:spPr>
          <a:xfrm>
            <a:off x="2619312" y="2625150"/>
            <a:ext cx="1082533" cy="1082533"/>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4D4F40"/>
              </a:buClr>
              <a:buSzPts val="1200"/>
              <a:buFont typeface="Rokkitt"/>
              <a:buNone/>
              <a:defRPr sz="11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
        <p:nvSpPr>
          <p:cNvPr id="35" name="Google Shape;35;p9"/>
          <p:cNvSpPr>
            <a:spLocks noGrp="1"/>
          </p:cNvSpPr>
          <p:nvPr>
            <p:ph type="pic" idx="5"/>
          </p:nvPr>
        </p:nvSpPr>
        <p:spPr>
          <a:xfrm>
            <a:off x="8770376" y="2590076"/>
            <a:ext cx="1082533" cy="1082533"/>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4D4F40"/>
              </a:buClr>
              <a:buSzPts val="1200"/>
              <a:buFont typeface="Rokkitt"/>
              <a:buNone/>
              <a:defRPr sz="11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
        <p:nvSpPr>
          <p:cNvPr id="36" name="Google Shape;36;p9"/>
          <p:cNvSpPr>
            <a:spLocks noGrp="1"/>
          </p:cNvSpPr>
          <p:nvPr>
            <p:ph type="pic" idx="6"/>
          </p:nvPr>
        </p:nvSpPr>
        <p:spPr>
          <a:xfrm>
            <a:off x="5694844" y="2610338"/>
            <a:ext cx="1082533" cy="1082533"/>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4D4F40"/>
              </a:buClr>
              <a:buSzPts val="1200"/>
              <a:buFont typeface="Rokkitt"/>
              <a:buNone/>
              <a:defRPr sz="11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1693194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C0AAA2-D256-7C42-9D32-8B49A2ABDEAD}"/>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B84395-6F83-6F4F-9058-3142EE165923}"/>
              </a:ext>
            </a:extLst>
          </p:cNvPr>
          <p:cNvSpPr>
            <a:spLocks noGrp="1"/>
          </p:cNvSpPr>
          <p:nvPr>
            <p:ph type="ctrTitle"/>
          </p:nvPr>
        </p:nvSpPr>
        <p:spPr>
          <a:xfrm>
            <a:off x="887423" y="2900714"/>
            <a:ext cx="10380017" cy="1559526"/>
          </a:xfrm>
        </p:spPr>
        <p:txBody>
          <a:bodyPr anchor="t">
            <a:noAutofit/>
          </a:bodyPr>
          <a:lstStyle>
            <a:lvl1pPr algn="l">
              <a:defRPr sz="6000" b="0">
                <a:solidFill>
                  <a:schemeClr val="tx1"/>
                </a:solidFill>
                <a:latin typeface="Georgia" panose="02040502050405020303" pitchFamily="18" charset="0"/>
                <a:cs typeface="Arial" panose="020B0604020202020204" pitchFamily="34" charset="0"/>
              </a:defRPr>
            </a:lvl1pPr>
          </a:lstStyle>
          <a:p>
            <a:r>
              <a:rPr lang="en-US" dirty="0"/>
              <a:t>Click to edit Master title style</a:t>
            </a:r>
          </a:p>
        </p:txBody>
      </p:sp>
      <p:sp>
        <p:nvSpPr>
          <p:cNvPr id="9" name="Rectangle 8">
            <a:extLst>
              <a:ext uri="{FF2B5EF4-FFF2-40B4-BE49-F238E27FC236}">
                <a16:creationId xmlns:a16="http://schemas.microsoft.com/office/drawing/2014/main" id="{0728C52A-B91B-E241-A399-61017181EEE5}"/>
              </a:ext>
            </a:extLst>
          </p:cNvPr>
          <p:cNvSpPr/>
          <p:nvPr userDrawn="1"/>
        </p:nvSpPr>
        <p:spPr>
          <a:xfrm>
            <a:off x="958259" y="2621244"/>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FE07CB02-2ADD-D845-9016-621FDB5D2F01}"/>
              </a:ext>
            </a:extLst>
          </p:cNvPr>
          <p:cNvSpPr>
            <a:spLocks noGrp="1"/>
          </p:cNvSpPr>
          <p:nvPr>
            <p:ph type="body" idx="1"/>
          </p:nvPr>
        </p:nvSpPr>
        <p:spPr>
          <a:xfrm>
            <a:off x="879004" y="3926364"/>
            <a:ext cx="10347796" cy="823912"/>
          </a:xfrm>
        </p:spPr>
        <p:txBody>
          <a:bodyPr anchor="t">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5" name="Picture 4">
            <a:extLst>
              <a:ext uri="{FF2B5EF4-FFF2-40B4-BE49-F238E27FC236}">
                <a16:creationId xmlns:a16="http://schemas.microsoft.com/office/drawing/2014/main" id="{6709BD88-0A1C-E247-A629-A44C10DEF8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781" r="-7781"/>
          <a:stretch/>
        </p:blipFill>
        <p:spPr>
          <a:xfrm>
            <a:off x="0" y="614273"/>
            <a:ext cx="3657600" cy="762244"/>
          </a:xfrm>
          <a:prstGeom prst="rect">
            <a:avLst/>
          </a:prstGeom>
        </p:spPr>
      </p:pic>
    </p:spTree>
    <p:extLst>
      <p:ext uri="{BB962C8B-B14F-4D97-AF65-F5344CB8AC3E}">
        <p14:creationId xmlns:p14="http://schemas.microsoft.com/office/powerpoint/2010/main" val="19388440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54594-DF8B-194A-9426-EC8AD9E852B6}"/>
              </a:ext>
            </a:extLst>
          </p:cNvPr>
          <p:cNvSpPr>
            <a:spLocks noGrp="1"/>
          </p:cNvSpPr>
          <p:nvPr>
            <p:ph type="title"/>
          </p:nvPr>
        </p:nvSpPr>
        <p:spPr>
          <a:xfrm>
            <a:off x="676836" y="735724"/>
            <a:ext cx="10515600" cy="733534"/>
          </a:xfrm>
        </p:spPr>
        <p:txBody>
          <a:bodyPr>
            <a:spAutoFit/>
          </a:bodyPr>
          <a:lstStyle>
            <a:lvl1pPr>
              <a:lnSpc>
                <a:spcPts val="5000"/>
              </a:lnSpc>
              <a:defRPr>
                <a:latin typeface="Georgia" panose="02040502050405020303" pitchFamily="18"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69D436C-E71B-E24C-AA19-466310E7F6B0}"/>
              </a:ext>
            </a:extLst>
          </p:cNvPr>
          <p:cNvSpPr>
            <a:spLocks noGrp="1"/>
          </p:cNvSpPr>
          <p:nvPr>
            <p:ph idx="1"/>
          </p:nvPr>
        </p:nvSpPr>
        <p:spPr>
          <a:xfrm>
            <a:off x="676836" y="2490951"/>
            <a:ext cx="10515600" cy="3686011"/>
          </a:xfrm>
        </p:spPr>
        <p:txBody>
          <a:bodyPr>
            <a:normAutofit/>
          </a:bodyPr>
          <a:lstStyle>
            <a:lvl1pPr marL="228600" indent="-228600">
              <a:lnSpc>
                <a:spcPts val="5200"/>
              </a:lnSpc>
              <a:buFont typeface="Arial" panose="020B0604020202020204" pitchFamily="34" charset="0"/>
              <a:buChar char="•"/>
              <a:defRPr sz="3200"/>
            </a:lvl1pPr>
            <a:lvl2pPr marL="685800" indent="-228600">
              <a:lnSpc>
                <a:spcPts val="5200"/>
              </a:lnSpc>
              <a:buFont typeface="Arial" panose="020B0604020202020204" pitchFamily="34" charset="0"/>
              <a:buChar char="•"/>
              <a:defRPr sz="3200"/>
            </a:lvl2pPr>
            <a:lvl3pPr marL="1143000" indent="-228600">
              <a:lnSpc>
                <a:spcPts val="5200"/>
              </a:lnSpc>
              <a:buFont typeface="Arial" panose="020B0604020202020204" pitchFamily="34" charset="0"/>
              <a:buChar char="•"/>
              <a:defRPr sz="3200"/>
            </a:lvl3pPr>
            <a:lvl4pPr marL="1600200" indent="-228600">
              <a:lnSpc>
                <a:spcPts val="5200"/>
              </a:lnSpc>
              <a:buFont typeface="Arial" panose="020B0604020202020204" pitchFamily="34" charset="0"/>
              <a:buChar char="•"/>
              <a:defRPr sz="3200"/>
            </a:lvl4pPr>
            <a:lvl5pPr marL="2057400" indent="-228600">
              <a:lnSpc>
                <a:spcPts val="5200"/>
              </a:lnSpc>
              <a:buFont typeface="Arial" panose="020B0604020202020204" pitchFamily="34" charset="0"/>
              <a:buChar char="•"/>
              <a:defRPr sz="3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8DB316E5-FF4D-0F43-9EBB-706FAC7B401A}"/>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659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ullets Dark Backgr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0101993-0360-2143-8D97-AF1D9661F12E}"/>
              </a:ext>
            </a:extLst>
          </p:cNvPr>
          <p:cNvSpPr/>
          <p:nvPr userDrawn="1"/>
        </p:nvSpPr>
        <p:spPr>
          <a:xfrm>
            <a:off x="0" y="0"/>
            <a:ext cx="12192000"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6837BCB1-637E-B64D-91EF-F37AD8DE7DEC}"/>
              </a:ext>
            </a:extLst>
          </p:cNvPr>
          <p:cNvSpPr>
            <a:spLocks noGrp="1"/>
          </p:cNvSpPr>
          <p:nvPr>
            <p:ph type="title"/>
          </p:nvPr>
        </p:nvSpPr>
        <p:spPr>
          <a:xfrm>
            <a:off x="676836" y="735724"/>
            <a:ext cx="10515600" cy="733534"/>
          </a:xfrm>
        </p:spPr>
        <p:txBody>
          <a:bodyPr>
            <a:spAutoFit/>
          </a:bodyPr>
          <a:lstStyle>
            <a:lvl1pPr>
              <a:lnSpc>
                <a:spcPts val="5000"/>
              </a:lnSpc>
              <a:defRPr>
                <a:solidFill>
                  <a:schemeClr val="bg1"/>
                </a:solidFill>
                <a:latin typeface="Georgia" panose="02040502050405020303" pitchFamily="18" charset="0"/>
                <a:cs typeface="Arial" panose="020B0604020202020204" pitchFamily="34" charset="0"/>
              </a:defRPr>
            </a:lvl1pPr>
          </a:lstStyle>
          <a:p>
            <a:r>
              <a:rPr lang="en-US" dirty="0"/>
              <a:t>Click to edit Master title style</a:t>
            </a:r>
          </a:p>
        </p:txBody>
      </p:sp>
      <p:sp>
        <p:nvSpPr>
          <p:cNvPr id="4" name="Content Placeholder 2">
            <a:extLst>
              <a:ext uri="{FF2B5EF4-FFF2-40B4-BE49-F238E27FC236}">
                <a16:creationId xmlns:a16="http://schemas.microsoft.com/office/drawing/2014/main" id="{C2A4384C-C62C-F749-9E00-E5FC57C2B511}"/>
              </a:ext>
            </a:extLst>
          </p:cNvPr>
          <p:cNvSpPr>
            <a:spLocks noGrp="1"/>
          </p:cNvSpPr>
          <p:nvPr>
            <p:ph idx="1"/>
          </p:nvPr>
        </p:nvSpPr>
        <p:spPr>
          <a:xfrm>
            <a:off x="676836" y="2490951"/>
            <a:ext cx="10515600" cy="3686011"/>
          </a:xfrm>
        </p:spPr>
        <p:txBody>
          <a:bodyPr>
            <a:normAutofit/>
          </a:bodyPr>
          <a:lstStyle>
            <a:lvl1pPr marL="228600" indent="-228600">
              <a:lnSpc>
                <a:spcPts val="5200"/>
              </a:lnSpc>
              <a:buFont typeface="Arial" panose="020B0604020202020204" pitchFamily="34" charset="0"/>
              <a:buChar char="•"/>
              <a:defRPr sz="3200">
                <a:solidFill>
                  <a:schemeClr val="bg1"/>
                </a:solidFill>
              </a:defRPr>
            </a:lvl1pPr>
            <a:lvl2pPr marL="685800" indent="-228600">
              <a:lnSpc>
                <a:spcPts val="5200"/>
              </a:lnSpc>
              <a:buFont typeface="Arial" panose="020B0604020202020204" pitchFamily="34" charset="0"/>
              <a:buChar char="•"/>
              <a:defRPr sz="3200">
                <a:solidFill>
                  <a:schemeClr val="bg1"/>
                </a:solidFill>
              </a:defRPr>
            </a:lvl2pPr>
            <a:lvl3pPr marL="1143000" indent="-228600">
              <a:lnSpc>
                <a:spcPts val="5200"/>
              </a:lnSpc>
              <a:buFont typeface="Arial" panose="020B0604020202020204" pitchFamily="34" charset="0"/>
              <a:buChar char="•"/>
              <a:defRPr sz="3200">
                <a:solidFill>
                  <a:schemeClr val="bg1"/>
                </a:solidFill>
              </a:defRPr>
            </a:lvl3pPr>
            <a:lvl4pPr marL="1600200" indent="-228600">
              <a:lnSpc>
                <a:spcPts val="5200"/>
              </a:lnSpc>
              <a:buFont typeface="Arial" panose="020B0604020202020204" pitchFamily="34" charset="0"/>
              <a:buChar char="•"/>
              <a:defRPr sz="3200">
                <a:solidFill>
                  <a:schemeClr val="bg1"/>
                </a:solidFill>
              </a:defRPr>
            </a:lvl4pPr>
            <a:lvl5pPr marL="2057400" indent="-228600">
              <a:lnSpc>
                <a:spcPts val="5200"/>
              </a:lnSpc>
              <a:buFont typeface="Arial" panose="020B0604020202020204" pitchFamily="34" charset="0"/>
              <a:buChar char="•"/>
              <a:defRPr sz="32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61E282D5-BB77-FE46-9EF1-4C341BE4EE47}"/>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3252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over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F5546E81-7D56-9149-90FA-2B75DCC87F80}"/>
              </a:ext>
            </a:extLst>
          </p:cNvPr>
          <p:cNvSpPr>
            <a:spLocks noGrp="1"/>
          </p:cNvSpPr>
          <p:nvPr>
            <p:ph type="pic" idx="10"/>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a:extLst>
              <a:ext uri="{FF2B5EF4-FFF2-40B4-BE49-F238E27FC236}">
                <a16:creationId xmlns:a16="http://schemas.microsoft.com/office/drawing/2014/main" id="{F42197E4-744D-FC45-8BDE-25D406242A14}"/>
              </a:ext>
            </a:extLst>
          </p:cNvPr>
          <p:cNvSpPr>
            <a:spLocks noGrp="1"/>
          </p:cNvSpPr>
          <p:nvPr>
            <p:ph type="title"/>
          </p:nvPr>
        </p:nvSpPr>
        <p:spPr>
          <a:xfrm>
            <a:off x="682598" y="5013434"/>
            <a:ext cx="10515600" cy="507831"/>
          </a:xfrm>
        </p:spPr>
        <p:txBody>
          <a:bodyPr anchor="t">
            <a:spAutoFit/>
          </a:bodyPr>
          <a:lstStyle>
            <a:lvl1pPr>
              <a:defRPr sz="30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8" name="Rectangle 7">
            <a:extLst>
              <a:ext uri="{FF2B5EF4-FFF2-40B4-BE49-F238E27FC236}">
                <a16:creationId xmlns:a16="http://schemas.microsoft.com/office/drawing/2014/main" id="{1595A4F7-55CC-C04D-A814-C71E24AE8BB2}"/>
              </a:ext>
            </a:extLst>
          </p:cNvPr>
          <p:cNvSpPr/>
          <p:nvPr userDrawn="1"/>
        </p:nvSpPr>
        <p:spPr>
          <a:xfrm>
            <a:off x="796895" y="4807198"/>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13015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42F0751-FFCE-5D4C-AB79-0B7B3F8809F6}"/>
              </a:ext>
            </a:extLst>
          </p:cNvPr>
          <p:cNvSpPr>
            <a:spLocks noGrp="1"/>
          </p:cNvSpPr>
          <p:nvPr>
            <p:ph type="pic" idx="10"/>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Rectangle 5">
            <a:extLst>
              <a:ext uri="{FF2B5EF4-FFF2-40B4-BE49-F238E27FC236}">
                <a16:creationId xmlns:a16="http://schemas.microsoft.com/office/drawing/2014/main" id="{BF67DBAA-AB04-8B48-9960-B6A099850AE7}"/>
              </a:ext>
            </a:extLst>
          </p:cNvPr>
          <p:cNvSpPr/>
          <p:nvPr userDrawn="1"/>
        </p:nvSpPr>
        <p:spPr>
          <a:xfrm>
            <a:off x="0" y="3412282"/>
            <a:ext cx="12192000" cy="25146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6FC1CFA-244A-8046-AB59-85E7B36BE276}"/>
              </a:ext>
            </a:extLst>
          </p:cNvPr>
          <p:cNvSpPr>
            <a:spLocks noGrp="1"/>
          </p:cNvSpPr>
          <p:nvPr>
            <p:ph type="title"/>
          </p:nvPr>
        </p:nvSpPr>
        <p:spPr>
          <a:xfrm>
            <a:off x="682597" y="3920285"/>
            <a:ext cx="8663109" cy="1643527"/>
          </a:xfrm>
        </p:spPr>
        <p:txBody>
          <a:bodyPr wrap="square" anchor="t">
            <a:spAutoFit/>
          </a:bodyPr>
          <a:lstStyle>
            <a:lvl1pPr>
              <a:defRPr sz="5600" b="0">
                <a:solidFill>
                  <a:schemeClr val="bg1"/>
                </a:solidFill>
                <a:latin typeface="Georgia" panose="02040502050405020303" pitchFamily="18" charset="0"/>
                <a:cs typeface="Arial" panose="020B0604020202020204" pitchFamily="34" charset="0"/>
              </a:defRPr>
            </a:lvl1pPr>
          </a:lstStyle>
          <a:p>
            <a:r>
              <a:rPr lang="en-US" dirty="0"/>
              <a:t>Click to edit Master title style</a:t>
            </a:r>
          </a:p>
        </p:txBody>
      </p:sp>
      <p:sp>
        <p:nvSpPr>
          <p:cNvPr id="5" name="Rectangle 4">
            <a:extLst>
              <a:ext uri="{FF2B5EF4-FFF2-40B4-BE49-F238E27FC236}">
                <a16:creationId xmlns:a16="http://schemas.microsoft.com/office/drawing/2014/main" id="{26635473-32BC-7741-B586-6B00786B2863}"/>
              </a:ext>
            </a:extLst>
          </p:cNvPr>
          <p:cNvSpPr/>
          <p:nvPr userDrawn="1"/>
        </p:nvSpPr>
        <p:spPr>
          <a:xfrm>
            <a:off x="796895" y="3714049"/>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308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 Word Divid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BF43DD4A-1346-5445-8C5D-17E361280573}"/>
              </a:ext>
            </a:extLst>
          </p:cNvPr>
          <p:cNvSpPr>
            <a:spLocks noGrp="1"/>
          </p:cNvSpPr>
          <p:nvPr>
            <p:ph type="pic" idx="10"/>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Rectangle 6">
            <a:extLst>
              <a:ext uri="{FF2B5EF4-FFF2-40B4-BE49-F238E27FC236}">
                <a16:creationId xmlns:a16="http://schemas.microsoft.com/office/drawing/2014/main" id="{401E1780-118B-E848-B8D0-2900D426ED94}"/>
              </a:ext>
            </a:extLst>
          </p:cNvPr>
          <p:cNvSpPr/>
          <p:nvPr userDrawn="1"/>
        </p:nvSpPr>
        <p:spPr>
          <a:xfrm>
            <a:off x="0" y="3990506"/>
            <a:ext cx="12192000" cy="20574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388FFF7-C75B-4A4B-9B23-218DD69F2DDC}"/>
              </a:ext>
            </a:extLst>
          </p:cNvPr>
          <p:cNvSpPr>
            <a:spLocks noGrp="1"/>
          </p:cNvSpPr>
          <p:nvPr>
            <p:ph type="title"/>
          </p:nvPr>
        </p:nvSpPr>
        <p:spPr>
          <a:xfrm>
            <a:off x="682597" y="4549676"/>
            <a:ext cx="10518803" cy="2308324"/>
          </a:xfrm>
        </p:spPr>
        <p:txBody>
          <a:bodyPr wrap="square" anchor="t">
            <a:spAutoFit/>
          </a:bodyPr>
          <a:lstStyle>
            <a:lvl1pPr>
              <a:defRPr sz="8000" b="0">
                <a:solidFill>
                  <a:schemeClr val="bg1"/>
                </a:solidFill>
                <a:latin typeface="Georgia" panose="02040502050405020303" pitchFamily="18" charset="0"/>
                <a:cs typeface="Arial" panose="020B0604020202020204" pitchFamily="34" charset="0"/>
              </a:defRPr>
            </a:lvl1pPr>
          </a:lstStyle>
          <a:p>
            <a:r>
              <a:rPr lang="en-US" dirty="0"/>
              <a:t>Click to edit Master title style</a:t>
            </a:r>
          </a:p>
        </p:txBody>
      </p:sp>
      <p:sp>
        <p:nvSpPr>
          <p:cNvPr id="4" name="Rectangle 3">
            <a:extLst>
              <a:ext uri="{FF2B5EF4-FFF2-40B4-BE49-F238E27FC236}">
                <a16:creationId xmlns:a16="http://schemas.microsoft.com/office/drawing/2014/main" id="{86A6CE77-11A0-AA48-AC45-2E6F0C70DC3D}"/>
              </a:ext>
            </a:extLst>
          </p:cNvPr>
          <p:cNvSpPr/>
          <p:nvPr userDrawn="1"/>
        </p:nvSpPr>
        <p:spPr>
          <a:xfrm>
            <a:off x="796895" y="4343440"/>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5638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394F3-20B6-9640-96EC-A56202324BDB}"/>
              </a:ext>
            </a:extLst>
          </p:cNvPr>
          <p:cNvSpPr>
            <a:spLocks noGrp="1"/>
          </p:cNvSpPr>
          <p:nvPr>
            <p:ph type="title"/>
          </p:nvPr>
        </p:nvSpPr>
        <p:spPr>
          <a:xfrm>
            <a:off x="676836" y="735724"/>
            <a:ext cx="10515600" cy="733534"/>
          </a:xfrm>
        </p:spPr>
        <p:txBody>
          <a:bodyPr>
            <a:spAutoFit/>
          </a:bodyPr>
          <a:lstStyle>
            <a:lvl1pPr>
              <a:lnSpc>
                <a:spcPts val="5000"/>
              </a:lnSpc>
              <a:defRPr/>
            </a:lvl1pPr>
          </a:lstStyle>
          <a:p>
            <a:r>
              <a:rPr lang="en-US" dirty="0"/>
              <a:t>Click to edit Master title style</a:t>
            </a:r>
          </a:p>
        </p:txBody>
      </p:sp>
      <p:sp>
        <p:nvSpPr>
          <p:cNvPr id="3" name="Content Placeholder 2">
            <a:extLst>
              <a:ext uri="{FF2B5EF4-FFF2-40B4-BE49-F238E27FC236}">
                <a16:creationId xmlns:a16="http://schemas.microsoft.com/office/drawing/2014/main" id="{5FA3C2A5-8EF7-874C-B09F-E1546C9FA72E}"/>
              </a:ext>
            </a:extLst>
          </p:cNvPr>
          <p:cNvSpPr>
            <a:spLocks noGrp="1"/>
          </p:cNvSpPr>
          <p:nvPr>
            <p:ph sz="half" idx="1"/>
          </p:nvPr>
        </p:nvSpPr>
        <p:spPr>
          <a:xfrm>
            <a:off x="676836"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CA417A-C53F-554C-8999-D66139B7F75C}"/>
              </a:ext>
            </a:extLst>
          </p:cNvPr>
          <p:cNvSpPr>
            <a:spLocks noGrp="1"/>
          </p:cNvSpPr>
          <p:nvPr>
            <p:ph sz="half" idx="2"/>
          </p:nvPr>
        </p:nvSpPr>
        <p:spPr>
          <a:xfrm>
            <a:off x="6010836"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E4D36EB2-5CFE-BE44-82FF-41BE5ADA3A3D}"/>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1058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Charts or Imag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1F7A27-6E63-A149-B54A-8E03B468BD1B}"/>
              </a:ext>
            </a:extLst>
          </p:cNvPr>
          <p:cNvSpPr>
            <a:spLocks noGrp="1"/>
          </p:cNvSpPr>
          <p:nvPr>
            <p:ph type="body" idx="1"/>
          </p:nvPr>
        </p:nvSpPr>
        <p:spPr>
          <a:xfrm>
            <a:off x="678424" y="1681163"/>
            <a:ext cx="5157787" cy="823912"/>
          </a:xfrm>
        </p:spPr>
        <p:txBody>
          <a:bodyPr anchor="b">
            <a:normAutofit/>
          </a:bodyPr>
          <a:lstStyle>
            <a:lvl1pPr marL="0" indent="0" algn="ct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1D3EF76-9076-A245-8C60-BC26C01E618B}"/>
              </a:ext>
            </a:extLst>
          </p:cNvPr>
          <p:cNvSpPr>
            <a:spLocks noGrp="1"/>
          </p:cNvSpPr>
          <p:nvPr>
            <p:ph sz="half" idx="2"/>
          </p:nvPr>
        </p:nvSpPr>
        <p:spPr>
          <a:xfrm>
            <a:off x="678424" y="2505075"/>
            <a:ext cx="5157787" cy="3684588"/>
          </a:xfrm>
        </p:spPr>
        <p:txBody>
          <a:bodyPr/>
          <a:lstStyle/>
          <a:p>
            <a:pPr lvl="0"/>
            <a:endParaRPr lang="en-US" dirty="0"/>
          </a:p>
        </p:txBody>
      </p:sp>
      <p:sp>
        <p:nvSpPr>
          <p:cNvPr id="5" name="Text Placeholder 4">
            <a:extLst>
              <a:ext uri="{FF2B5EF4-FFF2-40B4-BE49-F238E27FC236}">
                <a16:creationId xmlns:a16="http://schemas.microsoft.com/office/drawing/2014/main" id="{DCE902E5-0F59-7946-B834-7745A3985A03}"/>
              </a:ext>
            </a:extLst>
          </p:cNvPr>
          <p:cNvSpPr>
            <a:spLocks noGrp="1"/>
          </p:cNvSpPr>
          <p:nvPr>
            <p:ph type="body" sz="quarter" idx="3"/>
          </p:nvPr>
        </p:nvSpPr>
        <p:spPr>
          <a:xfrm>
            <a:off x="6010836" y="1681163"/>
            <a:ext cx="5183188" cy="823912"/>
          </a:xfrm>
        </p:spPr>
        <p:txBody>
          <a:bodyPr anchor="b">
            <a:normAutofit/>
          </a:bodyPr>
          <a:lstStyle>
            <a:lvl1pPr marL="0" indent="0" algn="ct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E4F90CAE-1B32-B241-8402-9BB9D83B5574}"/>
              </a:ext>
            </a:extLst>
          </p:cNvPr>
          <p:cNvSpPr>
            <a:spLocks noGrp="1"/>
          </p:cNvSpPr>
          <p:nvPr>
            <p:ph sz="quarter" idx="4"/>
          </p:nvPr>
        </p:nvSpPr>
        <p:spPr>
          <a:xfrm>
            <a:off x="6010836" y="2505075"/>
            <a:ext cx="5183188" cy="3684588"/>
          </a:xfrm>
        </p:spPr>
        <p:txBody>
          <a:bodyPr/>
          <a:lstStyle/>
          <a:p>
            <a:pPr lvl="0"/>
            <a:endParaRPr lang="en-US" dirty="0"/>
          </a:p>
        </p:txBody>
      </p:sp>
      <p:sp>
        <p:nvSpPr>
          <p:cNvPr id="10" name="Rectangle 9">
            <a:extLst>
              <a:ext uri="{FF2B5EF4-FFF2-40B4-BE49-F238E27FC236}">
                <a16:creationId xmlns:a16="http://schemas.microsoft.com/office/drawing/2014/main" id="{EF1103C1-E825-AB48-A2E8-AF150AD3887F}"/>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891A3C4-9CD6-2640-9F25-853E77D79EB3}"/>
              </a:ext>
            </a:extLst>
          </p:cNvPr>
          <p:cNvSpPr>
            <a:spLocks noGrp="1"/>
          </p:cNvSpPr>
          <p:nvPr>
            <p:ph type="title"/>
          </p:nvPr>
        </p:nvSpPr>
        <p:spPr>
          <a:xfrm>
            <a:off x="676836" y="735724"/>
            <a:ext cx="10515600" cy="733534"/>
          </a:xfrm>
        </p:spPr>
        <p:txBody>
          <a:bodyPr>
            <a:spAutoFit/>
          </a:bodyPr>
          <a:lstStyle>
            <a:lvl1pPr>
              <a:lnSpc>
                <a:spcPts val="5000"/>
              </a:lnSpc>
              <a:defRPr/>
            </a:lvl1pPr>
          </a:lstStyle>
          <a:p>
            <a:r>
              <a:rPr lang="en-US" dirty="0"/>
              <a:t>Click to edit Master title style</a:t>
            </a:r>
          </a:p>
        </p:txBody>
      </p:sp>
    </p:spTree>
    <p:extLst>
      <p:ext uri="{BB962C8B-B14F-4D97-AF65-F5344CB8AC3E}">
        <p14:creationId xmlns:p14="http://schemas.microsoft.com/office/powerpoint/2010/main" val="2807349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Photo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6F30D0-04B2-E64B-8762-219D00C83C65}"/>
              </a:ext>
            </a:extLst>
          </p:cNvPr>
          <p:cNvSpPr>
            <a:spLocks noGrp="1"/>
          </p:cNvSpPr>
          <p:nvPr>
            <p:ph type="body" idx="1"/>
          </p:nvPr>
        </p:nvSpPr>
        <p:spPr>
          <a:xfrm>
            <a:off x="286810" y="5797859"/>
            <a:ext cx="3657600" cy="477054"/>
          </a:xfrm>
        </p:spPr>
        <p:txBody>
          <a:bodyPr wrap="square" anchor="t" anchorCtr="0">
            <a:spAutoFit/>
          </a:bodyPr>
          <a:lstStyle>
            <a:lvl1pPr marL="0" indent="0" algn="ctr">
              <a:lnSpc>
                <a:spcPts val="3000"/>
              </a:lnSpc>
              <a:buNone/>
              <a:defRPr sz="2400" b="0">
                <a:solidFill>
                  <a:schemeClr val="tx2"/>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Rectangle 6">
            <a:extLst>
              <a:ext uri="{FF2B5EF4-FFF2-40B4-BE49-F238E27FC236}">
                <a16:creationId xmlns:a16="http://schemas.microsoft.com/office/drawing/2014/main" id="{4F0A2146-4140-2A41-9FFD-4F944260349E}"/>
              </a:ext>
            </a:extLst>
          </p:cNvPr>
          <p:cNvSpPr/>
          <p:nvPr userDrawn="1"/>
        </p:nvSpPr>
        <p:spPr>
          <a:xfrm>
            <a:off x="796895" y="5198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ED28F73-13D1-BB46-8E94-EBA1DCD13724}"/>
              </a:ext>
            </a:extLst>
          </p:cNvPr>
          <p:cNvSpPr>
            <a:spLocks noGrp="1"/>
          </p:cNvSpPr>
          <p:nvPr>
            <p:ph type="title"/>
          </p:nvPr>
        </p:nvSpPr>
        <p:spPr>
          <a:xfrm>
            <a:off x="676836" y="735724"/>
            <a:ext cx="10515600" cy="733534"/>
          </a:xfrm>
        </p:spPr>
        <p:txBody>
          <a:bodyPr>
            <a:spAutoFit/>
          </a:bodyPr>
          <a:lstStyle>
            <a:lvl1pPr>
              <a:lnSpc>
                <a:spcPts val="5000"/>
              </a:lnSpc>
              <a:defRPr/>
            </a:lvl1pPr>
          </a:lstStyle>
          <a:p>
            <a:r>
              <a:rPr lang="en-US" dirty="0"/>
              <a:t>Click to edit Master title style</a:t>
            </a:r>
          </a:p>
        </p:txBody>
      </p:sp>
      <p:sp>
        <p:nvSpPr>
          <p:cNvPr id="9" name="Picture Placeholder 2">
            <a:extLst>
              <a:ext uri="{FF2B5EF4-FFF2-40B4-BE49-F238E27FC236}">
                <a16:creationId xmlns:a16="http://schemas.microsoft.com/office/drawing/2014/main" id="{46B896DE-F2CD-2942-B2C4-812A9509BB64}"/>
              </a:ext>
            </a:extLst>
          </p:cNvPr>
          <p:cNvSpPr>
            <a:spLocks noGrp="1"/>
          </p:cNvSpPr>
          <p:nvPr>
            <p:ph type="pic" idx="10"/>
          </p:nvPr>
        </p:nvSpPr>
        <p:spPr>
          <a:xfrm>
            <a:off x="285220" y="1924022"/>
            <a:ext cx="36576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4" name="Text Placeholder 2">
            <a:extLst>
              <a:ext uri="{FF2B5EF4-FFF2-40B4-BE49-F238E27FC236}">
                <a16:creationId xmlns:a16="http://schemas.microsoft.com/office/drawing/2014/main" id="{FF161C53-D084-F849-BD18-60056DDC8FB5}"/>
              </a:ext>
            </a:extLst>
          </p:cNvPr>
          <p:cNvSpPr>
            <a:spLocks noGrp="1"/>
          </p:cNvSpPr>
          <p:nvPr>
            <p:ph type="body" idx="11"/>
          </p:nvPr>
        </p:nvSpPr>
        <p:spPr>
          <a:xfrm>
            <a:off x="8238504" y="5797859"/>
            <a:ext cx="3657600" cy="477054"/>
          </a:xfrm>
        </p:spPr>
        <p:txBody>
          <a:bodyPr wrap="square" anchor="t" anchorCtr="0">
            <a:spAutoFit/>
          </a:bodyPr>
          <a:lstStyle>
            <a:lvl1pPr marL="0" indent="0" algn="ctr">
              <a:lnSpc>
                <a:spcPts val="3000"/>
              </a:lnSpc>
              <a:buNone/>
              <a:defRPr sz="2400" b="0">
                <a:solidFill>
                  <a:schemeClr val="tx2"/>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5" name="Picture Placeholder 2">
            <a:extLst>
              <a:ext uri="{FF2B5EF4-FFF2-40B4-BE49-F238E27FC236}">
                <a16:creationId xmlns:a16="http://schemas.microsoft.com/office/drawing/2014/main" id="{B65994E0-70FF-A342-98A4-C229DDF4B0F5}"/>
              </a:ext>
            </a:extLst>
          </p:cNvPr>
          <p:cNvSpPr>
            <a:spLocks noGrp="1"/>
          </p:cNvSpPr>
          <p:nvPr>
            <p:ph type="pic" idx="12"/>
          </p:nvPr>
        </p:nvSpPr>
        <p:spPr>
          <a:xfrm>
            <a:off x="8236914" y="1924022"/>
            <a:ext cx="36576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7" name="Text Placeholder 2">
            <a:extLst>
              <a:ext uri="{FF2B5EF4-FFF2-40B4-BE49-F238E27FC236}">
                <a16:creationId xmlns:a16="http://schemas.microsoft.com/office/drawing/2014/main" id="{DFD31F84-D0A6-AE46-BADC-82089D63F4CC}"/>
              </a:ext>
            </a:extLst>
          </p:cNvPr>
          <p:cNvSpPr>
            <a:spLocks noGrp="1"/>
          </p:cNvSpPr>
          <p:nvPr>
            <p:ph type="body" idx="13"/>
          </p:nvPr>
        </p:nvSpPr>
        <p:spPr>
          <a:xfrm>
            <a:off x="4261067" y="5797859"/>
            <a:ext cx="3657600" cy="477054"/>
          </a:xfrm>
        </p:spPr>
        <p:txBody>
          <a:bodyPr wrap="square" anchor="t" anchorCtr="0">
            <a:spAutoFit/>
          </a:bodyPr>
          <a:lstStyle>
            <a:lvl1pPr marL="0" indent="0" algn="ctr">
              <a:lnSpc>
                <a:spcPts val="3000"/>
              </a:lnSpc>
              <a:buNone/>
              <a:defRPr sz="2400" b="0">
                <a:solidFill>
                  <a:schemeClr val="tx2"/>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8" name="Picture Placeholder 2">
            <a:extLst>
              <a:ext uri="{FF2B5EF4-FFF2-40B4-BE49-F238E27FC236}">
                <a16:creationId xmlns:a16="http://schemas.microsoft.com/office/drawing/2014/main" id="{00E85C99-0F8C-1C40-847D-94265CD30089}"/>
              </a:ext>
            </a:extLst>
          </p:cNvPr>
          <p:cNvSpPr>
            <a:spLocks noGrp="1"/>
          </p:cNvSpPr>
          <p:nvPr>
            <p:ph type="pic" idx="14"/>
          </p:nvPr>
        </p:nvSpPr>
        <p:spPr>
          <a:xfrm>
            <a:off x="4259477" y="1924022"/>
            <a:ext cx="36576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4003471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hort Paragraph">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F9F7C1-59EE-4644-993D-57F4E60260D0}"/>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CE9E0E-5394-604A-B13D-C68E25F7BCFA}"/>
              </a:ext>
            </a:extLst>
          </p:cNvPr>
          <p:cNvSpPr>
            <a:spLocks noGrp="1"/>
          </p:cNvSpPr>
          <p:nvPr>
            <p:ph type="title"/>
          </p:nvPr>
        </p:nvSpPr>
        <p:spPr>
          <a:xfrm>
            <a:off x="676836" y="2056524"/>
            <a:ext cx="10515600" cy="810478"/>
          </a:xfrm>
        </p:spPr>
        <p:txBody>
          <a:bodyPr>
            <a:spAutoFit/>
          </a:bodyPr>
          <a:lstStyle>
            <a:lvl1pPr>
              <a:lnSpc>
                <a:spcPts val="5600"/>
              </a:lnSpc>
              <a:defRPr>
                <a:latin typeface="Arial" panose="020B0604020202020204" pitchFamily="34" charset="0"/>
                <a:cs typeface="Arial" panose="020B0604020202020204" pitchFamily="34" charset="0"/>
              </a:defRPr>
            </a:lvl1pPr>
          </a:lstStyle>
          <a:p>
            <a:r>
              <a:rPr lang="en-US" dirty="0"/>
              <a:t>Click to edit Master title style</a:t>
            </a:r>
          </a:p>
        </p:txBody>
      </p:sp>
      <p:sp>
        <p:nvSpPr>
          <p:cNvPr id="7" name="Rectangle 6">
            <a:extLst>
              <a:ext uri="{FF2B5EF4-FFF2-40B4-BE49-F238E27FC236}">
                <a16:creationId xmlns:a16="http://schemas.microsoft.com/office/drawing/2014/main" id="{694907DF-B769-9D48-9B2C-B5D1325F06EC}"/>
              </a:ext>
            </a:extLst>
          </p:cNvPr>
          <p:cNvSpPr/>
          <p:nvPr userDrawn="1"/>
        </p:nvSpPr>
        <p:spPr>
          <a:xfrm>
            <a:off x="796895" y="18406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76016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hort Paragraph Dark Bkg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F55145-C51A-344C-8E7D-084925F3291E}"/>
              </a:ext>
            </a:extLst>
          </p:cNvPr>
          <p:cNvSpPr/>
          <p:nvPr userDrawn="1"/>
        </p:nvSpPr>
        <p:spPr>
          <a:xfrm>
            <a:off x="0" y="0"/>
            <a:ext cx="12192000"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404FB88-E57A-FF4C-803B-4DC8A46E3EF4}"/>
              </a:ext>
            </a:extLst>
          </p:cNvPr>
          <p:cNvSpPr>
            <a:spLocks noGrp="1"/>
          </p:cNvSpPr>
          <p:nvPr>
            <p:ph type="title"/>
          </p:nvPr>
        </p:nvSpPr>
        <p:spPr>
          <a:xfrm>
            <a:off x="676836" y="2056524"/>
            <a:ext cx="10515600" cy="810478"/>
          </a:xfrm>
        </p:spPr>
        <p:txBody>
          <a:bodyPr>
            <a:spAutoFit/>
          </a:bodyPr>
          <a:lstStyle>
            <a:lvl1pPr>
              <a:lnSpc>
                <a:spcPts val="5600"/>
              </a:lnSpc>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Rectangle 4">
            <a:extLst>
              <a:ext uri="{FF2B5EF4-FFF2-40B4-BE49-F238E27FC236}">
                <a16:creationId xmlns:a16="http://schemas.microsoft.com/office/drawing/2014/main" id="{6EECEE7C-BFF7-2A4B-A4B6-D0724F927B11}"/>
              </a:ext>
            </a:extLst>
          </p:cNvPr>
          <p:cNvSpPr/>
          <p:nvPr userDrawn="1"/>
        </p:nvSpPr>
        <p:spPr>
          <a:xfrm>
            <a:off x="796895" y="18406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0491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D74AB8-2418-C746-BF7E-27151478B428}"/>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04122FA-5E16-AA46-A3FE-342D9565E663}"/>
              </a:ext>
            </a:extLst>
          </p:cNvPr>
          <p:cNvSpPr>
            <a:spLocks noGrp="1"/>
          </p:cNvSpPr>
          <p:nvPr>
            <p:ph type="title" hasCustomPrompt="1"/>
          </p:nvPr>
        </p:nvSpPr>
        <p:spPr>
          <a:xfrm>
            <a:off x="676836" y="2056524"/>
            <a:ext cx="10515600" cy="810478"/>
          </a:xfrm>
        </p:spPr>
        <p:txBody>
          <a:bodyPr>
            <a:spAutoFit/>
          </a:bodyPr>
          <a:lstStyle>
            <a:lvl1pPr>
              <a:lnSpc>
                <a:spcPts val="5600"/>
              </a:lnSpc>
              <a:defRPr i="1">
                <a:solidFill>
                  <a:schemeClr val="tx2"/>
                </a:solidFill>
              </a:defRPr>
            </a:lvl1pPr>
          </a:lstStyle>
          <a:p>
            <a:r>
              <a:rPr lang="en-US" dirty="0"/>
              <a:t>“Click to edit Master title style”</a:t>
            </a:r>
          </a:p>
        </p:txBody>
      </p:sp>
      <p:sp>
        <p:nvSpPr>
          <p:cNvPr id="4" name="Rectangle 3">
            <a:extLst>
              <a:ext uri="{FF2B5EF4-FFF2-40B4-BE49-F238E27FC236}">
                <a16:creationId xmlns:a16="http://schemas.microsoft.com/office/drawing/2014/main" id="{5262B315-67B8-AB4F-9C7D-ADC5B5D256CA}"/>
              </a:ext>
            </a:extLst>
          </p:cNvPr>
          <p:cNvSpPr/>
          <p:nvPr userDrawn="1"/>
        </p:nvSpPr>
        <p:spPr>
          <a:xfrm>
            <a:off x="796895" y="1840613"/>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B4CD3D0B-3C2E-6D44-9771-9C89B575E065}"/>
              </a:ext>
            </a:extLst>
          </p:cNvPr>
          <p:cNvSpPr>
            <a:spLocks noGrp="1"/>
          </p:cNvSpPr>
          <p:nvPr>
            <p:ph type="body" idx="1" hasCustomPrompt="1"/>
          </p:nvPr>
        </p:nvSpPr>
        <p:spPr>
          <a:xfrm>
            <a:off x="5985436" y="4535964"/>
            <a:ext cx="5080000" cy="823912"/>
          </a:xfrm>
        </p:spPr>
        <p:txBody>
          <a:bodyPr anchor="t">
            <a:normAutofit/>
          </a:bodyPr>
          <a:lstStyle>
            <a:lvl1pPr marL="0" indent="0" algn="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30855959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Opti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06180E7-ABE1-E845-BDA8-E404137778DE}"/>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1B92E7AE-108D-9A45-BB03-DFC26BD9D900}"/>
              </a:ext>
            </a:extLst>
          </p:cNvPr>
          <p:cNvSpPr>
            <a:spLocks noGrp="1"/>
          </p:cNvSpPr>
          <p:nvPr>
            <p:ph type="title"/>
          </p:nvPr>
        </p:nvSpPr>
        <p:spPr>
          <a:xfrm>
            <a:off x="1987826" y="1432868"/>
            <a:ext cx="7739270" cy="810478"/>
          </a:xfrm>
        </p:spPr>
        <p:txBody>
          <a:bodyPr wrap="square">
            <a:spAutoFit/>
          </a:bodyPr>
          <a:lstStyle>
            <a:lvl1pPr>
              <a:lnSpc>
                <a:spcPts val="5600"/>
              </a:lnSpc>
              <a:defRPr i="1">
                <a:solidFill>
                  <a:schemeClr val="tx2"/>
                </a:solidFill>
              </a:defRPr>
            </a:lvl1pPr>
          </a:lstStyle>
          <a:p>
            <a:r>
              <a:rPr lang="en-US" dirty="0"/>
              <a:t>Click to edit Master title style</a:t>
            </a:r>
          </a:p>
        </p:txBody>
      </p:sp>
      <p:sp>
        <p:nvSpPr>
          <p:cNvPr id="5" name="Text Placeholder 2">
            <a:extLst>
              <a:ext uri="{FF2B5EF4-FFF2-40B4-BE49-F238E27FC236}">
                <a16:creationId xmlns:a16="http://schemas.microsoft.com/office/drawing/2014/main" id="{C37DCB74-BC44-E24B-8FDB-5C0C51EA7235}"/>
              </a:ext>
            </a:extLst>
          </p:cNvPr>
          <p:cNvSpPr>
            <a:spLocks noGrp="1"/>
          </p:cNvSpPr>
          <p:nvPr>
            <p:ph type="body" idx="1" hasCustomPrompt="1"/>
          </p:nvPr>
        </p:nvSpPr>
        <p:spPr>
          <a:xfrm>
            <a:off x="5985436" y="5308199"/>
            <a:ext cx="5080000" cy="823912"/>
          </a:xfrm>
        </p:spPr>
        <p:txBody>
          <a:bodyPr anchor="t">
            <a:normAutofit/>
          </a:bodyPr>
          <a:lstStyle>
            <a:lvl1pPr marL="0" indent="0" algn="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7" name="Picture 6">
            <a:extLst>
              <a:ext uri="{FF2B5EF4-FFF2-40B4-BE49-F238E27FC236}">
                <a16:creationId xmlns:a16="http://schemas.microsoft.com/office/drawing/2014/main" id="{1398275A-642B-7F40-8772-E40D049BB7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6226" y="624485"/>
            <a:ext cx="1371600" cy="1371600"/>
          </a:xfrm>
          <a:prstGeom prst="rect">
            <a:avLst/>
          </a:prstGeom>
        </p:spPr>
      </p:pic>
      <p:pic>
        <p:nvPicPr>
          <p:cNvPr id="8" name="Picture 7">
            <a:extLst>
              <a:ext uri="{FF2B5EF4-FFF2-40B4-BE49-F238E27FC236}">
                <a16:creationId xmlns:a16="http://schemas.microsoft.com/office/drawing/2014/main" id="{43273860-C1C5-1743-997F-C575B2FBF3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9727096" y="3593387"/>
            <a:ext cx="1371600" cy="1371600"/>
          </a:xfrm>
          <a:prstGeom prst="rect">
            <a:avLst/>
          </a:prstGeom>
        </p:spPr>
      </p:pic>
    </p:spTree>
    <p:extLst>
      <p:ext uri="{BB962C8B-B14F-4D97-AF65-F5344CB8AC3E}">
        <p14:creationId xmlns:p14="http://schemas.microsoft.com/office/powerpoint/2010/main" val="18434024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3488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with Caption Half P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0EAD64-2414-7049-A697-93782539210E}"/>
              </a:ext>
            </a:extLst>
          </p:cNvPr>
          <p:cNvSpPr/>
          <p:nvPr userDrawn="1"/>
        </p:nvSpPr>
        <p:spPr>
          <a:xfrm>
            <a:off x="0" y="0"/>
            <a:ext cx="6096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0240F265-D3EA-4548-AC68-5505EAB5EE5C}"/>
              </a:ext>
            </a:extLst>
          </p:cNvPr>
          <p:cNvSpPr>
            <a:spLocks noGrp="1"/>
          </p:cNvSpPr>
          <p:nvPr>
            <p:ph type="pic" idx="1"/>
          </p:nvPr>
        </p:nvSpPr>
        <p:spPr>
          <a:xfrm>
            <a:off x="609600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itle 1">
            <a:extLst>
              <a:ext uri="{FF2B5EF4-FFF2-40B4-BE49-F238E27FC236}">
                <a16:creationId xmlns:a16="http://schemas.microsoft.com/office/drawing/2014/main" id="{850B5FD1-AAB7-B44E-8F70-BC8D00C03C35}"/>
              </a:ext>
            </a:extLst>
          </p:cNvPr>
          <p:cNvSpPr>
            <a:spLocks noGrp="1"/>
          </p:cNvSpPr>
          <p:nvPr>
            <p:ph type="title"/>
          </p:nvPr>
        </p:nvSpPr>
        <p:spPr>
          <a:xfrm>
            <a:off x="678424" y="2049207"/>
            <a:ext cx="4587345" cy="1118255"/>
          </a:xfrm>
        </p:spPr>
        <p:txBody>
          <a:bodyPr anchor="t">
            <a:spAutoFit/>
          </a:bodyPr>
          <a:lstStyle>
            <a:lvl1pPr>
              <a:lnSpc>
                <a:spcPts val="4000"/>
              </a:lnSpc>
              <a:defRPr sz="3200"/>
            </a:lvl1pPr>
          </a:lstStyle>
          <a:p>
            <a:r>
              <a:rPr lang="en-US" dirty="0"/>
              <a:t>Click to edit Master title style</a:t>
            </a:r>
          </a:p>
        </p:txBody>
      </p:sp>
      <p:sp>
        <p:nvSpPr>
          <p:cNvPr id="9" name="Text Placeholder 3">
            <a:extLst>
              <a:ext uri="{FF2B5EF4-FFF2-40B4-BE49-F238E27FC236}">
                <a16:creationId xmlns:a16="http://schemas.microsoft.com/office/drawing/2014/main" id="{4E473F98-D4A8-054E-8279-6DF22442DFD9}"/>
              </a:ext>
            </a:extLst>
          </p:cNvPr>
          <p:cNvSpPr>
            <a:spLocks noGrp="1"/>
          </p:cNvSpPr>
          <p:nvPr>
            <p:ph type="body" sz="half" idx="2"/>
          </p:nvPr>
        </p:nvSpPr>
        <p:spPr>
          <a:xfrm>
            <a:off x="678424" y="3361765"/>
            <a:ext cx="4587345" cy="451406"/>
          </a:xfrm>
        </p:spPr>
        <p:txBody>
          <a:bodyPr>
            <a:spAutoFit/>
          </a:bodyPr>
          <a:lstStyle>
            <a:lvl1pPr marL="0" indent="0">
              <a:lnSpc>
                <a:spcPts val="2800"/>
              </a:lnSpc>
              <a:spcBef>
                <a:spcPts val="14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0" name="Rectangle 9">
            <a:extLst>
              <a:ext uri="{FF2B5EF4-FFF2-40B4-BE49-F238E27FC236}">
                <a16:creationId xmlns:a16="http://schemas.microsoft.com/office/drawing/2014/main" id="{6C4C1124-5C52-6E44-9B4B-E9E38FF35FAF}"/>
              </a:ext>
            </a:extLst>
          </p:cNvPr>
          <p:cNvSpPr/>
          <p:nvPr userDrawn="1"/>
        </p:nvSpPr>
        <p:spPr>
          <a:xfrm>
            <a:off x="796895" y="1824178"/>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9436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3 Photo and Wor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BC2FC5-9C8A-2D45-B049-6525DCDF9873}"/>
              </a:ext>
            </a:extLst>
          </p:cNvPr>
          <p:cNvSpPr/>
          <p:nvPr userDrawn="1"/>
        </p:nvSpPr>
        <p:spPr>
          <a:xfrm>
            <a:off x="0" y="0"/>
            <a:ext cx="4072128"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EF6A3ACA-62A4-F54D-B6F6-153AB2B84822}"/>
              </a:ext>
            </a:extLst>
          </p:cNvPr>
          <p:cNvSpPr>
            <a:spLocks noGrp="1"/>
          </p:cNvSpPr>
          <p:nvPr>
            <p:ph type="pic" idx="1"/>
          </p:nvPr>
        </p:nvSpPr>
        <p:spPr>
          <a:xfrm>
            <a:off x="4072128" y="0"/>
            <a:ext cx="811987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itle 1">
            <a:extLst>
              <a:ext uri="{FF2B5EF4-FFF2-40B4-BE49-F238E27FC236}">
                <a16:creationId xmlns:a16="http://schemas.microsoft.com/office/drawing/2014/main" id="{127A0509-8798-5245-AD14-9B138B173785}"/>
              </a:ext>
            </a:extLst>
          </p:cNvPr>
          <p:cNvSpPr>
            <a:spLocks noGrp="1"/>
          </p:cNvSpPr>
          <p:nvPr>
            <p:ph type="title"/>
          </p:nvPr>
        </p:nvSpPr>
        <p:spPr>
          <a:xfrm>
            <a:off x="678424" y="2250913"/>
            <a:ext cx="2911941" cy="2246769"/>
          </a:xfrm>
        </p:spPr>
        <p:txBody>
          <a:bodyPr wrap="square" anchor="t">
            <a:spAutoFit/>
          </a:bodyPr>
          <a:lstStyle>
            <a:lvl1pPr>
              <a:lnSpc>
                <a:spcPts val="5600"/>
              </a:lnSpc>
              <a:defRPr sz="4000"/>
            </a:lvl1pPr>
          </a:lstStyle>
          <a:p>
            <a:r>
              <a:rPr lang="en-US" dirty="0"/>
              <a:t>Click to edit Master title style</a:t>
            </a:r>
          </a:p>
        </p:txBody>
      </p:sp>
      <p:sp>
        <p:nvSpPr>
          <p:cNvPr id="6" name="Rectangle 5">
            <a:extLst>
              <a:ext uri="{FF2B5EF4-FFF2-40B4-BE49-F238E27FC236}">
                <a16:creationId xmlns:a16="http://schemas.microsoft.com/office/drawing/2014/main" id="{8E79FA6F-59D9-6C45-9450-8191C5DE4040}"/>
              </a:ext>
            </a:extLst>
          </p:cNvPr>
          <p:cNvSpPr/>
          <p:nvPr userDrawn="1"/>
        </p:nvSpPr>
        <p:spPr>
          <a:xfrm>
            <a:off x="796895" y="2025884"/>
            <a:ext cx="914400" cy="6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32035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SLIDE">
  <p:cSld name="BLANK SLIDE">
    <p:bg>
      <p:bgPr>
        <a:noFill/>
        <a:effectLst/>
      </p:bgPr>
    </p:bg>
    <p:spTree>
      <p:nvGrpSpPr>
        <p:cNvPr id="1" name="Shape 113"/>
        <p:cNvGrpSpPr/>
        <p:nvPr/>
      </p:nvGrpSpPr>
      <p:grpSpPr>
        <a:xfrm>
          <a:off x="0" y="0"/>
          <a:ext cx="0" cy="0"/>
          <a:chOff x="0" y="0"/>
          <a:chExt cx="0" cy="0"/>
        </a:xfrm>
      </p:grpSpPr>
    </p:spTree>
    <p:extLst>
      <p:ext uri="{BB962C8B-B14F-4D97-AF65-F5344CB8AC3E}">
        <p14:creationId xmlns:p14="http://schemas.microsoft.com/office/powerpoint/2010/main" val="28254238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75778" y="2760307"/>
            <a:ext cx="5380776" cy="1325563"/>
          </a:xfrm>
        </p:spPr>
        <p:txBody>
          <a:bodyPr>
            <a:normAutofit/>
          </a:bodyPr>
          <a:lstStyle>
            <a:lvl1pPr algn="ctr">
              <a:defRPr sz="3600"/>
            </a:lvl1pPr>
          </a:lstStyle>
          <a:p>
            <a:r>
              <a:rPr lang="en-US" smtClean="0"/>
              <a:t>Click to edit Master title style</a:t>
            </a:r>
            <a:endParaRPr lang="en-US"/>
          </a:p>
        </p:txBody>
      </p:sp>
      <p:sp>
        <p:nvSpPr>
          <p:cNvPr id="8" name="Picture Placeholder 5"/>
          <p:cNvSpPr>
            <a:spLocks noGrp="1"/>
          </p:cNvSpPr>
          <p:nvPr>
            <p:ph type="pic" sz="quarter" idx="10"/>
          </p:nvPr>
        </p:nvSpPr>
        <p:spPr>
          <a:xfrm>
            <a:off x="3480366" y="1770217"/>
            <a:ext cx="560693" cy="560693"/>
          </a:xfrm>
        </p:spPr>
        <p:txBody>
          <a:bodyPr>
            <a:normAutofit/>
          </a:bodyPr>
          <a:lstStyle>
            <a:lvl1pPr marL="0" indent="0">
              <a:buNone/>
              <a:defRPr sz="1100"/>
            </a:lvl1pPr>
          </a:lstStyle>
          <a:p>
            <a:endParaRPr lang="en-US" dirty="0"/>
          </a:p>
        </p:txBody>
      </p:sp>
      <p:sp>
        <p:nvSpPr>
          <p:cNvPr id="10" name="Text Placeholder 9"/>
          <p:cNvSpPr>
            <a:spLocks noGrp="1"/>
          </p:cNvSpPr>
          <p:nvPr>
            <p:ph type="body" sz="quarter" idx="11"/>
          </p:nvPr>
        </p:nvSpPr>
        <p:spPr>
          <a:xfrm>
            <a:off x="976313" y="4410075"/>
            <a:ext cx="5380037" cy="1062038"/>
          </a:xfrm>
        </p:spPr>
        <p:txBody>
          <a:bodyPr>
            <a:noAutofit/>
          </a:bodyPr>
          <a:lstStyle>
            <a:lvl1pPr marL="0" indent="0">
              <a:buFontTx/>
              <a:buNone/>
              <a:defRPr sz="1800"/>
            </a:lvl1pPr>
            <a:lvl2pPr marL="457200" indent="0">
              <a:buFontTx/>
              <a:buNone/>
              <a:defRPr sz="1600"/>
            </a:lvl2pPr>
            <a:lvl3pPr marL="914400" indent="0">
              <a:buFontTx/>
              <a:buNone/>
              <a:defRPr sz="1400"/>
            </a:lvl3pPr>
            <a:lvl4pPr marL="1371600" indent="0">
              <a:buFontTx/>
              <a:buNone/>
              <a:defRPr sz="1200"/>
            </a:lvl4pPr>
            <a:lvl5pPr marL="1828800" indent="0">
              <a:buFontTx/>
              <a:buNone/>
              <a:defRPr sz="1200"/>
            </a:lvl5pPr>
          </a:lstStyle>
          <a:p>
            <a:pPr lvl="0"/>
            <a:r>
              <a:rPr lang="en-US" dirty="0" smtClean="0"/>
              <a:t>Edit Master text styles</a:t>
            </a:r>
          </a:p>
        </p:txBody>
      </p:sp>
    </p:spTree>
    <p:extLst>
      <p:ext uri="{BB962C8B-B14F-4D97-AF65-F5344CB8AC3E}">
        <p14:creationId xmlns:p14="http://schemas.microsoft.com/office/powerpoint/2010/main" val="167546536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61030" y="1388707"/>
            <a:ext cx="105156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143890831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932" y="660085"/>
            <a:ext cx="9485674"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970932" y="2120585"/>
            <a:ext cx="10252591" cy="39410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5"/>
          <p:cNvSpPr>
            <a:spLocks noGrp="1"/>
          </p:cNvSpPr>
          <p:nvPr>
            <p:ph type="pic" sz="quarter" idx="13"/>
          </p:nvPr>
        </p:nvSpPr>
        <p:spPr>
          <a:xfrm>
            <a:off x="10816956" y="958582"/>
            <a:ext cx="581088" cy="581088"/>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212200008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7953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5383161"/>
            <a:ext cx="5642692" cy="1063162"/>
          </a:xfrm>
        </p:spPr>
        <p:txBody>
          <a:bodyPr/>
          <a:lstStyle>
            <a:lvl1pPr marL="0" indent="0">
              <a:buNone/>
              <a:defRPr sz="24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7" name="Text Placeholder 2"/>
          <p:cNvSpPr>
            <a:spLocks noGrp="1"/>
          </p:cNvSpPr>
          <p:nvPr>
            <p:ph type="body" idx="10"/>
          </p:nvPr>
        </p:nvSpPr>
        <p:spPr>
          <a:xfrm>
            <a:off x="6815226" y="5380448"/>
            <a:ext cx="4532224" cy="1063162"/>
          </a:xfrm>
        </p:spPr>
        <p:txBody>
          <a:bodyPr>
            <a:normAutofit/>
          </a:bodyPr>
          <a:lstStyle>
            <a:lvl1pPr marL="0" indent="0">
              <a:buNone/>
              <a:defRPr sz="1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8" name="Rectangle 7"/>
          <p:cNvSpPr/>
          <p:nvPr userDrawn="1"/>
        </p:nvSpPr>
        <p:spPr>
          <a:xfrm>
            <a:off x="6622025" y="5309410"/>
            <a:ext cx="45719" cy="11946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p14="http://schemas.microsoft.com/office/powerpoint/2010/main" val="1894195224"/>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3"/>
          <p:cNvSpPr>
            <a:spLocks noGrp="1"/>
          </p:cNvSpPr>
          <p:nvPr>
            <p:ph type="body" sz="half" idx="10"/>
          </p:nvPr>
        </p:nvSpPr>
        <p:spPr>
          <a:xfrm>
            <a:off x="574317" y="2057400"/>
            <a:ext cx="3481489" cy="4181168"/>
          </a:xfrm>
        </p:spPr>
        <p:txBody>
          <a:bodyPr/>
          <a:lstStyle>
            <a:lvl1pPr marL="0" indent="0">
              <a:buNone/>
              <a:defRPr sz="1600" b="1">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10" name="Picture Placeholder 2"/>
          <p:cNvSpPr>
            <a:spLocks noGrp="1"/>
          </p:cNvSpPr>
          <p:nvPr>
            <p:ph type="pic" idx="1"/>
          </p:nvPr>
        </p:nvSpPr>
        <p:spPr>
          <a:xfrm>
            <a:off x="4506553" y="1176284"/>
            <a:ext cx="773369" cy="773369"/>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Picture Placeholder 5"/>
          <p:cNvSpPr>
            <a:spLocks noGrp="1"/>
          </p:cNvSpPr>
          <p:nvPr>
            <p:ph type="pic" sz="quarter" idx="11"/>
          </p:nvPr>
        </p:nvSpPr>
        <p:spPr>
          <a:xfrm>
            <a:off x="4506552" y="2954615"/>
            <a:ext cx="773369" cy="773369"/>
          </a:xfrm>
        </p:spPr>
        <p:txBody>
          <a:bodyPr>
            <a:normAutofit/>
          </a:bodyPr>
          <a:lstStyle>
            <a:lvl1pPr marL="0" indent="0">
              <a:buNone/>
              <a:defRPr sz="1100"/>
            </a:lvl1pPr>
          </a:lstStyle>
          <a:p>
            <a:endParaRPr lang="en-US" dirty="0"/>
          </a:p>
        </p:txBody>
      </p:sp>
      <p:sp>
        <p:nvSpPr>
          <p:cNvPr id="12" name="Picture Placeholder 7"/>
          <p:cNvSpPr>
            <a:spLocks noGrp="1"/>
          </p:cNvSpPr>
          <p:nvPr>
            <p:ph type="pic" sz="quarter" idx="12"/>
          </p:nvPr>
        </p:nvSpPr>
        <p:spPr>
          <a:xfrm>
            <a:off x="4506552" y="4716873"/>
            <a:ext cx="773369" cy="773369"/>
          </a:xfrm>
        </p:spPr>
        <p:txBody>
          <a:bodyPr>
            <a:normAutofit/>
          </a:bodyPr>
          <a:lstStyle>
            <a:lvl1pPr marL="0" indent="0">
              <a:buNone/>
              <a:defRPr sz="1100"/>
            </a:lvl1pPr>
          </a:lstStyle>
          <a:p>
            <a:endParaRPr lang="en-US" dirty="0"/>
          </a:p>
        </p:txBody>
      </p:sp>
      <p:sp>
        <p:nvSpPr>
          <p:cNvPr id="13" name="Text Placeholder 11"/>
          <p:cNvSpPr>
            <a:spLocks noGrp="1"/>
          </p:cNvSpPr>
          <p:nvPr>
            <p:ph type="body" sz="quarter" idx="13"/>
          </p:nvPr>
        </p:nvSpPr>
        <p:spPr>
          <a:xfrm>
            <a:off x="5966336" y="1176284"/>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11"/>
          <p:cNvSpPr>
            <a:spLocks noGrp="1"/>
          </p:cNvSpPr>
          <p:nvPr>
            <p:ph type="body" sz="quarter" idx="14"/>
          </p:nvPr>
        </p:nvSpPr>
        <p:spPr>
          <a:xfrm>
            <a:off x="5966336" y="2943429"/>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1"/>
          <p:cNvSpPr>
            <a:spLocks noGrp="1"/>
          </p:cNvSpPr>
          <p:nvPr>
            <p:ph type="body" sz="quarter" idx="15"/>
          </p:nvPr>
        </p:nvSpPr>
        <p:spPr>
          <a:xfrm>
            <a:off x="5966336" y="4716873"/>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15"/>
          <p:cNvSpPr>
            <a:spLocks noGrp="1"/>
          </p:cNvSpPr>
          <p:nvPr>
            <p:ph type="title"/>
          </p:nvPr>
        </p:nvSpPr>
        <p:spPr>
          <a:xfrm>
            <a:off x="574317" y="365125"/>
            <a:ext cx="3481489" cy="1375185"/>
          </a:xfrm>
        </p:spPr>
        <p:txBody>
          <a:bodyPr>
            <a:noAutofit/>
          </a:bodyPr>
          <a:lstStyle>
            <a:lvl1pPr>
              <a:defRPr sz="320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1804360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602" y="457200"/>
            <a:ext cx="3932237" cy="1600200"/>
          </a:xfrm>
        </p:spPr>
        <p:txBody>
          <a:bodyPr anchor="b"/>
          <a:lstStyle>
            <a:lvl1pPr>
              <a:defRPr sz="3200">
                <a:solidFill>
                  <a:schemeClr val="bg1">
                    <a:lumMod val="95000"/>
                  </a:schemeClr>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4556997" y="666750"/>
            <a:ext cx="640080" cy="640080"/>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64602" y="2057399"/>
            <a:ext cx="3932237" cy="4299155"/>
          </a:xfr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6" name="Picture Placeholder 5"/>
          <p:cNvSpPr>
            <a:spLocks noGrp="1"/>
          </p:cNvSpPr>
          <p:nvPr>
            <p:ph type="pic" sz="quarter" idx="10"/>
          </p:nvPr>
        </p:nvSpPr>
        <p:spPr>
          <a:xfrm>
            <a:off x="4556997" y="2301160"/>
            <a:ext cx="640080" cy="640080"/>
          </a:xfrm>
        </p:spPr>
        <p:txBody>
          <a:bodyPr>
            <a:normAutofit/>
          </a:bodyPr>
          <a:lstStyle>
            <a:lvl1pPr marL="0" indent="0">
              <a:buNone/>
              <a:defRPr sz="1100"/>
            </a:lvl1pPr>
          </a:lstStyle>
          <a:p>
            <a:endParaRPr lang="en-US" dirty="0"/>
          </a:p>
        </p:txBody>
      </p:sp>
      <p:sp>
        <p:nvSpPr>
          <p:cNvPr id="8" name="Picture Placeholder 7"/>
          <p:cNvSpPr>
            <a:spLocks noGrp="1"/>
          </p:cNvSpPr>
          <p:nvPr>
            <p:ph type="pic" sz="quarter" idx="11"/>
          </p:nvPr>
        </p:nvSpPr>
        <p:spPr>
          <a:xfrm>
            <a:off x="4556997" y="3908377"/>
            <a:ext cx="640080" cy="640080"/>
          </a:xfrm>
        </p:spPr>
        <p:txBody>
          <a:bodyPr>
            <a:normAutofit/>
          </a:bodyPr>
          <a:lstStyle>
            <a:lvl1pPr marL="0" indent="0">
              <a:buNone/>
              <a:defRPr sz="1100"/>
            </a:lvl1pPr>
          </a:lstStyle>
          <a:p>
            <a:endParaRPr lang="en-US" dirty="0"/>
          </a:p>
        </p:txBody>
      </p:sp>
      <p:sp>
        <p:nvSpPr>
          <p:cNvPr id="10" name="Picture Placeholder 9"/>
          <p:cNvSpPr>
            <a:spLocks noGrp="1"/>
          </p:cNvSpPr>
          <p:nvPr>
            <p:ph type="pic" sz="quarter" idx="12"/>
          </p:nvPr>
        </p:nvSpPr>
        <p:spPr>
          <a:xfrm>
            <a:off x="4556997" y="5544629"/>
            <a:ext cx="640080" cy="640080"/>
          </a:xfrm>
        </p:spPr>
        <p:txBody>
          <a:bodyPr>
            <a:normAutofit/>
          </a:bodyPr>
          <a:lstStyle>
            <a:lvl1pPr marL="0" indent="0">
              <a:buNone/>
              <a:defRPr sz="1100"/>
            </a:lvl1pPr>
          </a:lstStyle>
          <a:p>
            <a:endParaRPr lang="en-US"/>
          </a:p>
        </p:txBody>
      </p:sp>
      <p:sp>
        <p:nvSpPr>
          <p:cNvPr id="12" name="Text Placeholder 11"/>
          <p:cNvSpPr>
            <a:spLocks noGrp="1"/>
          </p:cNvSpPr>
          <p:nvPr>
            <p:ph type="body" sz="quarter" idx="13"/>
          </p:nvPr>
        </p:nvSpPr>
        <p:spPr>
          <a:xfrm>
            <a:off x="6164263" y="66675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4" name="Text Placeholder 11"/>
          <p:cNvSpPr>
            <a:spLocks noGrp="1"/>
          </p:cNvSpPr>
          <p:nvPr>
            <p:ph type="body" sz="quarter" idx="14"/>
          </p:nvPr>
        </p:nvSpPr>
        <p:spPr>
          <a:xfrm>
            <a:off x="6164263" y="230116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5" name="Text Placeholder 11"/>
          <p:cNvSpPr>
            <a:spLocks noGrp="1"/>
          </p:cNvSpPr>
          <p:nvPr>
            <p:ph type="body" sz="quarter" idx="15"/>
          </p:nvPr>
        </p:nvSpPr>
        <p:spPr>
          <a:xfrm>
            <a:off x="6164263" y="3921282"/>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
        <p:nvSpPr>
          <p:cNvPr id="16" name="Text Placeholder 11"/>
          <p:cNvSpPr>
            <a:spLocks noGrp="1"/>
          </p:cNvSpPr>
          <p:nvPr>
            <p:ph type="body" sz="quarter" idx="16"/>
          </p:nvPr>
        </p:nvSpPr>
        <p:spPr>
          <a:xfrm>
            <a:off x="6164263" y="5544629"/>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a:t>
            </a:r>
            <a:endParaRPr lang="en-US" dirty="0"/>
          </a:p>
        </p:txBody>
      </p:sp>
    </p:spTree>
    <p:extLst>
      <p:ext uri="{BB962C8B-B14F-4D97-AF65-F5344CB8AC3E}">
        <p14:creationId xmlns:p14="http://schemas.microsoft.com/office/powerpoint/2010/main" val="4198800186"/>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696064"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5" name="Content Placeholder 2"/>
          <p:cNvSpPr>
            <a:spLocks noGrp="1"/>
          </p:cNvSpPr>
          <p:nvPr>
            <p:ph sz="half" idx="10"/>
          </p:nvPr>
        </p:nvSpPr>
        <p:spPr>
          <a:xfrm>
            <a:off x="4820264" y="4571997"/>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6" name="Content Placeholder 2"/>
          <p:cNvSpPr>
            <a:spLocks noGrp="1"/>
          </p:cNvSpPr>
          <p:nvPr>
            <p:ph sz="half" idx="11"/>
          </p:nvPr>
        </p:nvSpPr>
        <p:spPr>
          <a:xfrm>
            <a:off x="8003457"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dirty="0" smtClean="0"/>
              <a:t>Edit Master text styles</a:t>
            </a:r>
          </a:p>
        </p:txBody>
      </p:sp>
      <p:sp>
        <p:nvSpPr>
          <p:cNvPr id="7" name="Picture Placeholder 5"/>
          <p:cNvSpPr>
            <a:spLocks noGrp="1"/>
          </p:cNvSpPr>
          <p:nvPr>
            <p:ph type="pic" sz="quarter" idx="13"/>
          </p:nvPr>
        </p:nvSpPr>
        <p:spPr>
          <a:xfrm>
            <a:off x="2619311" y="2625149"/>
            <a:ext cx="1082533" cy="1082533"/>
          </a:xfrm>
        </p:spPr>
        <p:txBody>
          <a:bodyPr>
            <a:normAutofit/>
          </a:bodyPr>
          <a:lstStyle>
            <a:lvl1pPr marL="0" indent="0">
              <a:buNone/>
              <a:defRPr sz="1100"/>
            </a:lvl1pPr>
          </a:lstStyle>
          <a:p>
            <a:endParaRPr lang="en-US" dirty="0"/>
          </a:p>
        </p:txBody>
      </p:sp>
      <p:sp>
        <p:nvSpPr>
          <p:cNvPr id="8" name="Picture Placeholder 5"/>
          <p:cNvSpPr>
            <a:spLocks noGrp="1"/>
          </p:cNvSpPr>
          <p:nvPr>
            <p:ph type="pic" sz="quarter" idx="14"/>
          </p:nvPr>
        </p:nvSpPr>
        <p:spPr>
          <a:xfrm>
            <a:off x="8770375" y="2590076"/>
            <a:ext cx="1082533" cy="1082533"/>
          </a:xfrm>
        </p:spPr>
        <p:txBody>
          <a:bodyPr>
            <a:normAutofit/>
          </a:bodyPr>
          <a:lstStyle>
            <a:lvl1pPr marL="0" indent="0">
              <a:buNone/>
              <a:defRPr sz="1100"/>
            </a:lvl1pPr>
          </a:lstStyle>
          <a:p>
            <a:endParaRPr lang="en-US" dirty="0"/>
          </a:p>
        </p:txBody>
      </p:sp>
      <p:sp>
        <p:nvSpPr>
          <p:cNvPr id="9" name="Picture Placeholder 5"/>
          <p:cNvSpPr>
            <a:spLocks noGrp="1"/>
          </p:cNvSpPr>
          <p:nvPr>
            <p:ph type="pic" sz="quarter" idx="15"/>
          </p:nvPr>
        </p:nvSpPr>
        <p:spPr>
          <a:xfrm>
            <a:off x="5694843" y="2610337"/>
            <a:ext cx="1082533" cy="1082533"/>
          </a:xfrm>
        </p:spPr>
        <p:txBody>
          <a:bodyPr>
            <a:normAutofit/>
          </a:bodyPr>
          <a:lstStyle>
            <a:lvl1pPr marL="0" indent="0">
              <a:buNone/>
              <a:defRPr sz="1100"/>
            </a:lvl1pPr>
          </a:lstStyle>
          <a:p>
            <a:endParaRPr lang="en-US" dirty="0"/>
          </a:p>
        </p:txBody>
      </p:sp>
    </p:spTree>
    <p:extLst>
      <p:ext uri="{BB962C8B-B14F-4D97-AF65-F5344CB8AC3E}">
        <p14:creationId xmlns:p14="http://schemas.microsoft.com/office/powerpoint/2010/main" val="311147061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1800541"/>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317" y="427703"/>
            <a:ext cx="3932237" cy="1069257"/>
          </a:xfrm>
        </p:spPr>
        <p:txBody>
          <a:bodyPr anchor="b"/>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5020956" y="2056683"/>
            <a:ext cx="6866244" cy="4181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74317" y="2057400"/>
            <a:ext cx="3932238" cy="41811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Text Placeholder 8"/>
          <p:cNvSpPr>
            <a:spLocks noGrp="1"/>
          </p:cNvSpPr>
          <p:nvPr>
            <p:ph type="body" sz="quarter" idx="10"/>
          </p:nvPr>
        </p:nvSpPr>
        <p:spPr>
          <a:xfrm>
            <a:off x="5020955" y="427703"/>
            <a:ext cx="5759757" cy="1069310"/>
          </a:xfrm>
        </p:spPr>
        <p:txBody>
          <a:bodyPr>
            <a:normAutofit/>
          </a:bodyPr>
          <a:lstStyle>
            <a:lvl1pPr marL="0" indent="0" algn="r">
              <a:buNone/>
              <a:defRPr sz="2000">
                <a:latin typeface="+mj-lt"/>
              </a:defRPr>
            </a:lvl1pPr>
          </a:lstStyle>
          <a:p>
            <a:pPr lvl="0"/>
            <a:r>
              <a:rPr lang="en-US" dirty="0" smtClean="0"/>
              <a:t>Edit Master text styles</a:t>
            </a:r>
          </a:p>
        </p:txBody>
      </p:sp>
    </p:spTree>
    <p:extLst>
      <p:ext uri="{BB962C8B-B14F-4D97-AF65-F5344CB8AC3E}">
        <p14:creationId xmlns:p14="http://schemas.microsoft.com/office/powerpoint/2010/main" val="3406517571"/>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954252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810972"/>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4417771"/>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524000" y="1122363"/>
            <a:ext cx="9144000" cy="1669823"/>
          </a:xfrm>
        </p:spPr>
        <p:txBody>
          <a:bodyPr anchor="b">
            <a:normAutofit/>
          </a:bodyPr>
          <a:lstStyle>
            <a:lvl1pPr algn="l">
              <a:defRPr sz="4800">
                <a:latin typeface="UnitOT-Medium" panose="02010604050101020104" pitchFamily="50" charset="0"/>
              </a:defRPr>
            </a:lvl1pPr>
          </a:lstStyle>
          <a:p>
            <a:r>
              <a:rPr lang="de-DE" dirty="0" smtClean="0"/>
              <a:t>Vortragstitel</a:t>
            </a:r>
            <a:endParaRPr lang="de-CH" dirty="0"/>
          </a:p>
        </p:txBody>
      </p:sp>
      <p:sp>
        <p:nvSpPr>
          <p:cNvPr id="3" name="Untertitel 2"/>
          <p:cNvSpPr>
            <a:spLocks noGrp="1"/>
          </p:cNvSpPr>
          <p:nvPr>
            <p:ph type="subTitle" idx="1" hasCustomPrompt="1"/>
          </p:nvPr>
        </p:nvSpPr>
        <p:spPr>
          <a:xfrm>
            <a:off x="1524000" y="3602038"/>
            <a:ext cx="9144000" cy="1655762"/>
          </a:xfrm>
        </p:spPr>
        <p:txBody>
          <a:bodyPr/>
          <a:lstStyle>
            <a:lvl1pPr marL="0" indent="0" algn="l">
              <a:buNone/>
              <a:defRPr sz="2400">
                <a:solidFill>
                  <a:srgbClr val="646464"/>
                </a:solidFill>
                <a:latin typeface="UnitOT-Light" panose="020105040401010201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Vortragsuntertitel (falls vorhanden)</a:t>
            </a:r>
          </a:p>
          <a:p>
            <a:r>
              <a:rPr lang="de-DE" dirty="0" smtClean="0"/>
              <a:t>Referent*in</a:t>
            </a:r>
          </a:p>
          <a:p>
            <a:r>
              <a:rPr lang="de-DE" dirty="0" smtClean="0"/>
              <a:t>Vortragsort</a:t>
            </a:r>
          </a:p>
          <a:p>
            <a:r>
              <a:rPr lang="de-DE" dirty="0" smtClean="0"/>
              <a:t>Vortragsdatum</a:t>
            </a:r>
            <a:endParaRPr lang="de-CH" dirty="0"/>
          </a:p>
        </p:txBody>
      </p:sp>
      <p:sp>
        <p:nvSpPr>
          <p:cNvPr id="4" name="Datumsplatzhalter 3"/>
          <p:cNvSpPr>
            <a:spLocks noGrp="1"/>
          </p:cNvSpPr>
          <p:nvPr>
            <p:ph type="dt" sz="half" idx="10"/>
          </p:nvPr>
        </p:nvSpPr>
        <p:spPr/>
        <p:txBody>
          <a:bodyPr/>
          <a:lstStyle/>
          <a:p>
            <a:fld id="{4B8CA053-23D6-406C-966F-82D37B38C77C}" type="datetime1">
              <a:rPr lang="de-CH" smtClean="0"/>
              <a:t>03.07.2020</a:t>
            </a:fld>
            <a:endParaRPr lang="de-CH"/>
          </a:p>
        </p:txBody>
      </p:sp>
      <p:sp>
        <p:nvSpPr>
          <p:cNvPr id="5" name="Fußzeilenplatzhalter 4"/>
          <p:cNvSpPr>
            <a:spLocks noGrp="1"/>
          </p:cNvSpPr>
          <p:nvPr>
            <p:ph type="ftr" sz="quarter" idx="11"/>
          </p:nvPr>
        </p:nvSpPr>
        <p:spPr/>
        <p:txBody>
          <a:bodyPr/>
          <a:lstStyle/>
          <a:p>
            <a:r>
              <a:rPr lang="de-CH" dirty="0" smtClean="0"/>
              <a:t>Ort des Vortrages</a:t>
            </a:r>
            <a:endParaRPr lang="de-CH" dirty="0"/>
          </a:p>
        </p:txBody>
      </p:sp>
      <p:sp>
        <p:nvSpPr>
          <p:cNvPr id="6" name="Foliennummernplatzhalter 5"/>
          <p:cNvSpPr>
            <a:spLocks noGrp="1"/>
          </p:cNvSpPr>
          <p:nvPr>
            <p:ph type="sldNum" sz="quarter" idx="12"/>
          </p:nvPr>
        </p:nvSpPr>
        <p:spPr/>
        <p:txBody>
          <a:bodyPr/>
          <a:lstStyle/>
          <a:p>
            <a:fld id="{FB47061C-222B-405F-8D87-F1D1FE8B813E}" type="slidenum">
              <a:rPr lang="de-CH" smtClean="0"/>
              <a:t>‹#›</a:t>
            </a:fld>
            <a:endParaRPr lang="de-CH"/>
          </a:p>
        </p:txBody>
      </p:sp>
      <p:pic>
        <p:nvPicPr>
          <p:cNvPr id="7" name="Grafik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84328" y="312511"/>
            <a:ext cx="1151165" cy="1151165"/>
          </a:xfrm>
          <a:prstGeom prst="rect">
            <a:avLst/>
          </a:prstGeom>
        </p:spPr>
      </p:pic>
    </p:spTree>
    <p:extLst>
      <p:ext uri="{BB962C8B-B14F-4D97-AF65-F5344CB8AC3E}">
        <p14:creationId xmlns:p14="http://schemas.microsoft.com/office/powerpoint/2010/main" val="2161531476"/>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2"/>
        <p:cNvGrpSpPr/>
        <p:nvPr/>
      </p:nvGrpSpPr>
      <p:grpSpPr>
        <a:xfrm>
          <a:off x="0" y="0"/>
          <a:ext cx="0" cy="0"/>
          <a:chOff x="0" y="0"/>
          <a:chExt cx="0" cy="0"/>
        </a:xfrm>
      </p:grpSpPr>
      <p:sp>
        <p:nvSpPr>
          <p:cNvPr id="23" name="Google Shape;23;p7"/>
          <p:cNvSpPr>
            <a:spLocks noGrp="1"/>
          </p:cNvSpPr>
          <p:nvPr>
            <p:ph type="pic" idx="2"/>
          </p:nvPr>
        </p:nvSpPr>
        <p:spPr>
          <a:xfrm>
            <a:off x="5846084" y="737151"/>
            <a:ext cx="5391243" cy="5383701"/>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4D4F40"/>
              </a:buClr>
              <a:buSzPts val="1200"/>
              <a:buFont typeface="Rokkitt"/>
              <a:buNone/>
              <a:defRPr sz="18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2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512976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_Two Content" type="twoObj">
  <p:cSld name="1_Two Content">
    <p:spTree>
      <p:nvGrpSpPr>
        <p:cNvPr id="1" name="Shape 15"/>
        <p:cNvGrpSpPr/>
        <p:nvPr/>
      </p:nvGrpSpPr>
      <p:grpSpPr>
        <a:xfrm>
          <a:off x="0" y="0"/>
          <a:ext cx="0" cy="0"/>
          <a:chOff x="0" y="0"/>
          <a:chExt cx="0" cy="0"/>
        </a:xfrm>
      </p:grpSpPr>
      <p:sp>
        <p:nvSpPr>
          <p:cNvPr id="16" name="Google Shape;16;p6"/>
          <p:cNvSpPr txBox="1">
            <a:spLocks noGrp="1"/>
          </p:cNvSpPr>
          <p:nvPr>
            <p:ph type="title"/>
          </p:nvPr>
        </p:nvSpPr>
        <p:spPr>
          <a:xfrm>
            <a:off x="2172467" y="975267"/>
            <a:ext cx="8377600" cy="1669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700"/>
              <a:buFont typeface="Open Sans"/>
              <a:buNone/>
              <a:defRPr>
                <a:latin typeface="Open Sans"/>
                <a:ea typeface="Open Sans"/>
                <a:cs typeface="Open Sans"/>
                <a:sym typeface="Open Sans"/>
              </a:defRPr>
            </a:lvl1pPr>
            <a:lvl2pPr lvl="1" algn="l">
              <a:lnSpc>
                <a:spcPct val="100000"/>
              </a:lnSpc>
              <a:spcBef>
                <a:spcPts val="0"/>
              </a:spcBef>
              <a:spcAft>
                <a:spcPts val="0"/>
              </a:spcAft>
              <a:buSzPts val="700"/>
              <a:buFont typeface="Open Sans"/>
              <a:buNone/>
              <a:defRPr>
                <a:latin typeface="Open Sans"/>
                <a:ea typeface="Open Sans"/>
                <a:cs typeface="Open Sans"/>
                <a:sym typeface="Open Sans"/>
              </a:defRPr>
            </a:lvl2pPr>
            <a:lvl3pPr lvl="2" algn="l">
              <a:lnSpc>
                <a:spcPct val="100000"/>
              </a:lnSpc>
              <a:spcBef>
                <a:spcPts val="0"/>
              </a:spcBef>
              <a:spcAft>
                <a:spcPts val="0"/>
              </a:spcAft>
              <a:buSzPts val="700"/>
              <a:buFont typeface="Open Sans"/>
              <a:buNone/>
              <a:defRPr>
                <a:latin typeface="Open Sans"/>
                <a:ea typeface="Open Sans"/>
                <a:cs typeface="Open Sans"/>
                <a:sym typeface="Open Sans"/>
              </a:defRPr>
            </a:lvl3pPr>
            <a:lvl4pPr lvl="3" algn="l">
              <a:lnSpc>
                <a:spcPct val="100000"/>
              </a:lnSpc>
              <a:spcBef>
                <a:spcPts val="0"/>
              </a:spcBef>
              <a:spcAft>
                <a:spcPts val="0"/>
              </a:spcAft>
              <a:buSzPts val="700"/>
              <a:buFont typeface="Open Sans"/>
              <a:buNone/>
              <a:defRPr>
                <a:latin typeface="Open Sans"/>
                <a:ea typeface="Open Sans"/>
                <a:cs typeface="Open Sans"/>
                <a:sym typeface="Open Sans"/>
              </a:defRPr>
            </a:lvl4pPr>
            <a:lvl5pPr lvl="4" algn="l">
              <a:lnSpc>
                <a:spcPct val="100000"/>
              </a:lnSpc>
              <a:spcBef>
                <a:spcPts val="0"/>
              </a:spcBef>
              <a:spcAft>
                <a:spcPts val="0"/>
              </a:spcAft>
              <a:buSzPts val="700"/>
              <a:buFont typeface="Open Sans"/>
              <a:buNone/>
              <a:defRPr>
                <a:latin typeface="Open Sans"/>
                <a:ea typeface="Open Sans"/>
                <a:cs typeface="Open Sans"/>
                <a:sym typeface="Open Sans"/>
              </a:defRPr>
            </a:lvl5pPr>
            <a:lvl6pPr lvl="5" algn="l">
              <a:lnSpc>
                <a:spcPct val="100000"/>
              </a:lnSpc>
              <a:spcBef>
                <a:spcPts val="0"/>
              </a:spcBef>
              <a:spcAft>
                <a:spcPts val="0"/>
              </a:spcAft>
              <a:buSzPts val="700"/>
              <a:buFont typeface="Open Sans"/>
              <a:buNone/>
              <a:defRPr>
                <a:latin typeface="Open Sans"/>
                <a:ea typeface="Open Sans"/>
                <a:cs typeface="Open Sans"/>
                <a:sym typeface="Open Sans"/>
              </a:defRPr>
            </a:lvl6pPr>
            <a:lvl7pPr lvl="6" algn="l">
              <a:lnSpc>
                <a:spcPct val="100000"/>
              </a:lnSpc>
              <a:spcBef>
                <a:spcPts val="0"/>
              </a:spcBef>
              <a:spcAft>
                <a:spcPts val="0"/>
              </a:spcAft>
              <a:buSzPts val="700"/>
              <a:buFont typeface="Open Sans"/>
              <a:buNone/>
              <a:defRPr>
                <a:latin typeface="Open Sans"/>
                <a:ea typeface="Open Sans"/>
                <a:cs typeface="Open Sans"/>
                <a:sym typeface="Open Sans"/>
              </a:defRPr>
            </a:lvl7pPr>
            <a:lvl8pPr lvl="7" algn="l">
              <a:lnSpc>
                <a:spcPct val="100000"/>
              </a:lnSpc>
              <a:spcBef>
                <a:spcPts val="0"/>
              </a:spcBef>
              <a:spcAft>
                <a:spcPts val="0"/>
              </a:spcAft>
              <a:buSzPts val="700"/>
              <a:buFont typeface="Open Sans"/>
              <a:buNone/>
              <a:defRPr>
                <a:latin typeface="Open Sans"/>
                <a:ea typeface="Open Sans"/>
                <a:cs typeface="Open Sans"/>
                <a:sym typeface="Open Sans"/>
              </a:defRPr>
            </a:lvl8pPr>
            <a:lvl9pPr lvl="8" algn="l">
              <a:lnSpc>
                <a:spcPct val="100000"/>
              </a:lnSpc>
              <a:spcBef>
                <a:spcPts val="0"/>
              </a:spcBef>
              <a:spcAft>
                <a:spcPts val="0"/>
              </a:spcAft>
              <a:buSzPts val="700"/>
              <a:buFont typeface="Open Sans"/>
              <a:buNone/>
              <a:defRPr>
                <a:latin typeface="Open Sans"/>
                <a:ea typeface="Open Sans"/>
                <a:cs typeface="Open Sans"/>
                <a:sym typeface="Open Sans"/>
              </a:defRPr>
            </a:lvl9pPr>
          </a:lstStyle>
          <a:p>
            <a:endParaRPr/>
          </a:p>
        </p:txBody>
      </p:sp>
      <p:sp>
        <p:nvSpPr>
          <p:cNvPr id="17" name="Google Shape;17;p6"/>
          <p:cNvSpPr txBox="1">
            <a:spLocks noGrp="1"/>
          </p:cNvSpPr>
          <p:nvPr>
            <p:ph type="body" idx="1"/>
          </p:nvPr>
        </p:nvSpPr>
        <p:spPr>
          <a:xfrm>
            <a:off x="838200" y="1825625"/>
            <a:ext cx="5181600" cy="4351339"/>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1pPr>
            <a:lvl2pPr marL="1219170" lvl="1"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2pPr>
            <a:lvl3pPr marL="1828754" lvl="2"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3pPr>
            <a:lvl4pPr marL="2438339" lvl="3"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4pPr>
            <a:lvl5pPr marL="3047924" lvl="4"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5pPr>
            <a:lvl6pPr marL="3657509" lvl="5"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6pPr>
            <a:lvl7pPr marL="4267093" lvl="6"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7pPr>
            <a:lvl8pPr marL="4876678" lvl="7"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8pPr>
            <a:lvl9pPr marL="5486263" lvl="8"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9pPr>
          </a:lstStyle>
          <a:p>
            <a:endParaRPr/>
          </a:p>
        </p:txBody>
      </p:sp>
      <p:sp>
        <p:nvSpPr>
          <p:cNvPr id="18" name="Google Shape;18;p6"/>
          <p:cNvSpPr txBox="1">
            <a:spLocks noGrp="1"/>
          </p:cNvSpPr>
          <p:nvPr>
            <p:ph type="body" idx="2"/>
          </p:nvPr>
        </p:nvSpPr>
        <p:spPr>
          <a:xfrm>
            <a:off x="6172200" y="1825625"/>
            <a:ext cx="5181600" cy="4351339"/>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1pPr>
            <a:lvl2pPr marL="1219170" lvl="1"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2pPr>
            <a:lvl3pPr marL="1828754" lvl="2"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3pPr>
            <a:lvl4pPr marL="2438339" lvl="3"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4pPr>
            <a:lvl5pPr marL="3047924" lvl="4"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5pPr>
            <a:lvl6pPr marL="3657509" lvl="5"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6pPr>
            <a:lvl7pPr marL="4267093" lvl="6"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7pPr>
            <a:lvl8pPr marL="4876678" lvl="7"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8pPr>
            <a:lvl9pPr marL="5486263" lvl="8" indent="-304792" algn="l">
              <a:lnSpc>
                <a:spcPct val="100000"/>
              </a:lnSpc>
              <a:spcBef>
                <a:spcPts val="0"/>
              </a:spcBef>
              <a:spcAft>
                <a:spcPts val="0"/>
              </a:spcAft>
              <a:buSzPts val="2400"/>
              <a:buFont typeface="Open Sans"/>
              <a:buNone/>
              <a:defRPr sz="3200">
                <a:latin typeface="Open Sans"/>
                <a:ea typeface="Open Sans"/>
                <a:cs typeface="Open Sans"/>
                <a:sym typeface="Open Sans"/>
              </a:defRPr>
            </a:lvl9pPr>
          </a:lstStyle>
          <a:p>
            <a:endParaRPr/>
          </a:p>
        </p:txBody>
      </p:sp>
      <p:sp>
        <p:nvSpPr>
          <p:cNvPr id="19" name="Google Shape;19;p6"/>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0" name="Google Shape;20;p6"/>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21" name="Google Shape;21;p6"/>
          <p:cNvSpPr txBox="1">
            <a:spLocks noGrp="1"/>
          </p:cNvSpPr>
          <p:nvPr>
            <p:ph type="sldNum" idx="12"/>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754778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75778" y="2760307"/>
            <a:ext cx="5380776" cy="1325563"/>
          </a:xfrm>
        </p:spPr>
        <p:txBody>
          <a:bodyPr>
            <a:normAutofit/>
          </a:bodyPr>
          <a:lstStyle>
            <a:lvl1pPr algn="ctr">
              <a:defRPr sz="3600"/>
            </a:lvl1pPr>
          </a:lstStyle>
          <a:p>
            <a:r>
              <a:rPr lang="en-US" smtClean="0"/>
              <a:t>Click to edit Master title style</a:t>
            </a:r>
            <a:endParaRPr lang="en-US"/>
          </a:p>
        </p:txBody>
      </p:sp>
      <p:sp>
        <p:nvSpPr>
          <p:cNvPr id="8" name="Picture Placeholder 5"/>
          <p:cNvSpPr>
            <a:spLocks noGrp="1"/>
          </p:cNvSpPr>
          <p:nvPr>
            <p:ph type="pic" sz="quarter" idx="10"/>
          </p:nvPr>
        </p:nvSpPr>
        <p:spPr>
          <a:xfrm>
            <a:off x="3480366" y="1770217"/>
            <a:ext cx="560693" cy="560693"/>
          </a:xfrm>
        </p:spPr>
        <p:txBody>
          <a:bodyPr>
            <a:normAutofit/>
          </a:bodyPr>
          <a:lstStyle>
            <a:lvl1pPr marL="0" indent="0">
              <a:buNone/>
              <a:defRPr sz="1100"/>
            </a:lvl1pPr>
          </a:lstStyle>
          <a:p>
            <a:r>
              <a:rPr lang="en-US" smtClean="0"/>
              <a:t>Click icon to add picture</a:t>
            </a:r>
            <a:endParaRPr lang="en-US" dirty="0"/>
          </a:p>
        </p:txBody>
      </p:sp>
      <p:sp>
        <p:nvSpPr>
          <p:cNvPr id="10" name="Text Placeholder 9"/>
          <p:cNvSpPr>
            <a:spLocks noGrp="1"/>
          </p:cNvSpPr>
          <p:nvPr>
            <p:ph type="body" sz="quarter" idx="11"/>
          </p:nvPr>
        </p:nvSpPr>
        <p:spPr>
          <a:xfrm>
            <a:off x="976313" y="4410075"/>
            <a:ext cx="5380037" cy="1062038"/>
          </a:xfrm>
        </p:spPr>
        <p:txBody>
          <a:bodyPr>
            <a:noAutofit/>
          </a:bodyPr>
          <a:lstStyle>
            <a:lvl1pPr marL="0" indent="0">
              <a:buFontTx/>
              <a:buNone/>
              <a:defRPr sz="1800"/>
            </a:lvl1pPr>
            <a:lvl2pPr marL="457200" indent="0">
              <a:buFontTx/>
              <a:buNone/>
              <a:defRPr sz="1600"/>
            </a:lvl2pPr>
            <a:lvl3pPr marL="914400" indent="0">
              <a:buFontTx/>
              <a:buNone/>
              <a:defRPr sz="1400"/>
            </a:lvl3pPr>
            <a:lvl4pPr marL="1371600" indent="0">
              <a:buFontTx/>
              <a:buNone/>
              <a:defRPr sz="1200"/>
            </a:lvl4pPr>
            <a:lvl5pPr marL="1828800" indent="0">
              <a:buFontTx/>
              <a:buNone/>
              <a:defRPr sz="1200"/>
            </a:lvl5pPr>
          </a:lstStyle>
          <a:p>
            <a:pPr lvl="0"/>
            <a:r>
              <a:rPr lang="en-US" smtClean="0"/>
              <a:t>Edit Master text styles</a:t>
            </a:r>
          </a:p>
        </p:txBody>
      </p:sp>
    </p:spTree>
    <p:extLst>
      <p:ext uri="{BB962C8B-B14F-4D97-AF65-F5344CB8AC3E}">
        <p14:creationId xmlns:p14="http://schemas.microsoft.com/office/powerpoint/2010/main" val="4245350400"/>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961030" y="1388707"/>
            <a:ext cx="105156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3531133785"/>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932" y="660085"/>
            <a:ext cx="9485674"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970932" y="2120585"/>
            <a:ext cx="10252591" cy="39410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5"/>
          <p:cNvSpPr>
            <a:spLocks noGrp="1"/>
          </p:cNvSpPr>
          <p:nvPr>
            <p:ph type="pic" sz="quarter" idx="13"/>
          </p:nvPr>
        </p:nvSpPr>
        <p:spPr>
          <a:xfrm>
            <a:off x="10816956" y="958582"/>
            <a:ext cx="581088" cy="581088"/>
          </a:xfrm>
        </p:spPr>
        <p:txBody>
          <a:bodyPr>
            <a:normAutofit/>
          </a:bodyPr>
          <a:lstStyle>
            <a:lvl1pPr marL="0" indent="0">
              <a:buNone/>
              <a:defRPr sz="1100"/>
            </a:lvl1pPr>
          </a:lstStyle>
          <a:p>
            <a:r>
              <a:rPr lang="en-US" smtClean="0"/>
              <a:t>Click icon to add picture</a:t>
            </a:r>
            <a:endParaRPr lang="en-US" dirty="0"/>
          </a:p>
        </p:txBody>
      </p:sp>
    </p:spTree>
    <p:extLst>
      <p:ext uri="{BB962C8B-B14F-4D97-AF65-F5344CB8AC3E}">
        <p14:creationId xmlns:p14="http://schemas.microsoft.com/office/powerpoint/2010/main" val="80560988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7953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5383161"/>
            <a:ext cx="5642692" cy="1063162"/>
          </a:xfrm>
        </p:spPr>
        <p:txBody>
          <a:bodyPr/>
          <a:lstStyle>
            <a:lvl1pPr marL="0" indent="0">
              <a:buNone/>
              <a:defRPr sz="24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Text Placeholder 2"/>
          <p:cNvSpPr>
            <a:spLocks noGrp="1"/>
          </p:cNvSpPr>
          <p:nvPr>
            <p:ph type="body" idx="10"/>
          </p:nvPr>
        </p:nvSpPr>
        <p:spPr>
          <a:xfrm>
            <a:off x="6815226" y="5380448"/>
            <a:ext cx="4532224" cy="1063162"/>
          </a:xfrm>
        </p:spPr>
        <p:txBody>
          <a:bodyPr>
            <a:normAutofit/>
          </a:bodyPr>
          <a:lstStyle>
            <a:lvl1pPr marL="0" indent="0">
              <a:buNone/>
              <a:defRPr sz="1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8" name="Rectangle 7"/>
          <p:cNvSpPr/>
          <p:nvPr/>
        </p:nvSpPr>
        <p:spPr>
          <a:xfrm>
            <a:off x="6622025" y="5309410"/>
            <a:ext cx="45719" cy="119462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p14="http://schemas.microsoft.com/office/powerpoint/2010/main" val="3716280031"/>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3"/>
          <p:cNvSpPr>
            <a:spLocks noGrp="1"/>
          </p:cNvSpPr>
          <p:nvPr>
            <p:ph type="body" sz="half" idx="10"/>
          </p:nvPr>
        </p:nvSpPr>
        <p:spPr>
          <a:xfrm>
            <a:off x="574317" y="2057400"/>
            <a:ext cx="3481489" cy="4181168"/>
          </a:xfrm>
        </p:spPr>
        <p:txBody>
          <a:bodyPr/>
          <a:lstStyle>
            <a:lvl1pPr marL="0" indent="0">
              <a:buNone/>
              <a:defRPr sz="1600" b="1">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0" name="Picture Placeholder 2"/>
          <p:cNvSpPr>
            <a:spLocks noGrp="1"/>
          </p:cNvSpPr>
          <p:nvPr>
            <p:ph type="pic" idx="1"/>
          </p:nvPr>
        </p:nvSpPr>
        <p:spPr>
          <a:xfrm>
            <a:off x="4506553" y="1176284"/>
            <a:ext cx="773369" cy="773369"/>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Picture Placeholder 5"/>
          <p:cNvSpPr>
            <a:spLocks noGrp="1"/>
          </p:cNvSpPr>
          <p:nvPr>
            <p:ph type="pic" sz="quarter" idx="11"/>
          </p:nvPr>
        </p:nvSpPr>
        <p:spPr>
          <a:xfrm>
            <a:off x="4506552" y="2954615"/>
            <a:ext cx="773369" cy="773369"/>
          </a:xfrm>
        </p:spPr>
        <p:txBody>
          <a:bodyPr>
            <a:normAutofit/>
          </a:bodyPr>
          <a:lstStyle>
            <a:lvl1pPr marL="0" indent="0">
              <a:buNone/>
              <a:defRPr sz="1100"/>
            </a:lvl1pPr>
          </a:lstStyle>
          <a:p>
            <a:r>
              <a:rPr lang="en-US" smtClean="0"/>
              <a:t>Click icon to add picture</a:t>
            </a:r>
            <a:endParaRPr lang="en-US" dirty="0"/>
          </a:p>
        </p:txBody>
      </p:sp>
      <p:sp>
        <p:nvSpPr>
          <p:cNvPr id="12" name="Picture Placeholder 7"/>
          <p:cNvSpPr>
            <a:spLocks noGrp="1"/>
          </p:cNvSpPr>
          <p:nvPr>
            <p:ph type="pic" sz="quarter" idx="12"/>
          </p:nvPr>
        </p:nvSpPr>
        <p:spPr>
          <a:xfrm>
            <a:off x="4506552" y="4716873"/>
            <a:ext cx="773369" cy="773369"/>
          </a:xfrm>
        </p:spPr>
        <p:txBody>
          <a:bodyPr>
            <a:normAutofit/>
          </a:bodyPr>
          <a:lstStyle>
            <a:lvl1pPr marL="0" indent="0">
              <a:buNone/>
              <a:defRPr sz="1100"/>
            </a:lvl1pPr>
          </a:lstStyle>
          <a:p>
            <a:r>
              <a:rPr lang="en-US" smtClean="0"/>
              <a:t>Click icon to add picture</a:t>
            </a:r>
            <a:endParaRPr lang="en-US" dirty="0"/>
          </a:p>
        </p:txBody>
      </p:sp>
      <p:sp>
        <p:nvSpPr>
          <p:cNvPr id="13" name="Text Placeholder 11"/>
          <p:cNvSpPr>
            <a:spLocks noGrp="1"/>
          </p:cNvSpPr>
          <p:nvPr>
            <p:ph type="body" sz="quarter" idx="13"/>
          </p:nvPr>
        </p:nvSpPr>
        <p:spPr>
          <a:xfrm>
            <a:off x="5966336" y="1176284"/>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1"/>
          <p:cNvSpPr>
            <a:spLocks noGrp="1"/>
          </p:cNvSpPr>
          <p:nvPr>
            <p:ph type="body" sz="quarter" idx="14"/>
          </p:nvPr>
        </p:nvSpPr>
        <p:spPr>
          <a:xfrm>
            <a:off x="5966336" y="2943429"/>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1"/>
          <p:cNvSpPr>
            <a:spLocks noGrp="1"/>
          </p:cNvSpPr>
          <p:nvPr>
            <p:ph type="body" sz="quarter" idx="15"/>
          </p:nvPr>
        </p:nvSpPr>
        <p:spPr>
          <a:xfrm>
            <a:off x="5966336" y="4716873"/>
            <a:ext cx="5271935" cy="774903"/>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a:xfrm>
            <a:off x="574317" y="365125"/>
            <a:ext cx="3481489" cy="1375185"/>
          </a:xfrm>
        </p:spPr>
        <p:txBody>
          <a:bodyPr>
            <a:noAutofit/>
          </a:bodyPr>
          <a:lstStyle>
            <a:lvl1pPr>
              <a:defRPr sz="32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5046770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4602" y="457200"/>
            <a:ext cx="3932237" cy="1600200"/>
          </a:xfrm>
        </p:spPr>
        <p:txBody>
          <a:bodyPr anchor="b"/>
          <a:lstStyle>
            <a:lvl1pPr>
              <a:defRPr sz="3200">
                <a:solidFill>
                  <a:schemeClr val="bg1">
                    <a:lumMod val="95000"/>
                  </a:schemeClr>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556997" y="666750"/>
            <a:ext cx="640080" cy="640080"/>
          </a:xfrm>
        </p:spPr>
        <p:txBody>
          <a:bodyPr>
            <a:normAutofit/>
          </a:bodyPr>
          <a:lstStyle>
            <a:lvl1pPr marL="0" indent="0">
              <a:buFont typeface="Arial" panose="020B0604020202020204" pitchFamily="34" charse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64602" y="2057399"/>
            <a:ext cx="3932237" cy="4299155"/>
          </a:xfr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Picture Placeholder 5"/>
          <p:cNvSpPr>
            <a:spLocks noGrp="1"/>
          </p:cNvSpPr>
          <p:nvPr>
            <p:ph type="pic" sz="quarter" idx="10"/>
          </p:nvPr>
        </p:nvSpPr>
        <p:spPr>
          <a:xfrm>
            <a:off x="4556997" y="2301160"/>
            <a:ext cx="640080" cy="640080"/>
          </a:xfrm>
        </p:spPr>
        <p:txBody>
          <a:bodyPr>
            <a:normAutofit/>
          </a:bodyPr>
          <a:lstStyle>
            <a:lvl1pPr marL="0" indent="0">
              <a:buNone/>
              <a:defRPr sz="1100"/>
            </a:lvl1pPr>
          </a:lstStyle>
          <a:p>
            <a:r>
              <a:rPr lang="en-US" smtClean="0"/>
              <a:t>Click icon to add picture</a:t>
            </a:r>
            <a:endParaRPr lang="en-US" dirty="0"/>
          </a:p>
        </p:txBody>
      </p:sp>
      <p:sp>
        <p:nvSpPr>
          <p:cNvPr id="8" name="Picture Placeholder 7"/>
          <p:cNvSpPr>
            <a:spLocks noGrp="1"/>
          </p:cNvSpPr>
          <p:nvPr>
            <p:ph type="pic" sz="quarter" idx="11"/>
          </p:nvPr>
        </p:nvSpPr>
        <p:spPr>
          <a:xfrm>
            <a:off x="4556997" y="3908377"/>
            <a:ext cx="640080" cy="640080"/>
          </a:xfrm>
        </p:spPr>
        <p:txBody>
          <a:bodyPr>
            <a:normAutofit/>
          </a:bodyPr>
          <a:lstStyle>
            <a:lvl1pPr marL="0" indent="0">
              <a:buNone/>
              <a:defRPr sz="1100"/>
            </a:lvl1pPr>
          </a:lstStyle>
          <a:p>
            <a:r>
              <a:rPr lang="en-US" smtClean="0"/>
              <a:t>Click icon to add picture</a:t>
            </a:r>
            <a:endParaRPr lang="en-US" dirty="0"/>
          </a:p>
        </p:txBody>
      </p:sp>
      <p:sp>
        <p:nvSpPr>
          <p:cNvPr id="10" name="Picture Placeholder 9"/>
          <p:cNvSpPr>
            <a:spLocks noGrp="1"/>
          </p:cNvSpPr>
          <p:nvPr>
            <p:ph type="pic" sz="quarter" idx="12"/>
          </p:nvPr>
        </p:nvSpPr>
        <p:spPr>
          <a:xfrm>
            <a:off x="4556997" y="5544629"/>
            <a:ext cx="640080" cy="640080"/>
          </a:xfrm>
        </p:spPr>
        <p:txBody>
          <a:bodyPr>
            <a:normAutofit/>
          </a:bodyPr>
          <a:lstStyle>
            <a:lvl1pPr marL="0" indent="0">
              <a:buNone/>
              <a:defRPr sz="1100"/>
            </a:lvl1pPr>
          </a:lstStyle>
          <a:p>
            <a:r>
              <a:rPr lang="en-US" smtClean="0"/>
              <a:t>Click icon to add picture</a:t>
            </a:r>
            <a:endParaRPr lang="en-US"/>
          </a:p>
        </p:txBody>
      </p:sp>
      <p:sp>
        <p:nvSpPr>
          <p:cNvPr id="12" name="Text Placeholder 11"/>
          <p:cNvSpPr>
            <a:spLocks noGrp="1"/>
          </p:cNvSpPr>
          <p:nvPr>
            <p:ph type="body" sz="quarter" idx="13"/>
          </p:nvPr>
        </p:nvSpPr>
        <p:spPr>
          <a:xfrm>
            <a:off x="6164263" y="66675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1"/>
          <p:cNvSpPr>
            <a:spLocks noGrp="1"/>
          </p:cNvSpPr>
          <p:nvPr>
            <p:ph type="body" sz="quarter" idx="14"/>
          </p:nvPr>
        </p:nvSpPr>
        <p:spPr>
          <a:xfrm>
            <a:off x="6164263" y="2301160"/>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1"/>
          <p:cNvSpPr>
            <a:spLocks noGrp="1"/>
          </p:cNvSpPr>
          <p:nvPr>
            <p:ph type="body" sz="quarter" idx="15"/>
          </p:nvPr>
        </p:nvSpPr>
        <p:spPr>
          <a:xfrm>
            <a:off x="6164263" y="3921282"/>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1"/>
          <p:cNvSpPr>
            <a:spLocks noGrp="1"/>
          </p:cNvSpPr>
          <p:nvPr>
            <p:ph type="body" sz="quarter" idx="16"/>
          </p:nvPr>
        </p:nvSpPr>
        <p:spPr>
          <a:xfrm>
            <a:off x="6164263" y="5544629"/>
            <a:ext cx="5103812" cy="641350"/>
          </a:xfrm>
        </p:spPr>
        <p:txBody>
          <a:bodyPr>
            <a:noAutofit/>
          </a:bodyPr>
          <a:lstStyle>
            <a:lvl1pPr marL="0" indent="0">
              <a:buNone/>
              <a:defRPr sz="1600" b="1">
                <a:solidFill>
                  <a:schemeClr val="tx1">
                    <a:lumMod val="75000"/>
                    <a:lumOff val="25000"/>
                  </a:schemeClr>
                </a:solidFill>
              </a:defRPr>
            </a:lvl1pPr>
            <a:lvl2pPr marL="457200" indent="0">
              <a:buNone/>
              <a:defRPr sz="1400">
                <a:solidFill>
                  <a:schemeClr val="tx1">
                    <a:lumMod val="75000"/>
                    <a:lumOff val="25000"/>
                  </a:schemeClr>
                </a:solidFill>
              </a:defRPr>
            </a:lvl2pPr>
            <a:lvl3pPr marL="914400" indent="0">
              <a:buNone/>
              <a:defRPr sz="1200">
                <a:solidFill>
                  <a:schemeClr val="tx1">
                    <a:lumMod val="75000"/>
                    <a:lumOff val="25000"/>
                  </a:schemeClr>
                </a:solidFill>
              </a:defRPr>
            </a:lvl3pPr>
            <a:lvl4pPr marL="1371600" indent="0">
              <a:buNone/>
              <a:defRPr sz="1100">
                <a:solidFill>
                  <a:schemeClr val="tx1">
                    <a:lumMod val="75000"/>
                    <a:lumOff val="25000"/>
                  </a:schemeClr>
                </a:solidFill>
              </a:defRPr>
            </a:lvl4pPr>
            <a:lvl5pPr marL="1828800" indent="0">
              <a:buNone/>
              <a:defRPr sz="11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2212180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FFFF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696064"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5" name="Content Placeholder 2"/>
          <p:cNvSpPr>
            <a:spLocks noGrp="1"/>
          </p:cNvSpPr>
          <p:nvPr>
            <p:ph sz="half" idx="10"/>
          </p:nvPr>
        </p:nvSpPr>
        <p:spPr>
          <a:xfrm>
            <a:off x="4820264" y="4571997"/>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6" name="Content Placeholder 2"/>
          <p:cNvSpPr>
            <a:spLocks noGrp="1"/>
          </p:cNvSpPr>
          <p:nvPr>
            <p:ph sz="half" idx="11"/>
          </p:nvPr>
        </p:nvSpPr>
        <p:spPr>
          <a:xfrm>
            <a:off x="8003457" y="4571998"/>
            <a:ext cx="2831692" cy="1342105"/>
          </a:xfrm>
        </p:spPr>
        <p:txBody>
          <a:bodyPr>
            <a:noAutofit/>
          </a:bodyPr>
          <a:lstStyle>
            <a:lvl1pPr marL="0" indent="0" algn="ctr">
              <a:buNone/>
              <a:defRPr sz="1600" b="1">
                <a:solidFill>
                  <a:schemeClr val="tx1">
                    <a:lumMod val="75000"/>
                    <a:lumOff val="25000"/>
                  </a:schemeClr>
                </a:solidFill>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marL="1371600" indent="0">
              <a:buNone/>
              <a:defRPr sz="1400">
                <a:solidFill>
                  <a:schemeClr val="tx1">
                    <a:lumMod val="75000"/>
                    <a:lumOff val="25000"/>
                  </a:schemeClr>
                </a:solidFill>
              </a:defRPr>
            </a:lvl4pPr>
            <a:lvl5pPr marL="1828800" indent="0">
              <a:buNone/>
              <a:defRPr sz="1400">
                <a:solidFill>
                  <a:schemeClr val="tx1">
                    <a:lumMod val="75000"/>
                    <a:lumOff val="25000"/>
                  </a:schemeClr>
                </a:solidFill>
              </a:defRPr>
            </a:lvl5pPr>
          </a:lstStyle>
          <a:p>
            <a:pPr lvl="0"/>
            <a:r>
              <a:rPr lang="en-US" smtClean="0"/>
              <a:t>Edit Master text styles</a:t>
            </a:r>
          </a:p>
        </p:txBody>
      </p:sp>
      <p:sp>
        <p:nvSpPr>
          <p:cNvPr id="7" name="Picture Placeholder 5"/>
          <p:cNvSpPr>
            <a:spLocks noGrp="1"/>
          </p:cNvSpPr>
          <p:nvPr>
            <p:ph type="pic" sz="quarter" idx="13"/>
          </p:nvPr>
        </p:nvSpPr>
        <p:spPr>
          <a:xfrm>
            <a:off x="2619311" y="2625149"/>
            <a:ext cx="1082533" cy="1082533"/>
          </a:xfrm>
        </p:spPr>
        <p:txBody>
          <a:bodyPr>
            <a:normAutofit/>
          </a:bodyPr>
          <a:lstStyle>
            <a:lvl1pPr marL="0" indent="0">
              <a:buNone/>
              <a:defRPr sz="1100"/>
            </a:lvl1pPr>
          </a:lstStyle>
          <a:p>
            <a:r>
              <a:rPr lang="en-US" smtClean="0"/>
              <a:t>Click icon to add picture</a:t>
            </a:r>
            <a:endParaRPr lang="en-US" dirty="0"/>
          </a:p>
        </p:txBody>
      </p:sp>
      <p:sp>
        <p:nvSpPr>
          <p:cNvPr id="8" name="Picture Placeholder 5"/>
          <p:cNvSpPr>
            <a:spLocks noGrp="1"/>
          </p:cNvSpPr>
          <p:nvPr>
            <p:ph type="pic" sz="quarter" idx="14"/>
          </p:nvPr>
        </p:nvSpPr>
        <p:spPr>
          <a:xfrm>
            <a:off x="8770375" y="2590076"/>
            <a:ext cx="1082533" cy="1082533"/>
          </a:xfrm>
        </p:spPr>
        <p:txBody>
          <a:bodyPr>
            <a:normAutofit/>
          </a:bodyPr>
          <a:lstStyle>
            <a:lvl1pPr marL="0" indent="0">
              <a:buNone/>
              <a:defRPr sz="1100"/>
            </a:lvl1pPr>
          </a:lstStyle>
          <a:p>
            <a:r>
              <a:rPr lang="en-US" smtClean="0"/>
              <a:t>Click icon to add picture</a:t>
            </a:r>
            <a:endParaRPr lang="en-US" dirty="0"/>
          </a:p>
        </p:txBody>
      </p:sp>
      <p:sp>
        <p:nvSpPr>
          <p:cNvPr id="9" name="Picture Placeholder 5"/>
          <p:cNvSpPr>
            <a:spLocks noGrp="1"/>
          </p:cNvSpPr>
          <p:nvPr>
            <p:ph type="pic" sz="quarter" idx="15"/>
          </p:nvPr>
        </p:nvSpPr>
        <p:spPr>
          <a:xfrm>
            <a:off x="5694843" y="2610337"/>
            <a:ext cx="1082533" cy="1082533"/>
          </a:xfrm>
        </p:spPr>
        <p:txBody>
          <a:bodyPr>
            <a:normAutofit/>
          </a:bodyPr>
          <a:lstStyle>
            <a:lvl1pPr marL="0" indent="0">
              <a:buNone/>
              <a:defRPr sz="1100"/>
            </a:lvl1pPr>
          </a:lstStyle>
          <a:p>
            <a:r>
              <a:rPr lang="en-US" smtClean="0"/>
              <a:t>Click icon to add picture</a:t>
            </a:r>
            <a:endParaRPr lang="en-US" dirty="0"/>
          </a:p>
        </p:txBody>
      </p:sp>
    </p:spTree>
    <p:extLst>
      <p:ext uri="{BB962C8B-B14F-4D97-AF65-F5344CB8AC3E}">
        <p14:creationId xmlns:p14="http://schemas.microsoft.com/office/powerpoint/2010/main" val="1887405493"/>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138137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317" y="427703"/>
            <a:ext cx="3932237" cy="1069257"/>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020956" y="2056683"/>
            <a:ext cx="6866244" cy="4181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317" y="2057400"/>
            <a:ext cx="3932238" cy="41811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Text Placeholder 8"/>
          <p:cNvSpPr>
            <a:spLocks noGrp="1"/>
          </p:cNvSpPr>
          <p:nvPr>
            <p:ph type="body" sz="quarter" idx="10"/>
          </p:nvPr>
        </p:nvSpPr>
        <p:spPr>
          <a:xfrm>
            <a:off x="5020955" y="427703"/>
            <a:ext cx="5759757" cy="1069310"/>
          </a:xfrm>
        </p:spPr>
        <p:txBody>
          <a:bodyPr>
            <a:normAutofit/>
          </a:bodyPr>
          <a:lstStyle>
            <a:lvl1pPr marL="0" indent="0" algn="r">
              <a:buNone/>
              <a:defRPr sz="2000">
                <a:latin typeface="+mj-lt"/>
              </a:defRPr>
            </a:lvl1pPr>
          </a:lstStyle>
          <a:p>
            <a:pPr lvl="0"/>
            <a:r>
              <a:rPr lang="en-US" smtClean="0"/>
              <a:t>Edit Master text styles</a:t>
            </a:r>
          </a:p>
        </p:txBody>
      </p:sp>
    </p:spTree>
    <p:extLst>
      <p:ext uri="{BB962C8B-B14F-4D97-AF65-F5344CB8AC3E}">
        <p14:creationId xmlns:p14="http://schemas.microsoft.com/office/powerpoint/2010/main" val="1630191333"/>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9002490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498830"/>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lgn="ctr">
              <a:spcBef>
                <a:spcPts val="0"/>
              </a:spcBef>
              <a:spcAft>
                <a:spcPts val="0"/>
              </a:spcAft>
              <a:buSzPts val="2800"/>
              <a:buNone/>
              <a:defRPr>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mtClean="0"/>
              <a:t>Click to edit Master title style</a:t>
            </a:r>
            <a:endParaRPr dirty="0"/>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pPr lvl="0"/>
            <a:r>
              <a:rPr lang="en-US" smtClean="0"/>
              <a:t>Edit Master text styles</a:t>
            </a: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715C0241-75FE-4CAF-8236-92D2FE17765B}" type="slidenum">
              <a:rPr lang="en-US" smtClean="0"/>
              <a:t>‹#›</a:t>
            </a:fld>
            <a:endParaRPr lang="en-US"/>
          </a:p>
        </p:txBody>
      </p:sp>
    </p:spTree>
    <p:extLst>
      <p:ext uri="{BB962C8B-B14F-4D97-AF65-F5344CB8AC3E}">
        <p14:creationId xmlns:p14="http://schemas.microsoft.com/office/powerpoint/2010/main" val="189155676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E8190-666F-4C66-85A5-16CC9C7EB700}"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8A19C-A31C-4CA5-B8C2-B1244BC64761}" type="slidenum">
              <a:rPr lang="en-US" smtClean="0"/>
              <a:t>‹#›</a:t>
            </a:fld>
            <a:endParaRPr lang="en-US"/>
          </a:p>
        </p:txBody>
      </p:sp>
    </p:spTree>
    <p:extLst>
      <p:ext uri="{BB962C8B-B14F-4D97-AF65-F5344CB8AC3E}">
        <p14:creationId xmlns:p14="http://schemas.microsoft.com/office/powerpoint/2010/main" val="40608006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BLANK SLIDE">
  <p:cSld name="BLANK SLIDE">
    <p:bg>
      <p:bgPr>
        <a:noFill/>
        <a:effectLst/>
      </p:bgPr>
    </p:bg>
    <p:spTree>
      <p:nvGrpSpPr>
        <p:cNvPr id="1" name="Shape 113"/>
        <p:cNvGrpSpPr/>
        <p:nvPr/>
      </p:nvGrpSpPr>
      <p:grpSpPr>
        <a:xfrm>
          <a:off x="0" y="0"/>
          <a:ext cx="0" cy="0"/>
          <a:chOff x="0" y="0"/>
          <a:chExt cx="0" cy="0"/>
        </a:xfrm>
      </p:grpSpPr>
    </p:spTree>
    <p:extLst>
      <p:ext uri="{BB962C8B-B14F-4D97-AF65-F5344CB8AC3E}">
        <p14:creationId xmlns:p14="http://schemas.microsoft.com/office/powerpoint/2010/main" val="5239339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3"/>
        <p:cNvGrpSpPr/>
        <p:nvPr/>
      </p:nvGrpSpPr>
      <p:grpSpPr>
        <a:xfrm>
          <a:off x="0" y="0"/>
          <a:ext cx="0" cy="0"/>
          <a:chOff x="0" y="0"/>
          <a:chExt cx="0" cy="0"/>
        </a:xfrm>
      </p:grpSpPr>
      <p:sp>
        <p:nvSpPr>
          <p:cNvPr id="114" name="Google Shape;114;p24"/>
          <p:cNvSpPr>
            <a:spLocks noGrp="1"/>
          </p:cNvSpPr>
          <p:nvPr>
            <p:ph type="pic" idx="2"/>
          </p:nvPr>
        </p:nvSpPr>
        <p:spPr>
          <a:xfrm>
            <a:off x="5846084" y="737151"/>
            <a:ext cx="5391300" cy="53835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4D4F40"/>
              </a:buClr>
              <a:buSzPts val="1600"/>
              <a:buFont typeface="Rokkitt"/>
              <a:buNone/>
              <a:defRPr sz="1800" b="0" i="0" u="none" strike="noStrike" cap="none">
                <a:solidFill>
                  <a:srgbClr val="4D4F40"/>
                </a:solidFill>
                <a:latin typeface="Rokkitt"/>
                <a:ea typeface="Rokkitt"/>
                <a:cs typeface="Rokkitt"/>
                <a:sym typeface="Rokkitt"/>
              </a:defRPr>
            </a:lvl1pPr>
            <a:lvl2pPr marR="0" lvl="1"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2pPr>
            <a:lvl3pPr marR="0" lvl="2"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3pPr>
            <a:lvl4pPr marR="0" lvl="3"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4pPr>
            <a:lvl5pPr marR="0" lvl="4"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5pPr>
            <a:lvl6pPr marR="0" lvl="5"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6pPr>
            <a:lvl7pPr marR="0" lvl="6"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7pPr>
            <a:lvl8pPr marR="0" lvl="7"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8pPr>
            <a:lvl9pPr marR="0" lvl="8" algn="l" rtl="0">
              <a:lnSpc>
                <a:spcPct val="100000"/>
              </a:lnSpc>
              <a:spcBef>
                <a:spcPts val="0"/>
              </a:spcBef>
              <a:spcAft>
                <a:spcPts val="0"/>
              </a:spcAft>
              <a:buClr>
                <a:srgbClr val="4D4F40"/>
              </a:buClr>
              <a:buSzPts val="1600"/>
              <a:buFont typeface="Rokkitt"/>
              <a:buNone/>
              <a:defRPr sz="1600" b="0" i="0" u="none" strike="noStrike" cap="none">
                <a:solidFill>
                  <a:srgbClr val="4D4F40"/>
                </a:solidFill>
                <a:latin typeface="Rokkitt"/>
                <a:ea typeface="Rokkitt"/>
                <a:cs typeface="Rokkitt"/>
                <a:sym typeface="Rokkitt"/>
              </a:defRPr>
            </a:lvl9pPr>
          </a:lstStyle>
          <a:p>
            <a:endParaRPr/>
          </a:p>
        </p:txBody>
      </p:sp>
    </p:spTree>
    <p:extLst>
      <p:ext uri="{BB962C8B-B14F-4D97-AF65-F5344CB8AC3E}">
        <p14:creationId xmlns:p14="http://schemas.microsoft.com/office/powerpoint/2010/main" val="788384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theme" Target="../theme/theme6.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6" Type="http://schemas.openxmlformats.org/officeDocument/2006/relationships/theme" Target="../theme/theme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F0AEC-F3E7-4E96-A7D6-BCE5CABC5AD0}" type="datetimeFigureOut">
              <a:rPr lang="en-US" smtClean="0"/>
              <a:t>7/3/2020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5C6D3-B250-4076-9293-4FA6FD6A37FC}" type="slidenum">
              <a:rPr lang="en-US" smtClean="0"/>
              <a:t>‹#›</a:t>
            </a:fld>
            <a:endParaRPr lang="en-US"/>
          </a:p>
        </p:txBody>
      </p:sp>
    </p:spTree>
    <p:extLst>
      <p:ext uri="{BB962C8B-B14F-4D97-AF65-F5344CB8AC3E}">
        <p14:creationId xmlns:p14="http://schemas.microsoft.com/office/powerpoint/2010/main" val="2138934210"/>
      </p:ext>
    </p:extLst>
  </p:cSld>
  <p:clrMap bg1="lt1" tx1="dk1" bg2="lt2" tx2="dk2" accent1="accent1" accent2="accent2" accent3="accent3" accent4="accent4" accent5="accent5" accent6="accent6" hlink="hlink" folHlink="folHlink"/>
  <p:sldLayoutIdLst>
    <p:sldLayoutId id="2147483736" r:id="rId1"/>
    <p:sldLayoutId id="2147483751" r:id="rId2"/>
    <p:sldLayoutId id="2147483737" r:id="rId3"/>
    <p:sldLayoutId id="2147483738" r:id="rId4"/>
    <p:sldLayoutId id="2147483739" r:id="rId5"/>
    <p:sldLayoutId id="2147483749" r:id="rId6"/>
    <p:sldLayoutId id="2147483752" r:id="rId7"/>
    <p:sldLayoutId id="2147483740" r:id="rId8"/>
    <p:sldLayoutId id="2147483743" r:id="rId9"/>
    <p:sldLayoutId id="2147483741" r:id="rId10"/>
    <p:sldLayoutId id="2147483742"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F0AEC-F3E7-4E96-A7D6-BCE5CABC5AD0}" type="datetimeFigureOut">
              <a:rPr lang="en-US" smtClean="0"/>
              <a:t>7/3/2020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5C6D3-B250-4076-9293-4FA6FD6A37FC}" type="slidenum">
              <a:rPr lang="en-US" smtClean="0"/>
              <a:t>‹#›</a:t>
            </a:fld>
            <a:endParaRPr lang="en-US"/>
          </a:p>
        </p:txBody>
      </p:sp>
    </p:spTree>
    <p:extLst>
      <p:ext uri="{BB962C8B-B14F-4D97-AF65-F5344CB8AC3E}">
        <p14:creationId xmlns:p14="http://schemas.microsoft.com/office/powerpoint/2010/main" val="304870693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9"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7CFBB-904D-41AE-B382-E1C717B0C819}" type="datetimeFigureOut">
              <a:rPr lang="en-US" smtClean="0">
                <a:solidFill>
                  <a:prstClr val="black">
                    <a:tint val="75000"/>
                  </a:prstClr>
                </a:solidFill>
              </a:rPr>
              <a:pPr/>
              <a:t>7/3/2020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C0241-75FE-4CAF-8236-92D2FE17765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7029604"/>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72467" y="975267"/>
            <a:ext cx="8377600" cy="16696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4D4F40"/>
              </a:buClr>
              <a:buSzPts val="700"/>
              <a:buFont typeface="Open Sans"/>
              <a:buNone/>
              <a:defRPr sz="3300" b="1" i="0" u="none" strike="noStrike" cap="none">
                <a:solidFill>
                  <a:srgbClr val="4D4F40"/>
                </a:solidFill>
                <a:latin typeface="Open Sans"/>
                <a:ea typeface="Open Sans"/>
                <a:cs typeface="Open Sans"/>
                <a:sym typeface="Open Sans"/>
              </a:defRPr>
            </a:lvl1pPr>
            <a:lvl2pPr marR="0" lvl="1"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2pPr>
            <a:lvl3pPr marR="0" lvl="2"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3pPr>
            <a:lvl4pPr marR="0" lvl="3"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4pPr>
            <a:lvl5pPr marR="0" lvl="4"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5pPr>
            <a:lvl6pPr marR="0" lvl="5"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6pPr>
            <a:lvl7pPr marR="0" lvl="6"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7pPr>
            <a:lvl8pPr marR="0" lvl="7"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8pPr>
            <a:lvl9pPr marR="0" lvl="8" algn="l" rtl="0">
              <a:lnSpc>
                <a:spcPct val="100000"/>
              </a:lnSpc>
              <a:spcBef>
                <a:spcPts val="0"/>
              </a:spcBef>
              <a:spcAft>
                <a:spcPts val="0"/>
              </a:spcAft>
              <a:buClr>
                <a:srgbClr val="4D4F40"/>
              </a:buClr>
              <a:buSzPts val="700"/>
              <a:buFont typeface="Chau Philomene One"/>
              <a:buNone/>
              <a:defRPr sz="900" b="0" i="0" u="none" strike="noStrike" cap="none">
                <a:solidFill>
                  <a:srgbClr val="4D4F40"/>
                </a:solidFill>
                <a:latin typeface="Chau Philomene One"/>
                <a:ea typeface="Chau Philomene One"/>
                <a:cs typeface="Chau Philomene One"/>
                <a:sym typeface="Chau Philomene One"/>
              </a:defRPr>
            </a:lvl9pPr>
          </a:lstStyle>
          <a:p>
            <a:endParaRPr/>
          </a:p>
        </p:txBody>
      </p:sp>
      <p:sp>
        <p:nvSpPr>
          <p:cNvPr id="7" name="Google Shape;7;p1"/>
          <p:cNvSpPr txBox="1">
            <a:spLocks noGrp="1"/>
          </p:cNvSpPr>
          <p:nvPr>
            <p:ph type="body" idx="1"/>
          </p:nvPr>
        </p:nvSpPr>
        <p:spPr>
          <a:xfrm>
            <a:off x="1854300" y="3166367"/>
            <a:ext cx="5821200" cy="1970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1pPr>
            <a:lvl2pPr marL="914400" marR="0" lvl="1"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2pPr>
            <a:lvl3pPr marL="1371600" marR="0" lvl="2"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3pPr>
            <a:lvl4pPr marL="1828800" marR="0" lvl="3"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4pPr>
            <a:lvl5pPr marL="2286000" marR="0" lvl="4"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5pPr>
            <a:lvl6pPr marL="2743200" marR="0" lvl="5"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6pPr>
            <a:lvl7pPr marL="3200400" marR="0" lvl="6"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7pPr>
            <a:lvl8pPr marL="3657600" marR="0" lvl="7"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8pPr>
            <a:lvl9pPr marL="4114800" marR="0" lvl="8" indent="-228600" algn="l" rtl="0">
              <a:lnSpc>
                <a:spcPct val="100000"/>
              </a:lnSpc>
              <a:spcBef>
                <a:spcPts val="0"/>
              </a:spcBef>
              <a:spcAft>
                <a:spcPts val="0"/>
              </a:spcAft>
              <a:buClr>
                <a:srgbClr val="4D4F40"/>
              </a:buClr>
              <a:buSzPts val="1800"/>
              <a:buFont typeface="Open Sans"/>
              <a:buNone/>
              <a:defRPr sz="1800" i="0" u="none" strike="noStrike" cap="none">
                <a:solidFill>
                  <a:srgbClr val="4D4F40"/>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258259678"/>
      </p:ext>
    </p:extLst>
  </p:cSld>
  <p:clrMap bg1="lt1" tx1="dk1" bg2="dk2" tx2="lt2" accent1="accent1" accent2="accent2" accent3="accent3" accent4="accent4" accent5="accent5" accent6="accent6" hlink="hlink" folHlink="folHlink"/>
  <p:sldLayoutIdLst>
    <p:sldLayoutId id="2147483788" r:id="rId1"/>
    <p:sldLayoutId id="2147483789" r:id="rId2"/>
    <p:sldLayoutId id="2147483790" r:id="rId3"/>
    <p:sldLayoutId id="2147483792" r:id="rId4"/>
    <p:sldLayoutId id="2147483793" r:id="rId5"/>
    <p:sldLayoutId id="2147483794" r:id="rId6"/>
    <p:sldLayoutId id="214748379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3764E0-1795-8149-BBF0-FC76B18A9D72}"/>
              </a:ext>
            </a:extLst>
          </p:cNvPr>
          <p:cNvSpPr>
            <a:spLocks noGrp="1"/>
          </p:cNvSpPr>
          <p:nvPr>
            <p:ph type="title"/>
          </p:nvPr>
        </p:nvSpPr>
        <p:spPr>
          <a:xfrm>
            <a:off x="838200" y="735724"/>
            <a:ext cx="10515600" cy="95496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707FF03-C80D-224A-AA5B-942FC94185BF}"/>
              </a:ext>
            </a:extLst>
          </p:cNvPr>
          <p:cNvSpPr>
            <a:spLocks noGrp="1"/>
          </p:cNvSpPr>
          <p:nvPr>
            <p:ph type="body" idx="1"/>
          </p:nvPr>
        </p:nvSpPr>
        <p:spPr>
          <a:xfrm>
            <a:off x="838200" y="2490951"/>
            <a:ext cx="10515600" cy="36860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9007354"/>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l" defTabSz="914400" rtl="0" eaLnBrk="1" latinLnBrk="0" hangingPunct="1">
        <a:lnSpc>
          <a:spcPct val="90000"/>
        </a:lnSpc>
        <a:spcBef>
          <a:spcPct val="0"/>
        </a:spcBef>
        <a:buNone/>
        <a:defRPr sz="4000"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F0AEC-F3E7-4E96-A7D6-BCE5CABC5AD0}" type="datetimeFigureOut">
              <a:rPr lang="en-US" smtClean="0"/>
              <a:t>7/3/2020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5C6D3-B250-4076-9293-4FA6FD6A37FC}" type="slidenum">
              <a:rPr lang="en-US" smtClean="0"/>
              <a:t>‹#›</a:t>
            </a:fld>
            <a:endParaRPr lang="en-US"/>
          </a:p>
        </p:txBody>
      </p:sp>
    </p:spTree>
    <p:extLst>
      <p:ext uri="{BB962C8B-B14F-4D97-AF65-F5344CB8AC3E}">
        <p14:creationId xmlns:p14="http://schemas.microsoft.com/office/powerpoint/2010/main" val="329995484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1" r:id="rId14"/>
    <p:sldLayoutId id="2147483832"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7CFBB-904D-41AE-B382-E1C717B0C819}" type="datetimeFigureOut">
              <a:rPr lang="en-US" smtClean="0"/>
              <a:t>7/3/2020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C0241-75FE-4CAF-8236-92D2FE17765B}" type="slidenum">
              <a:rPr lang="en-US" smtClean="0"/>
              <a:t>‹#›</a:t>
            </a:fld>
            <a:endParaRPr lang="en-US"/>
          </a:p>
        </p:txBody>
      </p:sp>
    </p:spTree>
    <p:extLst>
      <p:ext uri="{BB962C8B-B14F-4D97-AF65-F5344CB8AC3E}">
        <p14:creationId xmlns:p14="http://schemas.microsoft.com/office/powerpoint/2010/main" val="291303270"/>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3.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60.xml"/><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2.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35.jp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9.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comments" Target="../comments/comment1.xml"/><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image" Target="../media/image59.tmp"/><Relationship Id="rId1" Type="http://schemas.openxmlformats.org/officeDocument/2006/relationships/slideLayout" Target="../slideLayouts/slideLayout93.xml"/></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91.xml"/><Relationship Id="rId6" Type="http://schemas.openxmlformats.org/officeDocument/2006/relationships/image" Target="../media/image64.tmp"/><Relationship Id="rId5" Type="http://schemas.openxmlformats.org/officeDocument/2006/relationships/image" Target="../media/image63.png"/><Relationship Id="rId4" Type="http://schemas.openxmlformats.org/officeDocument/2006/relationships/image" Target="../media/image62.jpeg"/></Relationships>
</file>

<file path=ppt/slides/_rels/slide19.xml.rels><?xml version="1.0" encoding="UTF-8" standalone="yes"?>
<Relationships xmlns="http://schemas.openxmlformats.org/package/2006/relationships"><Relationship Id="rId3" Type="http://schemas.openxmlformats.org/officeDocument/2006/relationships/image" Target="../media/image65.tmp"/><Relationship Id="rId2" Type="http://schemas.openxmlformats.org/officeDocument/2006/relationships/notesSlide" Target="../notesSlides/notesSlide17.xml"/><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8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6.tmp"/><Relationship Id="rId2" Type="http://schemas.openxmlformats.org/officeDocument/2006/relationships/notesSlide" Target="../notesSlides/notesSlide19.xml"/><Relationship Id="rId1" Type="http://schemas.openxmlformats.org/officeDocument/2006/relationships/slideLayout" Target="../slideLayouts/slideLayout88.xml"/><Relationship Id="rId4" Type="http://schemas.openxmlformats.org/officeDocument/2006/relationships/image" Target="../media/image67.tmp"/></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91.xml"/><Relationship Id="rId4" Type="http://schemas.openxmlformats.org/officeDocument/2006/relationships/image" Target="../media/image69.tmp"/></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91.xml"/><Relationship Id="rId6" Type="http://schemas.openxmlformats.org/officeDocument/2006/relationships/image" Target="../media/image73.png"/><Relationship Id="rId5" Type="http://schemas.openxmlformats.org/officeDocument/2006/relationships/image" Target="../media/image72.tmp"/><Relationship Id="rId4" Type="http://schemas.openxmlformats.org/officeDocument/2006/relationships/image" Target="../media/image71.tmp"/></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89.xml"/></Relationships>
</file>

<file path=ppt/slides/_rels/slide2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9.xml"/></Relationships>
</file>

<file path=ppt/slides/_rels/slide28.xml.rels><?xml version="1.0" encoding="UTF-8" standalone="yes"?>
<Relationships xmlns="http://schemas.openxmlformats.org/package/2006/relationships"><Relationship Id="rId3" Type="http://schemas.openxmlformats.org/officeDocument/2006/relationships/image" Target="../media/image75.emf"/><Relationship Id="rId7" Type="http://schemas.openxmlformats.org/officeDocument/2006/relationships/image" Target="../media/image79.tmp"/><Relationship Id="rId2" Type="http://schemas.openxmlformats.org/officeDocument/2006/relationships/notesSlide" Target="../notesSlides/notesSlide25.xml"/><Relationship Id="rId1" Type="http://schemas.openxmlformats.org/officeDocument/2006/relationships/slideLayout" Target="../slideLayouts/slideLayout88.xml"/><Relationship Id="rId6" Type="http://schemas.openxmlformats.org/officeDocument/2006/relationships/image" Target="../media/image78.tmp"/><Relationship Id="rId5" Type="http://schemas.openxmlformats.org/officeDocument/2006/relationships/image" Target="../media/image77.tmp"/><Relationship Id="rId4" Type="http://schemas.openxmlformats.org/officeDocument/2006/relationships/image" Target="../media/image76.tmp"/></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89.xml"/></Relationships>
</file>

<file path=ppt/slides/_rels/slide3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92.xml"/><Relationship Id="rId5" Type="http://schemas.openxmlformats.org/officeDocument/2006/relationships/image" Target="../media/image61.png"/><Relationship Id="rId4" Type="http://schemas.openxmlformats.org/officeDocument/2006/relationships/image" Target="../media/image39.svg"/></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91.xml"/><Relationship Id="rId5" Type="http://schemas.openxmlformats.org/officeDocument/2006/relationships/image" Target="../media/image83.jpeg"/><Relationship Id="rId4" Type="http://schemas.openxmlformats.org/officeDocument/2006/relationships/image" Target="../media/image82.jpe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93.xml"/></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7"/>
          <p:cNvSpPr/>
          <p:nvPr/>
        </p:nvSpPr>
        <p:spPr>
          <a:xfrm>
            <a:off x="9079961" y="0"/>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grpSp>
        <p:nvGrpSpPr>
          <p:cNvPr id="133" name="Google Shape;133;p27"/>
          <p:cNvGrpSpPr/>
          <p:nvPr/>
        </p:nvGrpSpPr>
        <p:grpSpPr>
          <a:xfrm>
            <a:off x="9229115" y="0"/>
            <a:ext cx="6062613" cy="6857985"/>
            <a:chOff x="4597000" y="0"/>
            <a:chExt cx="4547073" cy="5143617"/>
          </a:xfrm>
        </p:grpSpPr>
        <p:sp>
          <p:nvSpPr>
            <p:cNvPr id="134" name="Google Shape;134;p27"/>
            <p:cNvSpPr/>
            <p:nvPr/>
          </p:nvSpPr>
          <p:spPr>
            <a:xfrm>
              <a:off x="5904679" y="936967"/>
              <a:ext cx="3239394" cy="3248899"/>
            </a:xfrm>
            <a:custGeom>
              <a:avLst/>
              <a:gdLst/>
              <a:ahLst/>
              <a:cxnLst/>
              <a:rect l="l" t="t" r="r" b="b"/>
              <a:pathLst>
                <a:path w="61691" h="61872" extrusionOk="0">
                  <a:moveTo>
                    <a:pt x="30845" y="1581"/>
                  </a:moveTo>
                  <a:cubicBezTo>
                    <a:pt x="46994" y="1581"/>
                    <a:pt x="60133" y="14750"/>
                    <a:pt x="60133" y="30939"/>
                  </a:cubicBezTo>
                  <a:cubicBezTo>
                    <a:pt x="60133" y="47123"/>
                    <a:pt x="46994" y="60292"/>
                    <a:pt x="30845" y="60292"/>
                  </a:cubicBezTo>
                  <a:cubicBezTo>
                    <a:pt x="23019" y="60292"/>
                    <a:pt x="15666" y="57238"/>
                    <a:pt x="10133" y="51691"/>
                  </a:cubicBezTo>
                  <a:cubicBezTo>
                    <a:pt x="4604" y="46148"/>
                    <a:pt x="1558" y="38778"/>
                    <a:pt x="1558" y="30939"/>
                  </a:cubicBezTo>
                  <a:cubicBezTo>
                    <a:pt x="1558" y="23098"/>
                    <a:pt x="4604" y="15729"/>
                    <a:pt x="10133" y="10182"/>
                  </a:cubicBezTo>
                  <a:cubicBezTo>
                    <a:pt x="15666" y="4635"/>
                    <a:pt x="23019" y="1581"/>
                    <a:pt x="30845" y="1581"/>
                  </a:cubicBezTo>
                  <a:close/>
                  <a:moveTo>
                    <a:pt x="30845" y="1"/>
                  </a:moveTo>
                  <a:cubicBezTo>
                    <a:pt x="22608" y="1"/>
                    <a:pt x="14861" y="3219"/>
                    <a:pt x="9040" y="9058"/>
                  </a:cubicBezTo>
                  <a:cubicBezTo>
                    <a:pt x="3209" y="14901"/>
                    <a:pt x="1" y="22674"/>
                    <a:pt x="1" y="30939"/>
                  </a:cubicBezTo>
                  <a:cubicBezTo>
                    <a:pt x="1" y="39203"/>
                    <a:pt x="3209" y="46972"/>
                    <a:pt x="9040" y="52815"/>
                  </a:cubicBezTo>
                  <a:cubicBezTo>
                    <a:pt x="14865" y="58658"/>
                    <a:pt x="22608" y="61872"/>
                    <a:pt x="30845" y="61872"/>
                  </a:cubicBezTo>
                  <a:cubicBezTo>
                    <a:pt x="45821" y="61872"/>
                    <a:pt x="58335" y="51111"/>
                    <a:pt x="61115" y="36897"/>
                  </a:cubicBezTo>
                  <a:cubicBezTo>
                    <a:pt x="61491" y="34967"/>
                    <a:pt x="61690" y="32975"/>
                    <a:pt x="61690" y="30939"/>
                  </a:cubicBezTo>
                  <a:cubicBezTo>
                    <a:pt x="61690" y="28898"/>
                    <a:pt x="61491" y="26906"/>
                    <a:pt x="61115" y="24976"/>
                  </a:cubicBezTo>
                  <a:cubicBezTo>
                    <a:pt x="58335" y="10762"/>
                    <a:pt x="45821" y="1"/>
                    <a:pt x="30845"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5" name="Google Shape;135;p27"/>
            <p:cNvSpPr/>
            <p:nvPr/>
          </p:nvSpPr>
          <p:spPr>
            <a:xfrm>
              <a:off x="4597000" y="0"/>
              <a:ext cx="1682000" cy="5143617"/>
            </a:xfrm>
            <a:custGeom>
              <a:avLst/>
              <a:gdLst/>
              <a:ahLst/>
              <a:cxnLst/>
              <a:rect l="l" t="t" r="r" b="b"/>
              <a:pathLst>
                <a:path w="32032" h="97955" extrusionOk="0">
                  <a:moveTo>
                    <a:pt x="380" y="1"/>
                  </a:moveTo>
                  <a:lnTo>
                    <a:pt x="380" y="42160"/>
                  </a:lnTo>
                  <a:cubicBezTo>
                    <a:pt x="292" y="42940"/>
                    <a:pt x="217" y="43727"/>
                    <a:pt x="159" y="44515"/>
                  </a:cubicBezTo>
                  <a:cubicBezTo>
                    <a:pt x="53" y="45927"/>
                    <a:pt x="0" y="47349"/>
                    <a:pt x="0" y="48783"/>
                  </a:cubicBezTo>
                  <a:cubicBezTo>
                    <a:pt x="0" y="50212"/>
                    <a:pt x="53" y="51633"/>
                    <a:pt x="159" y="53045"/>
                  </a:cubicBezTo>
                  <a:cubicBezTo>
                    <a:pt x="217" y="53834"/>
                    <a:pt x="292" y="54621"/>
                    <a:pt x="380" y="55401"/>
                  </a:cubicBezTo>
                  <a:lnTo>
                    <a:pt x="380" y="97954"/>
                  </a:lnTo>
                  <a:lnTo>
                    <a:pt x="1696" y="97954"/>
                  </a:lnTo>
                  <a:lnTo>
                    <a:pt x="1696" y="62634"/>
                  </a:lnTo>
                  <a:cubicBezTo>
                    <a:pt x="2041" y="64010"/>
                    <a:pt x="2435" y="65369"/>
                    <a:pt x="2881" y="66711"/>
                  </a:cubicBezTo>
                  <a:lnTo>
                    <a:pt x="2881" y="97954"/>
                  </a:lnTo>
                  <a:lnTo>
                    <a:pt x="4440" y="97954"/>
                  </a:lnTo>
                  <a:lnTo>
                    <a:pt x="4440" y="70849"/>
                  </a:lnTo>
                  <a:cubicBezTo>
                    <a:pt x="4812" y="71731"/>
                    <a:pt x="5206" y="72602"/>
                    <a:pt x="5622" y="73461"/>
                  </a:cubicBezTo>
                  <a:lnTo>
                    <a:pt x="5622" y="97954"/>
                  </a:lnTo>
                  <a:lnTo>
                    <a:pt x="7184" y="97954"/>
                  </a:lnTo>
                  <a:lnTo>
                    <a:pt x="7184" y="76445"/>
                  </a:lnTo>
                  <a:cubicBezTo>
                    <a:pt x="7561" y="77123"/>
                    <a:pt x="7960" y="77791"/>
                    <a:pt x="8366" y="78451"/>
                  </a:cubicBezTo>
                  <a:lnTo>
                    <a:pt x="8366" y="97954"/>
                  </a:lnTo>
                  <a:lnTo>
                    <a:pt x="9925" y="97954"/>
                  </a:lnTo>
                  <a:lnTo>
                    <a:pt x="9925" y="80836"/>
                  </a:lnTo>
                  <a:cubicBezTo>
                    <a:pt x="10310" y="81393"/>
                    <a:pt x="10704" y="81943"/>
                    <a:pt x="11111" y="82488"/>
                  </a:cubicBezTo>
                  <a:lnTo>
                    <a:pt x="11111" y="97954"/>
                  </a:lnTo>
                  <a:lnTo>
                    <a:pt x="12669" y="97954"/>
                  </a:lnTo>
                  <a:lnTo>
                    <a:pt x="12669" y="84484"/>
                  </a:lnTo>
                  <a:cubicBezTo>
                    <a:pt x="13054" y="84958"/>
                    <a:pt x="13452" y="85426"/>
                    <a:pt x="13856" y="85887"/>
                  </a:cubicBezTo>
                  <a:lnTo>
                    <a:pt x="13856" y="97954"/>
                  </a:lnTo>
                  <a:lnTo>
                    <a:pt x="15413" y="97954"/>
                  </a:lnTo>
                  <a:lnTo>
                    <a:pt x="15413" y="87600"/>
                  </a:lnTo>
                  <a:cubicBezTo>
                    <a:pt x="15715" y="87919"/>
                    <a:pt x="16020" y="88233"/>
                    <a:pt x="16330" y="88548"/>
                  </a:cubicBezTo>
                  <a:cubicBezTo>
                    <a:pt x="16418" y="88636"/>
                    <a:pt x="16507" y="88724"/>
                    <a:pt x="16600" y="88813"/>
                  </a:cubicBezTo>
                  <a:lnTo>
                    <a:pt x="16600" y="97954"/>
                  </a:lnTo>
                  <a:lnTo>
                    <a:pt x="18159" y="97954"/>
                  </a:lnTo>
                  <a:lnTo>
                    <a:pt x="18159" y="90309"/>
                  </a:lnTo>
                  <a:cubicBezTo>
                    <a:pt x="18547" y="90672"/>
                    <a:pt x="18942" y="91026"/>
                    <a:pt x="19340" y="91371"/>
                  </a:cubicBezTo>
                  <a:lnTo>
                    <a:pt x="19340" y="97954"/>
                  </a:lnTo>
                  <a:lnTo>
                    <a:pt x="20903" y="97954"/>
                  </a:lnTo>
                  <a:lnTo>
                    <a:pt x="20903" y="92687"/>
                  </a:lnTo>
                  <a:cubicBezTo>
                    <a:pt x="21293" y="93000"/>
                    <a:pt x="21686" y="93315"/>
                    <a:pt x="22084" y="93621"/>
                  </a:cubicBezTo>
                  <a:lnTo>
                    <a:pt x="22084" y="97954"/>
                  </a:lnTo>
                  <a:lnTo>
                    <a:pt x="23643" y="97954"/>
                  </a:lnTo>
                  <a:lnTo>
                    <a:pt x="23643" y="94771"/>
                  </a:lnTo>
                  <a:cubicBezTo>
                    <a:pt x="24037" y="95055"/>
                    <a:pt x="24431" y="95329"/>
                    <a:pt x="24829" y="95594"/>
                  </a:cubicBezTo>
                  <a:lnTo>
                    <a:pt x="24829" y="97954"/>
                  </a:lnTo>
                  <a:lnTo>
                    <a:pt x="26387" y="97954"/>
                  </a:lnTo>
                  <a:lnTo>
                    <a:pt x="26387" y="96608"/>
                  </a:lnTo>
                  <a:cubicBezTo>
                    <a:pt x="26781" y="96857"/>
                    <a:pt x="27175" y="97096"/>
                    <a:pt x="27574" y="97335"/>
                  </a:cubicBezTo>
                  <a:lnTo>
                    <a:pt x="27574" y="97954"/>
                  </a:lnTo>
                  <a:lnTo>
                    <a:pt x="32031" y="97954"/>
                  </a:lnTo>
                  <a:cubicBezTo>
                    <a:pt x="26689" y="95329"/>
                    <a:pt x="21757" y="91792"/>
                    <a:pt x="17428" y="87428"/>
                  </a:cubicBezTo>
                  <a:cubicBezTo>
                    <a:pt x="7194" y="77104"/>
                    <a:pt x="1559" y="63377"/>
                    <a:pt x="1559" y="48783"/>
                  </a:cubicBezTo>
                  <a:cubicBezTo>
                    <a:pt x="1559" y="34183"/>
                    <a:pt x="7194" y="20456"/>
                    <a:pt x="17428" y="10138"/>
                  </a:cubicBezTo>
                  <a:cubicBezTo>
                    <a:pt x="21544" y="5985"/>
                    <a:pt x="26206" y="2581"/>
                    <a:pt x="31253" y="1"/>
                  </a:cubicBezTo>
                  <a:lnTo>
                    <a:pt x="27574" y="1"/>
                  </a:lnTo>
                  <a:lnTo>
                    <a:pt x="27574" y="231"/>
                  </a:lnTo>
                  <a:cubicBezTo>
                    <a:pt x="27175" y="465"/>
                    <a:pt x="26781" y="704"/>
                    <a:pt x="26387" y="953"/>
                  </a:cubicBezTo>
                  <a:lnTo>
                    <a:pt x="26387" y="1"/>
                  </a:lnTo>
                  <a:lnTo>
                    <a:pt x="24829" y="1"/>
                  </a:lnTo>
                  <a:lnTo>
                    <a:pt x="24829" y="1966"/>
                  </a:lnTo>
                  <a:cubicBezTo>
                    <a:pt x="24431" y="2236"/>
                    <a:pt x="24037" y="2510"/>
                    <a:pt x="23647" y="2790"/>
                  </a:cubicBezTo>
                  <a:lnTo>
                    <a:pt x="23647" y="1"/>
                  </a:lnTo>
                  <a:lnTo>
                    <a:pt x="22084" y="1"/>
                  </a:lnTo>
                  <a:lnTo>
                    <a:pt x="22084" y="3940"/>
                  </a:lnTo>
                  <a:cubicBezTo>
                    <a:pt x="21686" y="4246"/>
                    <a:pt x="21293" y="4561"/>
                    <a:pt x="20903" y="4879"/>
                  </a:cubicBezTo>
                  <a:lnTo>
                    <a:pt x="20903" y="1"/>
                  </a:lnTo>
                  <a:lnTo>
                    <a:pt x="19340" y="1"/>
                  </a:lnTo>
                  <a:lnTo>
                    <a:pt x="19340" y="6189"/>
                  </a:lnTo>
                  <a:cubicBezTo>
                    <a:pt x="18942" y="6535"/>
                    <a:pt x="18547" y="6893"/>
                    <a:pt x="18159" y="7252"/>
                  </a:cubicBezTo>
                  <a:lnTo>
                    <a:pt x="18159" y="1"/>
                  </a:lnTo>
                  <a:lnTo>
                    <a:pt x="16600" y="1"/>
                  </a:lnTo>
                  <a:lnTo>
                    <a:pt x="16600" y="8747"/>
                  </a:lnTo>
                  <a:cubicBezTo>
                    <a:pt x="16507" y="8837"/>
                    <a:pt x="16418" y="8925"/>
                    <a:pt x="16330" y="9013"/>
                  </a:cubicBezTo>
                  <a:cubicBezTo>
                    <a:pt x="16020" y="9328"/>
                    <a:pt x="15715" y="9642"/>
                    <a:pt x="15413" y="9961"/>
                  </a:cubicBezTo>
                  <a:lnTo>
                    <a:pt x="15413" y="1"/>
                  </a:lnTo>
                  <a:lnTo>
                    <a:pt x="13856" y="1"/>
                  </a:lnTo>
                  <a:lnTo>
                    <a:pt x="13856" y="11673"/>
                  </a:lnTo>
                  <a:cubicBezTo>
                    <a:pt x="13452" y="12139"/>
                    <a:pt x="13059" y="12603"/>
                    <a:pt x="12669" y="13077"/>
                  </a:cubicBezTo>
                  <a:lnTo>
                    <a:pt x="12669" y="1"/>
                  </a:lnTo>
                  <a:lnTo>
                    <a:pt x="11111" y="1"/>
                  </a:lnTo>
                  <a:lnTo>
                    <a:pt x="11111" y="15073"/>
                  </a:lnTo>
                  <a:cubicBezTo>
                    <a:pt x="10704" y="15618"/>
                    <a:pt x="10310" y="16172"/>
                    <a:pt x="9925" y="16725"/>
                  </a:cubicBezTo>
                  <a:lnTo>
                    <a:pt x="9925" y="1"/>
                  </a:lnTo>
                  <a:lnTo>
                    <a:pt x="8366" y="1"/>
                  </a:lnTo>
                  <a:lnTo>
                    <a:pt x="8366" y="19110"/>
                  </a:lnTo>
                  <a:cubicBezTo>
                    <a:pt x="7960" y="19770"/>
                    <a:pt x="7561" y="20443"/>
                    <a:pt x="7184" y="21120"/>
                  </a:cubicBezTo>
                  <a:lnTo>
                    <a:pt x="7184" y="1"/>
                  </a:lnTo>
                  <a:lnTo>
                    <a:pt x="5622" y="1"/>
                  </a:lnTo>
                  <a:lnTo>
                    <a:pt x="5622" y="24099"/>
                  </a:lnTo>
                  <a:cubicBezTo>
                    <a:pt x="5206" y="24963"/>
                    <a:pt x="4812" y="25830"/>
                    <a:pt x="4440" y="26712"/>
                  </a:cubicBezTo>
                  <a:lnTo>
                    <a:pt x="4440" y="1"/>
                  </a:lnTo>
                  <a:lnTo>
                    <a:pt x="2881" y="1"/>
                  </a:lnTo>
                  <a:lnTo>
                    <a:pt x="2881" y="30850"/>
                  </a:lnTo>
                  <a:cubicBezTo>
                    <a:pt x="2435" y="32191"/>
                    <a:pt x="2041" y="33550"/>
                    <a:pt x="1696" y="34927"/>
                  </a:cubicBezTo>
                  <a:lnTo>
                    <a:pt x="1696" y="1"/>
                  </a:ln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6" name="Google Shape;136;p27"/>
            <p:cNvSpPr/>
            <p:nvPr/>
          </p:nvSpPr>
          <p:spPr>
            <a:xfrm>
              <a:off x="8382255" y="4761761"/>
              <a:ext cx="731569" cy="381748"/>
            </a:xfrm>
            <a:custGeom>
              <a:avLst/>
              <a:gdLst/>
              <a:ahLst/>
              <a:cxnLst/>
              <a:rect l="l" t="t" r="r" b="b"/>
              <a:pathLst>
                <a:path w="13932" h="7270" extrusionOk="0">
                  <a:moveTo>
                    <a:pt x="13931" y="0"/>
                  </a:moveTo>
                  <a:cubicBezTo>
                    <a:pt x="9721" y="3095"/>
                    <a:pt x="5034" y="5565"/>
                    <a:pt x="0" y="7269"/>
                  </a:cubicBezTo>
                  <a:lnTo>
                    <a:pt x="4401" y="7269"/>
                  </a:lnTo>
                  <a:cubicBezTo>
                    <a:pt x="7769" y="5817"/>
                    <a:pt x="10961" y="4029"/>
                    <a:pt x="13931" y="1935"/>
                  </a:cubicBezTo>
                  <a:lnTo>
                    <a:pt x="13931" y="0"/>
                  </a:ln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7" name="Google Shape;137;p27"/>
            <p:cNvSpPr/>
            <p:nvPr/>
          </p:nvSpPr>
          <p:spPr>
            <a:xfrm>
              <a:off x="4741557" y="0"/>
              <a:ext cx="1924912" cy="5143617"/>
            </a:xfrm>
            <a:custGeom>
              <a:avLst/>
              <a:gdLst/>
              <a:ahLst/>
              <a:cxnLst/>
              <a:rect l="l" t="t" r="r" b="b"/>
              <a:pathLst>
                <a:path w="36658" h="97955" extrusionOk="0">
                  <a:moveTo>
                    <a:pt x="31368" y="1"/>
                  </a:moveTo>
                  <a:cubicBezTo>
                    <a:pt x="12899" y="8359"/>
                    <a:pt x="1" y="27078"/>
                    <a:pt x="1" y="48783"/>
                  </a:cubicBezTo>
                  <a:cubicBezTo>
                    <a:pt x="1" y="70828"/>
                    <a:pt x="13312" y="89800"/>
                    <a:pt x="32257" y="97954"/>
                  </a:cubicBezTo>
                  <a:lnTo>
                    <a:pt x="36658" y="97954"/>
                  </a:lnTo>
                  <a:cubicBezTo>
                    <a:pt x="16282" y="91053"/>
                    <a:pt x="1558" y="71619"/>
                    <a:pt x="1558" y="48783"/>
                  </a:cubicBezTo>
                  <a:cubicBezTo>
                    <a:pt x="1558" y="26361"/>
                    <a:pt x="15746" y="7221"/>
                    <a:pt x="35542"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8" name="Google Shape;138;p27"/>
            <p:cNvSpPr/>
            <p:nvPr/>
          </p:nvSpPr>
          <p:spPr>
            <a:xfrm>
              <a:off x="8440592" y="0"/>
              <a:ext cx="673231" cy="361269"/>
            </a:xfrm>
            <a:custGeom>
              <a:avLst/>
              <a:gdLst/>
              <a:ahLst/>
              <a:cxnLst/>
              <a:rect l="l" t="t" r="r" b="b"/>
              <a:pathLst>
                <a:path w="12821" h="6880" extrusionOk="0">
                  <a:moveTo>
                    <a:pt x="0" y="1"/>
                  </a:moveTo>
                  <a:cubicBezTo>
                    <a:pt x="4613" y="1683"/>
                    <a:pt x="8925" y="4011"/>
                    <a:pt x="12820" y="6880"/>
                  </a:cubicBezTo>
                  <a:lnTo>
                    <a:pt x="12820" y="4941"/>
                  </a:lnTo>
                  <a:cubicBezTo>
                    <a:pt x="10111" y="3033"/>
                    <a:pt x="7220" y="1378"/>
                    <a:pt x="4175"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9" name="Google Shape;139;p27"/>
            <p:cNvSpPr/>
            <p:nvPr/>
          </p:nvSpPr>
          <p:spPr>
            <a:xfrm>
              <a:off x="7788590" y="0"/>
              <a:ext cx="1325247" cy="546314"/>
            </a:xfrm>
            <a:custGeom>
              <a:avLst/>
              <a:gdLst/>
              <a:ahLst/>
              <a:cxnLst/>
              <a:rect l="l" t="t" r="r" b="b"/>
              <a:pathLst>
                <a:path w="25238" h="10404" extrusionOk="0">
                  <a:moveTo>
                    <a:pt x="0" y="1"/>
                  </a:moveTo>
                  <a:cubicBezTo>
                    <a:pt x="9478" y="983"/>
                    <a:pt x="18159" y="4724"/>
                    <a:pt x="25237" y="10404"/>
                  </a:cubicBezTo>
                  <a:lnTo>
                    <a:pt x="25237" y="8406"/>
                  </a:lnTo>
                  <a:cubicBezTo>
                    <a:pt x="20265" y="4614"/>
                    <a:pt x="14573" y="1727"/>
                    <a:pt x="8407"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0" name="Google Shape;140;p27"/>
            <p:cNvSpPr/>
            <p:nvPr/>
          </p:nvSpPr>
          <p:spPr>
            <a:xfrm>
              <a:off x="4887059" y="0"/>
              <a:ext cx="4226845" cy="5143617"/>
            </a:xfrm>
            <a:custGeom>
              <a:avLst/>
              <a:gdLst/>
              <a:ahLst/>
              <a:cxnLst/>
              <a:rect l="l" t="t" r="r" b="b"/>
              <a:pathLst>
                <a:path w="80496" h="97955" extrusionOk="0">
                  <a:moveTo>
                    <a:pt x="36782" y="1"/>
                  </a:moveTo>
                  <a:cubicBezTo>
                    <a:pt x="15596" y="5936"/>
                    <a:pt x="1" y="25556"/>
                    <a:pt x="1" y="48783"/>
                  </a:cubicBezTo>
                  <a:cubicBezTo>
                    <a:pt x="1" y="72540"/>
                    <a:pt x="16326" y="92532"/>
                    <a:pt x="38265" y="97954"/>
                  </a:cubicBezTo>
                  <a:lnTo>
                    <a:pt x="62186" y="97954"/>
                  </a:lnTo>
                  <a:cubicBezTo>
                    <a:pt x="68919" y="96289"/>
                    <a:pt x="75125" y="93253"/>
                    <a:pt x="80495" y="89154"/>
                  </a:cubicBezTo>
                  <a:lnTo>
                    <a:pt x="80495" y="87157"/>
                  </a:lnTo>
                  <a:cubicBezTo>
                    <a:pt x="72177" y="93833"/>
                    <a:pt x="61655" y="97826"/>
                    <a:pt x="50225" y="97826"/>
                  </a:cubicBezTo>
                  <a:cubicBezTo>
                    <a:pt x="23391" y="97826"/>
                    <a:pt x="1559" y="75825"/>
                    <a:pt x="1559" y="48783"/>
                  </a:cubicBezTo>
                  <a:cubicBezTo>
                    <a:pt x="1559" y="23453"/>
                    <a:pt x="20713" y="2546"/>
                    <a:pt x="45188"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1" name="Google Shape;141;p27"/>
            <p:cNvSpPr/>
            <p:nvPr/>
          </p:nvSpPr>
          <p:spPr>
            <a:xfrm>
              <a:off x="5032351" y="50881"/>
              <a:ext cx="4081550" cy="5021374"/>
            </a:xfrm>
            <a:custGeom>
              <a:avLst/>
              <a:gdLst/>
              <a:ahLst/>
              <a:cxnLst/>
              <a:rect l="l" t="t" r="r" b="b"/>
              <a:pathLst>
                <a:path w="77729" h="95627" extrusionOk="0">
                  <a:moveTo>
                    <a:pt x="47458" y="1"/>
                  </a:moveTo>
                  <a:cubicBezTo>
                    <a:pt x="21288" y="1"/>
                    <a:pt x="0" y="21448"/>
                    <a:pt x="0" y="47814"/>
                  </a:cubicBezTo>
                  <a:cubicBezTo>
                    <a:pt x="0" y="74174"/>
                    <a:pt x="21293" y="95626"/>
                    <a:pt x="47458" y="95626"/>
                  </a:cubicBezTo>
                  <a:cubicBezTo>
                    <a:pt x="58950" y="95626"/>
                    <a:pt x="69503" y="91487"/>
                    <a:pt x="77728" y="84608"/>
                  </a:cubicBezTo>
                  <a:lnTo>
                    <a:pt x="77728" y="82536"/>
                  </a:lnTo>
                  <a:cubicBezTo>
                    <a:pt x="69640" y="89694"/>
                    <a:pt x="59043" y="94041"/>
                    <a:pt x="47458" y="94041"/>
                  </a:cubicBezTo>
                  <a:cubicBezTo>
                    <a:pt x="22151" y="94041"/>
                    <a:pt x="1559" y="73302"/>
                    <a:pt x="1559" y="47814"/>
                  </a:cubicBezTo>
                  <a:cubicBezTo>
                    <a:pt x="1559" y="22321"/>
                    <a:pt x="22151" y="1582"/>
                    <a:pt x="47458" y="1582"/>
                  </a:cubicBezTo>
                  <a:cubicBezTo>
                    <a:pt x="59043" y="1582"/>
                    <a:pt x="69640" y="5929"/>
                    <a:pt x="77728" y="13086"/>
                  </a:cubicBezTo>
                  <a:lnTo>
                    <a:pt x="77728" y="11015"/>
                  </a:lnTo>
                  <a:cubicBezTo>
                    <a:pt x="69503" y="4140"/>
                    <a:pt x="58950" y="1"/>
                    <a:pt x="47458"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2" name="Google Shape;142;p27"/>
            <p:cNvSpPr/>
            <p:nvPr/>
          </p:nvSpPr>
          <p:spPr>
            <a:xfrm>
              <a:off x="5177800" y="198483"/>
              <a:ext cx="3936097" cy="4725900"/>
            </a:xfrm>
            <a:custGeom>
              <a:avLst/>
              <a:gdLst/>
              <a:ahLst/>
              <a:cxnLst/>
              <a:rect l="l" t="t" r="r" b="b"/>
              <a:pathLst>
                <a:path w="74959" h="90000" extrusionOk="0">
                  <a:moveTo>
                    <a:pt x="44688" y="1"/>
                  </a:moveTo>
                  <a:cubicBezTo>
                    <a:pt x="20045" y="1"/>
                    <a:pt x="1" y="20186"/>
                    <a:pt x="1" y="45003"/>
                  </a:cubicBezTo>
                  <a:cubicBezTo>
                    <a:pt x="1" y="69814"/>
                    <a:pt x="20045" y="90000"/>
                    <a:pt x="44688" y="90000"/>
                  </a:cubicBezTo>
                  <a:cubicBezTo>
                    <a:pt x="56007" y="90000"/>
                    <a:pt x="66684" y="85790"/>
                    <a:pt x="74958" y="78105"/>
                  </a:cubicBezTo>
                  <a:lnTo>
                    <a:pt x="74958" y="75927"/>
                  </a:lnTo>
                  <a:cubicBezTo>
                    <a:pt x="66835" y="83984"/>
                    <a:pt x="56101" y="88419"/>
                    <a:pt x="44688" y="88419"/>
                  </a:cubicBezTo>
                  <a:cubicBezTo>
                    <a:pt x="20904" y="88419"/>
                    <a:pt x="1559" y="68942"/>
                    <a:pt x="1559" y="45003"/>
                  </a:cubicBezTo>
                  <a:cubicBezTo>
                    <a:pt x="1559" y="21059"/>
                    <a:pt x="20904" y="1586"/>
                    <a:pt x="44688" y="1586"/>
                  </a:cubicBezTo>
                  <a:cubicBezTo>
                    <a:pt x="56473" y="1586"/>
                    <a:pt x="67162" y="6367"/>
                    <a:pt x="74958" y="14100"/>
                  </a:cubicBezTo>
                  <a:lnTo>
                    <a:pt x="74958" y="11926"/>
                  </a:lnTo>
                  <a:cubicBezTo>
                    <a:pt x="66990" y="4530"/>
                    <a:pt x="56353" y="1"/>
                    <a:pt x="44688"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3" name="Google Shape;143;p27"/>
            <p:cNvSpPr/>
            <p:nvPr/>
          </p:nvSpPr>
          <p:spPr>
            <a:xfrm>
              <a:off x="5323144" y="346086"/>
              <a:ext cx="3790749" cy="4430951"/>
            </a:xfrm>
            <a:custGeom>
              <a:avLst/>
              <a:gdLst/>
              <a:ahLst/>
              <a:cxnLst/>
              <a:rect l="l" t="t" r="r" b="b"/>
              <a:pathLst>
                <a:path w="72191" h="84383" extrusionOk="0">
                  <a:moveTo>
                    <a:pt x="41920" y="1"/>
                  </a:moveTo>
                  <a:cubicBezTo>
                    <a:pt x="18805" y="1"/>
                    <a:pt x="0" y="18925"/>
                    <a:pt x="0" y="42192"/>
                  </a:cubicBezTo>
                  <a:cubicBezTo>
                    <a:pt x="0" y="65453"/>
                    <a:pt x="18805" y="84382"/>
                    <a:pt x="41920" y="84382"/>
                  </a:cubicBezTo>
                  <a:cubicBezTo>
                    <a:pt x="53115" y="84382"/>
                    <a:pt x="63642" y="79991"/>
                    <a:pt x="71557" y="72023"/>
                  </a:cubicBezTo>
                  <a:cubicBezTo>
                    <a:pt x="71770" y="71811"/>
                    <a:pt x="71982" y="71594"/>
                    <a:pt x="72190" y="71376"/>
                  </a:cubicBezTo>
                  <a:lnTo>
                    <a:pt x="72190" y="69053"/>
                  </a:lnTo>
                  <a:cubicBezTo>
                    <a:pt x="71633" y="69686"/>
                    <a:pt x="71057" y="70301"/>
                    <a:pt x="70459" y="70903"/>
                  </a:cubicBezTo>
                  <a:cubicBezTo>
                    <a:pt x="62836" y="78574"/>
                    <a:pt x="52700" y="82802"/>
                    <a:pt x="41920" y="82802"/>
                  </a:cubicBezTo>
                  <a:cubicBezTo>
                    <a:pt x="19663" y="82802"/>
                    <a:pt x="1558" y="64582"/>
                    <a:pt x="1558" y="42192"/>
                  </a:cubicBezTo>
                  <a:cubicBezTo>
                    <a:pt x="1558" y="19797"/>
                    <a:pt x="19663" y="1582"/>
                    <a:pt x="41920" y="1582"/>
                  </a:cubicBezTo>
                  <a:cubicBezTo>
                    <a:pt x="52700" y="1582"/>
                    <a:pt x="62836" y="5805"/>
                    <a:pt x="70459" y="13475"/>
                  </a:cubicBezTo>
                  <a:cubicBezTo>
                    <a:pt x="71057" y="14078"/>
                    <a:pt x="71633" y="14693"/>
                    <a:pt x="72190" y="15326"/>
                  </a:cubicBezTo>
                  <a:lnTo>
                    <a:pt x="72190" y="13003"/>
                  </a:lnTo>
                  <a:cubicBezTo>
                    <a:pt x="71982" y="12785"/>
                    <a:pt x="71770" y="12568"/>
                    <a:pt x="71557" y="12356"/>
                  </a:cubicBezTo>
                  <a:cubicBezTo>
                    <a:pt x="63642" y="4388"/>
                    <a:pt x="53115" y="1"/>
                    <a:pt x="41920"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4" name="Google Shape;144;p27"/>
            <p:cNvSpPr/>
            <p:nvPr/>
          </p:nvSpPr>
          <p:spPr>
            <a:xfrm>
              <a:off x="5468646" y="493478"/>
              <a:ext cx="3645244" cy="4135898"/>
            </a:xfrm>
            <a:custGeom>
              <a:avLst/>
              <a:gdLst/>
              <a:ahLst/>
              <a:cxnLst/>
              <a:rect l="l" t="t" r="r" b="b"/>
              <a:pathLst>
                <a:path w="69420" h="78764" extrusionOk="0">
                  <a:moveTo>
                    <a:pt x="39149" y="1"/>
                  </a:moveTo>
                  <a:cubicBezTo>
                    <a:pt x="17560" y="1"/>
                    <a:pt x="0" y="17667"/>
                    <a:pt x="0" y="39385"/>
                  </a:cubicBezTo>
                  <a:cubicBezTo>
                    <a:pt x="0" y="61097"/>
                    <a:pt x="17560" y="78764"/>
                    <a:pt x="39149" y="78764"/>
                  </a:cubicBezTo>
                  <a:cubicBezTo>
                    <a:pt x="49606" y="78764"/>
                    <a:pt x="59437" y="74669"/>
                    <a:pt x="66829" y="67233"/>
                  </a:cubicBezTo>
                  <a:cubicBezTo>
                    <a:pt x="67746" y="66312"/>
                    <a:pt x="68605" y="65355"/>
                    <a:pt x="69419" y="64368"/>
                  </a:cubicBezTo>
                  <a:lnTo>
                    <a:pt x="69419" y="61810"/>
                  </a:lnTo>
                  <a:cubicBezTo>
                    <a:pt x="68308" y="63320"/>
                    <a:pt x="67077" y="64758"/>
                    <a:pt x="65732" y="66109"/>
                  </a:cubicBezTo>
                  <a:cubicBezTo>
                    <a:pt x="58631" y="73253"/>
                    <a:pt x="49189" y="77184"/>
                    <a:pt x="39149" y="77184"/>
                  </a:cubicBezTo>
                  <a:cubicBezTo>
                    <a:pt x="18419" y="77184"/>
                    <a:pt x="1559" y="60225"/>
                    <a:pt x="1559" y="39385"/>
                  </a:cubicBezTo>
                  <a:cubicBezTo>
                    <a:pt x="1559" y="18540"/>
                    <a:pt x="18419" y="1581"/>
                    <a:pt x="39149" y="1581"/>
                  </a:cubicBezTo>
                  <a:cubicBezTo>
                    <a:pt x="49189" y="1581"/>
                    <a:pt x="58631" y="5516"/>
                    <a:pt x="65732" y="12656"/>
                  </a:cubicBezTo>
                  <a:cubicBezTo>
                    <a:pt x="67077" y="14006"/>
                    <a:pt x="68308" y="15445"/>
                    <a:pt x="69419" y="16955"/>
                  </a:cubicBezTo>
                  <a:lnTo>
                    <a:pt x="69419" y="14401"/>
                  </a:lnTo>
                  <a:cubicBezTo>
                    <a:pt x="68605" y="13409"/>
                    <a:pt x="67741" y="12453"/>
                    <a:pt x="66829" y="11532"/>
                  </a:cubicBezTo>
                  <a:cubicBezTo>
                    <a:pt x="59437" y="4095"/>
                    <a:pt x="49606" y="1"/>
                    <a:pt x="39149"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5" name="Google Shape;145;p27"/>
            <p:cNvSpPr/>
            <p:nvPr/>
          </p:nvSpPr>
          <p:spPr>
            <a:xfrm>
              <a:off x="5613886" y="641080"/>
              <a:ext cx="3500002" cy="3841001"/>
            </a:xfrm>
            <a:custGeom>
              <a:avLst/>
              <a:gdLst/>
              <a:ahLst/>
              <a:cxnLst/>
              <a:rect l="l" t="t" r="r" b="b"/>
              <a:pathLst>
                <a:path w="66654" h="73148" extrusionOk="0">
                  <a:moveTo>
                    <a:pt x="36383" y="1"/>
                  </a:moveTo>
                  <a:cubicBezTo>
                    <a:pt x="16322" y="1"/>
                    <a:pt x="1" y="16405"/>
                    <a:pt x="1" y="36574"/>
                  </a:cubicBezTo>
                  <a:cubicBezTo>
                    <a:pt x="1" y="56737"/>
                    <a:pt x="16322" y="73147"/>
                    <a:pt x="36383" y="73147"/>
                  </a:cubicBezTo>
                  <a:cubicBezTo>
                    <a:pt x="48991" y="73147"/>
                    <a:pt x="60120" y="66666"/>
                    <a:pt x="66653" y="56844"/>
                  </a:cubicBezTo>
                  <a:lnTo>
                    <a:pt x="66653" y="53859"/>
                  </a:lnTo>
                  <a:cubicBezTo>
                    <a:pt x="60651" y="64426"/>
                    <a:pt x="49331" y="71566"/>
                    <a:pt x="36383" y="71566"/>
                  </a:cubicBezTo>
                  <a:cubicBezTo>
                    <a:pt x="17181" y="71566"/>
                    <a:pt x="1559" y="55865"/>
                    <a:pt x="1559" y="36574"/>
                  </a:cubicBezTo>
                  <a:cubicBezTo>
                    <a:pt x="1559" y="17278"/>
                    <a:pt x="17181" y="1581"/>
                    <a:pt x="36383" y="1581"/>
                  </a:cubicBezTo>
                  <a:cubicBezTo>
                    <a:pt x="49331" y="1581"/>
                    <a:pt x="60651" y="8717"/>
                    <a:pt x="66653" y="19283"/>
                  </a:cubicBezTo>
                  <a:lnTo>
                    <a:pt x="66653" y="16299"/>
                  </a:lnTo>
                  <a:cubicBezTo>
                    <a:pt x="60120" y="6482"/>
                    <a:pt x="48991" y="1"/>
                    <a:pt x="36383"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6" name="Google Shape;146;p27"/>
            <p:cNvSpPr/>
            <p:nvPr/>
          </p:nvSpPr>
          <p:spPr>
            <a:xfrm>
              <a:off x="5758495" y="787737"/>
              <a:ext cx="3355389" cy="3547628"/>
            </a:xfrm>
            <a:custGeom>
              <a:avLst/>
              <a:gdLst/>
              <a:ahLst/>
              <a:cxnLst/>
              <a:rect l="l" t="t" r="r" b="b"/>
              <a:pathLst>
                <a:path w="63900" h="67561" extrusionOk="0">
                  <a:moveTo>
                    <a:pt x="33629" y="1"/>
                  </a:moveTo>
                  <a:cubicBezTo>
                    <a:pt x="24648" y="1"/>
                    <a:pt x="16202" y="3511"/>
                    <a:pt x="9850" y="9890"/>
                  </a:cubicBezTo>
                  <a:cubicBezTo>
                    <a:pt x="3497" y="16273"/>
                    <a:pt x="0" y="24755"/>
                    <a:pt x="0" y="33781"/>
                  </a:cubicBezTo>
                  <a:cubicBezTo>
                    <a:pt x="0" y="42802"/>
                    <a:pt x="3497" y="51288"/>
                    <a:pt x="9850" y="57667"/>
                  </a:cubicBezTo>
                  <a:cubicBezTo>
                    <a:pt x="16202" y="64046"/>
                    <a:pt x="24648" y="67560"/>
                    <a:pt x="33629" y="67560"/>
                  </a:cubicBezTo>
                  <a:cubicBezTo>
                    <a:pt x="42611" y="67560"/>
                    <a:pt x="51053" y="64046"/>
                    <a:pt x="57405" y="57667"/>
                  </a:cubicBezTo>
                  <a:cubicBezTo>
                    <a:pt x="60101" y="54962"/>
                    <a:pt x="62279" y="51881"/>
                    <a:pt x="63899" y="48539"/>
                  </a:cubicBezTo>
                  <a:lnTo>
                    <a:pt x="63899" y="44467"/>
                  </a:lnTo>
                  <a:cubicBezTo>
                    <a:pt x="62327" y="48960"/>
                    <a:pt x="59760" y="53076"/>
                    <a:pt x="56312" y="56543"/>
                  </a:cubicBezTo>
                  <a:cubicBezTo>
                    <a:pt x="50252" y="62629"/>
                    <a:pt x="42195" y="65980"/>
                    <a:pt x="33629" y="65980"/>
                  </a:cubicBezTo>
                  <a:cubicBezTo>
                    <a:pt x="25059" y="65980"/>
                    <a:pt x="17003" y="62629"/>
                    <a:pt x="10947" y="56547"/>
                  </a:cubicBezTo>
                  <a:cubicBezTo>
                    <a:pt x="4892" y="50465"/>
                    <a:pt x="1558" y="42377"/>
                    <a:pt x="1558" y="33781"/>
                  </a:cubicBezTo>
                  <a:cubicBezTo>
                    <a:pt x="1558" y="25180"/>
                    <a:pt x="4892" y="17096"/>
                    <a:pt x="10947" y="11014"/>
                  </a:cubicBezTo>
                  <a:cubicBezTo>
                    <a:pt x="17007" y="4932"/>
                    <a:pt x="25059" y="1581"/>
                    <a:pt x="33629" y="1581"/>
                  </a:cubicBezTo>
                  <a:cubicBezTo>
                    <a:pt x="42195" y="1581"/>
                    <a:pt x="50252" y="4932"/>
                    <a:pt x="56312" y="11014"/>
                  </a:cubicBezTo>
                  <a:cubicBezTo>
                    <a:pt x="59760" y="14480"/>
                    <a:pt x="62327" y="18597"/>
                    <a:pt x="63899" y="23090"/>
                  </a:cubicBezTo>
                  <a:lnTo>
                    <a:pt x="63899" y="19018"/>
                  </a:lnTo>
                  <a:cubicBezTo>
                    <a:pt x="62279" y="15676"/>
                    <a:pt x="60101" y="12595"/>
                    <a:pt x="57405" y="9890"/>
                  </a:cubicBezTo>
                  <a:cubicBezTo>
                    <a:pt x="51053" y="3511"/>
                    <a:pt x="42611" y="1"/>
                    <a:pt x="33629"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7" name="Google Shape;147;p27"/>
            <p:cNvSpPr/>
            <p:nvPr/>
          </p:nvSpPr>
          <p:spPr>
            <a:xfrm>
              <a:off x="6049236" y="1083414"/>
              <a:ext cx="2950274" cy="2956260"/>
            </a:xfrm>
            <a:custGeom>
              <a:avLst/>
              <a:gdLst/>
              <a:ahLst/>
              <a:cxnLst/>
              <a:rect l="l" t="t" r="r" b="b"/>
              <a:pathLst>
                <a:path w="56185" h="56299" extrusionOk="0">
                  <a:moveTo>
                    <a:pt x="28092" y="1580"/>
                  </a:moveTo>
                  <a:cubicBezTo>
                    <a:pt x="42723" y="1580"/>
                    <a:pt x="54626" y="13497"/>
                    <a:pt x="54626" y="28150"/>
                  </a:cubicBezTo>
                  <a:cubicBezTo>
                    <a:pt x="54626" y="42797"/>
                    <a:pt x="42723" y="54719"/>
                    <a:pt x="28092" y="54719"/>
                  </a:cubicBezTo>
                  <a:cubicBezTo>
                    <a:pt x="13462" y="54719"/>
                    <a:pt x="1559" y="42797"/>
                    <a:pt x="1559" y="28150"/>
                  </a:cubicBezTo>
                  <a:cubicBezTo>
                    <a:pt x="1559" y="13497"/>
                    <a:pt x="13462" y="1580"/>
                    <a:pt x="28092" y="1580"/>
                  </a:cubicBezTo>
                  <a:close/>
                  <a:moveTo>
                    <a:pt x="28092" y="1"/>
                  </a:moveTo>
                  <a:cubicBezTo>
                    <a:pt x="12604" y="1"/>
                    <a:pt x="1" y="12625"/>
                    <a:pt x="1" y="28150"/>
                  </a:cubicBezTo>
                  <a:cubicBezTo>
                    <a:pt x="1" y="43670"/>
                    <a:pt x="12600" y="56298"/>
                    <a:pt x="28092" y="56298"/>
                  </a:cubicBezTo>
                  <a:cubicBezTo>
                    <a:pt x="43581" y="56298"/>
                    <a:pt x="56184" y="43670"/>
                    <a:pt x="56184" y="28150"/>
                  </a:cubicBezTo>
                  <a:cubicBezTo>
                    <a:pt x="56184" y="12625"/>
                    <a:pt x="43581" y="1"/>
                    <a:pt x="28092"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8" name="Google Shape;148;p27"/>
            <p:cNvSpPr/>
            <p:nvPr/>
          </p:nvSpPr>
          <p:spPr>
            <a:xfrm>
              <a:off x="6922510" y="1953905"/>
              <a:ext cx="1203634" cy="1215029"/>
            </a:xfrm>
            <a:custGeom>
              <a:avLst/>
              <a:gdLst/>
              <a:ahLst/>
              <a:cxnLst/>
              <a:rect l="l" t="t" r="r" b="b"/>
              <a:pathLst>
                <a:path w="22922" h="23139" extrusionOk="0">
                  <a:moveTo>
                    <a:pt x="11461" y="1580"/>
                  </a:moveTo>
                  <a:cubicBezTo>
                    <a:pt x="14104" y="1580"/>
                    <a:pt x="16592" y="2621"/>
                    <a:pt x="18465" y="4511"/>
                  </a:cubicBezTo>
                  <a:cubicBezTo>
                    <a:pt x="20333" y="6397"/>
                    <a:pt x="21360" y="8902"/>
                    <a:pt x="21360" y="11572"/>
                  </a:cubicBezTo>
                  <a:cubicBezTo>
                    <a:pt x="21360" y="14236"/>
                    <a:pt x="20333" y="16746"/>
                    <a:pt x="18465" y="18632"/>
                  </a:cubicBezTo>
                  <a:cubicBezTo>
                    <a:pt x="16592" y="20517"/>
                    <a:pt x="14104" y="21559"/>
                    <a:pt x="11461" y="21559"/>
                  </a:cubicBezTo>
                  <a:cubicBezTo>
                    <a:pt x="8814" y="21559"/>
                    <a:pt x="6327" y="20517"/>
                    <a:pt x="4458" y="18632"/>
                  </a:cubicBezTo>
                  <a:cubicBezTo>
                    <a:pt x="2590" y="16746"/>
                    <a:pt x="1559" y="14236"/>
                    <a:pt x="1559" y="11572"/>
                  </a:cubicBezTo>
                  <a:cubicBezTo>
                    <a:pt x="1559" y="8902"/>
                    <a:pt x="2590" y="6397"/>
                    <a:pt x="4458" y="4511"/>
                  </a:cubicBezTo>
                  <a:cubicBezTo>
                    <a:pt x="6327" y="2621"/>
                    <a:pt x="8814" y="1580"/>
                    <a:pt x="11461" y="1580"/>
                  </a:cubicBezTo>
                  <a:close/>
                  <a:moveTo>
                    <a:pt x="11461" y="0"/>
                  </a:moveTo>
                  <a:cubicBezTo>
                    <a:pt x="8399" y="0"/>
                    <a:pt x="5525" y="1204"/>
                    <a:pt x="3361" y="3386"/>
                  </a:cubicBezTo>
                  <a:cubicBezTo>
                    <a:pt x="1191" y="5574"/>
                    <a:pt x="0" y="8477"/>
                    <a:pt x="0" y="11572"/>
                  </a:cubicBezTo>
                  <a:cubicBezTo>
                    <a:pt x="0" y="14661"/>
                    <a:pt x="1191" y="17565"/>
                    <a:pt x="3361" y="19752"/>
                  </a:cubicBezTo>
                  <a:cubicBezTo>
                    <a:pt x="5525" y="21935"/>
                    <a:pt x="8399" y="23138"/>
                    <a:pt x="11461" y="23138"/>
                  </a:cubicBezTo>
                  <a:cubicBezTo>
                    <a:pt x="14520" y="23138"/>
                    <a:pt x="17397" y="21935"/>
                    <a:pt x="19562" y="19752"/>
                  </a:cubicBezTo>
                  <a:cubicBezTo>
                    <a:pt x="21726" y="17565"/>
                    <a:pt x="22922" y="14661"/>
                    <a:pt x="22917" y="11572"/>
                  </a:cubicBezTo>
                  <a:cubicBezTo>
                    <a:pt x="22922" y="8477"/>
                    <a:pt x="21726" y="5574"/>
                    <a:pt x="19562" y="3386"/>
                  </a:cubicBezTo>
                  <a:cubicBezTo>
                    <a:pt x="17397" y="1204"/>
                    <a:pt x="14520" y="0"/>
                    <a:pt x="11461" y="0"/>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49" name="Google Shape;149;p27"/>
            <p:cNvSpPr/>
            <p:nvPr/>
          </p:nvSpPr>
          <p:spPr>
            <a:xfrm>
              <a:off x="7067539" y="2101717"/>
              <a:ext cx="913359" cy="919345"/>
            </a:xfrm>
            <a:custGeom>
              <a:avLst/>
              <a:gdLst/>
              <a:ahLst/>
              <a:cxnLst/>
              <a:rect l="l" t="t" r="r" b="b"/>
              <a:pathLst>
                <a:path w="17394" h="17508" extrusionOk="0">
                  <a:moveTo>
                    <a:pt x="8699" y="1580"/>
                  </a:moveTo>
                  <a:cubicBezTo>
                    <a:pt x="10608" y="1580"/>
                    <a:pt x="12400" y="2329"/>
                    <a:pt x="13746" y="3684"/>
                  </a:cubicBezTo>
                  <a:cubicBezTo>
                    <a:pt x="15092" y="5039"/>
                    <a:pt x="15836" y="6839"/>
                    <a:pt x="15836" y="8757"/>
                  </a:cubicBezTo>
                  <a:cubicBezTo>
                    <a:pt x="15836" y="12709"/>
                    <a:pt x="12635" y="15928"/>
                    <a:pt x="8699" y="15928"/>
                  </a:cubicBezTo>
                  <a:cubicBezTo>
                    <a:pt x="4764" y="15928"/>
                    <a:pt x="1563" y="12709"/>
                    <a:pt x="1563" y="8757"/>
                  </a:cubicBezTo>
                  <a:cubicBezTo>
                    <a:pt x="1563" y="6839"/>
                    <a:pt x="2303" y="5039"/>
                    <a:pt x="3649" y="3684"/>
                  </a:cubicBezTo>
                  <a:cubicBezTo>
                    <a:pt x="4999" y="2329"/>
                    <a:pt x="6791" y="1580"/>
                    <a:pt x="8699" y="1580"/>
                  </a:cubicBezTo>
                  <a:close/>
                  <a:moveTo>
                    <a:pt x="8699" y="1"/>
                  </a:moveTo>
                  <a:cubicBezTo>
                    <a:pt x="6375" y="1"/>
                    <a:pt x="4193" y="912"/>
                    <a:pt x="2550" y="2563"/>
                  </a:cubicBezTo>
                  <a:cubicBezTo>
                    <a:pt x="909" y="4215"/>
                    <a:pt x="1" y="6414"/>
                    <a:pt x="6" y="8757"/>
                  </a:cubicBezTo>
                  <a:cubicBezTo>
                    <a:pt x="6" y="13581"/>
                    <a:pt x="3905" y="17508"/>
                    <a:pt x="8699" y="17508"/>
                  </a:cubicBezTo>
                  <a:cubicBezTo>
                    <a:pt x="13493" y="17508"/>
                    <a:pt x="17393" y="13581"/>
                    <a:pt x="17393" y="8757"/>
                  </a:cubicBezTo>
                  <a:cubicBezTo>
                    <a:pt x="17393" y="6414"/>
                    <a:pt x="16486" y="4215"/>
                    <a:pt x="14843" y="2563"/>
                  </a:cubicBezTo>
                  <a:cubicBezTo>
                    <a:pt x="13201" y="912"/>
                    <a:pt x="11019" y="1"/>
                    <a:pt x="8699"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0" name="Google Shape;150;p27"/>
            <p:cNvSpPr/>
            <p:nvPr/>
          </p:nvSpPr>
          <p:spPr>
            <a:xfrm>
              <a:off x="7359278" y="2393876"/>
              <a:ext cx="330130" cy="335066"/>
            </a:xfrm>
            <a:custGeom>
              <a:avLst/>
              <a:gdLst/>
              <a:ahLst/>
              <a:cxnLst/>
              <a:rect l="l" t="t" r="r" b="b"/>
              <a:pathLst>
                <a:path w="6287" h="6381" extrusionOk="0">
                  <a:moveTo>
                    <a:pt x="3143" y="1581"/>
                  </a:moveTo>
                  <a:cubicBezTo>
                    <a:pt x="3568" y="1581"/>
                    <a:pt x="3967" y="1749"/>
                    <a:pt x="4263" y="2055"/>
                  </a:cubicBezTo>
                  <a:cubicBezTo>
                    <a:pt x="4564" y="2356"/>
                    <a:pt x="4729" y="2758"/>
                    <a:pt x="4729" y="3193"/>
                  </a:cubicBezTo>
                  <a:cubicBezTo>
                    <a:pt x="4729" y="3622"/>
                    <a:pt x="4564" y="4025"/>
                    <a:pt x="4263" y="4330"/>
                  </a:cubicBezTo>
                  <a:cubicBezTo>
                    <a:pt x="3967" y="4631"/>
                    <a:pt x="3568" y="4799"/>
                    <a:pt x="3143" y="4799"/>
                  </a:cubicBezTo>
                  <a:cubicBezTo>
                    <a:pt x="2267" y="4799"/>
                    <a:pt x="1558" y="4078"/>
                    <a:pt x="1558" y="3193"/>
                  </a:cubicBezTo>
                  <a:cubicBezTo>
                    <a:pt x="1558" y="2763"/>
                    <a:pt x="1722" y="2356"/>
                    <a:pt x="2024" y="2055"/>
                  </a:cubicBezTo>
                  <a:cubicBezTo>
                    <a:pt x="2320" y="1749"/>
                    <a:pt x="2719" y="1581"/>
                    <a:pt x="3143" y="1581"/>
                  </a:cubicBezTo>
                  <a:close/>
                  <a:moveTo>
                    <a:pt x="3139" y="0"/>
                  </a:moveTo>
                  <a:cubicBezTo>
                    <a:pt x="2302" y="0"/>
                    <a:pt x="1515" y="333"/>
                    <a:pt x="921" y="935"/>
                  </a:cubicBezTo>
                  <a:cubicBezTo>
                    <a:pt x="324" y="1537"/>
                    <a:pt x="1" y="2338"/>
                    <a:pt x="1" y="3193"/>
                  </a:cubicBezTo>
                  <a:cubicBezTo>
                    <a:pt x="1" y="4950"/>
                    <a:pt x="1409" y="6380"/>
                    <a:pt x="3143" y="6380"/>
                  </a:cubicBezTo>
                  <a:cubicBezTo>
                    <a:pt x="3985" y="6380"/>
                    <a:pt x="4772" y="6048"/>
                    <a:pt x="5366" y="5445"/>
                  </a:cubicBezTo>
                  <a:cubicBezTo>
                    <a:pt x="5959" y="4844"/>
                    <a:pt x="6286" y="4043"/>
                    <a:pt x="6286" y="3193"/>
                  </a:cubicBezTo>
                  <a:cubicBezTo>
                    <a:pt x="6286" y="2338"/>
                    <a:pt x="5959" y="1537"/>
                    <a:pt x="5366" y="935"/>
                  </a:cubicBezTo>
                  <a:cubicBezTo>
                    <a:pt x="4772" y="333"/>
                    <a:pt x="3985" y="0"/>
                    <a:pt x="3143" y="0"/>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p27"/>
            <p:cNvSpPr/>
            <p:nvPr/>
          </p:nvSpPr>
          <p:spPr>
            <a:xfrm>
              <a:off x="7214459" y="2247219"/>
              <a:ext cx="619513" cy="628387"/>
            </a:xfrm>
            <a:custGeom>
              <a:avLst/>
              <a:gdLst/>
              <a:ahLst/>
              <a:cxnLst/>
              <a:rect l="l" t="t" r="r" b="b"/>
              <a:pathLst>
                <a:path w="11798" h="11967" extrusionOk="0">
                  <a:moveTo>
                    <a:pt x="5901" y="1581"/>
                  </a:moveTo>
                  <a:cubicBezTo>
                    <a:pt x="8292" y="1581"/>
                    <a:pt x="10239" y="3555"/>
                    <a:pt x="10239" y="5986"/>
                  </a:cubicBezTo>
                  <a:cubicBezTo>
                    <a:pt x="10239" y="8411"/>
                    <a:pt x="8292" y="10385"/>
                    <a:pt x="5901" y="10385"/>
                  </a:cubicBezTo>
                  <a:cubicBezTo>
                    <a:pt x="3507" y="10385"/>
                    <a:pt x="1564" y="8411"/>
                    <a:pt x="1564" y="5986"/>
                  </a:cubicBezTo>
                  <a:cubicBezTo>
                    <a:pt x="1564" y="3555"/>
                    <a:pt x="3507" y="1581"/>
                    <a:pt x="5901" y="1581"/>
                  </a:cubicBezTo>
                  <a:close/>
                  <a:moveTo>
                    <a:pt x="5901" y="0"/>
                  </a:moveTo>
                  <a:cubicBezTo>
                    <a:pt x="2647" y="0"/>
                    <a:pt x="1" y="2683"/>
                    <a:pt x="1" y="5986"/>
                  </a:cubicBezTo>
                  <a:cubicBezTo>
                    <a:pt x="1" y="9284"/>
                    <a:pt x="2647" y="11966"/>
                    <a:pt x="5901" y="11966"/>
                  </a:cubicBezTo>
                  <a:cubicBezTo>
                    <a:pt x="9155" y="11966"/>
                    <a:pt x="11798" y="9284"/>
                    <a:pt x="11798" y="5986"/>
                  </a:cubicBezTo>
                  <a:cubicBezTo>
                    <a:pt x="11798" y="2683"/>
                    <a:pt x="9155" y="0"/>
                    <a:pt x="5901" y="0"/>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p27"/>
            <p:cNvSpPr/>
            <p:nvPr/>
          </p:nvSpPr>
          <p:spPr>
            <a:xfrm>
              <a:off x="6195473" y="1231016"/>
              <a:ext cx="2657794" cy="2660787"/>
            </a:xfrm>
            <a:custGeom>
              <a:avLst/>
              <a:gdLst/>
              <a:ahLst/>
              <a:cxnLst/>
              <a:rect l="l" t="t" r="r" b="b"/>
              <a:pathLst>
                <a:path w="50615" h="50672" extrusionOk="0">
                  <a:moveTo>
                    <a:pt x="25307" y="1581"/>
                  </a:moveTo>
                  <a:cubicBezTo>
                    <a:pt x="31651" y="1581"/>
                    <a:pt x="37618" y="4051"/>
                    <a:pt x="42102" y="8544"/>
                  </a:cubicBezTo>
                  <a:cubicBezTo>
                    <a:pt x="46586" y="13028"/>
                    <a:pt x="49052" y="18995"/>
                    <a:pt x="49052" y="25339"/>
                  </a:cubicBezTo>
                  <a:cubicBezTo>
                    <a:pt x="49052" y="31682"/>
                    <a:pt x="46586" y="37645"/>
                    <a:pt x="42102" y="42133"/>
                  </a:cubicBezTo>
                  <a:cubicBezTo>
                    <a:pt x="37618" y="46622"/>
                    <a:pt x="31651" y="49092"/>
                    <a:pt x="25307" y="49092"/>
                  </a:cubicBezTo>
                  <a:cubicBezTo>
                    <a:pt x="12213" y="49092"/>
                    <a:pt x="1559" y="38437"/>
                    <a:pt x="1559" y="25339"/>
                  </a:cubicBezTo>
                  <a:cubicBezTo>
                    <a:pt x="1559" y="18995"/>
                    <a:pt x="4029" y="13028"/>
                    <a:pt x="8508" y="8544"/>
                  </a:cubicBezTo>
                  <a:cubicBezTo>
                    <a:pt x="12996" y="4055"/>
                    <a:pt x="18960" y="1581"/>
                    <a:pt x="25307" y="1581"/>
                  </a:cubicBezTo>
                  <a:close/>
                  <a:moveTo>
                    <a:pt x="25307" y="1"/>
                  </a:moveTo>
                  <a:cubicBezTo>
                    <a:pt x="18547" y="1"/>
                    <a:pt x="12195" y="2634"/>
                    <a:pt x="7415" y="7419"/>
                  </a:cubicBezTo>
                  <a:cubicBezTo>
                    <a:pt x="2634" y="12205"/>
                    <a:pt x="0" y="18566"/>
                    <a:pt x="0" y="25339"/>
                  </a:cubicBezTo>
                  <a:cubicBezTo>
                    <a:pt x="0" y="39310"/>
                    <a:pt x="11350" y="50672"/>
                    <a:pt x="25307" y="50672"/>
                  </a:cubicBezTo>
                  <a:cubicBezTo>
                    <a:pt x="32062" y="50672"/>
                    <a:pt x="38420" y="48038"/>
                    <a:pt x="43195" y="43257"/>
                  </a:cubicBezTo>
                  <a:cubicBezTo>
                    <a:pt x="47981" y="38472"/>
                    <a:pt x="50615" y="32106"/>
                    <a:pt x="50615" y="25339"/>
                  </a:cubicBezTo>
                  <a:cubicBezTo>
                    <a:pt x="50615" y="18566"/>
                    <a:pt x="47981" y="12205"/>
                    <a:pt x="43195" y="7419"/>
                  </a:cubicBezTo>
                  <a:cubicBezTo>
                    <a:pt x="38420" y="2634"/>
                    <a:pt x="32062" y="1"/>
                    <a:pt x="25307"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3" name="Google Shape;153;p27"/>
            <p:cNvSpPr/>
            <p:nvPr/>
          </p:nvSpPr>
          <p:spPr>
            <a:xfrm>
              <a:off x="6340030" y="1377463"/>
              <a:ext cx="2368411" cy="2367938"/>
            </a:xfrm>
            <a:custGeom>
              <a:avLst/>
              <a:gdLst/>
              <a:ahLst/>
              <a:cxnLst/>
              <a:rect l="l" t="t" r="r" b="b"/>
              <a:pathLst>
                <a:path w="45104" h="45095" extrusionOk="0">
                  <a:moveTo>
                    <a:pt x="22554" y="1580"/>
                  </a:moveTo>
                  <a:cubicBezTo>
                    <a:pt x="34130" y="1580"/>
                    <a:pt x="43545" y="10987"/>
                    <a:pt x="43545" y="22550"/>
                  </a:cubicBezTo>
                  <a:cubicBezTo>
                    <a:pt x="43545" y="34108"/>
                    <a:pt x="34130" y="43514"/>
                    <a:pt x="22554" y="43514"/>
                  </a:cubicBezTo>
                  <a:cubicBezTo>
                    <a:pt x="10979" y="43514"/>
                    <a:pt x="1558" y="34108"/>
                    <a:pt x="1558" y="22550"/>
                  </a:cubicBezTo>
                  <a:cubicBezTo>
                    <a:pt x="1558" y="16950"/>
                    <a:pt x="3742" y="11687"/>
                    <a:pt x="7703" y="7724"/>
                  </a:cubicBezTo>
                  <a:cubicBezTo>
                    <a:pt x="11669" y="3763"/>
                    <a:pt x="16942" y="1580"/>
                    <a:pt x="22554" y="1580"/>
                  </a:cubicBezTo>
                  <a:close/>
                  <a:moveTo>
                    <a:pt x="22554" y="1"/>
                  </a:moveTo>
                  <a:cubicBezTo>
                    <a:pt x="16530" y="1"/>
                    <a:pt x="10868" y="2342"/>
                    <a:pt x="6610" y="6600"/>
                  </a:cubicBezTo>
                  <a:cubicBezTo>
                    <a:pt x="2347" y="10858"/>
                    <a:pt x="1" y="16525"/>
                    <a:pt x="1" y="22550"/>
                  </a:cubicBezTo>
                  <a:cubicBezTo>
                    <a:pt x="1" y="34980"/>
                    <a:pt x="10120" y="45094"/>
                    <a:pt x="22554" y="45094"/>
                  </a:cubicBezTo>
                  <a:cubicBezTo>
                    <a:pt x="34989" y="45094"/>
                    <a:pt x="45104" y="34980"/>
                    <a:pt x="45104" y="22550"/>
                  </a:cubicBezTo>
                  <a:cubicBezTo>
                    <a:pt x="45104" y="10115"/>
                    <a:pt x="34989" y="1"/>
                    <a:pt x="22554"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4" name="Google Shape;154;p27"/>
            <p:cNvSpPr/>
            <p:nvPr/>
          </p:nvSpPr>
          <p:spPr>
            <a:xfrm>
              <a:off x="6631506" y="1673351"/>
              <a:ext cx="1785445" cy="1776151"/>
            </a:xfrm>
            <a:custGeom>
              <a:avLst/>
              <a:gdLst/>
              <a:ahLst/>
              <a:cxnLst/>
              <a:rect l="l" t="t" r="r" b="b"/>
              <a:pathLst>
                <a:path w="34002" h="33825" extrusionOk="0">
                  <a:moveTo>
                    <a:pt x="17003" y="1580"/>
                  </a:moveTo>
                  <a:cubicBezTo>
                    <a:pt x="25515" y="1585"/>
                    <a:pt x="32443" y="8459"/>
                    <a:pt x="32443" y="16915"/>
                  </a:cubicBezTo>
                  <a:cubicBezTo>
                    <a:pt x="32443" y="25365"/>
                    <a:pt x="25515" y="32244"/>
                    <a:pt x="17003" y="32244"/>
                  </a:cubicBezTo>
                  <a:cubicBezTo>
                    <a:pt x="8486" y="32244"/>
                    <a:pt x="1558" y="25365"/>
                    <a:pt x="1558" y="16915"/>
                  </a:cubicBezTo>
                  <a:cubicBezTo>
                    <a:pt x="1558" y="8459"/>
                    <a:pt x="8486" y="1585"/>
                    <a:pt x="17003" y="1580"/>
                  </a:cubicBezTo>
                  <a:close/>
                  <a:moveTo>
                    <a:pt x="17003" y="1"/>
                  </a:moveTo>
                  <a:cubicBezTo>
                    <a:pt x="7628" y="5"/>
                    <a:pt x="1" y="7587"/>
                    <a:pt x="1" y="16915"/>
                  </a:cubicBezTo>
                  <a:cubicBezTo>
                    <a:pt x="1" y="26238"/>
                    <a:pt x="7628" y="33824"/>
                    <a:pt x="17003" y="33824"/>
                  </a:cubicBezTo>
                  <a:cubicBezTo>
                    <a:pt x="26379" y="33824"/>
                    <a:pt x="34002" y="26238"/>
                    <a:pt x="34002" y="16915"/>
                  </a:cubicBezTo>
                  <a:cubicBezTo>
                    <a:pt x="34002" y="7587"/>
                    <a:pt x="26379" y="5"/>
                    <a:pt x="17003"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5" name="Google Shape;155;p27"/>
            <p:cNvSpPr/>
            <p:nvPr/>
          </p:nvSpPr>
          <p:spPr>
            <a:xfrm>
              <a:off x="6767031" y="1813707"/>
              <a:ext cx="1514651" cy="1495642"/>
            </a:xfrm>
            <a:custGeom>
              <a:avLst/>
              <a:gdLst/>
              <a:ahLst/>
              <a:cxnLst/>
              <a:rect l="l" t="t" r="r" b="b"/>
              <a:pathLst>
                <a:path w="28845" h="28483" extrusionOk="0">
                  <a:moveTo>
                    <a:pt x="14422" y="1581"/>
                  </a:moveTo>
                  <a:cubicBezTo>
                    <a:pt x="21514" y="1581"/>
                    <a:pt x="27282" y="7261"/>
                    <a:pt x="27282" y="14242"/>
                  </a:cubicBezTo>
                  <a:cubicBezTo>
                    <a:pt x="27282" y="21222"/>
                    <a:pt x="21514" y="26902"/>
                    <a:pt x="14422" y="26902"/>
                  </a:cubicBezTo>
                  <a:cubicBezTo>
                    <a:pt x="7331" y="26902"/>
                    <a:pt x="1559" y="21222"/>
                    <a:pt x="1559" y="14242"/>
                  </a:cubicBezTo>
                  <a:cubicBezTo>
                    <a:pt x="1559" y="7261"/>
                    <a:pt x="7331" y="1581"/>
                    <a:pt x="14422" y="1581"/>
                  </a:cubicBezTo>
                  <a:close/>
                  <a:moveTo>
                    <a:pt x="14422" y="1"/>
                  </a:moveTo>
                  <a:cubicBezTo>
                    <a:pt x="6467" y="1"/>
                    <a:pt x="0" y="6389"/>
                    <a:pt x="0" y="14242"/>
                  </a:cubicBezTo>
                  <a:cubicBezTo>
                    <a:pt x="0" y="22094"/>
                    <a:pt x="6473" y="28482"/>
                    <a:pt x="14422" y="28482"/>
                  </a:cubicBezTo>
                  <a:cubicBezTo>
                    <a:pt x="22372" y="28482"/>
                    <a:pt x="28845" y="22090"/>
                    <a:pt x="28845" y="14242"/>
                  </a:cubicBezTo>
                  <a:cubicBezTo>
                    <a:pt x="28845" y="6389"/>
                    <a:pt x="22372" y="1"/>
                    <a:pt x="14422"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6" name="Google Shape;156;p27"/>
            <p:cNvSpPr/>
            <p:nvPr/>
          </p:nvSpPr>
          <p:spPr>
            <a:xfrm>
              <a:off x="6486004" y="1524121"/>
              <a:ext cx="2076455" cy="2074828"/>
            </a:xfrm>
            <a:custGeom>
              <a:avLst/>
              <a:gdLst/>
              <a:ahLst/>
              <a:cxnLst/>
              <a:rect l="l" t="t" r="r" b="b"/>
              <a:pathLst>
                <a:path w="39544" h="39513" extrusionOk="0">
                  <a:moveTo>
                    <a:pt x="19774" y="1580"/>
                  </a:moveTo>
                  <a:cubicBezTo>
                    <a:pt x="29814" y="1580"/>
                    <a:pt x="37986" y="9734"/>
                    <a:pt x="37986" y="19757"/>
                  </a:cubicBezTo>
                  <a:cubicBezTo>
                    <a:pt x="37986" y="29779"/>
                    <a:pt x="29814" y="37933"/>
                    <a:pt x="19774" y="37933"/>
                  </a:cubicBezTo>
                  <a:cubicBezTo>
                    <a:pt x="9731" y="37933"/>
                    <a:pt x="1563" y="29779"/>
                    <a:pt x="1563" y="19757"/>
                  </a:cubicBezTo>
                  <a:cubicBezTo>
                    <a:pt x="1563" y="9734"/>
                    <a:pt x="9731" y="1580"/>
                    <a:pt x="19774" y="1580"/>
                  </a:cubicBezTo>
                  <a:close/>
                  <a:moveTo>
                    <a:pt x="19774" y="1"/>
                  </a:moveTo>
                  <a:cubicBezTo>
                    <a:pt x="8871" y="1"/>
                    <a:pt x="5" y="8862"/>
                    <a:pt x="0" y="19757"/>
                  </a:cubicBezTo>
                  <a:cubicBezTo>
                    <a:pt x="0" y="30651"/>
                    <a:pt x="8871" y="39512"/>
                    <a:pt x="19774" y="39512"/>
                  </a:cubicBezTo>
                  <a:cubicBezTo>
                    <a:pt x="30673" y="39512"/>
                    <a:pt x="39544" y="30651"/>
                    <a:pt x="39544" y="19757"/>
                  </a:cubicBezTo>
                  <a:cubicBezTo>
                    <a:pt x="39544" y="8862"/>
                    <a:pt x="30673" y="1"/>
                    <a:pt x="19774" y="1"/>
                  </a:cubicBezTo>
                  <a:close/>
                </a:path>
              </a:pathLst>
            </a:custGeom>
            <a:solidFill>
              <a:srgbClr val="C0C4B8"/>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sp>
        <p:nvSpPr>
          <p:cNvPr id="157" name="Google Shape;157;p27"/>
          <p:cNvSpPr/>
          <p:nvPr/>
        </p:nvSpPr>
        <p:spPr>
          <a:xfrm>
            <a:off x="35482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58" name="Google Shape;158;p27"/>
          <p:cNvSpPr txBox="1"/>
          <p:nvPr/>
        </p:nvSpPr>
        <p:spPr>
          <a:xfrm>
            <a:off x="599240" y="1115341"/>
            <a:ext cx="7139100" cy="3385500"/>
          </a:xfrm>
          <a:prstGeom prst="rect">
            <a:avLst/>
          </a:prstGeom>
          <a:noFill/>
          <a:ln>
            <a:noFill/>
          </a:ln>
        </p:spPr>
        <p:txBody>
          <a:bodyPr spcFirstLastPara="1" wrap="square" lIns="121900" tIns="60925" rIns="121900" bIns="60925" anchor="t" anchorCtr="0">
            <a:noAutofit/>
          </a:bodyPr>
          <a:lstStyle/>
          <a:p>
            <a:pPr marL="0" lvl="0" indent="0" algn="ctr" rtl="0">
              <a:lnSpc>
                <a:spcPct val="90000"/>
              </a:lnSpc>
              <a:spcBef>
                <a:spcPts val="0"/>
              </a:spcBef>
              <a:spcAft>
                <a:spcPts val="0"/>
              </a:spcAft>
              <a:buNone/>
            </a:pPr>
            <a:endParaRPr sz="4000">
              <a:solidFill>
                <a:schemeClr val="dk1"/>
              </a:solidFill>
              <a:latin typeface="Arial Black"/>
              <a:ea typeface="Arial Black"/>
              <a:cs typeface="Arial Black"/>
              <a:sym typeface="Arial Black"/>
            </a:endParaRPr>
          </a:p>
          <a:p>
            <a:pPr marL="0" lvl="0" indent="0" algn="ctr" rtl="0">
              <a:lnSpc>
                <a:spcPct val="90000"/>
              </a:lnSpc>
              <a:spcBef>
                <a:spcPts val="0"/>
              </a:spcBef>
              <a:spcAft>
                <a:spcPts val="0"/>
              </a:spcAft>
              <a:buNone/>
            </a:pPr>
            <a:endParaRPr sz="4000">
              <a:solidFill>
                <a:schemeClr val="dk1"/>
              </a:solidFill>
            </a:endParaRPr>
          </a:p>
          <a:p>
            <a:pPr marL="0" lvl="0" indent="0" algn="ctr" rtl="0">
              <a:lnSpc>
                <a:spcPct val="90000"/>
              </a:lnSpc>
              <a:spcBef>
                <a:spcPts val="0"/>
              </a:spcBef>
              <a:spcAft>
                <a:spcPts val="0"/>
              </a:spcAft>
              <a:buClr>
                <a:schemeClr val="dk1"/>
              </a:buClr>
              <a:buSzPts val="4400"/>
              <a:buFont typeface="Arial"/>
              <a:buNone/>
            </a:pPr>
            <a:endParaRPr sz="4000">
              <a:solidFill>
                <a:schemeClr val="dk1"/>
              </a:solidFill>
              <a:latin typeface="Arial Black"/>
              <a:ea typeface="Arial Black"/>
              <a:cs typeface="Arial Black"/>
              <a:sym typeface="Arial Black"/>
            </a:endParaRPr>
          </a:p>
        </p:txBody>
      </p:sp>
      <p:sp>
        <p:nvSpPr>
          <p:cNvPr id="159" name="Google Shape;159;p27"/>
          <p:cNvSpPr txBox="1"/>
          <p:nvPr/>
        </p:nvSpPr>
        <p:spPr>
          <a:xfrm>
            <a:off x="2687831" y="4870332"/>
            <a:ext cx="3396900" cy="8439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None/>
            </a:pPr>
            <a:r>
              <a:rPr lang="en-US" sz="2100" dirty="0">
                <a:latin typeface="Open Sans"/>
                <a:ea typeface="Open Sans"/>
                <a:cs typeface="Open Sans"/>
                <a:sym typeface="Open Sans"/>
              </a:rPr>
              <a:t>Jane Maland Cady</a:t>
            </a:r>
            <a:endParaRPr sz="2100" dirty="0">
              <a:latin typeface="Open Sans"/>
              <a:ea typeface="Open Sans"/>
              <a:cs typeface="Open Sans"/>
              <a:sym typeface="Open Sans"/>
            </a:endParaRPr>
          </a:p>
          <a:p>
            <a:pPr marL="0" marR="0" lvl="0" indent="0" algn="ctr" rtl="0">
              <a:lnSpc>
                <a:spcPct val="100000"/>
              </a:lnSpc>
              <a:spcBef>
                <a:spcPts val="0"/>
              </a:spcBef>
              <a:spcAft>
                <a:spcPts val="0"/>
              </a:spcAft>
              <a:buNone/>
            </a:pPr>
            <a:r>
              <a:rPr lang="en-US" sz="2100" dirty="0">
                <a:latin typeface="Open Sans"/>
                <a:ea typeface="Open Sans"/>
                <a:cs typeface="Open Sans"/>
                <a:sym typeface="Open Sans"/>
              </a:rPr>
              <a:t>Rebecca </a:t>
            </a:r>
            <a:r>
              <a:rPr lang="en-US" sz="2100" dirty="0" smtClean="0">
                <a:latin typeface="Open Sans"/>
                <a:ea typeface="Open Sans"/>
                <a:cs typeface="Open Sans"/>
                <a:sym typeface="Open Sans"/>
              </a:rPr>
              <a:t>Nelson</a:t>
            </a:r>
          </a:p>
          <a:p>
            <a:pPr marL="0" marR="0" lvl="0" indent="0" algn="ctr" rtl="0">
              <a:lnSpc>
                <a:spcPct val="100000"/>
              </a:lnSpc>
              <a:spcBef>
                <a:spcPts val="0"/>
              </a:spcBef>
              <a:spcAft>
                <a:spcPts val="0"/>
              </a:spcAft>
              <a:buNone/>
            </a:pPr>
            <a:r>
              <a:rPr lang="en-US" sz="2100" dirty="0" smtClean="0">
                <a:latin typeface="Open Sans"/>
                <a:ea typeface="Open Sans"/>
                <a:cs typeface="Open Sans"/>
                <a:sym typeface="Open Sans"/>
              </a:rPr>
              <a:t>Walter Abrego</a:t>
            </a:r>
            <a:endParaRPr sz="2100" dirty="0">
              <a:latin typeface="Open Sans"/>
              <a:ea typeface="Open Sans"/>
              <a:cs typeface="Open Sans"/>
              <a:sym typeface="Open Sans"/>
            </a:endParaRPr>
          </a:p>
        </p:txBody>
      </p:sp>
      <p:sp>
        <p:nvSpPr>
          <p:cNvPr id="160" name="Google Shape;160;p27"/>
          <p:cNvSpPr/>
          <p:nvPr/>
        </p:nvSpPr>
        <p:spPr>
          <a:xfrm>
            <a:off x="1207735" y="6235129"/>
            <a:ext cx="6096000" cy="3693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None/>
            </a:pPr>
            <a:r>
              <a:rPr lang="en-US" sz="1600" dirty="0" smtClean="0">
                <a:solidFill>
                  <a:srgbClr val="7F7F7F"/>
                </a:solidFill>
                <a:latin typeface="Open Sans"/>
                <a:ea typeface="Open Sans"/>
                <a:cs typeface="Open Sans"/>
                <a:sym typeface="Open Sans"/>
              </a:rPr>
              <a:t>6 de Julio, 2020 - Virtual</a:t>
            </a:r>
            <a:endParaRPr sz="1900" dirty="0"/>
          </a:p>
        </p:txBody>
      </p:sp>
      <p:sp>
        <p:nvSpPr>
          <p:cNvPr id="161" name="Google Shape;161;p27"/>
          <p:cNvSpPr/>
          <p:nvPr/>
        </p:nvSpPr>
        <p:spPr>
          <a:xfrm>
            <a:off x="37514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2" name="Google Shape;162;p27"/>
          <p:cNvSpPr/>
          <p:nvPr/>
        </p:nvSpPr>
        <p:spPr>
          <a:xfrm>
            <a:off x="39546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3" name="Google Shape;163;p27"/>
          <p:cNvSpPr/>
          <p:nvPr/>
        </p:nvSpPr>
        <p:spPr>
          <a:xfrm>
            <a:off x="41578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4" name="Google Shape;164;p27"/>
          <p:cNvSpPr/>
          <p:nvPr/>
        </p:nvSpPr>
        <p:spPr>
          <a:xfrm>
            <a:off x="43610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5" name="Google Shape;165;p27"/>
          <p:cNvSpPr/>
          <p:nvPr/>
        </p:nvSpPr>
        <p:spPr>
          <a:xfrm>
            <a:off x="45642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6" name="Google Shape;166;p27"/>
          <p:cNvSpPr/>
          <p:nvPr/>
        </p:nvSpPr>
        <p:spPr>
          <a:xfrm>
            <a:off x="47674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7" name="Google Shape;167;p27"/>
          <p:cNvSpPr/>
          <p:nvPr/>
        </p:nvSpPr>
        <p:spPr>
          <a:xfrm>
            <a:off x="49706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8" name="Google Shape;168;p27"/>
          <p:cNvSpPr/>
          <p:nvPr/>
        </p:nvSpPr>
        <p:spPr>
          <a:xfrm>
            <a:off x="51738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69" name="Google Shape;169;p27"/>
          <p:cNvSpPr/>
          <p:nvPr/>
        </p:nvSpPr>
        <p:spPr>
          <a:xfrm>
            <a:off x="53770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0" name="Google Shape;170;p27"/>
          <p:cNvSpPr/>
          <p:nvPr/>
        </p:nvSpPr>
        <p:spPr>
          <a:xfrm>
            <a:off x="55802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1" name="Google Shape;171;p27"/>
          <p:cNvSpPr/>
          <p:nvPr/>
        </p:nvSpPr>
        <p:spPr>
          <a:xfrm>
            <a:off x="57834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2" name="Google Shape;172;p27"/>
          <p:cNvSpPr/>
          <p:nvPr/>
        </p:nvSpPr>
        <p:spPr>
          <a:xfrm>
            <a:off x="59866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3" name="Google Shape;173;p27"/>
          <p:cNvSpPr/>
          <p:nvPr/>
        </p:nvSpPr>
        <p:spPr>
          <a:xfrm>
            <a:off x="61898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4" name="Google Shape;174;p27"/>
          <p:cNvSpPr/>
          <p:nvPr/>
        </p:nvSpPr>
        <p:spPr>
          <a:xfrm>
            <a:off x="6393031" y="7960984"/>
            <a:ext cx="98100" cy="6896700"/>
          </a:xfrm>
          <a:prstGeom prst="rect">
            <a:avLst/>
          </a:prstGeom>
          <a:solidFill>
            <a:srgbClr val="C0C4B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5" name="Google Shape;175;p27"/>
          <p:cNvSpPr/>
          <p:nvPr/>
        </p:nvSpPr>
        <p:spPr>
          <a:xfrm rot="5400000">
            <a:off x="10955267" y="50673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6" name="Google Shape;176;p27"/>
          <p:cNvSpPr/>
          <p:nvPr/>
        </p:nvSpPr>
        <p:spPr>
          <a:xfrm rot="5400000">
            <a:off x="10955267" y="52705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7" name="Google Shape;177;p27"/>
          <p:cNvSpPr/>
          <p:nvPr/>
        </p:nvSpPr>
        <p:spPr>
          <a:xfrm rot="5400000">
            <a:off x="10955267" y="54737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8" name="Google Shape;178;p27"/>
          <p:cNvSpPr/>
          <p:nvPr/>
        </p:nvSpPr>
        <p:spPr>
          <a:xfrm rot="5400000">
            <a:off x="10955267" y="56769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79" name="Google Shape;179;p27"/>
          <p:cNvSpPr/>
          <p:nvPr/>
        </p:nvSpPr>
        <p:spPr>
          <a:xfrm rot="5400000">
            <a:off x="10955267" y="58801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0" name="Google Shape;180;p27"/>
          <p:cNvSpPr/>
          <p:nvPr/>
        </p:nvSpPr>
        <p:spPr>
          <a:xfrm rot="5400000">
            <a:off x="10955267" y="6083332"/>
            <a:ext cx="98100" cy="6896700"/>
          </a:xfrm>
          <a:prstGeom prst="rect">
            <a:avLst/>
          </a:prstGeom>
          <a:solidFill>
            <a:srgbClr val="595959"/>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1" name="Google Shape;181;p27"/>
          <p:cNvSpPr/>
          <p:nvPr/>
        </p:nvSpPr>
        <p:spPr>
          <a:xfrm rot="5400000">
            <a:off x="10955267" y="62865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2" name="Google Shape;182;p27"/>
          <p:cNvSpPr/>
          <p:nvPr/>
        </p:nvSpPr>
        <p:spPr>
          <a:xfrm rot="5400000">
            <a:off x="10955267" y="6489732"/>
            <a:ext cx="98100" cy="6896700"/>
          </a:xfrm>
          <a:prstGeom prst="rect">
            <a:avLst/>
          </a:prstGeom>
          <a:solidFill>
            <a:srgbClr val="7F7F7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3" name="Google Shape;183;p27"/>
          <p:cNvSpPr/>
          <p:nvPr/>
        </p:nvSpPr>
        <p:spPr>
          <a:xfrm rot="5400000">
            <a:off x="10955267" y="66929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4" name="Google Shape;184;p27"/>
          <p:cNvSpPr/>
          <p:nvPr/>
        </p:nvSpPr>
        <p:spPr>
          <a:xfrm rot="5400000">
            <a:off x="10955267" y="68961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5" name="Google Shape;185;p27"/>
          <p:cNvSpPr/>
          <p:nvPr/>
        </p:nvSpPr>
        <p:spPr>
          <a:xfrm rot="5400000">
            <a:off x="10955267" y="70993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6" name="Google Shape;186;p27"/>
          <p:cNvSpPr/>
          <p:nvPr/>
        </p:nvSpPr>
        <p:spPr>
          <a:xfrm rot="5400000">
            <a:off x="10955267" y="73025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7" name="Google Shape;187;p27"/>
          <p:cNvSpPr/>
          <p:nvPr/>
        </p:nvSpPr>
        <p:spPr>
          <a:xfrm rot="5400000">
            <a:off x="10955267" y="75057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8" name="Google Shape;188;p27"/>
          <p:cNvSpPr/>
          <p:nvPr/>
        </p:nvSpPr>
        <p:spPr>
          <a:xfrm rot="5400000">
            <a:off x="10955267" y="77089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89" name="Google Shape;189;p27"/>
          <p:cNvSpPr/>
          <p:nvPr/>
        </p:nvSpPr>
        <p:spPr>
          <a:xfrm rot="5400000">
            <a:off x="10955267" y="79121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0" name="Google Shape;190;p27"/>
          <p:cNvSpPr/>
          <p:nvPr/>
        </p:nvSpPr>
        <p:spPr>
          <a:xfrm rot="5400000">
            <a:off x="10955267" y="81153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1" name="Google Shape;191;p27"/>
          <p:cNvSpPr/>
          <p:nvPr/>
        </p:nvSpPr>
        <p:spPr>
          <a:xfrm rot="5400000">
            <a:off x="10955267" y="83185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2" name="Google Shape;192;p27"/>
          <p:cNvSpPr/>
          <p:nvPr/>
        </p:nvSpPr>
        <p:spPr>
          <a:xfrm rot="5400000">
            <a:off x="10955267" y="85217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3" name="Google Shape;193;p27"/>
          <p:cNvSpPr/>
          <p:nvPr/>
        </p:nvSpPr>
        <p:spPr>
          <a:xfrm rot="5400000">
            <a:off x="10955267" y="87249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4" name="Google Shape;194;p27"/>
          <p:cNvSpPr/>
          <p:nvPr/>
        </p:nvSpPr>
        <p:spPr>
          <a:xfrm rot="5400000">
            <a:off x="10955267" y="89281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5" name="Google Shape;195;p27"/>
          <p:cNvSpPr/>
          <p:nvPr/>
        </p:nvSpPr>
        <p:spPr>
          <a:xfrm rot="5400000">
            <a:off x="10955267" y="91313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6" name="Google Shape;196;p27"/>
          <p:cNvSpPr/>
          <p:nvPr/>
        </p:nvSpPr>
        <p:spPr>
          <a:xfrm rot="5400000">
            <a:off x="10955267" y="93345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7" name="Google Shape;197;p27"/>
          <p:cNvSpPr/>
          <p:nvPr/>
        </p:nvSpPr>
        <p:spPr>
          <a:xfrm rot="5400000">
            <a:off x="10955267" y="95377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8" name="Google Shape;198;p27"/>
          <p:cNvSpPr/>
          <p:nvPr/>
        </p:nvSpPr>
        <p:spPr>
          <a:xfrm rot="5400000">
            <a:off x="10955267" y="97409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199" name="Google Shape;199;p27"/>
          <p:cNvSpPr/>
          <p:nvPr/>
        </p:nvSpPr>
        <p:spPr>
          <a:xfrm rot="5400000">
            <a:off x="10955267" y="99441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00" name="Google Shape;200;p27"/>
          <p:cNvSpPr/>
          <p:nvPr/>
        </p:nvSpPr>
        <p:spPr>
          <a:xfrm rot="5400000">
            <a:off x="10955267" y="101473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01" name="Google Shape;201;p27"/>
          <p:cNvSpPr/>
          <p:nvPr/>
        </p:nvSpPr>
        <p:spPr>
          <a:xfrm rot="5400000">
            <a:off x="10955267" y="103505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02" name="Google Shape;202;p27"/>
          <p:cNvSpPr/>
          <p:nvPr/>
        </p:nvSpPr>
        <p:spPr>
          <a:xfrm rot="5400000">
            <a:off x="10955267" y="10553732"/>
            <a:ext cx="98100" cy="6896700"/>
          </a:xfrm>
          <a:prstGeom prst="rect">
            <a:avLst/>
          </a:prstGeom>
          <a:solidFill>
            <a:srgbClr val="9EA490"/>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grpSp>
        <p:nvGrpSpPr>
          <p:cNvPr id="203" name="Google Shape;203;p27"/>
          <p:cNvGrpSpPr/>
          <p:nvPr/>
        </p:nvGrpSpPr>
        <p:grpSpPr>
          <a:xfrm>
            <a:off x="9413613" y="1845820"/>
            <a:ext cx="3244741" cy="3289201"/>
            <a:chOff x="9798161" y="3840397"/>
            <a:chExt cx="5727698" cy="5806180"/>
          </a:xfrm>
        </p:grpSpPr>
        <p:sp>
          <p:nvSpPr>
            <p:cNvPr id="204" name="Google Shape;204;p27"/>
            <p:cNvSpPr/>
            <p:nvPr/>
          </p:nvSpPr>
          <p:spPr>
            <a:xfrm rot="2700000">
              <a:off x="10644288" y="4821020"/>
              <a:ext cx="3997416" cy="3963051"/>
            </a:xfrm>
            <a:prstGeom prst="rect">
              <a:avLst/>
            </a:prstGeom>
            <a:solidFill>
              <a:schemeClr val="lt1">
                <a:alpha val="85880"/>
              </a:scheme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pic>
          <p:nvPicPr>
            <p:cNvPr id="205" name="Google Shape;205;p27" descr="A close up of a logo&#10;&#10;Description automatically generated"/>
            <p:cNvPicPr preferRelativeResize="0"/>
            <p:nvPr/>
          </p:nvPicPr>
          <p:blipFill rotWithShape="1">
            <a:blip r:embed="rId3">
              <a:alphaModFix/>
            </a:blip>
            <a:srcRect l="9874" t="8334" r="9519" b="9952"/>
            <a:stretch/>
          </p:blipFill>
          <p:spPr>
            <a:xfrm>
              <a:off x="9798161" y="3840397"/>
              <a:ext cx="5727698" cy="5806180"/>
            </a:xfrm>
            <a:prstGeom prst="rect">
              <a:avLst/>
            </a:prstGeom>
            <a:noFill/>
            <a:ln>
              <a:noFill/>
            </a:ln>
          </p:spPr>
        </p:pic>
      </p:grpSp>
      <p:pic>
        <p:nvPicPr>
          <p:cNvPr id="206" name="Google Shape;206;p27"/>
          <p:cNvPicPr preferRelativeResize="0"/>
          <p:nvPr/>
        </p:nvPicPr>
        <p:blipFill rotWithShape="1">
          <a:blip r:embed="rId4">
            <a:alphaModFix/>
          </a:blip>
          <a:srcRect/>
          <a:stretch/>
        </p:blipFill>
        <p:spPr>
          <a:xfrm>
            <a:off x="1534766" y="554101"/>
            <a:ext cx="5652530" cy="2982587"/>
          </a:xfrm>
          <a:prstGeom prst="rect">
            <a:avLst/>
          </a:prstGeom>
          <a:noFill/>
          <a:ln>
            <a:noFill/>
          </a:ln>
        </p:spPr>
      </p:pic>
      <p:sp>
        <p:nvSpPr>
          <p:cNvPr id="207" name="Google Shape;207;p27"/>
          <p:cNvSpPr txBox="1"/>
          <p:nvPr/>
        </p:nvSpPr>
        <p:spPr>
          <a:xfrm>
            <a:off x="308541" y="3677983"/>
            <a:ext cx="8575524" cy="121526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US" sz="4000" dirty="0" smtClean="0">
                <a:solidFill>
                  <a:schemeClr val="dk1"/>
                </a:solidFill>
              </a:rPr>
              <a:t>16</a:t>
            </a:r>
            <a:r>
              <a:rPr lang="en-US" sz="4000" baseline="30000" dirty="0" smtClean="0">
                <a:solidFill>
                  <a:schemeClr val="dk1"/>
                </a:solidFill>
              </a:rPr>
              <a:t>th</a:t>
            </a:r>
            <a:r>
              <a:rPr lang="en-US" sz="4000" dirty="0" smtClean="0">
                <a:solidFill>
                  <a:schemeClr val="dk1"/>
                </a:solidFill>
              </a:rPr>
              <a:t> </a:t>
            </a:r>
            <a:r>
              <a:rPr lang="en-US" sz="4000" dirty="0">
                <a:solidFill>
                  <a:schemeClr val="dk1"/>
                </a:solidFill>
              </a:rPr>
              <a:t>A</a:t>
            </a:r>
            <a:r>
              <a:rPr lang="en-US" sz="4000" dirty="0" smtClean="0">
                <a:solidFill>
                  <a:schemeClr val="dk1"/>
                </a:solidFill>
              </a:rPr>
              <a:t>nnual Meeting</a:t>
            </a:r>
          </a:p>
          <a:p>
            <a:pPr marL="0" lvl="0" indent="0" algn="ctr" rtl="0">
              <a:lnSpc>
                <a:spcPct val="90000"/>
              </a:lnSpc>
              <a:spcBef>
                <a:spcPts val="0"/>
              </a:spcBef>
              <a:spcAft>
                <a:spcPts val="0"/>
              </a:spcAft>
              <a:buNone/>
            </a:pPr>
            <a:r>
              <a:rPr lang="en-US" sz="3600" dirty="0" smtClean="0">
                <a:solidFill>
                  <a:schemeClr val="dk1"/>
                </a:solidFill>
              </a:rPr>
              <a:t>Andes Community of Practice</a:t>
            </a:r>
            <a:endParaRPr sz="3600" dirty="0">
              <a:solidFill>
                <a:schemeClr val="dk1"/>
              </a:solidFill>
              <a:latin typeface="Arial Black"/>
              <a:ea typeface="Arial Black"/>
              <a:cs typeface="Arial Black"/>
              <a:sym typeface="Arial Black"/>
            </a:endParaRPr>
          </a:p>
        </p:txBody>
      </p:sp>
    </p:spTree>
    <p:extLst>
      <p:ext uri="{BB962C8B-B14F-4D97-AF65-F5344CB8AC3E}">
        <p14:creationId xmlns:p14="http://schemas.microsoft.com/office/powerpoint/2010/main" val="31080806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30" descr="Screen Clipping"/>
          <p:cNvPicPr preferRelativeResize="0"/>
          <p:nvPr/>
        </p:nvPicPr>
        <p:blipFill rotWithShape="1">
          <a:blip r:embed="rId3">
            <a:alphaModFix/>
          </a:blip>
          <a:srcRect/>
          <a:stretch/>
        </p:blipFill>
        <p:spPr>
          <a:xfrm>
            <a:off x="367476" y="861144"/>
            <a:ext cx="11690039" cy="479850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301" name="Google Shape;301;p30"/>
          <p:cNvSpPr/>
          <p:nvPr/>
        </p:nvSpPr>
        <p:spPr>
          <a:xfrm rot="10800000" flipH="1">
            <a:off x="4947" y="-19202"/>
            <a:ext cx="60900" cy="68772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9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302" name="Google Shape;302;p30"/>
          <p:cNvSpPr/>
          <p:nvPr/>
        </p:nvSpPr>
        <p:spPr>
          <a:xfrm rot="10800000" flipH="1">
            <a:off x="12131042" y="193"/>
            <a:ext cx="60900" cy="68772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900" b="0" i="0" u="none" strike="noStrike" kern="1200" cap="none" spc="0" normalizeH="0" baseline="0" noProof="0">
              <a:ln>
                <a:noFill/>
              </a:ln>
              <a:solidFill>
                <a:prstClr val="white"/>
              </a:solidFill>
              <a:effectLst/>
              <a:uLnTx/>
              <a:uFillTx/>
              <a:latin typeface="Arial"/>
              <a:ea typeface="Arial"/>
              <a:cs typeface="Arial"/>
              <a:sym typeface="Arial"/>
            </a:endParaRPr>
          </a:p>
        </p:txBody>
      </p:sp>
      <p:pic>
        <p:nvPicPr>
          <p:cNvPr id="303" name="Google Shape;303;p30" descr="A close up of a logo&#10;&#10;Description automatically generated"/>
          <p:cNvPicPr preferRelativeResize="0"/>
          <p:nvPr/>
        </p:nvPicPr>
        <p:blipFill rotWithShape="1">
          <a:blip r:embed="rId4">
            <a:alphaModFix/>
          </a:blip>
          <a:srcRect l="9873" t="8334" r="65681" b="9952"/>
          <a:stretch/>
        </p:blipFill>
        <p:spPr>
          <a:xfrm rot="10800000">
            <a:off x="-126334" y="-63154"/>
            <a:ext cx="483334" cy="1615642"/>
          </a:xfrm>
          <a:prstGeom prst="rect">
            <a:avLst/>
          </a:prstGeom>
          <a:noFill/>
          <a:ln>
            <a:noFill/>
          </a:ln>
        </p:spPr>
      </p:pic>
      <p:pic>
        <p:nvPicPr>
          <p:cNvPr id="304" name="Google Shape;304;p30" descr="A close up of a logo&#10;&#10;Description automatically generated"/>
          <p:cNvPicPr preferRelativeResize="0"/>
          <p:nvPr/>
        </p:nvPicPr>
        <p:blipFill rotWithShape="1">
          <a:blip r:embed="rId4">
            <a:alphaModFix/>
          </a:blip>
          <a:srcRect l="9873" t="8334" r="65681" b="9952"/>
          <a:stretch/>
        </p:blipFill>
        <p:spPr>
          <a:xfrm>
            <a:off x="11829476" y="-63159"/>
            <a:ext cx="483334" cy="1615642"/>
          </a:xfrm>
          <a:prstGeom prst="rect">
            <a:avLst/>
          </a:prstGeom>
          <a:noFill/>
          <a:ln>
            <a:noFill/>
          </a:ln>
        </p:spPr>
      </p:pic>
      <p:pic>
        <p:nvPicPr>
          <p:cNvPr id="305" name="Google Shape;305;p30"/>
          <p:cNvPicPr preferRelativeResize="0"/>
          <p:nvPr/>
        </p:nvPicPr>
        <p:blipFill>
          <a:blip r:embed="rId5">
            <a:alphaModFix/>
          </a:blip>
          <a:stretch>
            <a:fillRect/>
          </a:stretch>
        </p:blipFill>
        <p:spPr>
          <a:xfrm>
            <a:off x="367475" y="5754900"/>
            <a:ext cx="3842575" cy="614800"/>
          </a:xfrm>
          <a:prstGeom prst="rect">
            <a:avLst/>
          </a:prstGeom>
          <a:noFill/>
          <a:ln>
            <a:noFill/>
          </a:ln>
        </p:spPr>
      </p:pic>
    </p:spTree>
    <p:extLst>
      <p:ext uri="{BB962C8B-B14F-4D97-AF65-F5344CB8AC3E}">
        <p14:creationId xmlns:p14="http://schemas.microsoft.com/office/powerpoint/2010/main" val="3779843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1"/>
          <p:cNvSpPr txBox="1"/>
          <p:nvPr/>
        </p:nvSpPr>
        <p:spPr>
          <a:xfrm>
            <a:off x="1236848" y="215875"/>
            <a:ext cx="9718500" cy="892500"/>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None/>
            </a:pPr>
            <a:endParaRPr sz="5000" b="0" i="0" u="none" strike="noStrike" cap="none">
              <a:solidFill>
                <a:srgbClr val="3F3F3F"/>
              </a:solidFill>
              <a:latin typeface="Arial"/>
              <a:ea typeface="Arial"/>
              <a:cs typeface="Arial"/>
              <a:sym typeface="Arial"/>
            </a:endParaRPr>
          </a:p>
        </p:txBody>
      </p:sp>
      <p:sp>
        <p:nvSpPr>
          <p:cNvPr id="312" name="Google Shape;312;p31"/>
          <p:cNvSpPr/>
          <p:nvPr/>
        </p:nvSpPr>
        <p:spPr>
          <a:xfrm>
            <a:off x="5138836" y="3047873"/>
            <a:ext cx="1913341" cy="1909022"/>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5400" b="0" i="0" u="none" strike="noStrike" cap="none">
                <a:solidFill>
                  <a:schemeClr val="lt1"/>
                </a:solidFill>
                <a:latin typeface="Arial"/>
                <a:ea typeface="Arial"/>
                <a:cs typeface="Arial"/>
                <a:sym typeface="Arial"/>
              </a:rPr>
              <a:t>70</a:t>
            </a:r>
            <a:endParaRPr sz="1900"/>
          </a:p>
          <a:p>
            <a:pPr marL="0" marR="0" lvl="0" indent="0" algn="ctr" rtl="0">
              <a:lnSpc>
                <a:spcPct val="100000"/>
              </a:lnSpc>
              <a:spcBef>
                <a:spcPts val="0"/>
              </a:spcBef>
              <a:spcAft>
                <a:spcPts val="0"/>
              </a:spcAft>
              <a:buNone/>
            </a:pPr>
            <a:r>
              <a:rPr lang="en-US" sz="2200" b="0" i="0" u="none" strike="noStrike" cap="none">
                <a:solidFill>
                  <a:schemeClr val="lt1"/>
                </a:solidFill>
                <a:latin typeface="Arial"/>
                <a:ea typeface="Arial"/>
                <a:cs typeface="Arial"/>
                <a:sym typeface="Arial"/>
              </a:rPr>
              <a:t>projects</a:t>
            </a:r>
            <a:r>
              <a:rPr lang="en-US" sz="2200" b="0" i="0" u="none" strike="noStrike" cap="none" baseline="30000">
                <a:solidFill>
                  <a:schemeClr val="lt1"/>
                </a:solidFill>
                <a:latin typeface="Arial"/>
                <a:ea typeface="Arial"/>
                <a:cs typeface="Arial"/>
                <a:sym typeface="Arial"/>
              </a:rPr>
              <a:t>1</a:t>
            </a:r>
            <a:endParaRPr sz="1900"/>
          </a:p>
        </p:txBody>
      </p:sp>
      <p:sp>
        <p:nvSpPr>
          <p:cNvPr id="313" name="Google Shape;313;p31"/>
          <p:cNvSpPr/>
          <p:nvPr/>
        </p:nvSpPr>
        <p:spPr>
          <a:xfrm rot="10800000">
            <a:off x="464628" y="4"/>
            <a:ext cx="175200" cy="68967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314" name="Google Shape;314;p31"/>
          <p:cNvSpPr/>
          <p:nvPr/>
        </p:nvSpPr>
        <p:spPr>
          <a:xfrm rot="10800000">
            <a:off x="6760" y="7"/>
            <a:ext cx="227100" cy="68967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p:txBody>
      </p:sp>
      <p:pic>
        <p:nvPicPr>
          <p:cNvPr id="315" name="Google Shape;315;p31" descr="A close up of a logo&#10;&#10;Description automatically generated"/>
          <p:cNvPicPr preferRelativeResize="0"/>
          <p:nvPr/>
        </p:nvPicPr>
        <p:blipFill rotWithShape="1">
          <a:blip r:embed="rId3">
            <a:alphaModFix/>
          </a:blip>
          <a:srcRect l="9873" t="8334" r="65681" b="9952"/>
          <a:stretch/>
        </p:blipFill>
        <p:spPr>
          <a:xfrm rot="10800000">
            <a:off x="-361287" y="1108424"/>
            <a:ext cx="1439999" cy="4813542"/>
          </a:xfrm>
          <a:prstGeom prst="rect">
            <a:avLst/>
          </a:prstGeom>
          <a:noFill/>
          <a:ln>
            <a:noFill/>
          </a:ln>
        </p:spPr>
      </p:pic>
      <p:pic>
        <p:nvPicPr>
          <p:cNvPr id="316" name="Google Shape;316;p31"/>
          <p:cNvPicPr preferRelativeResize="0"/>
          <p:nvPr/>
        </p:nvPicPr>
        <p:blipFill>
          <a:blip r:embed="rId4">
            <a:alphaModFix/>
          </a:blip>
          <a:stretch>
            <a:fillRect/>
          </a:stretch>
        </p:blipFill>
        <p:spPr>
          <a:xfrm>
            <a:off x="695555" y="675124"/>
            <a:ext cx="6963460" cy="2557911"/>
          </a:xfrm>
          <a:prstGeom prst="rect">
            <a:avLst/>
          </a:prstGeom>
          <a:noFill/>
          <a:ln>
            <a:noFill/>
          </a:ln>
        </p:spPr>
      </p:pic>
      <p:pic>
        <p:nvPicPr>
          <p:cNvPr id="317" name="Google Shape;317;p31"/>
          <p:cNvPicPr preferRelativeResize="0"/>
          <p:nvPr/>
        </p:nvPicPr>
        <p:blipFill>
          <a:blip r:embed="rId5">
            <a:alphaModFix/>
          </a:blip>
          <a:stretch>
            <a:fillRect/>
          </a:stretch>
        </p:blipFill>
        <p:spPr>
          <a:xfrm>
            <a:off x="695554" y="3666334"/>
            <a:ext cx="9223857" cy="2973147"/>
          </a:xfrm>
          <a:prstGeom prst="rect">
            <a:avLst/>
          </a:prstGeom>
          <a:noFill/>
          <a:ln>
            <a:noFill/>
          </a:ln>
        </p:spPr>
      </p:pic>
      <p:pic>
        <p:nvPicPr>
          <p:cNvPr id="318" name="Google Shape;318;p31"/>
          <p:cNvPicPr preferRelativeResize="0"/>
          <p:nvPr/>
        </p:nvPicPr>
        <p:blipFill>
          <a:blip r:embed="rId6">
            <a:alphaModFix/>
          </a:blip>
          <a:stretch>
            <a:fillRect/>
          </a:stretch>
        </p:blipFill>
        <p:spPr>
          <a:xfrm>
            <a:off x="9144000" y="342900"/>
            <a:ext cx="2076450" cy="332225"/>
          </a:xfrm>
          <a:prstGeom prst="rect">
            <a:avLst/>
          </a:prstGeom>
          <a:noFill/>
          <a:ln>
            <a:noFill/>
          </a:ln>
        </p:spPr>
      </p:pic>
      <p:pic>
        <p:nvPicPr>
          <p:cNvPr id="10" name="Google Shape;300;p30" descr="Screen Clipping"/>
          <p:cNvPicPr preferRelativeResize="0"/>
          <p:nvPr/>
        </p:nvPicPr>
        <p:blipFill rotWithShape="1">
          <a:blip r:embed="rId7">
            <a:alphaModFix/>
          </a:blip>
          <a:srcRect l="22624"/>
          <a:stretch/>
        </p:blipFill>
        <p:spPr>
          <a:xfrm>
            <a:off x="8632374" y="802150"/>
            <a:ext cx="3099701" cy="272857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813448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8 Minutes, 46 Seconds Became a Symbol in George Floyd's Death. Th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20" y="2418289"/>
            <a:ext cx="6052190" cy="403479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030" name="Picture 6" descr="Advocates want to preserve George Floyd street art | Echo Pr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2910" y="2569019"/>
            <a:ext cx="5975342" cy="373196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a:solidFill>
              <a:srgbClr val="000000"/>
            </a:solidFill>
          </a:ln>
          <a:effectLst>
            <a:softEdge rad="127000"/>
          </a:effectLst>
        </p:spPr>
      </p:pic>
      <p:sp>
        <p:nvSpPr>
          <p:cNvPr id="3" name="Rectangle 2"/>
          <p:cNvSpPr/>
          <p:nvPr/>
        </p:nvSpPr>
        <p:spPr>
          <a:xfrm>
            <a:off x="740834" y="171520"/>
            <a:ext cx="11235846" cy="2246769"/>
          </a:xfrm>
          <a:prstGeom prst="rect">
            <a:avLst/>
          </a:prstGeom>
        </p:spPr>
        <p:txBody>
          <a:bodyPr wrap="square">
            <a:spAutoFit/>
          </a:bodyPr>
          <a:lstStyle/>
          <a:p>
            <a:r>
              <a:rPr lang="en-US" sz="2000" b="1" dirty="0"/>
              <a:t>Diversity</a:t>
            </a:r>
            <a:r>
              <a:rPr lang="en-US" sz="2000" dirty="0"/>
              <a:t>: We appreciate and leverage our differences, and we involve and reflect the communities we serve. </a:t>
            </a:r>
            <a:endParaRPr lang="en-US" sz="2000" dirty="0" smtClean="0"/>
          </a:p>
          <a:p>
            <a:endParaRPr lang="en-US" sz="2000" dirty="0"/>
          </a:p>
          <a:p>
            <a:r>
              <a:rPr lang="en-US" sz="2000" b="1" dirty="0"/>
              <a:t>Equity</a:t>
            </a:r>
            <a:r>
              <a:rPr lang="en-US" sz="2000" dirty="0"/>
              <a:t>: We align our policies, practices, and resources so that people of all races, cultures, and socioeconomic statuses have genuine opportunities to thrive. </a:t>
            </a:r>
            <a:endParaRPr lang="en-US" sz="2000" dirty="0" smtClean="0"/>
          </a:p>
          <a:p>
            <a:endParaRPr lang="en-US" sz="2000" dirty="0"/>
          </a:p>
          <a:p>
            <a:r>
              <a:rPr lang="en-US" sz="2000" b="1" dirty="0"/>
              <a:t>Inclusion</a:t>
            </a:r>
            <a:r>
              <a:rPr lang="en-US" sz="2000" dirty="0"/>
              <a:t>: We create an environment in which everyone feels valued and respected</a:t>
            </a:r>
          </a:p>
        </p:txBody>
      </p:sp>
      <p:sp>
        <p:nvSpPr>
          <p:cNvPr id="7" name="TextBox 6"/>
          <p:cNvSpPr txBox="1"/>
          <p:nvPr/>
        </p:nvSpPr>
        <p:spPr>
          <a:xfrm>
            <a:off x="250522" y="6451717"/>
            <a:ext cx="10151692" cy="400110"/>
          </a:xfrm>
          <a:prstGeom prst="rect">
            <a:avLst/>
          </a:prstGeom>
          <a:noFill/>
        </p:spPr>
        <p:txBody>
          <a:bodyPr wrap="square" rtlCol="0">
            <a:spAutoFit/>
          </a:bodyPr>
          <a:lstStyle/>
          <a:p>
            <a:pPr algn="ctr"/>
            <a:r>
              <a:rPr lang="en-US" sz="2000" b="1" dirty="0" smtClean="0"/>
              <a:t>George Floyd Memorial Site - Minneapolis, Minnesota, USA – June 2020</a:t>
            </a:r>
            <a:endParaRPr lang="en-US" sz="2000" b="1" dirty="0"/>
          </a:p>
        </p:txBody>
      </p:sp>
    </p:spTree>
    <p:extLst>
      <p:ext uri="{BB962C8B-B14F-4D97-AF65-F5344CB8AC3E}">
        <p14:creationId xmlns:p14="http://schemas.microsoft.com/office/powerpoint/2010/main" val="2483558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l="-313" t="18021" r="313" b="1222"/>
          <a:stretch/>
        </p:blipFill>
        <p:spPr>
          <a:xfrm>
            <a:off x="-1" y="88900"/>
            <a:ext cx="12192000" cy="5036732"/>
          </a:xfrm>
          <a:prstGeom prst="rect">
            <a:avLst/>
          </a:prstGeom>
        </p:spPr>
      </p:pic>
      <p:pic>
        <p:nvPicPr>
          <p:cNvPr id="5" name="Picture 4"/>
          <p:cNvPicPr>
            <a:picLocks noChangeAspect="1"/>
          </p:cNvPicPr>
          <p:nvPr/>
        </p:nvPicPr>
        <p:blipFill>
          <a:blip r:embed="rId4"/>
          <a:stretch>
            <a:fillRect/>
          </a:stretch>
        </p:blipFill>
        <p:spPr>
          <a:xfrm>
            <a:off x="4117181" y="-600"/>
            <a:ext cx="3957637" cy="1826014"/>
          </a:xfrm>
          <a:prstGeom prst="rect">
            <a:avLst/>
          </a:prstGeom>
        </p:spPr>
      </p:pic>
      <p:pic>
        <p:nvPicPr>
          <p:cNvPr id="7" name="Picture 6"/>
          <p:cNvPicPr>
            <a:picLocks noChangeAspect="1"/>
          </p:cNvPicPr>
          <p:nvPr/>
        </p:nvPicPr>
        <p:blipFill rotWithShape="1">
          <a:blip r:embed="rId5"/>
          <a:srcRect r="367" b="367"/>
          <a:stretch/>
        </p:blipFill>
        <p:spPr>
          <a:xfrm>
            <a:off x="-3" y="5054802"/>
            <a:ext cx="12192001" cy="1967673"/>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22283" t="18184" r="-400"/>
          <a:stretch/>
        </p:blipFill>
        <p:spPr>
          <a:xfrm>
            <a:off x="4117180" y="1812888"/>
            <a:ext cx="3957638" cy="5197061"/>
          </a:xfrm>
          <a:prstGeom prst="rect">
            <a:avLst/>
          </a:prstGeom>
        </p:spPr>
      </p:pic>
      <p:pic>
        <p:nvPicPr>
          <p:cNvPr id="10" name="Picture 9"/>
          <p:cNvPicPr>
            <a:picLocks noChangeAspect="1"/>
          </p:cNvPicPr>
          <p:nvPr/>
        </p:nvPicPr>
        <p:blipFill>
          <a:blip r:embed="rId7"/>
          <a:stretch>
            <a:fillRect/>
          </a:stretch>
        </p:blipFill>
        <p:spPr>
          <a:xfrm>
            <a:off x="98265" y="4146115"/>
            <a:ext cx="3835147" cy="2876360"/>
          </a:xfrm>
          <a:prstGeom prst="rect">
            <a:avLst/>
          </a:prstGeom>
        </p:spPr>
      </p:pic>
    </p:spTree>
    <p:extLst>
      <p:ext uri="{BB962C8B-B14F-4D97-AF65-F5344CB8AC3E}">
        <p14:creationId xmlns:p14="http://schemas.microsoft.com/office/powerpoint/2010/main" val="1136869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49"/>
          <p:cNvSpPr txBox="1">
            <a:spLocks noGrp="1"/>
          </p:cNvSpPr>
          <p:nvPr>
            <p:ph type="title"/>
          </p:nvPr>
        </p:nvSpPr>
        <p:spPr>
          <a:xfrm>
            <a:off x="6094300" y="387933"/>
            <a:ext cx="5865600" cy="6234400"/>
          </a:xfrm>
          <a:prstGeom prst="rect">
            <a:avLst/>
          </a:prstGeom>
          <a:noFill/>
          <a:ln>
            <a:noFill/>
          </a:ln>
        </p:spPr>
        <p:txBody>
          <a:bodyPr spcFirstLastPara="1" wrap="square" lIns="0" tIns="0" rIns="0" bIns="0" anchor="t" anchorCtr="0">
            <a:noAutofit/>
          </a:bodyPr>
          <a:lstStyle/>
          <a:p>
            <a:r>
              <a:rPr lang="en-US" sz="3467" dirty="0"/>
              <a:t>Food Systems and Climate </a:t>
            </a:r>
            <a:br>
              <a:rPr lang="en-US" sz="3467" dirty="0"/>
            </a:br>
            <a:r>
              <a:rPr lang="en-US" sz="3467" dirty="0"/>
              <a:t>Exploding Debates and Perspectives</a:t>
            </a:r>
            <a:r>
              <a:rPr lang="en-US" sz="3733" dirty="0"/>
              <a:t/>
            </a:r>
            <a:br>
              <a:rPr lang="en-US" sz="3733" dirty="0"/>
            </a:br>
            <a:r>
              <a:rPr lang="en-US" sz="3733" dirty="0"/>
              <a:t/>
            </a:r>
            <a:br>
              <a:rPr lang="en-US" sz="3733" dirty="0"/>
            </a:br>
            <a:r>
              <a:rPr lang="en-US" sz="3733" dirty="0"/>
              <a:t>IPCC,</a:t>
            </a:r>
            <a:br>
              <a:rPr lang="en-US" sz="3733" dirty="0"/>
            </a:br>
            <a:r>
              <a:rPr lang="en-US" sz="3733" dirty="0"/>
              <a:t>FOLU,</a:t>
            </a:r>
            <a:br>
              <a:rPr lang="en-US" sz="3733" dirty="0"/>
            </a:br>
            <a:r>
              <a:rPr lang="en-US" sz="3733" dirty="0"/>
              <a:t>EAT</a:t>
            </a:r>
            <a:br>
              <a:rPr lang="en-US" sz="3733" dirty="0"/>
            </a:br>
            <a:r>
              <a:rPr lang="en-US" sz="3733" dirty="0"/>
              <a:t>LANCET</a:t>
            </a:r>
            <a:br>
              <a:rPr lang="en-US" sz="3733" dirty="0"/>
            </a:br>
            <a:r>
              <a:rPr lang="en-US" sz="3733" dirty="0"/>
              <a:t>IPES</a:t>
            </a:r>
            <a:br>
              <a:rPr lang="en-US" sz="3733" dirty="0"/>
            </a:br>
            <a:r>
              <a:rPr lang="en-US" sz="3733" dirty="0"/>
              <a:t>FAO</a:t>
            </a:r>
            <a:br>
              <a:rPr lang="en-US" sz="3733" dirty="0"/>
            </a:br>
            <a:r>
              <a:rPr lang="en-US" sz="3733" dirty="0"/>
              <a:t>WBCSD………</a:t>
            </a:r>
            <a:endParaRPr sz="3733" dirty="0"/>
          </a:p>
        </p:txBody>
      </p:sp>
      <p:pic>
        <p:nvPicPr>
          <p:cNvPr id="381" name="Google Shape;381;p49"/>
          <p:cNvPicPr preferRelativeResize="0"/>
          <p:nvPr/>
        </p:nvPicPr>
        <p:blipFill rotWithShape="1">
          <a:blip r:embed="rId3">
            <a:alphaModFix/>
          </a:blip>
          <a:srcRect/>
          <a:stretch/>
        </p:blipFill>
        <p:spPr>
          <a:xfrm>
            <a:off x="228601" y="387930"/>
            <a:ext cx="5571099" cy="6145439"/>
          </a:xfrm>
          <a:prstGeom prst="rect">
            <a:avLst/>
          </a:prstGeom>
          <a:noFill/>
          <a:ln>
            <a:noFill/>
          </a:ln>
        </p:spPr>
      </p:pic>
      <p:cxnSp>
        <p:nvCxnSpPr>
          <p:cNvPr id="382" name="Google Shape;382;p49"/>
          <p:cNvCxnSpPr/>
          <p:nvPr/>
        </p:nvCxnSpPr>
        <p:spPr>
          <a:xfrm>
            <a:off x="6094303" y="2153289"/>
            <a:ext cx="5667200" cy="0"/>
          </a:xfrm>
          <a:prstGeom prst="straightConnector1">
            <a:avLst/>
          </a:prstGeom>
          <a:noFill/>
          <a:ln w="28575" cap="flat" cmpd="sng">
            <a:solidFill>
              <a:srgbClr val="C00000"/>
            </a:solidFill>
            <a:prstDash val="solid"/>
            <a:round/>
            <a:headEnd type="none" w="sm" len="sm"/>
            <a:tailEnd type="none" w="sm" len="sm"/>
          </a:ln>
        </p:spPr>
      </p:cxnSp>
      <p:pic>
        <p:nvPicPr>
          <p:cNvPr id="383" name="Google Shape;383;p49"/>
          <p:cNvPicPr preferRelativeResize="0"/>
          <p:nvPr/>
        </p:nvPicPr>
        <p:blipFill>
          <a:blip r:embed="rId4">
            <a:alphaModFix/>
          </a:blip>
          <a:stretch>
            <a:fillRect/>
          </a:stretch>
        </p:blipFill>
        <p:spPr>
          <a:xfrm>
            <a:off x="8306176" y="2153289"/>
            <a:ext cx="3653724" cy="2848665"/>
          </a:xfrm>
          <a:prstGeom prst="rect">
            <a:avLst/>
          </a:prstGeom>
          <a:noFill/>
          <a:ln>
            <a:noFill/>
          </a:ln>
        </p:spPr>
      </p:pic>
    </p:spTree>
    <p:extLst>
      <p:ext uri="{BB962C8B-B14F-4D97-AF65-F5344CB8AC3E}">
        <p14:creationId xmlns:p14="http://schemas.microsoft.com/office/powerpoint/2010/main" val="1605378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312" t="5674" r="226" b="6693"/>
          <a:stretch/>
        </p:blipFill>
        <p:spPr>
          <a:xfrm>
            <a:off x="-10391" y="-20782"/>
            <a:ext cx="12188535" cy="6899564"/>
          </a:xfrm>
          <a:prstGeom prst="rect">
            <a:avLst/>
          </a:prstGeom>
        </p:spPr>
      </p:pic>
      <p:sp>
        <p:nvSpPr>
          <p:cNvPr id="2" name="Title 1"/>
          <p:cNvSpPr>
            <a:spLocks noGrp="1"/>
          </p:cNvSpPr>
          <p:nvPr>
            <p:ph type="title" idx="4294967295"/>
          </p:nvPr>
        </p:nvSpPr>
        <p:spPr>
          <a:xfrm>
            <a:off x="3663904" y="1162091"/>
            <a:ext cx="4829558" cy="837281"/>
          </a:xfrm>
        </p:spPr>
        <p:txBody>
          <a:bodyPr>
            <a:normAutofit fontScale="90000"/>
          </a:bodyPr>
          <a:lstStyle/>
          <a:p>
            <a:pPr algn="ctr"/>
            <a:r>
              <a:rPr lang="en-US" sz="5400" dirty="0" smtClean="0"/>
              <a:t>Where We </a:t>
            </a:r>
            <a:r>
              <a:rPr lang="en-US" sz="5400" dirty="0"/>
              <a:t>W</a:t>
            </a:r>
            <a:r>
              <a:rPr lang="en-US" sz="5400" dirty="0" smtClean="0"/>
              <a:t>ork </a:t>
            </a:r>
            <a:r>
              <a:rPr lang="en-US" dirty="0"/>
              <a:t/>
            </a:r>
            <a:br>
              <a:rPr lang="en-US" dirty="0"/>
            </a:br>
            <a:endParaRPr lang="en-US" dirty="0"/>
          </a:p>
        </p:txBody>
      </p:sp>
      <p:sp>
        <p:nvSpPr>
          <p:cNvPr id="6" name="Text Placeholder 3">
            <a:extLst>
              <a:ext uri="{FF2B5EF4-FFF2-40B4-BE49-F238E27FC236}">
                <a16:creationId xmlns:a16="http://schemas.microsoft.com/office/drawing/2014/main" id="{558C5304-3638-0D43-9524-BB45231E39FC}"/>
              </a:ext>
            </a:extLst>
          </p:cNvPr>
          <p:cNvSpPr txBox="1">
            <a:spLocks/>
          </p:cNvSpPr>
          <p:nvPr/>
        </p:nvSpPr>
        <p:spPr>
          <a:xfrm>
            <a:off x="770836" y="5417737"/>
            <a:ext cx="1489561" cy="939172"/>
          </a:xfrm>
          <a:prstGeom prst="rect">
            <a:avLst/>
          </a:prstGeom>
          <a:solidFill>
            <a:srgbClr val="FCF3EC"/>
          </a:solidFill>
          <a:ln w="28575">
            <a:solidFill>
              <a:srgbClr val="E28660"/>
            </a:solidFill>
          </a:ln>
        </p:spPr>
        <p:txBody>
          <a:bodyPr/>
          <a:lstStyle>
            <a:lvl1pPr marL="2286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E28660"/>
              </a:buClr>
            </a:pPr>
            <a:r>
              <a:rPr lang="en-US" sz="1800" dirty="0" smtClean="0">
                <a:latin typeface="+mn-lt"/>
              </a:rPr>
              <a:t>Peru </a:t>
            </a:r>
          </a:p>
          <a:p>
            <a:pPr>
              <a:lnSpc>
                <a:spcPct val="100000"/>
              </a:lnSpc>
              <a:spcBef>
                <a:spcPts val="0"/>
              </a:spcBef>
              <a:buClr>
                <a:srgbClr val="E28660"/>
              </a:buClr>
            </a:pPr>
            <a:r>
              <a:rPr lang="en-US" sz="1800" dirty="0" smtClean="0">
                <a:latin typeface="+mn-lt"/>
              </a:rPr>
              <a:t>Ecuador </a:t>
            </a:r>
          </a:p>
          <a:p>
            <a:pPr>
              <a:lnSpc>
                <a:spcPct val="100000"/>
              </a:lnSpc>
              <a:spcBef>
                <a:spcPts val="0"/>
              </a:spcBef>
              <a:buClr>
                <a:srgbClr val="E28660"/>
              </a:buClr>
            </a:pPr>
            <a:r>
              <a:rPr lang="en-US" sz="1800" dirty="0" smtClean="0">
                <a:latin typeface="+mn-lt"/>
              </a:rPr>
              <a:t>Bolivia </a:t>
            </a:r>
          </a:p>
        </p:txBody>
      </p:sp>
      <p:pic>
        <p:nvPicPr>
          <p:cNvPr id="4" name="Picture 3"/>
          <p:cNvPicPr>
            <a:picLocks noChangeAspect="1"/>
          </p:cNvPicPr>
          <p:nvPr/>
        </p:nvPicPr>
        <p:blipFill rotWithShape="1">
          <a:blip r:embed="rId4"/>
          <a:srcRect l="2241" t="4300" b="70111"/>
          <a:stretch/>
        </p:blipFill>
        <p:spPr>
          <a:xfrm>
            <a:off x="600621" y="5009817"/>
            <a:ext cx="2250063" cy="460935"/>
          </a:xfrm>
          <a:prstGeom prst="rect">
            <a:avLst/>
          </a:prstGeom>
        </p:spPr>
      </p:pic>
      <p:sp>
        <p:nvSpPr>
          <p:cNvPr id="10" name="Text Placeholder 3">
            <a:extLst>
              <a:ext uri="{FF2B5EF4-FFF2-40B4-BE49-F238E27FC236}">
                <a16:creationId xmlns:a16="http://schemas.microsoft.com/office/drawing/2014/main" id="{558C5304-3638-0D43-9524-BB45231E39FC}"/>
              </a:ext>
            </a:extLst>
          </p:cNvPr>
          <p:cNvSpPr txBox="1">
            <a:spLocks/>
          </p:cNvSpPr>
          <p:nvPr/>
        </p:nvSpPr>
        <p:spPr>
          <a:xfrm>
            <a:off x="7605184" y="4750037"/>
            <a:ext cx="1242096" cy="1225641"/>
          </a:xfrm>
          <a:prstGeom prst="rect">
            <a:avLst/>
          </a:prstGeom>
          <a:solidFill>
            <a:srgbClr val="FCF3EC"/>
          </a:solidFill>
          <a:ln w="28575">
            <a:solidFill>
              <a:srgbClr val="87A5C0"/>
            </a:solidFill>
          </a:ln>
        </p:spPr>
        <p:txBody>
          <a:bodyPr/>
          <a:lstStyle>
            <a:lvl1pPr marL="2286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87A5C0"/>
              </a:buClr>
            </a:pPr>
            <a:r>
              <a:rPr lang="en-US" sz="1800" dirty="0" smtClean="0">
                <a:latin typeface="+mn-lt"/>
              </a:rPr>
              <a:t>Uganda</a:t>
            </a:r>
          </a:p>
          <a:p>
            <a:pPr>
              <a:lnSpc>
                <a:spcPct val="100000"/>
              </a:lnSpc>
              <a:spcBef>
                <a:spcPts val="0"/>
              </a:spcBef>
              <a:buClr>
                <a:srgbClr val="87A5C0"/>
              </a:buClr>
            </a:pPr>
            <a:r>
              <a:rPr lang="en-US" sz="1800" dirty="0" smtClean="0">
                <a:latin typeface="+mn-lt"/>
              </a:rPr>
              <a:t>Kenya </a:t>
            </a:r>
          </a:p>
          <a:p>
            <a:pPr>
              <a:lnSpc>
                <a:spcPct val="100000"/>
              </a:lnSpc>
              <a:spcBef>
                <a:spcPts val="0"/>
              </a:spcBef>
              <a:buClr>
                <a:srgbClr val="87A5C0"/>
              </a:buClr>
            </a:pPr>
            <a:r>
              <a:rPr lang="en-US" sz="1800" dirty="0" smtClean="0">
                <a:latin typeface="+mn-lt"/>
              </a:rPr>
              <a:t>Malawi</a:t>
            </a:r>
          </a:p>
          <a:p>
            <a:pPr>
              <a:lnSpc>
                <a:spcPct val="100000"/>
              </a:lnSpc>
              <a:spcBef>
                <a:spcPts val="0"/>
              </a:spcBef>
              <a:buClr>
                <a:srgbClr val="87A5C0"/>
              </a:buClr>
            </a:pPr>
            <a:r>
              <a:rPr lang="en-US" sz="1800" dirty="0" smtClean="0">
                <a:latin typeface="+mn-lt"/>
              </a:rPr>
              <a:t>Tanzania</a:t>
            </a:r>
          </a:p>
          <a:p>
            <a:pPr marL="0" indent="0">
              <a:lnSpc>
                <a:spcPct val="100000"/>
              </a:lnSpc>
              <a:spcBef>
                <a:spcPts val="0"/>
              </a:spcBef>
              <a:buNone/>
            </a:pPr>
            <a:r>
              <a:rPr lang="en-US" sz="1600" dirty="0" smtClean="0">
                <a:latin typeface="+mn-lt"/>
              </a:rPr>
              <a:t> </a:t>
            </a:r>
          </a:p>
        </p:txBody>
      </p:sp>
      <p:sp>
        <p:nvSpPr>
          <p:cNvPr id="11" name="Text Placeholder 3">
            <a:extLst>
              <a:ext uri="{FF2B5EF4-FFF2-40B4-BE49-F238E27FC236}">
                <a16:creationId xmlns:a16="http://schemas.microsoft.com/office/drawing/2014/main" id="{558C5304-3638-0D43-9524-BB45231E39FC}"/>
              </a:ext>
            </a:extLst>
          </p:cNvPr>
          <p:cNvSpPr txBox="1">
            <a:spLocks/>
          </p:cNvSpPr>
          <p:nvPr/>
        </p:nvSpPr>
        <p:spPr>
          <a:xfrm>
            <a:off x="4980987" y="3617042"/>
            <a:ext cx="1655062" cy="945962"/>
          </a:xfrm>
          <a:prstGeom prst="rect">
            <a:avLst/>
          </a:prstGeom>
          <a:solidFill>
            <a:srgbClr val="FCF3EC"/>
          </a:solidFill>
          <a:ln w="28575">
            <a:solidFill>
              <a:srgbClr val="94AB2F"/>
            </a:solidFill>
          </a:ln>
        </p:spPr>
        <p:txBody>
          <a:bodyPr/>
          <a:lstStyle>
            <a:lvl1pPr marL="2286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3600"/>
              </a:lnSpc>
              <a:spcBef>
                <a:spcPts val="400"/>
              </a:spcBef>
              <a:buClr>
                <a:schemeClr val="accent1"/>
              </a:buClr>
              <a:buSzPct val="85000"/>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94AB2F"/>
              </a:buClr>
            </a:pPr>
            <a:r>
              <a:rPr lang="en-US" sz="1800" dirty="0" smtClean="0">
                <a:latin typeface="+mn-lt"/>
              </a:rPr>
              <a:t>Burkina Faso </a:t>
            </a:r>
          </a:p>
          <a:p>
            <a:pPr>
              <a:lnSpc>
                <a:spcPct val="100000"/>
              </a:lnSpc>
              <a:spcBef>
                <a:spcPts val="0"/>
              </a:spcBef>
              <a:buClr>
                <a:srgbClr val="94AB2F"/>
              </a:buClr>
            </a:pPr>
            <a:r>
              <a:rPr lang="en-US" sz="1800" dirty="0" smtClean="0">
                <a:latin typeface="+mn-lt"/>
              </a:rPr>
              <a:t>Mali </a:t>
            </a:r>
          </a:p>
          <a:p>
            <a:pPr>
              <a:lnSpc>
                <a:spcPct val="100000"/>
              </a:lnSpc>
              <a:spcBef>
                <a:spcPts val="0"/>
              </a:spcBef>
              <a:buClr>
                <a:srgbClr val="94AB2F"/>
              </a:buClr>
            </a:pPr>
            <a:r>
              <a:rPr lang="en-US" sz="1800" dirty="0" smtClean="0">
                <a:latin typeface="+mn-lt"/>
              </a:rPr>
              <a:t>Niger</a:t>
            </a:r>
          </a:p>
        </p:txBody>
      </p:sp>
      <p:pic>
        <p:nvPicPr>
          <p:cNvPr id="9" name="Picture 8"/>
          <p:cNvPicPr>
            <a:picLocks noChangeAspect="1"/>
          </p:cNvPicPr>
          <p:nvPr/>
        </p:nvPicPr>
        <p:blipFill rotWithShape="1">
          <a:blip r:embed="rId4"/>
          <a:srcRect l="1714" t="36623" r="527" b="37788"/>
          <a:stretch/>
        </p:blipFill>
        <p:spPr>
          <a:xfrm>
            <a:off x="4835514" y="3190008"/>
            <a:ext cx="2250063" cy="460935"/>
          </a:xfrm>
          <a:prstGeom prst="rect">
            <a:avLst/>
          </a:prstGeom>
        </p:spPr>
      </p:pic>
      <p:pic>
        <p:nvPicPr>
          <p:cNvPr id="7" name="Picture 6"/>
          <p:cNvPicPr>
            <a:picLocks noChangeAspect="1"/>
          </p:cNvPicPr>
          <p:nvPr/>
        </p:nvPicPr>
        <p:blipFill rotWithShape="1">
          <a:blip r:embed="rId4"/>
          <a:srcRect l="1187" t="69619" r="1054" b="4792"/>
          <a:stretch/>
        </p:blipFill>
        <p:spPr>
          <a:xfrm>
            <a:off x="7400706" y="4316150"/>
            <a:ext cx="2250063" cy="46093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3280" y="259903"/>
            <a:ext cx="2250063" cy="460935"/>
          </a:xfrm>
          <a:prstGeom prst="rect">
            <a:avLst/>
          </a:prstGeom>
        </p:spPr>
      </p:pic>
    </p:spTree>
    <p:extLst>
      <p:ext uri="{BB962C8B-B14F-4D97-AF65-F5344CB8AC3E}">
        <p14:creationId xmlns:p14="http://schemas.microsoft.com/office/powerpoint/2010/main" val="2424703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7757" y="4766794"/>
            <a:ext cx="1924149" cy="19495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1982" y="4766794"/>
            <a:ext cx="1930499" cy="196860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3963" y="4766794"/>
            <a:ext cx="1968601" cy="196860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375" y="4766794"/>
            <a:ext cx="1949550" cy="194955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8013" y="2532982"/>
            <a:ext cx="1868411" cy="1886669"/>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1755" y="106411"/>
            <a:ext cx="1949550" cy="194955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20467" y="94028"/>
            <a:ext cx="1943200" cy="1968601"/>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9190" y="94028"/>
            <a:ext cx="1943200" cy="1981302"/>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95676" y="116254"/>
            <a:ext cx="1924149" cy="1949550"/>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82727" y="2438349"/>
            <a:ext cx="1949550" cy="1981302"/>
          </a:xfrm>
          <a:prstGeom prst="rect">
            <a:avLst/>
          </a:prstGeom>
        </p:spPr>
      </p:pic>
      <p:pic>
        <p:nvPicPr>
          <p:cNvPr id="13" name="Picture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75382" y="2454225"/>
            <a:ext cx="1968601" cy="1949550"/>
          </a:xfrm>
          <a:prstGeom prst="rect">
            <a:avLst/>
          </a:prstGeom>
        </p:spPr>
      </p:pic>
      <p:pic>
        <p:nvPicPr>
          <p:cNvPr id="14" name="Picture 1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38580" y="2438349"/>
            <a:ext cx="1930499" cy="1943200"/>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650286" y="2396684"/>
            <a:ext cx="1667092" cy="2007091"/>
          </a:xfrm>
          <a:prstGeom prst="rect">
            <a:avLst/>
          </a:prstGeom>
        </p:spPr>
      </p:pic>
      <p:sp>
        <p:nvSpPr>
          <p:cNvPr id="16" name="TextBox 15"/>
          <p:cNvSpPr txBox="1"/>
          <p:nvPr/>
        </p:nvSpPr>
        <p:spPr>
          <a:xfrm>
            <a:off x="372979" y="794084"/>
            <a:ext cx="1922697" cy="523220"/>
          </a:xfrm>
          <a:prstGeom prst="rect">
            <a:avLst/>
          </a:prstGeom>
          <a:noFill/>
        </p:spPr>
        <p:txBody>
          <a:bodyPr wrap="square" rtlCol="0">
            <a:spAutoFit/>
          </a:bodyPr>
          <a:lstStyle/>
          <a:p>
            <a:endParaRPr lang="en-US" sz="2800" dirty="0">
              <a:solidFill>
                <a:schemeClr val="accent6">
                  <a:lumMod val="50000"/>
                </a:schemeClr>
              </a:solidFill>
            </a:endParaRPr>
          </a:p>
        </p:txBody>
      </p:sp>
      <p:sp>
        <p:nvSpPr>
          <p:cNvPr id="17" name="TextBox 16"/>
          <p:cNvSpPr txBox="1"/>
          <p:nvPr/>
        </p:nvSpPr>
        <p:spPr>
          <a:xfrm>
            <a:off x="3891197" y="4728692"/>
            <a:ext cx="4385842" cy="1569660"/>
          </a:xfrm>
          <a:prstGeom prst="rect">
            <a:avLst/>
          </a:prstGeom>
          <a:noFill/>
        </p:spPr>
        <p:txBody>
          <a:bodyPr wrap="square" rtlCol="0">
            <a:spAutoFit/>
          </a:bodyPr>
          <a:lstStyle/>
          <a:p>
            <a:pPr algn="ctr"/>
            <a:r>
              <a:rPr lang="en-US" sz="3200" dirty="0" smtClean="0"/>
              <a:t>CCRP Staff &amp; Consultant Core Leadership Team</a:t>
            </a:r>
            <a:endParaRPr lang="en-US" sz="3200" dirty="0"/>
          </a:p>
        </p:txBody>
      </p:sp>
      <p:sp>
        <p:nvSpPr>
          <p:cNvPr id="18" name="TextBox 17"/>
          <p:cNvSpPr txBox="1"/>
          <p:nvPr/>
        </p:nvSpPr>
        <p:spPr>
          <a:xfrm>
            <a:off x="4277242" y="6422727"/>
            <a:ext cx="3542280" cy="369332"/>
          </a:xfrm>
          <a:prstGeom prst="rect">
            <a:avLst/>
          </a:prstGeom>
          <a:noFill/>
        </p:spPr>
        <p:txBody>
          <a:bodyPr wrap="square" rtlCol="0">
            <a:spAutoFit/>
          </a:bodyPr>
          <a:lstStyle/>
          <a:p>
            <a:pPr algn="ctr"/>
            <a:r>
              <a:rPr lang="en-US" i="1" dirty="0" smtClean="0"/>
              <a:t>(Full team not pictured)</a:t>
            </a:r>
            <a:endParaRPr lang="en-US" i="1" dirty="0"/>
          </a:p>
        </p:txBody>
      </p:sp>
    </p:spTree>
    <p:extLst>
      <p:ext uri="{BB962C8B-B14F-4D97-AF65-F5344CB8AC3E}">
        <p14:creationId xmlns:p14="http://schemas.microsoft.com/office/powerpoint/2010/main" val="773026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2"/>
          <p:cNvSpPr txBox="1"/>
          <p:nvPr/>
        </p:nvSpPr>
        <p:spPr>
          <a:xfrm>
            <a:off x="1236848" y="215875"/>
            <a:ext cx="9718400" cy="892400"/>
          </a:xfrm>
          <a:prstGeom prst="rect">
            <a:avLst/>
          </a:prstGeom>
          <a:noFill/>
          <a:ln>
            <a:noFill/>
          </a:ln>
        </p:spPr>
        <p:txBody>
          <a:bodyPr spcFirstLastPara="1" wrap="square" lIns="121900" tIns="60933" rIns="121900" bIns="60933" anchor="ctr" anchorCtr="0">
            <a:noAutofit/>
          </a:bodyPr>
          <a:lstStyle/>
          <a:p>
            <a:endParaRPr sz="5067">
              <a:solidFill>
                <a:srgbClr val="3F3F3F"/>
              </a:solidFill>
              <a:latin typeface="Arial"/>
              <a:ea typeface="Arial"/>
              <a:cs typeface="Arial"/>
              <a:sym typeface="Arial"/>
            </a:endParaRPr>
          </a:p>
        </p:txBody>
      </p:sp>
      <p:cxnSp>
        <p:nvCxnSpPr>
          <p:cNvPr id="414" name="Google Shape;414;p52"/>
          <p:cNvCxnSpPr/>
          <p:nvPr/>
        </p:nvCxnSpPr>
        <p:spPr>
          <a:xfrm>
            <a:off x="1324436" y="1096723"/>
            <a:ext cx="8716400" cy="0"/>
          </a:xfrm>
          <a:prstGeom prst="straightConnector1">
            <a:avLst/>
          </a:prstGeom>
          <a:noFill/>
          <a:ln w="28575" cap="flat" cmpd="sng">
            <a:solidFill>
              <a:srgbClr val="C00000"/>
            </a:solidFill>
            <a:prstDash val="solid"/>
            <a:round/>
            <a:headEnd type="none" w="sm" len="sm"/>
            <a:tailEnd type="none" w="sm" len="sm"/>
          </a:ln>
        </p:spPr>
      </p:cxnSp>
      <p:sp>
        <p:nvSpPr>
          <p:cNvPr id="415" name="Google Shape;415;p52"/>
          <p:cNvSpPr/>
          <p:nvPr/>
        </p:nvSpPr>
        <p:spPr>
          <a:xfrm>
            <a:off x="5138836" y="3047874"/>
            <a:ext cx="1913341" cy="1909021"/>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91433" tIns="45700" rIns="91433" bIns="45700" anchor="t" anchorCtr="0">
            <a:noAutofit/>
          </a:bodyPr>
          <a:lstStyle/>
          <a:p>
            <a:endParaRPr sz="1467">
              <a:solidFill>
                <a:schemeClr val="lt1"/>
              </a:solidFill>
              <a:latin typeface="Arial"/>
              <a:ea typeface="Arial"/>
              <a:cs typeface="Arial"/>
              <a:sym typeface="Arial"/>
            </a:endParaRPr>
          </a:p>
          <a:p>
            <a:pPr algn="ctr"/>
            <a:r>
              <a:rPr lang="en-US" sz="5467">
                <a:solidFill>
                  <a:schemeClr val="lt1"/>
                </a:solidFill>
                <a:latin typeface="Arial"/>
                <a:ea typeface="Arial"/>
                <a:cs typeface="Arial"/>
                <a:sym typeface="Arial"/>
              </a:rPr>
              <a:t>70</a:t>
            </a:r>
            <a:endParaRPr sz="1867"/>
          </a:p>
          <a:p>
            <a:pPr algn="ctr"/>
            <a:r>
              <a:rPr lang="en-US" sz="2267">
                <a:solidFill>
                  <a:schemeClr val="lt1"/>
                </a:solidFill>
                <a:latin typeface="Arial"/>
                <a:ea typeface="Arial"/>
                <a:cs typeface="Arial"/>
                <a:sym typeface="Arial"/>
              </a:rPr>
              <a:t>projects</a:t>
            </a:r>
            <a:r>
              <a:rPr lang="en-US" sz="2267" baseline="30000">
                <a:solidFill>
                  <a:schemeClr val="lt1"/>
                </a:solidFill>
                <a:latin typeface="Arial"/>
                <a:ea typeface="Arial"/>
                <a:cs typeface="Arial"/>
                <a:sym typeface="Arial"/>
              </a:rPr>
              <a:t>1</a:t>
            </a:r>
            <a:endParaRPr sz="1867"/>
          </a:p>
        </p:txBody>
      </p:sp>
      <p:sp>
        <p:nvSpPr>
          <p:cNvPr id="416" name="Google Shape;416;p52"/>
          <p:cNvSpPr/>
          <p:nvPr/>
        </p:nvSpPr>
        <p:spPr>
          <a:xfrm rot="10800000">
            <a:off x="464628" y="-96"/>
            <a:ext cx="175200" cy="6896800"/>
          </a:xfrm>
          <a:prstGeom prst="rect">
            <a:avLst/>
          </a:prstGeom>
          <a:solidFill>
            <a:srgbClr val="CDCDCD"/>
          </a:solidFill>
          <a:ln>
            <a:noFill/>
          </a:ln>
        </p:spPr>
        <p:txBody>
          <a:bodyPr spcFirstLastPara="1" wrap="square" lIns="121900" tIns="60933" rIns="121900" bIns="60933" anchor="ctr" anchorCtr="0">
            <a:noAutofit/>
          </a:bodyPr>
          <a:lstStyle/>
          <a:p>
            <a:pPr algn="ctr"/>
            <a:endParaRPr sz="2400">
              <a:solidFill>
                <a:schemeClr val="lt1"/>
              </a:solidFill>
              <a:latin typeface="Arial"/>
              <a:ea typeface="Arial"/>
              <a:cs typeface="Arial"/>
              <a:sym typeface="Arial"/>
            </a:endParaRPr>
          </a:p>
        </p:txBody>
      </p:sp>
      <p:sp>
        <p:nvSpPr>
          <p:cNvPr id="417" name="Google Shape;417;p52"/>
          <p:cNvSpPr/>
          <p:nvPr/>
        </p:nvSpPr>
        <p:spPr>
          <a:xfrm rot="10800000">
            <a:off x="6660" y="-93"/>
            <a:ext cx="227200" cy="6896800"/>
          </a:xfrm>
          <a:prstGeom prst="rect">
            <a:avLst/>
          </a:prstGeom>
          <a:solidFill>
            <a:srgbClr val="CDCDCD"/>
          </a:solidFill>
          <a:ln>
            <a:noFill/>
          </a:ln>
        </p:spPr>
        <p:txBody>
          <a:bodyPr spcFirstLastPara="1" wrap="square" lIns="121900" tIns="60933" rIns="121900" bIns="60933" anchor="ctr" anchorCtr="0">
            <a:noAutofit/>
          </a:bodyPr>
          <a:lstStyle/>
          <a:p>
            <a:pPr algn="ctr"/>
            <a:endParaRPr sz="2400">
              <a:solidFill>
                <a:schemeClr val="lt1"/>
              </a:solidFill>
              <a:latin typeface="Arial"/>
              <a:ea typeface="Arial"/>
              <a:cs typeface="Arial"/>
              <a:sym typeface="Arial"/>
            </a:endParaRPr>
          </a:p>
        </p:txBody>
      </p:sp>
      <p:pic>
        <p:nvPicPr>
          <p:cNvPr id="418" name="Google Shape;418;p52" descr="A close up of a logo&#10;&#10;Description automatically generated"/>
          <p:cNvPicPr preferRelativeResize="0"/>
          <p:nvPr/>
        </p:nvPicPr>
        <p:blipFill rotWithShape="1">
          <a:blip r:embed="rId3">
            <a:alphaModFix/>
          </a:blip>
          <a:srcRect l="9873" t="8334" r="65681" b="9952"/>
          <a:stretch/>
        </p:blipFill>
        <p:spPr>
          <a:xfrm rot="10800000">
            <a:off x="-361286" y="1108425"/>
            <a:ext cx="1439999" cy="4813543"/>
          </a:xfrm>
          <a:prstGeom prst="rect">
            <a:avLst/>
          </a:prstGeom>
          <a:noFill/>
          <a:ln>
            <a:noFill/>
          </a:ln>
        </p:spPr>
      </p:pic>
      <p:sp>
        <p:nvSpPr>
          <p:cNvPr id="419" name="Google Shape;419;p52"/>
          <p:cNvSpPr txBox="1">
            <a:spLocks noGrp="1"/>
          </p:cNvSpPr>
          <p:nvPr>
            <p:ph type="title" idx="4294967295"/>
          </p:nvPr>
        </p:nvSpPr>
        <p:spPr>
          <a:xfrm>
            <a:off x="1218700" y="110275"/>
            <a:ext cx="10515600" cy="1325600"/>
          </a:xfrm>
          <a:prstGeom prst="rect">
            <a:avLst/>
          </a:prstGeom>
          <a:noFill/>
          <a:ln>
            <a:noFill/>
          </a:ln>
        </p:spPr>
        <p:txBody>
          <a:bodyPr spcFirstLastPara="1" vert="horz" wrap="square" lIns="91433" tIns="45700" rIns="91433" bIns="45700" rtlCol="0" anchor="ctr" anchorCtr="0">
            <a:noAutofit/>
          </a:bodyPr>
          <a:lstStyle/>
          <a:p>
            <a:pPr>
              <a:spcBef>
                <a:spcPts val="0"/>
              </a:spcBef>
              <a:buClr>
                <a:schemeClr val="dk1"/>
              </a:buClr>
              <a:buSzPts val="3300"/>
            </a:pPr>
            <a:r>
              <a:rPr lang="en-US"/>
              <a:t>CCRP by the Numbers</a:t>
            </a:r>
            <a:endParaRPr/>
          </a:p>
        </p:txBody>
      </p:sp>
      <p:sp>
        <p:nvSpPr>
          <p:cNvPr id="420" name="Google Shape;420;p52"/>
          <p:cNvSpPr/>
          <p:nvPr/>
        </p:nvSpPr>
        <p:spPr>
          <a:xfrm>
            <a:off x="2849319" y="1735916"/>
            <a:ext cx="6399600" cy="944400"/>
          </a:xfrm>
          <a:prstGeom prst="roundRect">
            <a:avLst>
              <a:gd name="adj" fmla="val 16667"/>
            </a:avLst>
          </a:prstGeom>
          <a:solidFill>
            <a:schemeClr val="lt1">
              <a:alpha val="95290"/>
            </a:schemeClr>
          </a:solidFill>
          <a:ln w="12700" cap="flat" cmpd="sng">
            <a:solidFill>
              <a:srgbClr val="D8D8D8"/>
            </a:solidFill>
            <a:prstDash val="solid"/>
            <a:round/>
            <a:headEnd type="none" w="sm" len="sm"/>
            <a:tailEnd type="none" w="sm" len="sm"/>
          </a:ln>
        </p:spPr>
        <p:txBody>
          <a:bodyPr spcFirstLastPara="1" wrap="square" lIns="121900" tIns="60933" rIns="121900" bIns="60933" anchor="ctr" anchorCtr="0">
            <a:noAutofit/>
          </a:bodyPr>
          <a:lstStyle/>
          <a:p>
            <a:pPr indent="609585"/>
            <a:r>
              <a:rPr lang="en-US" sz="2667" b="1">
                <a:solidFill>
                  <a:srgbClr val="C00000"/>
                </a:solidFill>
                <a:latin typeface="Open Sans"/>
                <a:ea typeface="Open Sans"/>
                <a:cs typeface="Open Sans"/>
                <a:sym typeface="Open Sans"/>
              </a:rPr>
              <a:t>	CCRP grantmaking</a:t>
            </a:r>
            <a:endParaRPr sz="1867"/>
          </a:p>
        </p:txBody>
      </p:sp>
      <p:sp>
        <p:nvSpPr>
          <p:cNvPr id="421" name="Google Shape;421;p52"/>
          <p:cNvSpPr/>
          <p:nvPr/>
        </p:nvSpPr>
        <p:spPr>
          <a:xfrm>
            <a:off x="1324435" y="1745348"/>
            <a:ext cx="1891944" cy="931032"/>
          </a:xfrm>
          <a:prstGeom prst="flowChartTerminator">
            <a:avLst/>
          </a:prstGeom>
          <a:solidFill>
            <a:srgbClr val="C00000"/>
          </a:solidFill>
          <a:ln>
            <a:noFill/>
          </a:ln>
        </p:spPr>
        <p:txBody>
          <a:bodyPr spcFirstLastPara="1" wrap="square" lIns="121900" tIns="60933" rIns="121900" bIns="60933" anchor="ctr" anchorCtr="0">
            <a:noAutofit/>
          </a:bodyPr>
          <a:lstStyle/>
          <a:p>
            <a:pPr algn="ctr"/>
            <a:r>
              <a:rPr lang="en-US" sz="2400" b="1">
                <a:solidFill>
                  <a:schemeClr val="lt1"/>
                </a:solidFill>
                <a:latin typeface="Open Sans"/>
                <a:ea typeface="Open Sans"/>
                <a:cs typeface="Open Sans"/>
                <a:sym typeface="Open Sans"/>
              </a:rPr>
              <a:t>$7.08M</a:t>
            </a:r>
            <a:endParaRPr sz="1867"/>
          </a:p>
        </p:txBody>
      </p:sp>
      <p:sp>
        <p:nvSpPr>
          <p:cNvPr id="422" name="Google Shape;422;p52"/>
          <p:cNvSpPr/>
          <p:nvPr/>
        </p:nvSpPr>
        <p:spPr>
          <a:xfrm>
            <a:off x="2849319" y="3302753"/>
            <a:ext cx="6399600" cy="944400"/>
          </a:xfrm>
          <a:prstGeom prst="roundRect">
            <a:avLst>
              <a:gd name="adj" fmla="val 16667"/>
            </a:avLst>
          </a:prstGeom>
          <a:solidFill>
            <a:schemeClr val="lt1">
              <a:alpha val="95290"/>
            </a:schemeClr>
          </a:solidFill>
          <a:ln w="12700" cap="flat" cmpd="sng">
            <a:solidFill>
              <a:srgbClr val="D8D8D8"/>
            </a:solidFill>
            <a:prstDash val="solid"/>
            <a:round/>
            <a:headEnd type="none" w="sm" len="sm"/>
            <a:tailEnd type="none" w="sm" len="sm"/>
          </a:ln>
        </p:spPr>
        <p:txBody>
          <a:bodyPr spcFirstLastPara="1" wrap="square" lIns="121900" tIns="60933" rIns="121900" bIns="60933" anchor="ctr" anchorCtr="0">
            <a:noAutofit/>
          </a:bodyPr>
          <a:lstStyle/>
          <a:p>
            <a:pPr indent="609585"/>
            <a:r>
              <a:rPr lang="en-US" sz="2667" b="1">
                <a:solidFill>
                  <a:srgbClr val="C00000"/>
                </a:solidFill>
                <a:latin typeface="Open Sans"/>
                <a:ea typeface="Open Sans"/>
                <a:cs typeface="Open Sans"/>
                <a:sym typeface="Open Sans"/>
              </a:rPr>
              <a:t>	CCRP non-grant assistance</a:t>
            </a:r>
            <a:endParaRPr sz="1867"/>
          </a:p>
        </p:txBody>
      </p:sp>
      <p:sp>
        <p:nvSpPr>
          <p:cNvPr id="423" name="Google Shape;423;p52"/>
          <p:cNvSpPr/>
          <p:nvPr/>
        </p:nvSpPr>
        <p:spPr>
          <a:xfrm>
            <a:off x="1324435" y="3298760"/>
            <a:ext cx="1891944" cy="949680"/>
          </a:xfrm>
          <a:prstGeom prst="flowChartTerminator">
            <a:avLst/>
          </a:prstGeom>
          <a:solidFill>
            <a:srgbClr val="C00000"/>
          </a:solidFill>
          <a:ln>
            <a:noFill/>
          </a:ln>
        </p:spPr>
        <p:txBody>
          <a:bodyPr spcFirstLastPara="1" wrap="square" lIns="121900" tIns="60933" rIns="121900" bIns="60933" anchor="ctr" anchorCtr="0">
            <a:noAutofit/>
          </a:bodyPr>
          <a:lstStyle/>
          <a:p>
            <a:pPr algn="ctr"/>
            <a:r>
              <a:rPr lang="en-US" sz="2400" b="1">
                <a:solidFill>
                  <a:schemeClr val="lt1"/>
                </a:solidFill>
                <a:latin typeface="Open Sans"/>
                <a:ea typeface="Open Sans"/>
                <a:cs typeface="Open Sans"/>
                <a:sym typeface="Open Sans"/>
              </a:rPr>
              <a:t>$1.9M</a:t>
            </a:r>
            <a:endParaRPr sz="2400" b="1">
              <a:solidFill>
                <a:schemeClr val="lt1"/>
              </a:solidFill>
              <a:latin typeface="Open Sans"/>
              <a:ea typeface="Open Sans"/>
              <a:cs typeface="Open Sans"/>
              <a:sym typeface="Open Sans"/>
            </a:endParaRPr>
          </a:p>
        </p:txBody>
      </p:sp>
      <p:sp>
        <p:nvSpPr>
          <p:cNvPr id="424" name="Google Shape;424;p52"/>
          <p:cNvSpPr/>
          <p:nvPr/>
        </p:nvSpPr>
        <p:spPr>
          <a:xfrm>
            <a:off x="2925519" y="4869591"/>
            <a:ext cx="6399600" cy="944400"/>
          </a:xfrm>
          <a:prstGeom prst="roundRect">
            <a:avLst>
              <a:gd name="adj" fmla="val 16667"/>
            </a:avLst>
          </a:prstGeom>
          <a:solidFill>
            <a:schemeClr val="lt1">
              <a:alpha val="95290"/>
            </a:schemeClr>
          </a:solidFill>
          <a:ln w="12700" cap="flat" cmpd="sng">
            <a:solidFill>
              <a:srgbClr val="D8D8D8"/>
            </a:solidFill>
            <a:prstDash val="solid"/>
            <a:round/>
            <a:headEnd type="none" w="sm" len="sm"/>
            <a:tailEnd type="none" w="sm" len="sm"/>
          </a:ln>
        </p:spPr>
        <p:txBody>
          <a:bodyPr spcFirstLastPara="1" wrap="square" lIns="121900" tIns="60933" rIns="121900" bIns="60933" anchor="ctr" anchorCtr="0">
            <a:noAutofit/>
          </a:bodyPr>
          <a:lstStyle/>
          <a:p>
            <a:pPr indent="609585"/>
            <a:r>
              <a:rPr lang="en-US" sz="2667" b="1">
                <a:solidFill>
                  <a:srgbClr val="C00000"/>
                </a:solidFill>
                <a:latin typeface="Open Sans"/>
                <a:ea typeface="Open Sans"/>
                <a:cs typeface="Open Sans"/>
                <a:sym typeface="Open Sans"/>
              </a:rPr>
              <a:t>	CCRP projects</a:t>
            </a:r>
            <a:endParaRPr sz="1867"/>
          </a:p>
        </p:txBody>
      </p:sp>
      <p:sp>
        <p:nvSpPr>
          <p:cNvPr id="425" name="Google Shape;425;p52"/>
          <p:cNvSpPr/>
          <p:nvPr/>
        </p:nvSpPr>
        <p:spPr>
          <a:xfrm>
            <a:off x="1324435" y="4870831"/>
            <a:ext cx="1891944" cy="934920"/>
          </a:xfrm>
          <a:prstGeom prst="flowChartTerminator">
            <a:avLst/>
          </a:prstGeom>
          <a:solidFill>
            <a:srgbClr val="C00000"/>
          </a:solidFill>
          <a:ln>
            <a:noFill/>
          </a:ln>
        </p:spPr>
        <p:txBody>
          <a:bodyPr spcFirstLastPara="1" wrap="square" lIns="121900" tIns="60933" rIns="121900" bIns="60933" anchor="ctr" anchorCtr="0">
            <a:noAutofit/>
          </a:bodyPr>
          <a:lstStyle/>
          <a:p>
            <a:pPr algn="ctr"/>
            <a:r>
              <a:rPr lang="en-US" sz="2400" b="1">
                <a:solidFill>
                  <a:schemeClr val="lt1"/>
                </a:solidFill>
                <a:latin typeface="Open Sans"/>
                <a:ea typeface="Open Sans"/>
                <a:cs typeface="Open Sans"/>
                <a:sym typeface="Open Sans"/>
              </a:rPr>
              <a:t>80</a:t>
            </a:r>
            <a:endParaRPr sz="2400" b="1">
              <a:solidFill>
                <a:schemeClr val="lt1"/>
              </a:solidFill>
              <a:latin typeface="Open Sans"/>
              <a:ea typeface="Open Sans"/>
              <a:cs typeface="Open Sans"/>
              <a:sym typeface="Open Sans"/>
            </a:endParaRPr>
          </a:p>
        </p:txBody>
      </p:sp>
    </p:spTree>
    <p:extLst>
      <p:ext uri="{BB962C8B-B14F-4D97-AF65-F5344CB8AC3E}">
        <p14:creationId xmlns:p14="http://schemas.microsoft.com/office/powerpoint/2010/main" val="2573242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2"/>
          <p:cNvSpPr txBox="1"/>
          <p:nvPr/>
        </p:nvSpPr>
        <p:spPr>
          <a:xfrm>
            <a:off x="1236848" y="215875"/>
            <a:ext cx="9718400" cy="892400"/>
          </a:xfrm>
          <a:prstGeom prst="rect">
            <a:avLst/>
          </a:prstGeom>
          <a:noFill/>
          <a:ln>
            <a:noFill/>
          </a:ln>
        </p:spPr>
        <p:txBody>
          <a:bodyPr spcFirstLastPara="1" wrap="square" lIns="121900" tIns="60933" rIns="121900" bIns="60933" anchor="ctr" anchorCtr="0">
            <a:noAutofit/>
          </a:bodyPr>
          <a:lstStyle/>
          <a:p>
            <a:endParaRPr sz="5067">
              <a:solidFill>
                <a:srgbClr val="3F3F3F"/>
              </a:solidFill>
              <a:latin typeface="Arial"/>
              <a:ea typeface="Arial"/>
              <a:cs typeface="Arial"/>
              <a:sym typeface="Arial"/>
            </a:endParaRPr>
          </a:p>
        </p:txBody>
      </p:sp>
      <p:cxnSp>
        <p:nvCxnSpPr>
          <p:cNvPr id="414" name="Google Shape;414;p52"/>
          <p:cNvCxnSpPr/>
          <p:nvPr/>
        </p:nvCxnSpPr>
        <p:spPr>
          <a:xfrm>
            <a:off x="1324436" y="1096723"/>
            <a:ext cx="8716400" cy="0"/>
          </a:xfrm>
          <a:prstGeom prst="straightConnector1">
            <a:avLst/>
          </a:prstGeom>
          <a:noFill/>
          <a:ln w="28575" cap="flat" cmpd="sng">
            <a:solidFill>
              <a:srgbClr val="C00000"/>
            </a:solidFill>
            <a:prstDash val="solid"/>
            <a:round/>
            <a:headEnd type="none" w="sm" len="sm"/>
            <a:tailEnd type="none" w="sm" len="sm"/>
          </a:ln>
        </p:spPr>
      </p:cxnSp>
      <p:sp>
        <p:nvSpPr>
          <p:cNvPr id="415" name="Google Shape;415;p52"/>
          <p:cNvSpPr/>
          <p:nvPr/>
        </p:nvSpPr>
        <p:spPr>
          <a:xfrm>
            <a:off x="5138836" y="3047874"/>
            <a:ext cx="1913341" cy="1909021"/>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91433" tIns="45700" rIns="91433" bIns="45700" anchor="t" anchorCtr="0">
            <a:noAutofit/>
          </a:bodyPr>
          <a:lstStyle/>
          <a:p>
            <a:endParaRPr sz="1467">
              <a:solidFill>
                <a:schemeClr val="lt1"/>
              </a:solidFill>
              <a:latin typeface="Arial"/>
              <a:ea typeface="Arial"/>
              <a:cs typeface="Arial"/>
              <a:sym typeface="Arial"/>
            </a:endParaRPr>
          </a:p>
          <a:p>
            <a:pPr algn="ctr"/>
            <a:r>
              <a:rPr lang="en-US" sz="5467">
                <a:solidFill>
                  <a:schemeClr val="lt1"/>
                </a:solidFill>
                <a:latin typeface="Arial"/>
                <a:ea typeface="Arial"/>
                <a:cs typeface="Arial"/>
                <a:sym typeface="Arial"/>
              </a:rPr>
              <a:t>70</a:t>
            </a:r>
            <a:endParaRPr sz="1867"/>
          </a:p>
          <a:p>
            <a:pPr algn="ctr"/>
            <a:r>
              <a:rPr lang="en-US" sz="2267">
                <a:solidFill>
                  <a:schemeClr val="lt1"/>
                </a:solidFill>
                <a:latin typeface="Arial"/>
                <a:ea typeface="Arial"/>
                <a:cs typeface="Arial"/>
                <a:sym typeface="Arial"/>
              </a:rPr>
              <a:t>projects</a:t>
            </a:r>
            <a:r>
              <a:rPr lang="en-US" sz="2267" baseline="30000">
                <a:solidFill>
                  <a:schemeClr val="lt1"/>
                </a:solidFill>
                <a:latin typeface="Arial"/>
                <a:ea typeface="Arial"/>
                <a:cs typeface="Arial"/>
                <a:sym typeface="Arial"/>
              </a:rPr>
              <a:t>1</a:t>
            </a:r>
            <a:endParaRPr sz="1867"/>
          </a:p>
        </p:txBody>
      </p:sp>
      <p:sp>
        <p:nvSpPr>
          <p:cNvPr id="416" name="Google Shape;416;p52"/>
          <p:cNvSpPr/>
          <p:nvPr/>
        </p:nvSpPr>
        <p:spPr>
          <a:xfrm rot="10800000">
            <a:off x="464628" y="-96"/>
            <a:ext cx="175200" cy="6896800"/>
          </a:xfrm>
          <a:prstGeom prst="rect">
            <a:avLst/>
          </a:prstGeom>
          <a:solidFill>
            <a:srgbClr val="CDCDCD"/>
          </a:solidFill>
          <a:ln>
            <a:noFill/>
          </a:ln>
        </p:spPr>
        <p:txBody>
          <a:bodyPr spcFirstLastPara="1" wrap="square" lIns="121900" tIns="60933" rIns="121900" bIns="60933" anchor="ctr" anchorCtr="0">
            <a:noAutofit/>
          </a:bodyPr>
          <a:lstStyle/>
          <a:p>
            <a:pPr algn="ctr"/>
            <a:endParaRPr sz="2400">
              <a:solidFill>
                <a:schemeClr val="lt1"/>
              </a:solidFill>
              <a:latin typeface="Arial"/>
              <a:ea typeface="Arial"/>
              <a:cs typeface="Arial"/>
              <a:sym typeface="Arial"/>
            </a:endParaRPr>
          </a:p>
        </p:txBody>
      </p:sp>
      <p:sp>
        <p:nvSpPr>
          <p:cNvPr id="417" name="Google Shape;417;p52"/>
          <p:cNvSpPr/>
          <p:nvPr/>
        </p:nvSpPr>
        <p:spPr>
          <a:xfrm rot="10800000">
            <a:off x="6660" y="-93"/>
            <a:ext cx="227200" cy="6896800"/>
          </a:xfrm>
          <a:prstGeom prst="rect">
            <a:avLst/>
          </a:prstGeom>
          <a:solidFill>
            <a:srgbClr val="CDCDCD"/>
          </a:solidFill>
          <a:ln>
            <a:noFill/>
          </a:ln>
        </p:spPr>
        <p:txBody>
          <a:bodyPr spcFirstLastPara="1" wrap="square" lIns="121900" tIns="60933" rIns="121900" bIns="60933" anchor="ctr" anchorCtr="0">
            <a:noAutofit/>
          </a:bodyPr>
          <a:lstStyle/>
          <a:p>
            <a:pPr algn="ctr"/>
            <a:endParaRPr sz="2400">
              <a:solidFill>
                <a:schemeClr val="lt1"/>
              </a:solidFill>
              <a:latin typeface="Arial"/>
              <a:ea typeface="Arial"/>
              <a:cs typeface="Arial"/>
              <a:sym typeface="Arial"/>
            </a:endParaRPr>
          </a:p>
        </p:txBody>
      </p:sp>
      <p:pic>
        <p:nvPicPr>
          <p:cNvPr id="418" name="Google Shape;418;p52" descr="A close up of a logo&#10;&#10;Description automatically generated"/>
          <p:cNvPicPr preferRelativeResize="0"/>
          <p:nvPr/>
        </p:nvPicPr>
        <p:blipFill rotWithShape="1">
          <a:blip r:embed="rId3">
            <a:alphaModFix/>
          </a:blip>
          <a:srcRect l="9873" t="8334" r="65681" b="9952"/>
          <a:stretch/>
        </p:blipFill>
        <p:spPr>
          <a:xfrm rot="10800000">
            <a:off x="-987" y="1096722"/>
            <a:ext cx="1439999" cy="4813543"/>
          </a:xfrm>
          <a:prstGeom prst="rect">
            <a:avLst/>
          </a:prstGeom>
          <a:noFill/>
          <a:ln>
            <a:noFill/>
          </a:ln>
        </p:spPr>
      </p:pic>
      <p:sp>
        <p:nvSpPr>
          <p:cNvPr id="419" name="Google Shape;419;p52"/>
          <p:cNvSpPr txBox="1">
            <a:spLocks noGrp="1"/>
          </p:cNvSpPr>
          <p:nvPr>
            <p:ph type="title" idx="4294967295"/>
          </p:nvPr>
        </p:nvSpPr>
        <p:spPr>
          <a:xfrm>
            <a:off x="1218700" y="110275"/>
            <a:ext cx="10515600" cy="1325600"/>
          </a:xfrm>
          <a:prstGeom prst="rect">
            <a:avLst/>
          </a:prstGeom>
          <a:noFill/>
          <a:ln>
            <a:noFill/>
          </a:ln>
        </p:spPr>
        <p:txBody>
          <a:bodyPr spcFirstLastPara="1" vert="horz" wrap="square" lIns="91433" tIns="45700" rIns="91433" bIns="45700" rtlCol="0" anchor="ctr" anchorCtr="0">
            <a:noAutofit/>
          </a:bodyPr>
          <a:lstStyle/>
          <a:p>
            <a:pPr>
              <a:spcBef>
                <a:spcPts val="0"/>
              </a:spcBef>
              <a:buClr>
                <a:schemeClr val="dk1"/>
              </a:buClr>
              <a:buSzPts val="3300"/>
            </a:pPr>
            <a:r>
              <a:rPr lang="en-US" dirty="0" smtClean="0"/>
              <a:t>Our principles</a:t>
            </a:r>
            <a:endParaRPr dirty="0"/>
          </a:p>
        </p:txBody>
      </p:sp>
      <p:graphicFrame>
        <p:nvGraphicFramePr>
          <p:cNvPr id="2" name="Diagram 1"/>
          <p:cNvGraphicFramePr/>
          <p:nvPr>
            <p:extLst>
              <p:ext uri="{D42A27DB-BD31-4B8C-83A1-F6EECF244321}">
                <p14:modId xmlns:p14="http://schemas.microsoft.com/office/powerpoint/2010/main" val="2228808030"/>
              </p:ext>
            </p:extLst>
          </p:nvPr>
        </p:nvGraphicFramePr>
        <p:xfrm>
          <a:off x="870596" y="1096721"/>
          <a:ext cx="11321404" cy="57612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06029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57" descr="Screen Clipping"/>
          <p:cNvPicPr preferRelativeResize="0"/>
          <p:nvPr/>
        </p:nvPicPr>
        <p:blipFill rotWithShape="1">
          <a:blip r:embed="rId3">
            <a:alphaModFix amt="24000"/>
          </a:blip>
          <a:srcRect l="23259" t="7976" r="22089" b="5786"/>
          <a:stretch/>
        </p:blipFill>
        <p:spPr>
          <a:xfrm>
            <a:off x="3224467" y="542867"/>
            <a:ext cx="5800400" cy="5865600"/>
          </a:xfrm>
          <a:prstGeom prst="ellipse">
            <a:avLst/>
          </a:prstGeom>
          <a:noFill/>
          <a:ln>
            <a:noFill/>
          </a:ln>
        </p:spPr>
      </p:pic>
      <p:pic>
        <p:nvPicPr>
          <p:cNvPr id="461" name="Google Shape;461;p57"/>
          <p:cNvPicPr preferRelativeResize="0"/>
          <p:nvPr/>
        </p:nvPicPr>
        <p:blipFill rotWithShape="1">
          <a:blip r:embed="rId4">
            <a:alphaModFix/>
          </a:blip>
          <a:srcRect l="15664" t="79379" r="17476"/>
          <a:stretch/>
        </p:blipFill>
        <p:spPr>
          <a:xfrm>
            <a:off x="1910001" y="5712801"/>
            <a:ext cx="8151399" cy="1047100"/>
          </a:xfrm>
          <a:prstGeom prst="rect">
            <a:avLst/>
          </a:prstGeom>
          <a:noFill/>
          <a:ln>
            <a:noFill/>
          </a:ln>
        </p:spPr>
      </p:pic>
      <p:sp>
        <p:nvSpPr>
          <p:cNvPr id="462" name="Google Shape;462;p57"/>
          <p:cNvSpPr/>
          <p:nvPr/>
        </p:nvSpPr>
        <p:spPr>
          <a:xfrm rot="777384">
            <a:off x="3239822" y="3634699"/>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3" name="Google Shape;463;p57"/>
          <p:cNvSpPr/>
          <p:nvPr/>
        </p:nvSpPr>
        <p:spPr>
          <a:xfrm rot="-2700000">
            <a:off x="5412261" y="4662029"/>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4" name="Google Shape;464;p57"/>
          <p:cNvSpPr/>
          <p:nvPr/>
        </p:nvSpPr>
        <p:spPr>
          <a:xfrm rot="-777384" flipH="1">
            <a:off x="7584698" y="3682829"/>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5" name="Google Shape;465;p57"/>
          <p:cNvSpPr/>
          <p:nvPr/>
        </p:nvSpPr>
        <p:spPr>
          <a:xfrm>
            <a:off x="3298859" y="3713780"/>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6" name="Google Shape;466;p57"/>
          <p:cNvSpPr/>
          <p:nvPr/>
        </p:nvSpPr>
        <p:spPr>
          <a:xfrm>
            <a:off x="5473648" y="4721065"/>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7" name="Google Shape;467;p57"/>
          <p:cNvSpPr/>
          <p:nvPr/>
        </p:nvSpPr>
        <p:spPr>
          <a:xfrm>
            <a:off x="7643735" y="3741865"/>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8" name="Google Shape;468;p57"/>
          <p:cNvSpPr/>
          <p:nvPr/>
        </p:nvSpPr>
        <p:spPr>
          <a:xfrm rot="10022616" flipH="1">
            <a:off x="3239822" y="1627758"/>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69" name="Google Shape;469;p57"/>
          <p:cNvSpPr/>
          <p:nvPr/>
        </p:nvSpPr>
        <p:spPr>
          <a:xfrm rot="-8100000" flipH="1">
            <a:off x="5412261" y="689550"/>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70" name="Google Shape;470;p57"/>
          <p:cNvSpPr/>
          <p:nvPr/>
        </p:nvSpPr>
        <p:spPr>
          <a:xfrm rot="-10022616">
            <a:off x="7584698" y="1675887"/>
            <a:ext cx="1499287" cy="1499287"/>
          </a:xfrm>
          <a:prstGeom prst="teardrop">
            <a:avLst>
              <a:gd name="adj" fmla="val 100000"/>
            </a:avLst>
          </a:prstGeom>
          <a:solidFill>
            <a:srgbClr val="C00000"/>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71" name="Google Shape;471;p57"/>
          <p:cNvSpPr/>
          <p:nvPr/>
        </p:nvSpPr>
        <p:spPr>
          <a:xfrm rot="10800000" flipH="1">
            <a:off x="3298859" y="1706839"/>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600" kern="0">
              <a:solidFill>
                <a:srgbClr val="FFFFFF"/>
              </a:solidFill>
              <a:latin typeface="Open Sans"/>
              <a:ea typeface="Open Sans"/>
              <a:cs typeface="Open Sans"/>
              <a:sym typeface="Open Sans"/>
            </a:endParaRPr>
          </a:p>
        </p:txBody>
      </p:sp>
      <p:sp>
        <p:nvSpPr>
          <p:cNvPr id="472" name="Google Shape;472;p57"/>
          <p:cNvSpPr/>
          <p:nvPr/>
        </p:nvSpPr>
        <p:spPr>
          <a:xfrm rot="10800000" flipH="1">
            <a:off x="5473648" y="748587"/>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73" name="Google Shape;473;p57"/>
          <p:cNvSpPr/>
          <p:nvPr/>
        </p:nvSpPr>
        <p:spPr>
          <a:xfrm rot="10800000" flipH="1">
            <a:off x="7643735" y="1734924"/>
            <a:ext cx="1381211" cy="1381211"/>
          </a:xfrm>
          <a:prstGeom prst="ellipse">
            <a:avLst/>
          </a:prstGeom>
          <a:solidFill>
            <a:schemeClr val="lt1"/>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latin typeface="Open Sans"/>
              <a:ea typeface="Open Sans"/>
              <a:cs typeface="Open Sans"/>
              <a:sym typeface="Open Sans"/>
            </a:endParaRPr>
          </a:p>
        </p:txBody>
      </p:sp>
      <p:sp>
        <p:nvSpPr>
          <p:cNvPr id="474" name="Google Shape;474;p57"/>
          <p:cNvSpPr/>
          <p:nvPr/>
        </p:nvSpPr>
        <p:spPr>
          <a:xfrm>
            <a:off x="2802157" y="2075385"/>
            <a:ext cx="2374615" cy="861775"/>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Agrobio-</a:t>
            </a:r>
            <a:endParaRPr sz="1467" kern="0">
              <a:solidFill>
                <a:srgbClr val="000000"/>
              </a:solidFill>
              <a:cs typeface="Arial"/>
              <a:sym typeface="Arial"/>
            </a:endParaRPr>
          </a:p>
          <a:p>
            <a:pPr algn="ctr">
              <a:buClr>
                <a:srgbClr val="000000"/>
              </a:buClr>
              <a:buFont typeface="Arial"/>
              <a:buNone/>
            </a:pPr>
            <a:r>
              <a:rPr lang="en-US" sz="1467" kern="0">
                <a:solidFill>
                  <a:srgbClr val="000000"/>
                </a:solidFill>
                <a:latin typeface="Open Sans"/>
                <a:ea typeface="Open Sans"/>
                <a:cs typeface="Open Sans"/>
                <a:sym typeface="Open Sans"/>
              </a:rPr>
              <a:t>diversity</a:t>
            </a:r>
            <a:endParaRPr sz="1467" kern="0">
              <a:solidFill>
                <a:srgbClr val="000000"/>
              </a:solidFill>
              <a:cs typeface="Arial"/>
              <a:sym typeface="Arial"/>
            </a:endParaRPr>
          </a:p>
          <a:p>
            <a:pPr algn="ctr">
              <a:buClr>
                <a:srgbClr val="000000"/>
              </a:buClr>
              <a:buFont typeface="Arial"/>
              <a:buNone/>
            </a:pPr>
            <a:endParaRPr sz="1467" kern="0">
              <a:solidFill>
                <a:srgbClr val="000000"/>
              </a:solidFill>
              <a:latin typeface="Open Sans"/>
              <a:ea typeface="Open Sans"/>
              <a:cs typeface="Open Sans"/>
              <a:sym typeface="Open Sans"/>
            </a:endParaRPr>
          </a:p>
        </p:txBody>
      </p:sp>
      <p:sp>
        <p:nvSpPr>
          <p:cNvPr id="475" name="Google Shape;475;p57"/>
          <p:cNvSpPr/>
          <p:nvPr/>
        </p:nvSpPr>
        <p:spPr>
          <a:xfrm>
            <a:off x="5439767" y="984633"/>
            <a:ext cx="1440800" cy="1318000"/>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Ecological pest/ disease management</a:t>
            </a:r>
            <a:endParaRPr sz="1467" kern="0">
              <a:solidFill>
                <a:srgbClr val="000000"/>
              </a:solidFill>
              <a:cs typeface="Arial"/>
              <a:sym typeface="Arial"/>
            </a:endParaRPr>
          </a:p>
        </p:txBody>
      </p:sp>
      <p:sp>
        <p:nvSpPr>
          <p:cNvPr id="476" name="Google Shape;476;p57"/>
          <p:cNvSpPr/>
          <p:nvPr/>
        </p:nvSpPr>
        <p:spPr>
          <a:xfrm>
            <a:off x="7866628" y="2104564"/>
            <a:ext cx="935424" cy="615553"/>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Soil health</a:t>
            </a:r>
            <a:endParaRPr sz="1467" kern="0">
              <a:solidFill>
                <a:srgbClr val="000000"/>
              </a:solidFill>
              <a:cs typeface="Arial"/>
              <a:sym typeface="Arial"/>
            </a:endParaRPr>
          </a:p>
        </p:txBody>
      </p:sp>
      <p:sp>
        <p:nvSpPr>
          <p:cNvPr id="477" name="Google Shape;477;p57"/>
          <p:cNvSpPr/>
          <p:nvPr/>
        </p:nvSpPr>
        <p:spPr>
          <a:xfrm>
            <a:off x="3224471" y="3965335"/>
            <a:ext cx="1468000" cy="861600"/>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Farmer-</a:t>
            </a:r>
            <a:endParaRPr sz="1467" kern="0">
              <a:solidFill>
                <a:srgbClr val="000000"/>
              </a:solidFill>
              <a:latin typeface="Open Sans"/>
              <a:ea typeface="Open Sans"/>
              <a:cs typeface="Open Sans"/>
              <a:sym typeface="Open Sans"/>
            </a:endParaRPr>
          </a:p>
          <a:p>
            <a:pPr algn="ctr">
              <a:buClr>
                <a:srgbClr val="000000"/>
              </a:buClr>
              <a:buFont typeface="Arial"/>
              <a:buNone/>
            </a:pPr>
            <a:r>
              <a:rPr lang="en-US" sz="1467" kern="0">
                <a:solidFill>
                  <a:srgbClr val="000000"/>
                </a:solidFill>
                <a:latin typeface="Open Sans"/>
                <a:ea typeface="Open Sans"/>
                <a:cs typeface="Open Sans"/>
                <a:sym typeface="Open Sans"/>
              </a:rPr>
              <a:t>centered research</a:t>
            </a:r>
            <a:endParaRPr sz="1467" kern="0">
              <a:solidFill>
                <a:srgbClr val="000000"/>
              </a:solidFill>
              <a:cs typeface="Arial"/>
              <a:sym typeface="Arial"/>
            </a:endParaRPr>
          </a:p>
        </p:txBody>
      </p:sp>
      <p:sp>
        <p:nvSpPr>
          <p:cNvPr id="478" name="Google Shape;478;p57"/>
          <p:cNvSpPr/>
          <p:nvPr/>
        </p:nvSpPr>
        <p:spPr>
          <a:xfrm>
            <a:off x="7548044" y="4082432"/>
            <a:ext cx="1586865" cy="1641475"/>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institutional &amp; policy change towards AEI</a:t>
            </a:r>
            <a:endParaRPr sz="1467" kern="0">
              <a:solidFill>
                <a:srgbClr val="000000"/>
              </a:solidFill>
              <a:cs typeface="Arial"/>
              <a:sym typeface="Arial"/>
            </a:endParaRPr>
          </a:p>
          <a:p>
            <a:pPr>
              <a:buClr>
                <a:srgbClr val="000000"/>
              </a:buClr>
              <a:buFont typeface="Arial"/>
              <a:buNone/>
            </a:pPr>
            <a:endParaRPr sz="1467" kern="0">
              <a:solidFill>
                <a:srgbClr val="000000"/>
              </a:solidFill>
              <a:latin typeface="Open Sans"/>
              <a:ea typeface="Open Sans"/>
              <a:cs typeface="Open Sans"/>
              <a:sym typeface="Open Sans"/>
            </a:endParaRPr>
          </a:p>
          <a:p>
            <a:pPr>
              <a:buClr>
                <a:srgbClr val="000000"/>
              </a:buClr>
              <a:buFont typeface="Arial"/>
              <a:buNone/>
            </a:pPr>
            <a:endParaRPr sz="1467" kern="0">
              <a:solidFill>
                <a:srgbClr val="000000"/>
              </a:solidFill>
              <a:latin typeface="Open Sans"/>
              <a:ea typeface="Open Sans"/>
              <a:cs typeface="Open Sans"/>
              <a:sym typeface="Open Sans"/>
            </a:endParaRPr>
          </a:p>
          <a:p>
            <a:pPr>
              <a:buClr>
                <a:srgbClr val="000000"/>
              </a:buClr>
              <a:buFont typeface="Arial"/>
              <a:buNone/>
            </a:pPr>
            <a:endParaRPr sz="1467" kern="0">
              <a:solidFill>
                <a:srgbClr val="000000"/>
              </a:solidFill>
              <a:latin typeface="Open Sans"/>
              <a:ea typeface="Open Sans"/>
              <a:cs typeface="Open Sans"/>
              <a:sym typeface="Open Sans"/>
            </a:endParaRPr>
          </a:p>
        </p:txBody>
      </p:sp>
      <p:sp>
        <p:nvSpPr>
          <p:cNvPr id="479" name="Google Shape;479;p57"/>
          <p:cNvSpPr/>
          <p:nvPr/>
        </p:nvSpPr>
        <p:spPr>
          <a:xfrm>
            <a:off x="5456715" y="5005249"/>
            <a:ext cx="1385983" cy="1600439"/>
          </a:xfrm>
          <a:prstGeom prst="rect">
            <a:avLst/>
          </a:prstGeom>
          <a:noFill/>
          <a:ln>
            <a:noFill/>
          </a:ln>
        </p:spPr>
        <p:txBody>
          <a:bodyPr spcFirstLastPara="1" wrap="square" lIns="121900" tIns="60933" rIns="121900" bIns="60933" anchor="t" anchorCtr="0">
            <a:noAutofit/>
          </a:bodyPr>
          <a:lstStyle/>
          <a:p>
            <a:pPr algn="ctr">
              <a:buClr>
                <a:srgbClr val="000000"/>
              </a:buClr>
              <a:buFont typeface="Arial"/>
              <a:buNone/>
            </a:pPr>
            <a:r>
              <a:rPr lang="en-US" sz="1467" kern="0">
                <a:solidFill>
                  <a:srgbClr val="000000"/>
                </a:solidFill>
                <a:latin typeface="Open Sans"/>
                <a:ea typeface="Open Sans"/>
                <a:cs typeface="Open Sans"/>
                <a:sym typeface="Open Sans"/>
              </a:rPr>
              <a:t>Enhanced food systems</a:t>
            </a:r>
            <a:endParaRPr sz="1467" kern="0">
              <a:solidFill>
                <a:srgbClr val="000000"/>
              </a:solidFill>
              <a:cs typeface="Arial"/>
              <a:sym typeface="Arial"/>
            </a:endParaRPr>
          </a:p>
          <a:p>
            <a:pPr algn="ctr">
              <a:buClr>
                <a:srgbClr val="000000"/>
              </a:buClr>
              <a:buFont typeface="Arial"/>
              <a:buNone/>
            </a:pPr>
            <a:endParaRPr sz="1467" kern="0">
              <a:solidFill>
                <a:srgbClr val="000000"/>
              </a:solidFill>
              <a:latin typeface="Open Sans"/>
              <a:ea typeface="Open Sans"/>
              <a:cs typeface="Open Sans"/>
              <a:sym typeface="Open Sans"/>
            </a:endParaRPr>
          </a:p>
          <a:p>
            <a:pPr algn="ctr">
              <a:buClr>
                <a:srgbClr val="000000"/>
              </a:buClr>
              <a:buFont typeface="Arial"/>
              <a:buNone/>
            </a:pPr>
            <a:endParaRPr sz="1467" kern="0">
              <a:solidFill>
                <a:srgbClr val="000000"/>
              </a:solidFill>
              <a:latin typeface="Open Sans"/>
              <a:ea typeface="Open Sans"/>
              <a:cs typeface="Open Sans"/>
              <a:sym typeface="Open Sans"/>
            </a:endParaRPr>
          </a:p>
          <a:p>
            <a:pPr algn="ctr">
              <a:buClr>
                <a:srgbClr val="000000"/>
              </a:buClr>
              <a:buFont typeface="Arial"/>
              <a:buNone/>
            </a:pPr>
            <a:endParaRPr sz="1467" kern="0">
              <a:solidFill>
                <a:srgbClr val="000000"/>
              </a:solidFill>
              <a:latin typeface="Open Sans"/>
              <a:ea typeface="Open Sans"/>
              <a:cs typeface="Open Sans"/>
              <a:sym typeface="Open Sans"/>
            </a:endParaRPr>
          </a:p>
        </p:txBody>
      </p:sp>
      <p:sp>
        <p:nvSpPr>
          <p:cNvPr id="480" name="Google Shape;480;p57"/>
          <p:cNvSpPr/>
          <p:nvPr/>
        </p:nvSpPr>
        <p:spPr>
          <a:xfrm rot="10800000" flipH="1">
            <a:off x="12131042" y="1"/>
            <a:ext cx="60959" cy="6877393"/>
          </a:xfrm>
          <a:prstGeom prst="rect">
            <a:avLst/>
          </a:prstGeom>
          <a:solidFill>
            <a:srgbClr val="CDCDCD"/>
          </a:solidFill>
          <a:ln>
            <a:noFill/>
          </a:ln>
        </p:spPr>
        <p:txBody>
          <a:bodyPr spcFirstLastPara="1" wrap="square" lIns="121900" tIns="60933" rIns="121900" bIns="60933" anchor="ctr" anchorCtr="0">
            <a:noAutofit/>
          </a:bodyPr>
          <a:lstStyle/>
          <a:p>
            <a:pPr algn="ctr">
              <a:buClr>
                <a:srgbClr val="000000"/>
              </a:buClr>
              <a:buFont typeface="Arial"/>
              <a:buNone/>
            </a:pPr>
            <a:endParaRPr sz="1867" kern="0">
              <a:solidFill>
                <a:srgbClr val="FFFFFF"/>
              </a:solidFill>
              <a:ea typeface="Arial"/>
              <a:cs typeface="Arial"/>
              <a:sym typeface="Arial"/>
            </a:endParaRPr>
          </a:p>
        </p:txBody>
      </p:sp>
      <p:pic>
        <p:nvPicPr>
          <p:cNvPr id="481" name="Google Shape;481;p57"/>
          <p:cNvPicPr preferRelativeResize="0"/>
          <p:nvPr/>
        </p:nvPicPr>
        <p:blipFill rotWithShape="1">
          <a:blip r:embed="rId5">
            <a:alphaModFix/>
          </a:blip>
          <a:srcRect l="6909" r="8099" b="71764"/>
          <a:stretch/>
        </p:blipFill>
        <p:spPr>
          <a:xfrm>
            <a:off x="842201" y="55867"/>
            <a:ext cx="10362201" cy="1475867"/>
          </a:xfrm>
          <a:prstGeom prst="rect">
            <a:avLst/>
          </a:prstGeom>
          <a:noFill/>
          <a:ln>
            <a:noFill/>
          </a:ln>
        </p:spPr>
      </p:pic>
    </p:spTree>
    <p:extLst>
      <p:ext uri="{BB962C8B-B14F-4D97-AF65-F5344CB8AC3E}">
        <p14:creationId xmlns:p14="http://schemas.microsoft.com/office/powerpoint/2010/main" val="3674198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38"/>
          <p:cNvSpPr txBox="1">
            <a:spLocks noGrp="1"/>
          </p:cNvSpPr>
          <p:nvPr>
            <p:ph type="title"/>
          </p:nvPr>
        </p:nvSpPr>
        <p:spPr>
          <a:xfrm>
            <a:off x="752231" y="0"/>
            <a:ext cx="10515600" cy="10081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Arial Black"/>
              <a:buNone/>
            </a:pPr>
            <a:r>
              <a:rPr lang="en-US"/>
              <a:t>Grantmaking: what are we doing?</a:t>
            </a:r>
            <a:endParaRPr/>
          </a:p>
        </p:txBody>
      </p:sp>
      <p:sp>
        <p:nvSpPr>
          <p:cNvPr id="388" name="Google Shape;388;p38"/>
          <p:cNvSpPr txBox="1"/>
          <p:nvPr/>
        </p:nvSpPr>
        <p:spPr>
          <a:xfrm>
            <a:off x="10187940" y="6301740"/>
            <a:ext cx="1736373" cy="369332"/>
          </a:xfrm>
          <a:prstGeom prst="rect">
            <a:avLst/>
          </a:prstGeom>
          <a:noFill/>
          <a:ln>
            <a:noFill/>
          </a:ln>
        </p:spPr>
        <p:txBody>
          <a:bodyPr spcFirstLastPara="1" wrap="square" lIns="91425" tIns="45700" rIns="91425" bIns="45700" anchor="t" anchorCtr="0">
            <a:noAutofit/>
          </a:bodyPr>
          <a:lstStyle/>
          <a:p>
            <a:r>
              <a:rPr lang="en-US">
                <a:solidFill>
                  <a:prstClr val="black"/>
                </a:solidFill>
                <a:ea typeface="Arial"/>
                <a:cs typeface="Arial"/>
                <a:sym typeface="Arial"/>
              </a:rPr>
              <a:t>Thanks, Claire!</a:t>
            </a:r>
            <a:endParaRPr>
              <a:solidFill>
                <a:prstClr val="black"/>
              </a:solidFill>
              <a:ea typeface="Arial"/>
              <a:cs typeface="Arial"/>
              <a:sym typeface="Arial"/>
            </a:endParaRPr>
          </a:p>
        </p:txBody>
      </p:sp>
      <p:pic>
        <p:nvPicPr>
          <p:cNvPr id="389" name="Google Shape;389;p38" descr="Screen Clipping"/>
          <p:cNvPicPr preferRelativeResize="0"/>
          <p:nvPr/>
        </p:nvPicPr>
        <p:blipFill rotWithShape="1">
          <a:blip r:embed="rId3">
            <a:alphaModFix/>
          </a:blip>
          <a:srcRect/>
          <a:stretch/>
        </p:blipFill>
        <p:spPr>
          <a:xfrm>
            <a:off x="3015711" y="821510"/>
            <a:ext cx="5422610" cy="6036490"/>
          </a:xfrm>
          <a:prstGeom prst="rect">
            <a:avLst/>
          </a:prstGeom>
          <a:noFill/>
          <a:ln>
            <a:noFill/>
          </a:ln>
        </p:spPr>
      </p:pic>
      <p:sp>
        <p:nvSpPr>
          <p:cNvPr id="390" name="Google Shape;390;p38"/>
          <p:cNvSpPr txBox="1"/>
          <p:nvPr/>
        </p:nvSpPr>
        <p:spPr>
          <a:xfrm>
            <a:off x="3015700" y="821500"/>
            <a:ext cx="4242300" cy="816600"/>
          </a:xfrm>
          <a:prstGeom prst="rect">
            <a:avLst/>
          </a:prstGeom>
          <a:solidFill>
            <a:srgbClr val="FFFFFF"/>
          </a:solidFill>
          <a:ln>
            <a:noFill/>
          </a:ln>
        </p:spPr>
        <p:txBody>
          <a:bodyPr spcFirstLastPara="1" wrap="square" lIns="91425" tIns="91425" rIns="91425" bIns="91425" anchor="t" anchorCtr="0">
            <a:noAutofit/>
          </a:bodyPr>
          <a:lstStyle/>
          <a:p>
            <a:endParaRPr>
              <a:solidFill>
                <a:prstClr val="black"/>
              </a:solidFill>
            </a:endParaRPr>
          </a:p>
        </p:txBody>
      </p:sp>
    </p:spTree>
    <p:extLst>
      <p:ext uri="{BB962C8B-B14F-4D97-AF65-F5344CB8AC3E}">
        <p14:creationId xmlns:p14="http://schemas.microsoft.com/office/powerpoint/2010/main" val="3779864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9"/>
          <p:cNvSpPr txBox="1"/>
          <p:nvPr/>
        </p:nvSpPr>
        <p:spPr>
          <a:xfrm>
            <a:off x="7574040" y="4484888"/>
            <a:ext cx="3309900" cy="1107900"/>
          </a:xfrm>
          <a:prstGeom prst="rect">
            <a:avLst/>
          </a:prstGeom>
          <a:noFill/>
          <a:ln>
            <a:noFill/>
          </a:ln>
        </p:spPr>
        <p:txBody>
          <a:bodyPr spcFirstLastPara="1" wrap="square" lIns="121900" tIns="60925" rIns="121900" bIns="60925" anchor="ctr" anchorCtr="0">
            <a:noAutofit/>
          </a:bodyPr>
          <a:lstStyle/>
          <a:p>
            <a:pPr algn="r"/>
            <a:r>
              <a:rPr lang="en-US" sz="2100">
                <a:solidFill>
                  <a:srgbClr val="717171"/>
                </a:solidFill>
                <a:ea typeface="Arial"/>
                <a:cs typeface="Arial"/>
                <a:sym typeface="Arial"/>
              </a:rPr>
              <a:t>Had an </a:t>
            </a:r>
            <a:r>
              <a:rPr lang="en-US" sz="2100" b="1">
                <a:solidFill>
                  <a:srgbClr val="717171"/>
                </a:solidFill>
                <a:ea typeface="Arial"/>
                <a:cs typeface="Arial"/>
                <a:sym typeface="Arial"/>
              </a:rPr>
              <a:t>international </a:t>
            </a:r>
            <a:r>
              <a:rPr lang="en-US" sz="2100">
                <a:solidFill>
                  <a:srgbClr val="717171"/>
                </a:solidFill>
                <a:ea typeface="Arial"/>
                <a:cs typeface="Arial"/>
                <a:sym typeface="Arial"/>
              </a:rPr>
              <a:t>NGO, university, or research partner</a:t>
            </a:r>
            <a:endParaRPr sz="1900">
              <a:solidFill>
                <a:prstClr val="black"/>
              </a:solidFill>
            </a:endParaRPr>
          </a:p>
        </p:txBody>
      </p:sp>
      <p:sp>
        <p:nvSpPr>
          <p:cNvPr id="397" name="Google Shape;397;p39"/>
          <p:cNvSpPr txBox="1"/>
          <p:nvPr/>
        </p:nvSpPr>
        <p:spPr>
          <a:xfrm>
            <a:off x="759109" y="1804579"/>
            <a:ext cx="2638800" cy="1107900"/>
          </a:xfrm>
          <a:prstGeom prst="rect">
            <a:avLst/>
          </a:prstGeom>
          <a:noFill/>
          <a:ln>
            <a:noFill/>
          </a:ln>
        </p:spPr>
        <p:txBody>
          <a:bodyPr spcFirstLastPara="1" wrap="square" lIns="121900" tIns="60925" rIns="121900" bIns="60925" anchor="ctr" anchorCtr="0">
            <a:noAutofit/>
          </a:bodyPr>
          <a:lstStyle/>
          <a:p>
            <a:r>
              <a:rPr lang="en-US" sz="2100" dirty="0">
                <a:solidFill>
                  <a:srgbClr val="717171"/>
                </a:solidFill>
                <a:ea typeface="Arial"/>
                <a:cs typeface="Arial"/>
                <a:sym typeface="Arial"/>
              </a:rPr>
              <a:t>Had a </a:t>
            </a:r>
            <a:r>
              <a:rPr lang="en-US" sz="2100" b="1" dirty="0">
                <a:solidFill>
                  <a:srgbClr val="717171"/>
                </a:solidFill>
                <a:ea typeface="Arial"/>
                <a:cs typeface="Arial"/>
                <a:sym typeface="Arial"/>
              </a:rPr>
              <a:t>local</a:t>
            </a:r>
            <a:r>
              <a:rPr lang="en-US" sz="2100" dirty="0">
                <a:solidFill>
                  <a:srgbClr val="717171"/>
                </a:solidFill>
                <a:ea typeface="Arial"/>
                <a:cs typeface="Arial"/>
                <a:sym typeface="Arial"/>
              </a:rPr>
              <a:t> NGO or farmer org partner</a:t>
            </a:r>
            <a:endParaRPr sz="1900" dirty="0">
              <a:solidFill>
                <a:prstClr val="black"/>
              </a:solidFill>
            </a:endParaRPr>
          </a:p>
        </p:txBody>
      </p:sp>
      <p:sp>
        <p:nvSpPr>
          <p:cNvPr id="398" name="Google Shape;398;p39"/>
          <p:cNvSpPr txBox="1"/>
          <p:nvPr/>
        </p:nvSpPr>
        <p:spPr>
          <a:xfrm>
            <a:off x="7927592" y="2029329"/>
            <a:ext cx="2638800" cy="1436400"/>
          </a:xfrm>
          <a:prstGeom prst="rect">
            <a:avLst/>
          </a:prstGeom>
          <a:noFill/>
          <a:ln>
            <a:noFill/>
          </a:ln>
        </p:spPr>
        <p:txBody>
          <a:bodyPr spcFirstLastPara="1" wrap="square" lIns="121900" tIns="60925" rIns="121900" bIns="60925" anchor="ctr" anchorCtr="0">
            <a:noAutofit/>
          </a:bodyPr>
          <a:lstStyle/>
          <a:p>
            <a:pPr algn="r"/>
            <a:r>
              <a:rPr lang="en-US" sz="2100">
                <a:solidFill>
                  <a:srgbClr val="717171"/>
                </a:solidFill>
                <a:ea typeface="Arial"/>
                <a:cs typeface="Arial"/>
                <a:sym typeface="Arial"/>
              </a:rPr>
              <a:t>Had a </a:t>
            </a:r>
            <a:r>
              <a:rPr lang="en-US" sz="2100" b="1">
                <a:solidFill>
                  <a:srgbClr val="717171"/>
                </a:solidFill>
                <a:ea typeface="Arial"/>
                <a:cs typeface="Arial"/>
                <a:sym typeface="Arial"/>
              </a:rPr>
              <a:t>national </a:t>
            </a:r>
            <a:r>
              <a:rPr lang="en-US" sz="2100">
                <a:solidFill>
                  <a:srgbClr val="717171"/>
                </a:solidFill>
                <a:ea typeface="Arial"/>
                <a:cs typeface="Arial"/>
                <a:sym typeface="Arial"/>
              </a:rPr>
              <a:t>government, university or research partner</a:t>
            </a:r>
            <a:endParaRPr sz="1900">
              <a:solidFill>
                <a:prstClr val="black"/>
              </a:solidFill>
            </a:endParaRPr>
          </a:p>
        </p:txBody>
      </p:sp>
      <p:sp>
        <p:nvSpPr>
          <p:cNvPr id="399" name="Google Shape;399;p39"/>
          <p:cNvSpPr txBox="1"/>
          <p:nvPr/>
        </p:nvSpPr>
        <p:spPr>
          <a:xfrm>
            <a:off x="1236848" y="215875"/>
            <a:ext cx="9718500" cy="892500"/>
          </a:xfrm>
          <a:prstGeom prst="rect">
            <a:avLst/>
          </a:prstGeom>
          <a:noFill/>
          <a:ln>
            <a:noFill/>
          </a:ln>
        </p:spPr>
        <p:txBody>
          <a:bodyPr spcFirstLastPara="1" wrap="square" lIns="121900" tIns="60925" rIns="121900" bIns="60925" anchor="ctr" anchorCtr="0">
            <a:noAutofit/>
          </a:bodyPr>
          <a:lstStyle/>
          <a:p>
            <a:r>
              <a:rPr lang="en-US" sz="5000">
                <a:solidFill>
                  <a:srgbClr val="3F3F3F"/>
                </a:solidFill>
                <a:ea typeface="Arial"/>
                <a:cs typeface="Arial"/>
                <a:sym typeface="Arial"/>
              </a:rPr>
              <a:t>How we work: Collaboration</a:t>
            </a:r>
            <a:endParaRPr sz="5000">
              <a:solidFill>
                <a:srgbClr val="3F3F3F"/>
              </a:solidFill>
              <a:ea typeface="Arial"/>
              <a:cs typeface="Arial"/>
              <a:sym typeface="Arial"/>
            </a:endParaRPr>
          </a:p>
        </p:txBody>
      </p:sp>
      <p:cxnSp>
        <p:nvCxnSpPr>
          <p:cNvPr id="400" name="Google Shape;400;p39"/>
          <p:cNvCxnSpPr/>
          <p:nvPr/>
        </p:nvCxnSpPr>
        <p:spPr>
          <a:xfrm>
            <a:off x="1324436" y="1096723"/>
            <a:ext cx="8716500" cy="0"/>
          </a:xfrm>
          <a:prstGeom prst="straightConnector1">
            <a:avLst/>
          </a:prstGeom>
          <a:noFill/>
          <a:ln w="28575" cap="flat" cmpd="sng">
            <a:solidFill>
              <a:srgbClr val="C00000"/>
            </a:solidFill>
            <a:prstDash val="solid"/>
            <a:round/>
            <a:headEnd type="none" w="sm" len="sm"/>
            <a:tailEnd type="none" w="sm" len="sm"/>
          </a:ln>
        </p:spPr>
      </p:cxnSp>
      <p:sp>
        <p:nvSpPr>
          <p:cNvPr id="401" name="Google Shape;401;p39"/>
          <p:cNvSpPr/>
          <p:nvPr/>
        </p:nvSpPr>
        <p:spPr>
          <a:xfrm>
            <a:off x="3353583" y="1974091"/>
            <a:ext cx="1579823" cy="1576256"/>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rgbClr val="C00000"/>
          </a:solidFill>
          <a:ln>
            <a:noFill/>
          </a:ln>
        </p:spPr>
        <p:txBody>
          <a:bodyPr spcFirstLastPara="1" wrap="square" lIns="91425" tIns="45700" rIns="91425" bIns="45700" anchor="t" anchorCtr="0">
            <a:noAutofit/>
          </a:bodyPr>
          <a:lstStyle/>
          <a:p>
            <a:endParaRPr sz="1400">
              <a:solidFill>
                <a:srgbClr val="000000"/>
              </a:solidFill>
              <a:ea typeface="Arial"/>
              <a:cs typeface="Arial"/>
              <a:sym typeface="Arial"/>
            </a:endParaRPr>
          </a:p>
        </p:txBody>
      </p:sp>
      <p:sp>
        <p:nvSpPr>
          <p:cNvPr id="402" name="Google Shape;402;p39"/>
          <p:cNvSpPr/>
          <p:nvPr/>
        </p:nvSpPr>
        <p:spPr>
          <a:xfrm>
            <a:off x="6803856" y="4836121"/>
            <a:ext cx="1579823" cy="1576256"/>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rgbClr val="C00000"/>
          </a:solidFill>
          <a:ln>
            <a:noFill/>
          </a:ln>
        </p:spPr>
        <p:txBody>
          <a:bodyPr spcFirstLastPara="1" wrap="square" lIns="91425" tIns="45700" rIns="91425" bIns="45700" anchor="t" anchorCtr="0">
            <a:noAutofit/>
          </a:bodyPr>
          <a:lstStyle/>
          <a:p>
            <a:endParaRPr sz="1400">
              <a:solidFill>
                <a:srgbClr val="000000"/>
              </a:solidFill>
              <a:ea typeface="Arial"/>
              <a:cs typeface="Arial"/>
              <a:sym typeface="Arial"/>
            </a:endParaRPr>
          </a:p>
        </p:txBody>
      </p:sp>
      <p:sp>
        <p:nvSpPr>
          <p:cNvPr id="403" name="Google Shape;403;p39"/>
          <p:cNvSpPr/>
          <p:nvPr/>
        </p:nvSpPr>
        <p:spPr>
          <a:xfrm>
            <a:off x="6821569" y="1952893"/>
            <a:ext cx="1579823" cy="1576256"/>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rgbClr val="C00000"/>
          </a:solidFill>
          <a:ln>
            <a:noFill/>
          </a:ln>
        </p:spPr>
        <p:txBody>
          <a:bodyPr spcFirstLastPara="1" wrap="square" lIns="91425" tIns="45700" rIns="91425" bIns="45700" anchor="t" anchorCtr="0">
            <a:noAutofit/>
          </a:bodyPr>
          <a:lstStyle/>
          <a:p>
            <a:endParaRPr sz="1400">
              <a:solidFill>
                <a:srgbClr val="000000"/>
              </a:solidFill>
              <a:ea typeface="Arial"/>
              <a:cs typeface="Arial"/>
              <a:sym typeface="Arial"/>
            </a:endParaRPr>
          </a:p>
        </p:txBody>
      </p:sp>
      <p:sp>
        <p:nvSpPr>
          <p:cNvPr id="404" name="Google Shape;404;p39"/>
          <p:cNvSpPr/>
          <p:nvPr/>
        </p:nvSpPr>
        <p:spPr>
          <a:xfrm>
            <a:off x="5138836" y="3047873"/>
            <a:ext cx="1913341" cy="1909022"/>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91425" tIns="45700" rIns="91425" bIns="45700" anchor="t" anchorCtr="0">
            <a:noAutofit/>
          </a:bodyPr>
          <a:lstStyle/>
          <a:p>
            <a:endParaRPr sz="1400">
              <a:solidFill>
                <a:prstClr val="white"/>
              </a:solidFill>
              <a:ea typeface="Arial"/>
              <a:cs typeface="Arial"/>
              <a:sym typeface="Arial"/>
            </a:endParaRPr>
          </a:p>
          <a:p>
            <a:pPr algn="ctr"/>
            <a:r>
              <a:rPr lang="en-US" sz="5400">
                <a:solidFill>
                  <a:prstClr val="white"/>
                </a:solidFill>
                <a:ea typeface="Arial"/>
                <a:cs typeface="Arial"/>
                <a:sym typeface="Arial"/>
              </a:rPr>
              <a:t>70</a:t>
            </a:r>
            <a:endParaRPr sz="1900">
              <a:solidFill>
                <a:prstClr val="black"/>
              </a:solidFill>
            </a:endParaRPr>
          </a:p>
          <a:p>
            <a:pPr algn="ctr"/>
            <a:r>
              <a:rPr lang="en-US" sz="2200">
                <a:solidFill>
                  <a:prstClr val="white"/>
                </a:solidFill>
                <a:ea typeface="Arial"/>
                <a:cs typeface="Arial"/>
                <a:sym typeface="Arial"/>
              </a:rPr>
              <a:t>projects</a:t>
            </a:r>
            <a:r>
              <a:rPr lang="en-US" sz="2200" baseline="30000">
                <a:solidFill>
                  <a:prstClr val="white"/>
                </a:solidFill>
                <a:ea typeface="Arial"/>
                <a:cs typeface="Arial"/>
                <a:sym typeface="Arial"/>
              </a:rPr>
              <a:t>1</a:t>
            </a:r>
            <a:endParaRPr sz="1900">
              <a:solidFill>
                <a:prstClr val="black"/>
              </a:solidFill>
            </a:endParaRPr>
          </a:p>
        </p:txBody>
      </p:sp>
      <p:sp>
        <p:nvSpPr>
          <p:cNvPr id="405" name="Google Shape;405;p39"/>
          <p:cNvSpPr txBox="1"/>
          <p:nvPr/>
        </p:nvSpPr>
        <p:spPr>
          <a:xfrm>
            <a:off x="3520205" y="2399493"/>
            <a:ext cx="1132800" cy="697500"/>
          </a:xfrm>
          <a:prstGeom prst="rect">
            <a:avLst/>
          </a:prstGeom>
          <a:noFill/>
          <a:ln>
            <a:noFill/>
          </a:ln>
        </p:spPr>
        <p:txBody>
          <a:bodyPr spcFirstLastPara="1" wrap="square" lIns="121900" tIns="60925" rIns="121900" bIns="60925" anchor="ctr" anchorCtr="0">
            <a:noAutofit/>
          </a:bodyPr>
          <a:lstStyle/>
          <a:p>
            <a:pPr algn="r"/>
            <a:r>
              <a:rPr lang="en-US" sz="3700" b="1" dirty="0">
                <a:solidFill>
                  <a:srgbClr val="C00000"/>
                </a:solidFill>
                <a:latin typeface="Calibri"/>
                <a:ea typeface="Calibri"/>
                <a:cs typeface="Calibri"/>
                <a:sym typeface="Calibri"/>
              </a:rPr>
              <a:t>68%</a:t>
            </a:r>
            <a:endParaRPr sz="1900" dirty="0">
              <a:solidFill>
                <a:prstClr val="black"/>
              </a:solidFill>
            </a:endParaRPr>
          </a:p>
        </p:txBody>
      </p:sp>
      <p:sp>
        <p:nvSpPr>
          <p:cNvPr id="406" name="Google Shape;406;p39"/>
          <p:cNvSpPr/>
          <p:nvPr/>
        </p:nvSpPr>
        <p:spPr>
          <a:xfrm>
            <a:off x="4353379" y="2645015"/>
            <a:ext cx="3081600" cy="3081601"/>
          </a:xfrm>
          <a:custGeom>
            <a:avLst/>
            <a:gdLst/>
            <a:ahLst/>
            <a:cxnLst/>
            <a:rect l="l" t="t" r="r" b="b"/>
            <a:pathLst>
              <a:path w="655" h="654" extrusionOk="0">
                <a:moveTo>
                  <a:pt x="590" y="443"/>
                </a:moveTo>
                <a:cubicBezTo>
                  <a:pt x="443" y="590"/>
                  <a:pt x="443" y="590"/>
                  <a:pt x="443" y="590"/>
                </a:cubicBezTo>
                <a:cubicBezTo>
                  <a:pt x="379" y="654"/>
                  <a:pt x="275" y="654"/>
                  <a:pt x="211" y="590"/>
                </a:cubicBezTo>
                <a:cubicBezTo>
                  <a:pt x="64" y="443"/>
                  <a:pt x="64" y="443"/>
                  <a:pt x="64" y="443"/>
                </a:cubicBezTo>
                <a:cubicBezTo>
                  <a:pt x="0" y="379"/>
                  <a:pt x="0" y="275"/>
                  <a:pt x="64" y="211"/>
                </a:cubicBezTo>
                <a:cubicBezTo>
                  <a:pt x="211" y="64"/>
                  <a:pt x="211" y="64"/>
                  <a:pt x="211" y="64"/>
                </a:cubicBezTo>
                <a:cubicBezTo>
                  <a:pt x="275" y="0"/>
                  <a:pt x="379" y="0"/>
                  <a:pt x="443" y="64"/>
                </a:cubicBezTo>
                <a:cubicBezTo>
                  <a:pt x="590" y="211"/>
                  <a:pt x="590" y="211"/>
                  <a:pt x="590" y="211"/>
                </a:cubicBezTo>
                <a:cubicBezTo>
                  <a:pt x="655" y="275"/>
                  <a:pt x="655" y="379"/>
                  <a:pt x="590" y="443"/>
                </a:cubicBezTo>
                <a:close/>
              </a:path>
            </a:pathLst>
          </a:custGeom>
          <a:solidFill>
            <a:srgbClr val="C00000"/>
          </a:solidFill>
          <a:ln>
            <a:noFill/>
          </a:ln>
        </p:spPr>
        <p:txBody>
          <a:bodyPr spcFirstLastPara="1" wrap="square" lIns="121900" tIns="60925" rIns="121900" bIns="60925" anchor="t" anchorCtr="0">
            <a:noAutofit/>
          </a:bodyPr>
          <a:lstStyle/>
          <a:p>
            <a:endParaRPr sz="2400">
              <a:solidFill>
                <a:srgbClr val="000000"/>
              </a:solidFill>
              <a:ea typeface="Arial"/>
              <a:cs typeface="Arial"/>
              <a:sym typeface="Arial"/>
            </a:endParaRPr>
          </a:p>
        </p:txBody>
      </p:sp>
      <p:sp>
        <p:nvSpPr>
          <p:cNvPr id="407" name="Google Shape;407;p39"/>
          <p:cNvSpPr/>
          <p:nvPr/>
        </p:nvSpPr>
        <p:spPr>
          <a:xfrm>
            <a:off x="4617960" y="2912479"/>
            <a:ext cx="2549659" cy="2543903"/>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121900" tIns="60925" rIns="121900" bIns="60925" anchor="t" anchorCtr="0">
            <a:noAutofit/>
          </a:bodyPr>
          <a:lstStyle/>
          <a:p>
            <a:endParaRPr sz="1900">
              <a:solidFill>
                <a:prstClr val="white"/>
              </a:solidFill>
              <a:ea typeface="Arial"/>
              <a:cs typeface="Arial"/>
              <a:sym typeface="Arial"/>
            </a:endParaRPr>
          </a:p>
          <a:p>
            <a:pPr algn="ctr"/>
            <a:r>
              <a:rPr lang="en-US" sz="7200">
                <a:solidFill>
                  <a:prstClr val="white"/>
                </a:solidFill>
                <a:ea typeface="Arial"/>
                <a:cs typeface="Arial"/>
                <a:sym typeface="Arial"/>
              </a:rPr>
              <a:t>80</a:t>
            </a:r>
            <a:endParaRPr sz="7200">
              <a:solidFill>
                <a:prstClr val="white"/>
              </a:solidFill>
              <a:ea typeface="Arial"/>
              <a:cs typeface="Arial"/>
              <a:sym typeface="Arial"/>
            </a:endParaRPr>
          </a:p>
          <a:p>
            <a:pPr algn="ctr"/>
            <a:r>
              <a:rPr lang="en-US" sz="2900">
                <a:solidFill>
                  <a:prstClr val="white"/>
                </a:solidFill>
                <a:ea typeface="Arial"/>
                <a:cs typeface="Arial"/>
                <a:sym typeface="Arial"/>
              </a:rPr>
              <a:t>projects</a:t>
            </a:r>
            <a:endParaRPr sz="2900" baseline="30000">
              <a:solidFill>
                <a:prstClr val="white"/>
              </a:solidFill>
              <a:ea typeface="Arial"/>
              <a:cs typeface="Arial"/>
              <a:sym typeface="Arial"/>
            </a:endParaRPr>
          </a:p>
        </p:txBody>
      </p:sp>
      <p:cxnSp>
        <p:nvCxnSpPr>
          <p:cNvPr id="408" name="Google Shape;408;p39"/>
          <p:cNvCxnSpPr/>
          <p:nvPr/>
        </p:nvCxnSpPr>
        <p:spPr>
          <a:xfrm flipH="1">
            <a:off x="4400485" y="5052740"/>
            <a:ext cx="647100" cy="602400"/>
          </a:xfrm>
          <a:prstGeom prst="straightConnector1">
            <a:avLst/>
          </a:prstGeom>
          <a:noFill/>
          <a:ln w="76200" cap="flat" cmpd="sng">
            <a:solidFill>
              <a:srgbClr val="C00000"/>
            </a:solidFill>
            <a:prstDash val="solid"/>
            <a:round/>
            <a:headEnd type="none" w="sm" len="sm"/>
            <a:tailEnd type="none" w="sm" len="sm"/>
          </a:ln>
        </p:spPr>
      </p:cxnSp>
      <p:cxnSp>
        <p:nvCxnSpPr>
          <p:cNvPr id="409" name="Google Shape;409;p39"/>
          <p:cNvCxnSpPr/>
          <p:nvPr/>
        </p:nvCxnSpPr>
        <p:spPr>
          <a:xfrm flipH="1">
            <a:off x="4277841" y="4903049"/>
            <a:ext cx="647100" cy="602400"/>
          </a:xfrm>
          <a:prstGeom prst="straightConnector1">
            <a:avLst/>
          </a:prstGeom>
          <a:noFill/>
          <a:ln w="76200" cap="flat" cmpd="sng">
            <a:solidFill>
              <a:srgbClr val="C00000"/>
            </a:solidFill>
            <a:prstDash val="solid"/>
            <a:round/>
            <a:headEnd type="none" w="sm" len="sm"/>
            <a:tailEnd type="none" w="sm" len="sm"/>
          </a:ln>
        </p:spPr>
      </p:cxnSp>
      <p:sp>
        <p:nvSpPr>
          <p:cNvPr id="410" name="Google Shape;410;p39"/>
          <p:cNvSpPr/>
          <p:nvPr/>
        </p:nvSpPr>
        <p:spPr>
          <a:xfrm rot="10800000">
            <a:off x="464628" y="4"/>
            <a:ext cx="175200" cy="6896700"/>
          </a:xfrm>
          <a:prstGeom prst="rect">
            <a:avLst/>
          </a:prstGeom>
          <a:solidFill>
            <a:srgbClr val="CDCDCD"/>
          </a:solidFill>
          <a:ln>
            <a:noFill/>
          </a:ln>
        </p:spPr>
        <p:txBody>
          <a:bodyPr spcFirstLastPara="1" wrap="square" lIns="121900" tIns="60925" rIns="121900" bIns="60925" anchor="ctr" anchorCtr="0">
            <a:noAutofit/>
          </a:bodyPr>
          <a:lstStyle/>
          <a:p>
            <a:pPr algn="ctr"/>
            <a:endParaRPr sz="2400">
              <a:solidFill>
                <a:prstClr val="white"/>
              </a:solidFill>
              <a:ea typeface="Arial"/>
              <a:cs typeface="Arial"/>
              <a:sym typeface="Arial"/>
            </a:endParaRPr>
          </a:p>
        </p:txBody>
      </p:sp>
      <p:sp>
        <p:nvSpPr>
          <p:cNvPr id="411" name="Google Shape;411;p39"/>
          <p:cNvSpPr/>
          <p:nvPr/>
        </p:nvSpPr>
        <p:spPr>
          <a:xfrm rot="10800000">
            <a:off x="6760" y="7"/>
            <a:ext cx="227100" cy="6896700"/>
          </a:xfrm>
          <a:prstGeom prst="rect">
            <a:avLst/>
          </a:prstGeom>
          <a:solidFill>
            <a:srgbClr val="CDCDCD"/>
          </a:solidFill>
          <a:ln>
            <a:noFill/>
          </a:ln>
        </p:spPr>
        <p:txBody>
          <a:bodyPr spcFirstLastPara="1" wrap="square" lIns="121900" tIns="60925" rIns="121900" bIns="60925" anchor="ctr" anchorCtr="0">
            <a:noAutofit/>
          </a:bodyPr>
          <a:lstStyle/>
          <a:p>
            <a:pPr algn="ctr"/>
            <a:endParaRPr sz="2400">
              <a:solidFill>
                <a:prstClr val="white"/>
              </a:solidFill>
              <a:ea typeface="Arial"/>
              <a:cs typeface="Arial"/>
              <a:sym typeface="Arial"/>
            </a:endParaRPr>
          </a:p>
        </p:txBody>
      </p:sp>
      <p:pic>
        <p:nvPicPr>
          <p:cNvPr id="412" name="Google Shape;412;p39" descr="A close up of a logo&#10;&#10;Description automatically generated"/>
          <p:cNvPicPr preferRelativeResize="0"/>
          <p:nvPr/>
        </p:nvPicPr>
        <p:blipFill rotWithShape="1">
          <a:blip r:embed="rId3">
            <a:alphaModFix/>
          </a:blip>
          <a:srcRect l="9873" t="8334" r="65681" b="9952"/>
          <a:stretch/>
        </p:blipFill>
        <p:spPr>
          <a:xfrm rot="10800000">
            <a:off x="-361287" y="1108424"/>
            <a:ext cx="1439999" cy="4813542"/>
          </a:xfrm>
          <a:prstGeom prst="rect">
            <a:avLst/>
          </a:prstGeom>
          <a:noFill/>
          <a:ln>
            <a:noFill/>
          </a:ln>
        </p:spPr>
      </p:pic>
      <p:sp>
        <p:nvSpPr>
          <p:cNvPr id="413" name="Google Shape;413;p39"/>
          <p:cNvSpPr txBox="1"/>
          <p:nvPr/>
        </p:nvSpPr>
        <p:spPr>
          <a:xfrm>
            <a:off x="7082515" y="2337448"/>
            <a:ext cx="1132800" cy="697500"/>
          </a:xfrm>
          <a:prstGeom prst="rect">
            <a:avLst/>
          </a:prstGeom>
          <a:noFill/>
          <a:ln>
            <a:noFill/>
          </a:ln>
        </p:spPr>
        <p:txBody>
          <a:bodyPr spcFirstLastPara="1" wrap="square" lIns="121900" tIns="60925" rIns="121900" bIns="60925" anchor="ctr" anchorCtr="0">
            <a:noAutofit/>
          </a:bodyPr>
          <a:lstStyle/>
          <a:p>
            <a:pPr algn="r"/>
            <a:r>
              <a:rPr lang="en-US" sz="3700" b="1">
                <a:solidFill>
                  <a:srgbClr val="C00000"/>
                </a:solidFill>
                <a:latin typeface="Calibri"/>
                <a:ea typeface="Calibri"/>
                <a:cs typeface="Calibri"/>
                <a:sym typeface="Calibri"/>
              </a:rPr>
              <a:t>69%</a:t>
            </a:r>
            <a:endParaRPr sz="3700" b="1">
              <a:solidFill>
                <a:srgbClr val="C00000"/>
              </a:solidFill>
              <a:latin typeface="Calibri"/>
              <a:ea typeface="Calibri"/>
              <a:cs typeface="Calibri"/>
              <a:sym typeface="Calibri"/>
            </a:endParaRPr>
          </a:p>
        </p:txBody>
      </p:sp>
      <p:sp>
        <p:nvSpPr>
          <p:cNvPr id="414" name="Google Shape;414;p39"/>
          <p:cNvSpPr txBox="1"/>
          <p:nvPr/>
        </p:nvSpPr>
        <p:spPr>
          <a:xfrm>
            <a:off x="7066885" y="5244072"/>
            <a:ext cx="1132800" cy="697500"/>
          </a:xfrm>
          <a:prstGeom prst="rect">
            <a:avLst/>
          </a:prstGeom>
          <a:noFill/>
          <a:ln>
            <a:noFill/>
          </a:ln>
        </p:spPr>
        <p:txBody>
          <a:bodyPr spcFirstLastPara="1" wrap="square" lIns="121900" tIns="60925" rIns="121900" bIns="60925" anchor="ctr" anchorCtr="0">
            <a:noAutofit/>
          </a:bodyPr>
          <a:lstStyle/>
          <a:p>
            <a:pPr algn="r"/>
            <a:r>
              <a:rPr lang="en-US" sz="3700" b="1">
                <a:solidFill>
                  <a:srgbClr val="C00000"/>
                </a:solidFill>
                <a:latin typeface="Calibri"/>
                <a:ea typeface="Calibri"/>
                <a:cs typeface="Calibri"/>
                <a:sym typeface="Calibri"/>
              </a:rPr>
              <a:t>53%</a:t>
            </a:r>
            <a:endParaRPr sz="3700" b="1">
              <a:solidFill>
                <a:srgbClr val="C00000"/>
              </a:solidFill>
              <a:latin typeface="Calibri"/>
              <a:ea typeface="Calibri"/>
              <a:cs typeface="Calibri"/>
              <a:sym typeface="Calibri"/>
            </a:endParaRPr>
          </a:p>
        </p:txBody>
      </p:sp>
      <p:sp>
        <p:nvSpPr>
          <p:cNvPr id="415" name="Google Shape;415;p39"/>
          <p:cNvSpPr>
            <a:spLocks noGrp="1"/>
          </p:cNvSpPr>
          <p:nvPr>
            <p:ph type="pic" idx="2"/>
          </p:nvPr>
        </p:nvSpPr>
        <p:spPr>
          <a:xfrm>
            <a:off x="5810355" y="858597"/>
            <a:ext cx="5391300" cy="53835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endParaRPr dirty="0"/>
          </a:p>
        </p:txBody>
      </p:sp>
    </p:spTree>
    <p:extLst>
      <p:ext uri="{BB962C8B-B14F-4D97-AF65-F5344CB8AC3E}">
        <p14:creationId xmlns:p14="http://schemas.microsoft.com/office/powerpoint/2010/main" val="35784001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59"/>
          <p:cNvPicPr preferRelativeResize="0"/>
          <p:nvPr/>
        </p:nvPicPr>
        <p:blipFill>
          <a:blip r:embed="rId3">
            <a:alphaModFix/>
          </a:blip>
          <a:stretch>
            <a:fillRect/>
          </a:stretch>
        </p:blipFill>
        <p:spPr>
          <a:xfrm>
            <a:off x="1828800" y="101600"/>
            <a:ext cx="8873067" cy="6654800"/>
          </a:xfrm>
          <a:prstGeom prst="rect">
            <a:avLst/>
          </a:prstGeom>
          <a:noFill/>
          <a:ln>
            <a:noFill/>
          </a:ln>
        </p:spPr>
      </p:pic>
    </p:spTree>
    <p:extLst>
      <p:ext uri="{BB962C8B-B14F-4D97-AF65-F5344CB8AC3E}">
        <p14:creationId xmlns:p14="http://schemas.microsoft.com/office/powerpoint/2010/main" val="4034922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313" y="2751712"/>
            <a:ext cx="5380776" cy="1325563"/>
          </a:xfrm>
        </p:spPr>
        <p:txBody>
          <a:bodyPr/>
          <a:lstStyle/>
          <a:p>
            <a:r>
              <a:rPr lang="en-US" dirty="0" smtClean="0"/>
              <a:t>¡</a:t>
            </a:r>
            <a:r>
              <a:rPr lang="en-US" dirty="0" err="1" smtClean="0"/>
              <a:t>Bienvenidxs</a:t>
            </a:r>
            <a:r>
              <a:rPr lang="en-US" dirty="0" smtClean="0"/>
              <a:t>!</a:t>
            </a:r>
            <a:endParaRPr lang="en-US" dirty="0"/>
          </a:p>
        </p:txBody>
      </p:sp>
      <p:sp>
        <p:nvSpPr>
          <p:cNvPr id="4" name="Text Placeholder 3"/>
          <p:cNvSpPr>
            <a:spLocks noGrp="1"/>
          </p:cNvSpPr>
          <p:nvPr>
            <p:ph type="body" sz="quarter" idx="11"/>
          </p:nvPr>
        </p:nvSpPr>
        <p:spPr/>
        <p:txBody>
          <a:bodyPr/>
          <a:lstStyle/>
          <a:p>
            <a:pPr algn="ctr"/>
            <a:r>
              <a:rPr lang="en-US" dirty="0" smtClean="0"/>
              <a:t>CdP16-Andes</a:t>
            </a:r>
          </a:p>
          <a:p>
            <a:pPr algn="ctr"/>
            <a:r>
              <a:rPr lang="en-US" dirty="0" smtClean="0"/>
              <a:t>6 de Julio 2020</a:t>
            </a:r>
            <a:endParaRPr lang="en-US" dirty="0"/>
          </a:p>
        </p:txBody>
      </p:sp>
      <p:pic>
        <p:nvPicPr>
          <p:cNvPr id="6" name="Picture 5"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6112" y="1578684"/>
            <a:ext cx="3640791" cy="2912633"/>
          </a:xfrm>
          <a:prstGeom prst="rect">
            <a:avLst/>
          </a:prstGeom>
        </p:spPr>
      </p:pic>
      <p:sp>
        <p:nvSpPr>
          <p:cNvPr id="7" name="TextBox 6"/>
          <p:cNvSpPr txBox="1"/>
          <p:nvPr/>
        </p:nvSpPr>
        <p:spPr>
          <a:xfrm>
            <a:off x="8578647" y="4756428"/>
            <a:ext cx="29803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panose="020B0604020202020204"/>
                <a:ea typeface="+mn-ea"/>
                <a:cs typeface="+mn-cs"/>
              </a:rPr>
              <a:t>CdP-0, Cochabamba, 2003</a:t>
            </a:r>
          </a:p>
        </p:txBody>
      </p:sp>
    </p:spTree>
    <p:extLst>
      <p:ext uri="{BB962C8B-B14F-4D97-AF65-F5344CB8AC3E}">
        <p14:creationId xmlns:p14="http://schemas.microsoft.com/office/powerpoint/2010/main" val="157319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Screen Clipping"/>
          <p:cNvPicPr>
            <a:picLocks noGrp="1" noChangeAspect="1"/>
          </p:cNvPicPr>
          <p:nvPr>
            <p:ph type="pic" idx="2"/>
          </p:nvPr>
        </p:nvPicPr>
        <p:blipFill>
          <a:blip r:embed="rId2">
            <a:extLst>
              <a:ext uri="{28A0092B-C50C-407E-A947-70E740481C1C}">
                <a14:useLocalDpi xmlns:a14="http://schemas.microsoft.com/office/drawing/2010/main" val="0"/>
              </a:ext>
            </a:extLst>
          </a:blip>
          <a:srcRect l="11549" r="11549"/>
          <a:stretch>
            <a:fillRect/>
          </a:stretch>
        </p:blipFill>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127" y="2167216"/>
            <a:ext cx="4851943" cy="3953435"/>
          </a:xfrm>
          <a:prstGeom prst="rect">
            <a:avLst/>
          </a:prstGeom>
        </p:spPr>
      </p:pic>
      <p:sp>
        <p:nvSpPr>
          <p:cNvPr id="7" name="Rectangle 1"/>
          <p:cNvSpPr>
            <a:spLocks noChangeArrowheads="1"/>
          </p:cNvSpPr>
          <p:nvPr/>
        </p:nvSpPr>
        <p:spPr bwMode="auto">
          <a:xfrm>
            <a:off x="1183341" y="1000926"/>
            <a:ext cx="37113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n-US" sz="2400" b="0" i="0" u="none" strike="noStrike" kern="1200" cap="none" spc="0" normalizeH="0" baseline="0" noProof="0" dirty="0" smtClean="0">
                <a:ln>
                  <a:noFill/>
                </a:ln>
                <a:solidFill>
                  <a:prstClr val="black"/>
                </a:solidFill>
                <a:effectLst/>
                <a:uLnTx/>
                <a:uFillTx/>
                <a:latin typeface="Arial Unicode MS"/>
                <a:ea typeface="+mn-ea"/>
                <a:cs typeface="+mn-cs"/>
              </a:rPr>
              <a:t>Recordando 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n-US" sz="2400" b="0" i="0" u="none" strike="noStrike" kern="1200" cap="none" spc="0" normalizeH="0" baseline="0" noProof="0" dirty="0" smtClean="0">
                <a:ln>
                  <a:noFill/>
                </a:ln>
                <a:solidFill>
                  <a:prstClr val="black"/>
                </a:solidFill>
                <a:effectLst/>
                <a:uLnTx/>
                <a:uFillTx/>
                <a:latin typeface="Arial Unicode MS"/>
                <a:ea typeface="+mn-ea"/>
                <a:cs typeface="+mn-cs"/>
              </a:rPr>
              <a:t>Antonio Gandarillas</a:t>
            </a:r>
            <a:r>
              <a:rPr kumimoji="0" lang="es-ES" altLang="en-US" sz="1400" b="0" i="0" u="none" strike="noStrike" kern="1200" cap="none" spc="0" normalizeH="0" baseline="0" noProof="0" dirty="0" smtClean="0">
                <a:ln>
                  <a:noFill/>
                </a:ln>
                <a:solidFill>
                  <a:prstClr val="black"/>
                </a:solidFill>
                <a:effectLst/>
                <a:uLnTx/>
                <a:uFillTx/>
                <a:latin typeface="Arial" panose="020B0604020202020204"/>
                <a:ea typeface="+mn-ea"/>
                <a:cs typeface="+mn-cs"/>
              </a:rPr>
              <a:t> </a:t>
            </a:r>
            <a:endParaRPr kumimoji="0" lang="es-ES" altLang="en-US" sz="4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60042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icture 426" descr="A close up of a logo&#10;&#10;Description automatically generated">
            <a:extLst>
              <a:ext uri="{FF2B5EF4-FFF2-40B4-BE49-F238E27FC236}">
                <a16:creationId xmlns:a16="http://schemas.microsoft.com/office/drawing/2014/main" id="{00C3DB32-4290-4CB7-BA19-23CB788E58D9}"/>
              </a:ext>
            </a:extLst>
          </p:cNvPr>
          <p:cNvPicPr>
            <a:picLocks noChangeAspect="1"/>
          </p:cNvPicPr>
          <p:nvPr/>
        </p:nvPicPr>
        <p:blipFill rotWithShape="1">
          <a:blip r:embed="rId3">
            <a:lum bright="70000" contrast="-70000"/>
            <a:alphaModFix amt="35000"/>
            <a:extLst/>
          </a:blip>
          <a:srcRect l="9874" t="8332" r="-14135" b="9953"/>
          <a:stretch/>
        </p:blipFill>
        <p:spPr>
          <a:xfrm>
            <a:off x="3495345" y="758796"/>
            <a:ext cx="6865865" cy="5381096"/>
          </a:xfrm>
          <a:prstGeom prst="rect">
            <a:avLst/>
          </a:prstGeom>
        </p:spPr>
      </p:pic>
      <p:sp>
        <p:nvSpPr>
          <p:cNvPr id="72" name="TextBox 71">
            <a:extLst>
              <a:ext uri="{FF2B5EF4-FFF2-40B4-BE49-F238E27FC236}">
                <a16:creationId xmlns:a16="http://schemas.microsoft.com/office/drawing/2014/main" id="{6346A3D1-774F-445A-8017-9A227437CACB}"/>
              </a:ext>
            </a:extLst>
          </p:cNvPr>
          <p:cNvSpPr txBox="1"/>
          <p:nvPr/>
        </p:nvSpPr>
        <p:spPr>
          <a:xfrm>
            <a:off x="2170625" y="383456"/>
            <a:ext cx="7982556" cy="3257669"/>
          </a:xfrm>
          <a:prstGeom prst="rect">
            <a:avLst/>
          </a:prstGeom>
          <a:noFill/>
        </p:spPr>
        <p:txBody>
          <a:bodyPr wrap="square" rtlCol="0">
            <a:prstTxWarp prst="textArchUp">
              <a:avLst>
                <a:gd name="adj" fmla="val 12356851"/>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AE Movilización del conocimiento: </a:t>
            </a:r>
            <a:r>
              <a:rPr kumimoji="0" lang="es-E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co</a:t>
            </a: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-creación y uso</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73" name="TextBox 72">
            <a:extLst>
              <a:ext uri="{FF2B5EF4-FFF2-40B4-BE49-F238E27FC236}">
                <a16:creationId xmlns:a16="http://schemas.microsoft.com/office/drawing/2014/main" id="{E065C2C8-DB67-48BB-BFD8-EAB3D6DEB38C}"/>
              </a:ext>
            </a:extLst>
          </p:cNvPr>
          <p:cNvSpPr txBox="1"/>
          <p:nvPr/>
        </p:nvSpPr>
        <p:spPr>
          <a:xfrm>
            <a:off x="2357349" y="3247111"/>
            <a:ext cx="7982556" cy="3257669"/>
          </a:xfrm>
          <a:prstGeom prst="rect">
            <a:avLst/>
          </a:prstGeom>
          <a:noFill/>
        </p:spPr>
        <p:txBody>
          <a:bodyPr wrap="square" rtlCol="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Movilización</a:t>
            </a:r>
            <a:r>
              <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 Social e </a:t>
            </a: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Institucional</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59" name="Teardrop 58">
            <a:extLst>
              <a:ext uri="{FF2B5EF4-FFF2-40B4-BE49-F238E27FC236}">
                <a16:creationId xmlns:a16="http://schemas.microsoft.com/office/drawing/2014/main" id="{16EC1016-CE58-4E1D-B2B9-04EB31D80FA0}"/>
              </a:ext>
            </a:extLst>
          </p:cNvPr>
          <p:cNvSpPr/>
          <p:nvPr/>
        </p:nvSpPr>
        <p:spPr>
          <a:xfrm rot="777384">
            <a:off x="3239822" y="363469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0" name="Teardrop 59">
            <a:extLst>
              <a:ext uri="{FF2B5EF4-FFF2-40B4-BE49-F238E27FC236}">
                <a16:creationId xmlns:a16="http://schemas.microsoft.com/office/drawing/2014/main" id="{D6F16896-5D13-4391-AFA3-1DBE8467A3BC}"/>
              </a:ext>
            </a:extLst>
          </p:cNvPr>
          <p:cNvSpPr/>
          <p:nvPr/>
        </p:nvSpPr>
        <p:spPr>
          <a:xfrm rot="18900000">
            <a:off x="5412261" y="46620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2" name="Teardrop 61">
            <a:extLst>
              <a:ext uri="{FF2B5EF4-FFF2-40B4-BE49-F238E27FC236}">
                <a16:creationId xmlns:a16="http://schemas.microsoft.com/office/drawing/2014/main" id="{372CB1DD-8C0C-42FC-82C2-E68A8BF179F0}"/>
              </a:ext>
            </a:extLst>
          </p:cNvPr>
          <p:cNvSpPr/>
          <p:nvPr/>
        </p:nvSpPr>
        <p:spPr>
          <a:xfrm rot="20822616" flipH="1">
            <a:off x="7584698" y="36828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3" name="Oval 62">
            <a:extLst>
              <a:ext uri="{FF2B5EF4-FFF2-40B4-BE49-F238E27FC236}">
                <a16:creationId xmlns:a16="http://schemas.microsoft.com/office/drawing/2014/main" id="{FD188E59-CB61-49BB-9DAE-F1F3E28702E9}"/>
              </a:ext>
            </a:extLst>
          </p:cNvPr>
          <p:cNvSpPr/>
          <p:nvPr/>
        </p:nvSpPr>
        <p:spPr>
          <a:xfrm>
            <a:off x="3298859" y="3713780"/>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4" name="Oval 63">
            <a:extLst>
              <a:ext uri="{FF2B5EF4-FFF2-40B4-BE49-F238E27FC236}">
                <a16:creationId xmlns:a16="http://schemas.microsoft.com/office/drawing/2014/main" id="{6783DF64-F2A7-4BA2-BAD3-54BBF03A091A}"/>
              </a:ext>
            </a:extLst>
          </p:cNvPr>
          <p:cNvSpPr/>
          <p:nvPr/>
        </p:nvSpPr>
        <p:spPr>
          <a:xfrm>
            <a:off x="5455601" y="4721066"/>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5" name="Oval 64">
            <a:extLst>
              <a:ext uri="{FF2B5EF4-FFF2-40B4-BE49-F238E27FC236}">
                <a16:creationId xmlns:a16="http://schemas.microsoft.com/office/drawing/2014/main" id="{8D2198FD-137C-44A8-A2AC-C4017D46F65B}"/>
              </a:ext>
            </a:extLst>
          </p:cNvPr>
          <p:cNvSpPr/>
          <p:nvPr/>
        </p:nvSpPr>
        <p:spPr>
          <a:xfrm>
            <a:off x="7643735" y="3741865"/>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6" name="Teardrop 65">
            <a:extLst>
              <a:ext uri="{FF2B5EF4-FFF2-40B4-BE49-F238E27FC236}">
                <a16:creationId xmlns:a16="http://schemas.microsoft.com/office/drawing/2014/main" id="{9C4ABCB8-074E-4747-82D3-4B12EE4FB737}"/>
              </a:ext>
            </a:extLst>
          </p:cNvPr>
          <p:cNvSpPr/>
          <p:nvPr/>
        </p:nvSpPr>
        <p:spPr>
          <a:xfrm rot="20822616" flipV="1">
            <a:off x="3239822" y="1627758"/>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7" name="Teardrop 66">
            <a:extLst>
              <a:ext uri="{FF2B5EF4-FFF2-40B4-BE49-F238E27FC236}">
                <a16:creationId xmlns:a16="http://schemas.microsoft.com/office/drawing/2014/main" id="{5BAF32BB-90DD-4486-A671-0730089C8009}"/>
              </a:ext>
            </a:extLst>
          </p:cNvPr>
          <p:cNvSpPr/>
          <p:nvPr/>
        </p:nvSpPr>
        <p:spPr>
          <a:xfrm rot="2700000" flipV="1">
            <a:off x="5412261" y="689550"/>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8" name="Teardrop 67">
            <a:extLst>
              <a:ext uri="{FF2B5EF4-FFF2-40B4-BE49-F238E27FC236}">
                <a16:creationId xmlns:a16="http://schemas.microsoft.com/office/drawing/2014/main" id="{62F1FB5D-BB25-4EF7-BBF6-6428FFE5E0CD}"/>
              </a:ext>
            </a:extLst>
          </p:cNvPr>
          <p:cNvSpPr/>
          <p:nvPr/>
        </p:nvSpPr>
        <p:spPr>
          <a:xfrm rot="777384" flipH="1" flipV="1">
            <a:off x="7584698" y="1675887"/>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9" name="Oval 68">
            <a:extLst>
              <a:ext uri="{FF2B5EF4-FFF2-40B4-BE49-F238E27FC236}">
                <a16:creationId xmlns:a16="http://schemas.microsoft.com/office/drawing/2014/main" id="{ED786075-B9E3-4DC3-A1F9-779BF38F77A0}"/>
              </a:ext>
            </a:extLst>
          </p:cNvPr>
          <p:cNvSpPr/>
          <p:nvPr/>
        </p:nvSpPr>
        <p:spPr>
          <a:xfrm flipV="1">
            <a:off x="3298859" y="1706839"/>
            <a:ext cx="1381211" cy="1381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Open Sans"/>
              <a:ea typeface="+mn-ea"/>
              <a:cs typeface="+mn-cs"/>
            </a:endParaRPr>
          </a:p>
        </p:txBody>
      </p:sp>
      <p:sp>
        <p:nvSpPr>
          <p:cNvPr id="70" name="Oval 69">
            <a:extLst>
              <a:ext uri="{FF2B5EF4-FFF2-40B4-BE49-F238E27FC236}">
                <a16:creationId xmlns:a16="http://schemas.microsoft.com/office/drawing/2014/main" id="{EF99A0DF-961D-4D13-909E-F90B8C6439A3}"/>
              </a:ext>
            </a:extLst>
          </p:cNvPr>
          <p:cNvSpPr/>
          <p:nvPr/>
        </p:nvSpPr>
        <p:spPr>
          <a:xfrm flipV="1">
            <a:off x="5473648" y="748587"/>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1" name="Oval 70">
            <a:extLst>
              <a:ext uri="{FF2B5EF4-FFF2-40B4-BE49-F238E27FC236}">
                <a16:creationId xmlns:a16="http://schemas.microsoft.com/office/drawing/2014/main" id="{618672AC-6334-4CE0-860F-F9D83A97F9B0}"/>
              </a:ext>
            </a:extLst>
          </p:cNvPr>
          <p:cNvSpPr/>
          <p:nvPr/>
        </p:nvSpPr>
        <p:spPr>
          <a:xfrm flipV="1">
            <a:off x="7643735" y="1734924"/>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4" name="Rectangle 73">
            <a:extLst>
              <a:ext uri="{FF2B5EF4-FFF2-40B4-BE49-F238E27FC236}">
                <a16:creationId xmlns:a16="http://schemas.microsoft.com/office/drawing/2014/main" id="{75EB4075-4D38-46D4-9D1D-7AB3171C4EB8}"/>
              </a:ext>
            </a:extLst>
          </p:cNvPr>
          <p:cNvSpPr/>
          <p:nvPr/>
        </p:nvSpPr>
        <p:spPr>
          <a:xfrm>
            <a:off x="2802157" y="2075385"/>
            <a:ext cx="237461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Open Sans"/>
                <a:ea typeface="+mn-ea"/>
                <a:cs typeface="+mn-cs"/>
              </a:rPr>
              <a:t>Agrobio</a:t>
            </a:r>
            <a:r>
              <a:rPr kumimoji="0" lang="en-US" sz="1600" b="1" i="0" u="none" strike="noStrike" kern="1200" cap="none" spc="0" normalizeH="0" baseline="0" noProof="0" dirty="0">
                <a:ln>
                  <a:noFill/>
                </a:ln>
                <a:solidFill>
                  <a:prstClr val="black"/>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smtClean="0">
                <a:ln>
                  <a:noFill/>
                </a:ln>
                <a:solidFill>
                  <a:prstClr val="black"/>
                </a:solidFill>
                <a:effectLst/>
                <a:uLnTx/>
                <a:uFillTx/>
                <a:latin typeface="Open Sans"/>
                <a:ea typeface="+mn-ea"/>
                <a:cs typeface="+mn-cs"/>
              </a:rPr>
              <a:t>diversidad</a:t>
            </a:r>
            <a:endParaRPr kumimoji="0" lang="en-US" sz="1600" b="1"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5" name="Rectangle 74">
            <a:extLst>
              <a:ext uri="{FF2B5EF4-FFF2-40B4-BE49-F238E27FC236}">
                <a16:creationId xmlns:a16="http://schemas.microsoft.com/office/drawing/2014/main" id="{75428C02-B2CC-42C8-AEE9-F8D1B3E1967C}"/>
              </a:ext>
            </a:extLst>
          </p:cNvPr>
          <p:cNvSpPr/>
          <p:nvPr/>
        </p:nvSpPr>
        <p:spPr>
          <a:xfrm>
            <a:off x="5308277" y="979149"/>
            <a:ext cx="1707253"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Open Sans"/>
                <a:ea typeface="+mn-ea"/>
                <a:cs typeface="+mn-cs"/>
              </a:rPr>
              <a:t>MIP</a:t>
            </a:r>
            <a:endParaRPr kumimoji="0" lang="en-US" sz="1200" b="0"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smtClean="0">
                <a:ln>
                  <a:noFill/>
                </a:ln>
                <a:solidFill>
                  <a:prstClr val="black"/>
                </a:solidFill>
                <a:effectLst/>
                <a:uLnTx/>
                <a:uFillTx/>
                <a:latin typeface="Open Sans"/>
                <a:ea typeface="+mn-ea"/>
                <a:cs typeface="+mn-cs"/>
              </a:rPr>
              <a:t>Manejo</a:t>
            </a: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ecológico</a:t>
            </a:r>
            <a:r>
              <a:rPr kumimoji="0" lang="en-US" sz="1200" b="0" i="0" u="none" strike="noStrike" kern="1200" cap="none" spc="0" normalizeH="0" baseline="0" noProof="0" dirty="0">
                <a:ln>
                  <a:noFill/>
                </a:ln>
                <a:solidFill>
                  <a:prstClr val="black"/>
                </a:solidFill>
                <a:effectLst/>
                <a:uLnTx/>
                <a:uFillTx/>
                <a:latin typeface="Open Sans"/>
                <a:ea typeface="+mn-ea"/>
                <a:cs typeface="+mn-cs"/>
              </a:rPr>
              <a:t> </a:t>
            </a:r>
            <a:endParaRPr kumimoji="0" lang="en-US" sz="1200" b="0"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de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plagas</a:t>
            </a:r>
            <a:r>
              <a:rPr kumimoji="0" lang="en-US" sz="1200" b="0" i="0" u="none" strike="noStrike" kern="1200" cap="none" spc="0" normalizeH="0" baseline="0" noProof="0" dirty="0">
                <a:ln>
                  <a:noFill/>
                </a:ln>
                <a:solidFill>
                  <a:prstClr val="black"/>
                </a:solidFill>
                <a:effectLst/>
                <a:uLnTx/>
                <a:uFillTx/>
                <a:latin typeface="Open Sans"/>
                <a:ea typeface="+mn-ea"/>
                <a:cs typeface="+mn-cs"/>
              </a:rPr>
              <a:t> /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enfermedades</a:t>
            </a:r>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6" name="Rectangle 75">
            <a:extLst>
              <a:ext uri="{FF2B5EF4-FFF2-40B4-BE49-F238E27FC236}">
                <a16:creationId xmlns:a16="http://schemas.microsoft.com/office/drawing/2014/main" id="{A6B9795C-5A6C-470A-9E31-B3E62099810C}"/>
              </a:ext>
            </a:extLst>
          </p:cNvPr>
          <p:cNvSpPr/>
          <p:nvPr/>
        </p:nvSpPr>
        <p:spPr>
          <a:xfrm>
            <a:off x="7840571" y="2014107"/>
            <a:ext cx="93542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Salud</a:t>
            </a:r>
            <a:r>
              <a:rPr kumimoji="0" lang="en-US" sz="1600" b="0" i="0" u="none" strike="noStrike" kern="1200" cap="none" spc="0" normalizeH="0" baseline="0" noProof="0" dirty="0">
                <a:ln>
                  <a:noFill/>
                </a:ln>
                <a:solidFill>
                  <a:prstClr val="black"/>
                </a:solidFill>
                <a:effectLst/>
                <a:uLnTx/>
                <a:uFillTx/>
                <a:latin typeface="Open Sans"/>
                <a:ea typeface="+mn-ea"/>
                <a:cs typeface="+mn-cs"/>
              </a:rPr>
              <a:t> del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suelo</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7" name="Rectangle 76">
            <a:extLst>
              <a:ext uri="{FF2B5EF4-FFF2-40B4-BE49-F238E27FC236}">
                <a16:creationId xmlns:a16="http://schemas.microsoft.com/office/drawing/2014/main" id="{E118EC86-5CA3-4103-99A4-2A291BF2FC06}"/>
              </a:ext>
            </a:extLst>
          </p:cNvPr>
          <p:cNvSpPr/>
          <p:nvPr/>
        </p:nvSpPr>
        <p:spPr>
          <a:xfrm>
            <a:off x="3255378" y="3992803"/>
            <a:ext cx="146817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Open Sans"/>
                <a:ea typeface="+mn-ea"/>
                <a:cs typeface="+mn-cs"/>
              </a:rPr>
              <a:t>Investigación centrada en el agricultor</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8" name="Rectangle 77">
            <a:extLst>
              <a:ext uri="{FF2B5EF4-FFF2-40B4-BE49-F238E27FC236}">
                <a16:creationId xmlns:a16="http://schemas.microsoft.com/office/drawing/2014/main" id="{4CA16A7E-0356-4162-91DA-8444B9AA52A0}"/>
              </a:ext>
            </a:extLst>
          </p:cNvPr>
          <p:cNvSpPr/>
          <p:nvPr/>
        </p:nvSpPr>
        <p:spPr>
          <a:xfrm>
            <a:off x="7514850" y="3889419"/>
            <a:ext cx="1586865"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Cambio </a:t>
            </a:r>
            <a:r>
              <a:rPr kumimoji="0" lang="es-ES" sz="1600" b="0" i="0" u="none" strike="noStrike" kern="1200" cap="none" spc="0" normalizeH="0" baseline="0" noProof="0" dirty="0">
                <a:ln>
                  <a:noFill/>
                </a:ln>
                <a:solidFill>
                  <a:prstClr val="black"/>
                </a:solidFill>
                <a:effectLst/>
                <a:uLnTx/>
                <a:uFillTx/>
                <a:latin typeface="Open Sans"/>
                <a:ea typeface="+mn-ea"/>
                <a:cs typeface="+mn-cs"/>
              </a:rPr>
              <a:t>institucional y de políticas hacia </a:t>
            </a: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AE</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9" name="Rectangle 78">
            <a:extLst>
              <a:ext uri="{FF2B5EF4-FFF2-40B4-BE49-F238E27FC236}">
                <a16:creationId xmlns:a16="http://schemas.microsoft.com/office/drawing/2014/main" id="{4997BB63-5C15-4541-AEF2-81E7410778E9}"/>
              </a:ext>
            </a:extLst>
          </p:cNvPr>
          <p:cNvSpPr/>
          <p:nvPr/>
        </p:nvSpPr>
        <p:spPr>
          <a:xfrm>
            <a:off x="5545267" y="4947429"/>
            <a:ext cx="128458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Sistemas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alimentarios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mejorados</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428" name="Rectangle 427">
            <a:extLst>
              <a:ext uri="{FF2B5EF4-FFF2-40B4-BE49-F238E27FC236}">
                <a16:creationId xmlns:a16="http://schemas.microsoft.com/office/drawing/2014/main" id="{4825CF33-AF49-44D6-A6BA-D4E9864F2BB4}"/>
              </a:ext>
            </a:extLst>
          </p:cNvPr>
          <p:cNvSpPr/>
          <p:nvPr/>
        </p:nvSpPr>
        <p:spPr>
          <a:xfrm rot="10800000" flipH="1">
            <a:off x="12131042" y="1"/>
            <a:ext cx="60959" cy="6877393"/>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14918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B4A61B4-F665-432A-B049-9F4D90740B6A}"/>
              </a:ext>
            </a:extLst>
          </p:cNvPr>
          <p:cNvGrpSpPr/>
          <p:nvPr/>
        </p:nvGrpSpPr>
        <p:grpSpPr>
          <a:xfrm>
            <a:off x="6604995" y="-646704"/>
            <a:ext cx="8379945" cy="8484845"/>
            <a:chOff x="9798161" y="3840397"/>
            <a:chExt cx="5727696" cy="5806178"/>
          </a:xfrm>
        </p:grpSpPr>
        <p:sp>
          <p:nvSpPr>
            <p:cNvPr id="25" name="Rectangle 24">
              <a:extLst>
                <a:ext uri="{FF2B5EF4-FFF2-40B4-BE49-F238E27FC236}">
                  <a16:creationId xmlns:a16="http://schemas.microsoft.com/office/drawing/2014/main" id="{E785214D-79EB-498D-A5EA-A514F892BC0A}"/>
                </a:ext>
              </a:extLst>
            </p:cNvPr>
            <p:cNvSpPr/>
            <p:nvPr/>
          </p:nvSpPr>
          <p:spPr>
            <a:xfrm rot="2700000">
              <a:off x="10644267" y="4821053"/>
              <a:ext cx="3997517" cy="3963068"/>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panose="020B0606030504020204"/>
                <a:ea typeface="+mn-ea"/>
                <a:cs typeface="+mn-cs"/>
              </a:endParaRPr>
            </a:p>
          </p:txBody>
        </p:sp>
        <p:pic>
          <p:nvPicPr>
            <p:cNvPr id="26" name="Picture 25" descr="A close up of a logo&#10;&#10;Description automatically generated">
              <a:extLst>
                <a:ext uri="{FF2B5EF4-FFF2-40B4-BE49-F238E27FC236}">
                  <a16:creationId xmlns:a16="http://schemas.microsoft.com/office/drawing/2014/main" id="{5AB967D0-1010-44D5-A6E7-B37A2C48E8F7}"/>
                </a:ext>
              </a:extLst>
            </p:cNvPr>
            <p:cNvPicPr>
              <a:picLocks noChangeAspect="1"/>
            </p:cNvPicPr>
            <p:nvPr/>
          </p:nvPicPr>
          <p:blipFill rotWithShape="1">
            <a:blip r:embed="rId3">
              <a:duotone>
                <a:schemeClr val="accent1">
                  <a:shade val="45000"/>
                  <a:satMod val="135000"/>
                </a:schemeClr>
                <a:prstClr val="white"/>
              </a:duotone>
              <a:alphaModFix amt="10000"/>
              <a:extLst/>
            </a:blip>
            <a:srcRect l="9873" t="8332" r="9518" b="9953"/>
            <a:stretch/>
          </p:blipFill>
          <p:spPr>
            <a:xfrm>
              <a:off x="9798161" y="3840397"/>
              <a:ext cx="5727696" cy="5806178"/>
            </a:xfrm>
            <a:prstGeom prst="rect">
              <a:avLst/>
            </a:prstGeom>
          </p:spPr>
        </p:pic>
      </p:grpSp>
      <p:sp>
        <p:nvSpPr>
          <p:cNvPr id="32" name="Title 31">
            <a:extLst>
              <a:ext uri="{FF2B5EF4-FFF2-40B4-BE49-F238E27FC236}">
                <a16:creationId xmlns:a16="http://schemas.microsoft.com/office/drawing/2014/main" id="{CB136F83-1C41-451F-BC0B-2C51727638A8}"/>
              </a:ext>
            </a:extLst>
          </p:cNvPr>
          <p:cNvSpPr>
            <a:spLocks noGrp="1"/>
          </p:cNvSpPr>
          <p:nvPr>
            <p:ph type="title"/>
          </p:nvPr>
        </p:nvSpPr>
        <p:spPr>
          <a:xfrm>
            <a:off x="338667" y="265239"/>
            <a:ext cx="11460931" cy="1038628"/>
          </a:xfrm>
          <a:solidFill>
            <a:srgbClr val="C00000"/>
          </a:solidFill>
        </p:spPr>
        <p:txBody>
          <a:bodyPr anchor="ctr"/>
          <a:lstStyle/>
          <a:p>
            <a:pPr algn="l"/>
            <a:r>
              <a:rPr lang="en-US" sz="3733" b="1" dirty="0">
                <a:solidFill>
                  <a:schemeClr val="bg1"/>
                </a:solidFill>
                <a:latin typeface="Open Sans" panose="020B0606030504020204"/>
              </a:rPr>
              <a:t> </a:t>
            </a:r>
            <a:r>
              <a:rPr lang="en-US" sz="3733" b="1" dirty="0" err="1" smtClean="0">
                <a:solidFill>
                  <a:schemeClr val="bg1"/>
                </a:solidFill>
                <a:latin typeface="Open Sans" panose="020B0606030504020204"/>
              </a:rPr>
              <a:t>Agrobiodiversidad</a:t>
            </a:r>
            <a:endParaRPr lang="en-US" sz="3733" b="1" dirty="0">
              <a:solidFill>
                <a:schemeClr val="bg1"/>
              </a:solidFill>
              <a:latin typeface="Open Sans" panose="020B0606030504020204"/>
            </a:endParaRPr>
          </a:p>
        </p:txBody>
      </p:sp>
      <p:sp>
        <p:nvSpPr>
          <p:cNvPr id="31" name="Subtitle 30">
            <a:extLst>
              <a:ext uri="{FF2B5EF4-FFF2-40B4-BE49-F238E27FC236}">
                <a16:creationId xmlns:a16="http://schemas.microsoft.com/office/drawing/2014/main" id="{850AEFBF-9F6F-4580-B2AD-6DC20D322E06}"/>
              </a:ext>
            </a:extLst>
          </p:cNvPr>
          <p:cNvSpPr>
            <a:spLocks noGrp="1"/>
          </p:cNvSpPr>
          <p:nvPr>
            <p:ph type="subTitle" idx="1"/>
          </p:nvPr>
        </p:nvSpPr>
        <p:spPr>
          <a:xfrm>
            <a:off x="338667" y="1590510"/>
            <a:ext cx="6280723" cy="4918691"/>
          </a:xfrm>
        </p:spPr>
        <p:txBody>
          <a:bodyPr/>
          <a:lstStyle/>
          <a:p>
            <a:pPr marL="685783" indent="-380990"/>
            <a:r>
              <a:rPr lang="en-US" sz="2400" b="1" dirty="0">
                <a:latin typeface="Open Sans" panose="020B0606030504020204"/>
              </a:rPr>
              <a:t>Diversity</a:t>
            </a:r>
          </a:p>
          <a:p>
            <a:pPr marL="685783" indent="-380990"/>
            <a:r>
              <a:rPr lang="en-US" sz="2400" b="1" dirty="0" err="1" smtClean="0">
                <a:latin typeface="Open Sans" panose="020B0606030504020204"/>
              </a:rPr>
              <a:t>Mejoramiento</a:t>
            </a:r>
            <a:endParaRPr lang="en-US" sz="2400" b="1" dirty="0">
              <a:latin typeface="Open Sans" panose="020B0606030504020204"/>
            </a:endParaRPr>
          </a:p>
          <a:p>
            <a:pPr marL="685783" indent="-380990"/>
            <a:r>
              <a:rPr lang="en-US" sz="2400" b="1" dirty="0" err="1" smtClean="0">
                <a:latin typeface="Open Sans" panose="020B0606030504020204"/>
              </a:rPr>
              <a:t>Sistemas</a:t>
            </a:r>
            <a:r>
              <a:rPr lang="en-US" sz="2400" b="1" dirty="0" smtClean="0">
                <a:latin typeface="Open Sans" panose="020B0606030504020204"/>
              </a:rPr>
              <a:t> de </a:t>
            </a:r>
            <a:r>
              <a:rPr lang="en-US" sz="2400" b="1" dirty="0" err="1" smtClean="0">
                <a:latin typeface="Open Sans" panose="020B0606030504020204"/>
              </a:rPr>
              <a:t>semillas</a:t>
            </a:r>
            <a:endParaRPr lang="en-US" sz="2400" b="1" dirty="0">
              <a:latin typeface="Open Sans" panose="020B0606030504020204"/>
            </a:endParaRPr>
          </a:p>
          <a:p>
            <a:pPr marL="685783" indent="-380990"/>
            <a:endParaRPr lang="en-US" sz="2133" dirty="0">
              <a:latin typeface="Open Sans" panose="020B0606030504020204"/>
            </a:endParaRPr>
          </a:p>
          <a:p>
            <a:pPr marL="1295368" lvl="1" indent="-380990"/>
            <a:r>
              <a:rPr lang="en-US" sz="2000" b="1" dirty="0" err="1" smtClean="0">
                <a:latin typeface="Open Sans" panose="020B0606030504020204"/>
              </a:rPr>
              <a:t>Cultivos</a:t>
            </a:r>
            <a:r>
              <a:rPr lang="en-US" sz="2000" b="1" dirty="0" smtClean="0">
                <a:latin typeface="Open Sans" panose="020B0606030504020204"/>
              </a:rPr>
              <a:t> </a:t>
            </a:r>
            <a:r>
              <a:rPr lang="en-US" sz="2000" b="1" dirty="0" err="1" smtClean="0">
                <a:latin typeface="Open Sans" panose="020B0606030504020204"/>
              </a:rPr>
              <a:t>leguminosos</a:t>
            </a:r>
            <a:r>
              <a:rPr lang="en-US" sz="2000" b="1" dirty="0" smtClean="0">
                <a:latin typeface="Open Sans" panose="020B0606030504020204"/>
              </a:rPr>
              <a:t>:</a:t>
            </a:r>
            <a:r>
              <a:rPr lang="en-US" sz="2000" dirty="0" smtClean="0">
                <a:latin typeface="Open Sans" panose="020B0606030504020204"/>
              </a:rPr>
              <a:t> </a:t>
            </a:r>
            <a:r>
              <a:rPr lang="en-US" sz="2000" dirty="0"/>
              <a:t>frijol </a:t>
            </a:r>
            <a:r>
              <a:rPr lang="en-US" sz="2000" dirty="0" err="1"/>
              <a:t>común</a:t>
            </a:r>
            <a:r>
              <a:rPr lang="en-US" sz="2000" dirty="0"/>
              <a:t>, </a:t>
            </a:r>
            <a:r>
              <a:rPr lang="en-US" sz="2000" dirty="0" err="1"/>
              <a:t>maní</a:t>
            </a:r>
            <a:r>
              <a:rPr lang="en-US" sz="2000" dirty="0"/>
              <a:t>, </a:t>
            </a:r>
            <a:r>
              <a:rPr lang="en-US" sz="2000" dirty="0" err="1"/>
              <a:t>caupí</a:t>
            </a:r>
            <a:r>
              <a:rPr lang="en-US" sz="2000" dirty="0"/>
              <a:t>, </a:t>
            </a:r>
            <a:r>
              <a:rPr lang="en-US" sz="2000" dirty="0" err="1"/>
              <a:t>paloma</a:t>
            </a:r>
            <a:r>
              <a:rPr lang="en-US" sz="2000" dirty="0"/>
              <a:t>, </a:t>
            </a:r>
            <a:r>
              <a:rPr lang="en-US" sz="2000" dirty="0" err="1"/>
              <a:t>soja</a:t>
            </a:r>
            <a:r>
              <a:rPr lang="en-US" sz="2000" dirty="0"/>
              <a:t>, </a:t>
            </a:r>
            <a:r>
              <a:rPr lang="en-US" sz="2000" dirty="0" err="1"/>
              <a:t>maní</a:t>
            </a:r>
            <a:r>
              <a:rPr lang="en-US" sz="2000" dirty="0"/>
              <a:t> Bambara, lablab, </a:t>
            </a:r>
            <a:r>
              <a:rPr lang="en-US" sz="2000" dirty="0" err="1"/>
              <a:t>lupino</a:t>
            </a:r>
            <a:r>
              <a:rPr lang="en-US" sz="2000" dirty="0"/>
              <a:t>, </a:t>
            </a:r>
            <a:r>
              <a:rPr lang="en-US" sz="2000" dirty="0" err="1"/>
              <a:t>Desmodium</a:t>
            </a:r>
            <a:endParaRPr lang="en-US" sz="2000" dirty="0">
              <a:latin typeface="Open Sans" panose="020B0606030504020204"/>
            </a:endParaRPr>
          </a:p>
          <a:p>
            <a:pPr marL="1295368" lvl="1" indent="-380990"/>
            <a:r>
              <a:rPr lang="en-US" sz="2000" b="1" dirty="0" err="1" smtClean="0">
                <a:latin typeface="Open Sans" panose="020B0606030504020204"/>
              </a:rPr>
              <a:t>Cultivos</a:t>
            </a:r>
            <a:r>
              <a:rPr lang="en-US" sz="2000" b="1" dirty="0" smtClean="0">
                <a:latin typeface="Open Sans" panose="020B0606030504020204"/>
              </a:rPr>
              <a:t> de </a:t>
            </a:r>
            <a:r>
              <a:rPr lang="en-US" sz="2000" b="1" dirty="0" err="1" smtClean="0">
                <a:latin typeface="Open Sans" panose="020B0606030504020204"/>
              </a:rPr>
              <a:t>cereales</a:t>
            </a:r>
            <a:r>
              <a:rPr lang="en-US" sz="2000" b="1" dirty="0" smtClean="0">
                <a:latin typeface="Open Sans" panose="020B0606030504020204"/>
              </a:rPr>
              <a:t>:</a:t>
            </a:r>
            <a:r>
              <a:rPr lang="en-US" sz="2000" dirty="0" smtClean="0">
                <a:latin typeface="Open Sans" panose="020B0606030504020204"/>
              </a:rPr>
              <a:t> sorgo, </a:t>
            </a:r>
            <a:r>
              <a:rPr lang="en-US" sz="2000" dirty="0" err="1" smtClean="0">
                <a:latin typeface="Open Sans" panose="020B0606030504020204"/>
              </a:rPr>
              <a:t>mijo</a:t>
            </a:r>
            <a:r>
              <a:rPr lang="en-US" sz="2000" dirty="0" smtClean="0">
                <a:latin typeface="Open Sans" panose="020B0606030504020204"/>
              </a:rPr>
              <a:t> </a:t>
            </a:r>
            <a:r>
              <a:rPr lang="en-US" sz="2000" dirty="0" err="1" smtClean="0">
                <a:latin typeface="Open Sans" panose="020B0606030504020204"/>
              </a:rPr>
              <a:t>perla</a:t>
            </a:r>
            <a:r>
              <a:rPr lang="en-US" sz="2000" dirty="0" smtClean="0">
                <a:latin typeface="Open Sans" panose="020B0606030504020204"/>
              </a:rPr>
              <a:t>, </a:t>
            </a:r>
            <a:r>
              <a:rPr lang="en-US" sz="2000" dirty="0" err="1" smtClean="0">
                <a:latin typeface="Open Sans" panose="020B0606030504020204"/>
              </a:rPr>
              <a:t>mijo</a:t>
            </a:r>
            <a:r>
              <a:rPr lang="en-US" sz="2000" dirty="0" smtClean="0">
                <a:latin typeface="Open Sans" panose="020B0606030504020204"/>
              </a:rPr>
              <a:t> </a:t>
            </a:r>
            <a:r>
              <a:rPr lang="en-US" sz="2000" dirty="0" err="1" smtClean="0">
                <a:latin typeface="Open Sans" panose="020B0606030504020204"/>
              </a:rPr>
              <a:t>dedo</a:t>
            </a:r>
            <a:r>
              <a:rPr lang="en-US" sz="2000" dirty="0" smtClean="0">
                <a:latin typeface="Open Sans" panose="020B0606030504020204"/>
              </a:rPr>
              <a:t>, </a:t>
            </a:r>
            <a:r>
              <a:rPr lang="en-US" sz="2000" dirty="0" err="1" smtClean="0">
                <a:latin typeface="Open Sans" panose="020B0606030504020204"/>
              </a:rPr>
              <a:t>fonio</a:t>
            </a:r>
            <a:r>
              <a:rPr lang="en-US" sz="2000" dirty="0" smtClean="0">
                <a:latin typeface="Open Sans" panose="020B0606030504020204"/>
              </a:rPr>
              <a:t>, </a:t>
            </a:r>
            <a:r>
              <a:rPr lang="en-US" sz="2000" dirty="0" err="1" smtClean="0">
                <a:latin typeface="Open Sans" panose="020B0606030504020204"/>
              </a:rPr>
              <a:t>tef</a:t>
            </a:r>
            <a:endParaRPr lang="en-US" sz="2000" dirty="0" smtClean="0">
              <a:latin typeface="Open Sans" panose="020B0606030504020204"/>
            </a:endParaRPr>
          </a:p>
          <a:p>
            <a:pPr marL="1295368" lvl="1" indent="-380990"/>
            <a:r>
              <a:rPr lang="en-US" sz="2000" b="1" dirty="0" smtClean="0">
                <a:latin typeface="Open Sans" panose="020B0606030504020204"/>
              </a:rPr>
              <a:t>Other</a:t>
            </a:r>
            <a:r>
              <a:rPr lang="en-US" sz="2000" b="1" dirty="0">
                <a:latin typeface="Open Sans" panose="020B0606030504020204"/>
              </a:rPr>
              <a:t>:</a:t>
            </a:r>
            <a:r>
              <a:rPr lang="en-US" sz="2000" dirty="0">
                <a:latin typeface="Open Sans" panose="020B0606030504020204"/>
              </a:rPr>
              <a:t> </a:t>
            </a:r>
            <a:r>
              <a:rPr lang="en-US" sz="2000" dirty="0" smtClean="0">
                <a:latin typeface="Open Sans" panose="020B0606030504020204"/>
              </a:rPr>
              <a:t>papa; </a:t>
            </a:r>
            <a:r>
              <a:rPr lang="en-US" sz="2000" dirty="0" err="1" smtClean="0">
                <a:latin typeface="Open Sans" panose="020B0606030504020204"/>
              </a:rPr>
              <a:t>quinua</a:t>
            </a:r>
            <a:r>
              <a:rPr lang="en-US" sz="2000" dirty="0">
                <a:latin typeface="Open Sans" panose="020B0606030504020204"/>
              </a:rPr>
              <a:t>, </a:t>
            </a:r>
            <a:r>
              <a:rPr lang="en-US" sz="2000" dirty="0" err="1" smtClean="0">
                <a:latin typeface="Open Sans" panose="020B0606030504020204"/>
              </a:rPr>
              <a:t>amaranto</a:t>
            </a:r>
            <a:endParaRPr lang="en-US" sz="2000" dirty="0">
              <a:latin typeface="Open Sans" panose="020B0606030504020204"/>
            </a:endParaRPr>
          </a:p>
          <a:p>
            <a:pPr marL="685783" indent="-380990"/>
            <a:endParaRPr lang="en-US" sz="2133" dirty="0">
              <a:latin typeface="Open Sans" panose="020B0606030504020204"/>
            </a:endParaRPr>
          </a:p>
        </p:txBody>
      </p:sp>
      <p:pic>
        <p:nvPicPr>
          <p:cNvPr id="8" name="Picture Placeholder 4"/>
          <p:cNvPicPr>
            <a:picLocks noChangeAspect="1"/>
          </p:cNvPicPr>
          <p:nvPr/>
        </p:nvPicPr>
        <p:blipFill>
          <a:blip r:embed="rId4" cstate="print">
            <a:extLst>
              <a:ext uri="{28A0092B-C50C-407E-A947-70E740481C1C}">
                <a14:useLocalDpi xmlns:a14="http://schemas.microsoft.com/office/drawing/2010/main" val="0"/>
              </a:ext>
            </a:extLst>
          </a:blip>
          <a:srcRect l="12394" r="12394"/>
          <a:stretch>
            <a:fillRect/>
          </a:stretch>
        </p:blipFill>
        <p:spPr>
          <a:xfrm>
            <a:off x="7026298" y="3059694"/>
            <a:ext cx="1847552" cy="1847552"/>
          </a:xfrm>
          <a:prstGeom prst="rect">
            <a:avLst/>
          </a:prstGeom>
        </p:spPr>
      </p:pic>
      <p:pic>
        <p:nvPicPr>
          <p:cNvPr id="3" name="Picture 2"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4692" y="2179951"/>
            <a:ext cx="2413894" cy="1656462"/>
          </a:xfrm>
          <a:prstGeom prst="rect">
            <a:avLst/>
          </a:prstGeom>
        </p:spPr>
      </p:pic>
      <p:pic>
        <p:nvPicPr>
          <p:cNvPr id="4" name="Picture 3"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84692" y="4049856"/>
            <a:ext cx="2413894" cy="2044055"/>
          </a:xfrm>
          <a:prstGeom prst="rect">
            <a:avLst/>
          </a:prstGeom>
        </p:spPr>
      </p:pic>
    </p:spTree>
    <p:extLst>
      <p:ext uri="{BB962C8B-B14F-4D97-AF65-F5344CB8AC3E}">
        <p14:creationId xmlns:p14="http://schemas.microsoft.com/office/powerpoint/2010/main" val="3438140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40153" y="1865752"/>
            <a:ext cx="5821460" cy="4581184"/>
          </a:xfrm>
        </p:spPr>
        <p:txBody>
          <a:bodyPr>
            <a:normAutofit lnSpcReduction="10000"/>
          </a:bodyPr>
          <a:lstStyle/>
          <a:p>
            <a:pPr lvl="0"/>
            <a:r>
              <a:rPr lang="es-ES" sz="2400" b="1" dirty="0" smtClean="0">
                <a:latin typeface="Open Sans"/>
              </a:rPr>
              <a:t>La </a:t>
            </a:r>
            <a:r>
              <a:rPr lang="es-ES" sz="2400" b="1" dirty="0">
                <a:latin typeface="Open Sans"/>
              </a:rPr>
              <a:t>mayoría de los agricultores están plantando variedades tradicionales de leguminosas</a:t>
            </a:r>
            <a:r>
              <a:rPr lang="es-ES" sz="2400" dirty="0">
                <a:latin typeface="Open Sans"/>
              </a:rPr>
              <a:t>, incluso en áreas de gran producción donde hay variedades "mejoradas".</a:t>
            </a:r>
          </a:p>
          <a:p>
            <a:pPr lvl="0"/>
            <a:r>
              <a:rPr lang="es-ES" sz="2400" b="1" dirty="0">
                <a:latin typeface="Open Sans"/>
              </a:rPr>
              <a:t>La diversidad varietal de leguminosas se conserva dentro de las comunidades, no por hogares individuales.</a:t>
            </a:r>
            <a:r>
              <a:rPr lang="es-ES" sz="2400" dirty="0">
                <a:latin typeface="Open Sans"/>
              </a:rPr>
              <a:t> Los agricultores cultivan 1-2 variedades, pero saben qué vecinos están plantando.</a:t>
            </a:r>
          </a:p>
          <a:p>
            <a:pPr lvl="0"/>
            <a:r>
              <a:rPr lang="es-ES" sz="2400" b="1" dirty="0">
                <a:latin typeface="Open Sans"/>
              </a:rPr>
              <a:t>Los mercados locales son sitios clave para el intercambio de semillas y conocimiento.</a:t>
            </a:r>
            <a:endParaRPr lang="en-US" sz="2400" b="1" dirty="0" smtClean="0">
              <a:latin typeface="Open Sans"/>
            </a:endParaRPr>
          </a:p>
          <a:p>
            <a:pPr lvl="0" algn="l">
              <a:buFont typeface="Arial" panose="020B0604020202020204" pitchFamily="34" charset="0"/>
              <a:buChar char="•"/>
            </a:pPr>
            <a:endParaRPr lang="en-US" sz="2400" b="1" dirty="0">
              <a:latin typeface="Open Sans"/>
            </a:endParaRPr>
          </a:p>
        </p:txBody>
      </p:sp>
      <p:sp>
        <p:nvSpPr>
          <p:cNvPr id="5" name="TextBox 4"/>
          <p:cNvSpPr txBox="1"/>
          <p:nvPr/>
        </p:nvSpPr>
        <p:spPr>
          <a:xfrm>
            <a:off x="10737349" y="5992298"/>
            <a:ext cx="114621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Open Sans"/>
                <a:ea typeface="+mn-ea"/>
                <a:cs typeface="+mn-cs"/>
              </a:rPr>
              <a:t>Morgan Ruelle</a:t>
            </a:r>
          </a:p>
        </p:txBody>
      </p:sp>
      <p:pic>
        <p:nvPicPr>
          <p:cNvPr id="6" name="Picture 5" descr="Screen Clipping"/>
          <p:cNvPicPr>
            <a:picLocks noChangeAspect="1"/>
          </p:cNvPicPr>
          <p:nvPr/>
        </p:nvPicPr>
        <p:blipFill rotWithShape="1">
          <a:blip r:embed="rId3">
            <a:extLst>
              <a:ext uri="{28A0092B-C50C-407E-A947-70E740481C1C}">
                <a14:useLocalDpi xmlns:a14="http://schemas.microsoft.com/office/drawing/2010/main" val="0"/>
              </a:ext>
            </a:extLst>
          </a:blip>
          <a:srcRect r="7778"/>
          <a:stretch/>
        </p:blipFill>
        <p:spPr>
          <a:xfrm>
            <a:off x="6994814" y="1944129"/>
            <a:ext cx="4806367" cy="4048168"/>
          </a:xfrm>
          <a:prstGeom prst="rect">
            <a:avLst/>
          </a:prstGeom>
        </p:spPr>
      </p:pic>
      <p:sp>
        <p:nvSpPr>
          <p:cNvPr id="7" name="Title 31">
            <a:extLst>
              <a:ext uri="{FF2B5EF4-FFF2-40B4-BE49-F238E27FC236}">
                <a16:creationId xmlns:a16="http://schemas.microsoft.com/office/drawing/2014/main" id="{CB136F83-1C41-451F-BC0B-2C51727638A8}"/>
              </a:ext>
            </a:extLst>
          </p:cNvPr>
          <p:cNvSpPr txBox="1">
            <a:spLocks/>
          </p:cNvSpPr>
          <p:nvPr/>
        </p:nvSpPr>
        <p:spPr>
          <a:xfrm>
            <a:off x="340249" y="241643"/>
            <a:ext cx="11460931" cy="1038628"/>
          </a:xfrm>
          <a:prstGeom prst="rect">
            <a:avLst/>
          </a:prstGeom>
          <a:solidFill>
            <a:srgbClr val="C00000"/>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1pPr>
            <a:lvl2pPr marR="0" lvl="1"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2pPr>
            <a:lvl3pPr marR="0" lvl="2"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3pPr>
            <a:lvl4pPr marR="0" lvl="3"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4pPr>
            <a:lvl5pPr marR="0" lvl="4"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5pPr>
            <a:lvl6pPr marR="0" lvl="5"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6pPr>
            <a:lvl7pPr marR="0" lvl="6"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7pPr>
            <a:lvl8pPr marR="0" lvl="7"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8pPr>
            <a:lvl9pPr marR="0" lvl="8"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9pPr>
          </a:lstStyle>
          <a:p>
            <a:pPr marL="0" marR="0" lvl="0" indent="0" algn="l" defTabSz="914400" rtl="0" eaLnBrk="1" fontAlgn="auto" latinLnBrk="0" hangingPunct="1">
              <a:lnSpc>
                <a:spcPct val="100000"/>
              </a:lnSpc>
              <a:spcBef>
                <a:spcPts val="0"/>
              </a:spcBef>
              <a:spcAft>
                <a:spcPts val="0"/>
              </a:spcAft>
              <a:buClr>
                <a:srgbClr val="C6D9BB"/>
              </a:buClr>
              <a:buSzPts val="3300"/>
              <a:buFont typeface="Chau Philomene One"/>
              <a:buNone/>
              <a:tabLst/>
              <a:defRPr/>
            </a:pPr>
            <a:r>
              <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rPr>
              <a:t> </a:t>
            </a:r>
            <a:r>
              <a:rPr kumimoji="0" lang="es-ES" sz="3733" b="1" i="0" u="none" strike="noStrike" kern="1200" cap="none" spc="0" normalizeH="0" baseline="0" noProof="0" dirty="0">
                <a:ln>
                  <a:noFill/>
                </a:ln>
                <a:solidFill>
                  <a:prstClr val="white"/>
                </a:solidFill>
                <a:effectLst/>
                <a:uLnTx/>
                <a:uFillTx/>
                <a:latin typeface="Open Sans" panose="020B0606030504020204"/>
                <a:sym typeface="Chau Philomene One"/>
              </a:rPr>
              <a:t>Biodiversidad de leguminosas en Etiopía</a:t>
            </a:r>
            <a:endPar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endParaRPr>
          </a:p>
        </p:txBody>
      </p:sp>
    </p:spTree>
    <p:extLst>
      <p:ext uri="{BB962C8B-B14F-4D97-AF65-F5344CB8AC3E}">
        <p14:creationId xmlns:p14="http://schemas.microsoft.com/office/powerpoint/2010/main" val="7425485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nvPr>
        </p:nvGraphicFramePr>
        <p:xfrm>
          <a:off x="2285219" y="102790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1">
            <a:extLst>
              <a:ext uri="{FF2B5EF4-FFF2-40B4-BE49-F238E27FC236}">
                <a16:creationId xmlns:a16="http://schemas.microsoft.com/office/drawing/2014/main" id="{CB136F83-1C41-451F-BC0B-2C51727638A8}"/>
              </a:ext>
            </a:extLst>
          </p:cNvPr>
          <p:cNvSpPr txBox="1">
            <a:spLocks/>
          </p:cNvSpPr>
          <p:nvPr/>
        </p:nvSpPr>
        <p:spPr>
          <a:xfrm>
            <a:off x="404905" y="307975"/>
            <a:ext cx="11460931" cy="1038628"/>
          </a:xfrm>
          <a:prstGeom prst="rect">
            <a:avLst/>
          </a:prstGeom>
          <a:solidFill>
            <a:srgbClr val="C00000"/>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1pPr>
            <a:lvl2pPr marR="0" lvl="1"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2pPr>
            <a:lvl3pPr marR="0" lvl="2"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3pPr>
            <a:lvl4pPr marR="0" lvl="3"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4pPr>
            <a:lvl5pPr marR="0" lvl="4"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5pPr>
            <a:lvl6pPr marR="0" lvl="5"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6pPr>
            <a:lvl7pPr marR="0" lvl="6"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7pPr>
            <a:lvl8pPr marR="0" lvl="7"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8pPr>
            <a:lvl9pPr marR="0" lvl="8"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9pPr>
          </a:lstStyle>
          <a:p>
            <a:pPr marL="0" marR="0" lvl="0" indent="0" algn="l" defTabSz="914400" rtl="0" eaLnBrk="1" fontAlgn="auto" latinLnBrk="0" hangingPunct="1">
              <a:lnSpc>
                <a:spcPct val="100000"/>
              </a:lnSpc>
              <a:spcBef>
                <a:spcPts val="0"/>
              </a:spcBef>
              <a:spcAft>
                <a:spcPts val="0"/>
              </a:spcAft>
              <a:buClr>
                <a:srgbClr val="C6D9BB"/>
              </a:buClr>
              <a:buSzPts val="3300"/>
              <a:buFont typeface="Chau Philomene One"/>
              <a:buNone/>
              <a:tabLst/>
              <a:defRPr/>
            </a:pPr>
            <a:r>
              <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rPr>
              <a:t> </a:t>
            </a:r>
            <a:r>
              <a:rPr kumimoji="0" lang="en-US" sz="3733" b="1" i="0" u="none" strike="noStrike" kern="1200" cap="none" spc="0" normalizeH="0" baseline="0" noProof="0" dirty="0" err="1">
                <a:ln>
                  <a:noFill/>
                </a:ln>
                <a:solidFill>
                  <a:prstClr val="white"/>
                </a:solidFill>
                <a:effectLst/>
                <a:uLnTx/>
                <a:uFillTx/>
                <a:latin typeface="Open Sans" panose="020B0606030504020204"/>
                <a:sym typeface="Chau Philomene One"/>
              </a:rPr>
              <a:t>Desarrollo</a:t>
            </a:r>
            <a:r>
              <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rPr>
              <a:t> de </a:t>
            </a:r>
            <a:r>
              <a:rPr kumimoji="0" lang="en-US" sz="3733" b="1" i="0" u="none" strike="noStrike" kern="1200" cap="none" spc="0" normalizeH="0" baseline="0" noProof="0" dirty="0" err="1" smtClean="0">
                <a:ln>
                  <a:noFill/>
                </a:ln>
                <a:solidFill>
                  <a:prstClr val="white"/>
                </a:solidFill>
                <a:effectLst/>
                <a:uLnTx/>
                <a:uFillTx/>
                <a:latin typeface="Open Sans" panose="020B0606030504020204"/>
                <a:sym typeface="Chau Philomene One"/>
              </a:rPr>
              <a:t>germoplasma</a:t>
            </a:r>
            <a:endPar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endParaRPr>
          </a:p>
        </p:txBody>
      </p:sp>
    </p:spTree>
    <p:extLst>
      <p:ext uri="{BB962C8B-B14F-4D97-AF65-F5344CB8AC3E}">
        <p14:creationId xmlns:p14="http://schemas.microsoft.com/office/powerpoint/2010/main" val="20158547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69742"/>
            <a:ext cx="9010072" cy="796908"/>
          </a:xfrm>
          <a:solidFill>
            <a:srgbClr val="C00000"/>
          </a:solidFill>
        </p:spPr>
        <p:txBody>
          <a:bodyPr/>
          <a:lstStyle/>
          <a:p>
            <a:r>
              <a:rPr lang="en-US" b="1" dirty="0">
                <a:solidFill>
                  <a:schemeClr val="bg1"/>
                </a:solidFill>
                <a:latin typeface="Open Sans" panose="020B0606030504020204"/>
              </a:rPr>
              <a:t>	</a:t>
            </a:r>
            <a:r>
              <a:rPr lang="en-US" b="1" dirty="0" err="1" smtClean="0">
                <a:solidFill>
                  <a:schemeClr val="bg1"/>
                </a:solidFill>
                <a:latin typeface="Open Sans" panose="020B0606030504020204"/>
              </a:rPr>
              <a:t>Impacto</a:t>
            </a:r>
            <a:r>
              <a:rPr lang="en-US" b="1" dirty="0" smtClean="0">
                <a:solidFill>
                  <a:schemeClr val="bg1"/>
                </a:solidFill>
                <a:latin typeface="Open Sans" panose="020B0606030504020204"/>
              </a:rPr>
              <a:t>: lento y </a:t>
            </a:r>
            <a:r>
              <a:rPr lang="en-US" b="1" dirty="0" err="1" smtClean="0">
                <a:solidFill>
                  <a:schemeClr val="bg1"/>
                </a:solidFill>
                <a:latin typeface="Open Sans" panose="020B0606030504020204"/>
              </a:rPr>
              <a:t>serio</a:t>
            </a:r>
            <a:endParaRPr lang="en-US" b="1" dirty="0">
              <a:solidFill>
                <a:schemeClr val="bg1"/>
              </a:solidFill>
              <a:latin typeface="Open Sans" panose="020B0606030504020204"/>
            </a:endParaRP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729" y="984815"/>
            <a:ext cx="8843344" cy="5762399"/>
          </a:xfrm>
          <a:prstGeom prst="rect">
            <a:avLst/>
          </a:prstGeom>
        </p:spPr>
      </p:pic>
      <p:pic>
        <p:nvPicPr>
          <p:cNvPr id="4" name="Picture 3" descr="Screen Clipping"/>
          <p:cNvPicPr>
            <a:picLocks noChangeAspect="1"/>
          </p:cNvPicPr>
          <p:nvPr/>
        </p:nvPicPr>
        <p:blipFill>
          <a:blip r:embed="rId4">
            <a:alphaModFix amt="84000"/>
            <a:extLst>
              <a:ext uri="{28A0092B-C50C-407E-A947-70E740481C1C}">
                <a14:useLocalDpi xmlns:a14="http://schemas.microsoft.com/office/drawing/2010/main" val="0"/>
              </a:ext>
            </a:extLst>
          </a:blip>
          <a:stretch>
            <a:fillRect/>
          </a:stretch>
        </p:blipFill>
        <p:spPr>
          <a:xfrm>
            <a:off x="9311086" y="0"/>
            <a:ext cx="2623004" cy="6868048"/>
          </a:xfrm>
          <a:prstGeom prst="rect">
            <a:avLst/>
          </a:prstGeom>
        </p:spPr>
      </p:pic>
    </p:spTree>
    <p:extLst>
      <p:ext uri="{BB962C8B-B14F-4D97-AF65-F5344CB8AC3E}">
        <p14:creationId xmlns:p14="http://schemas.microsoft.com/office/powerpoint/2010/main" val="32695022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3776" y="0"/>
            <a:ext cx="10544448" cy="6858000"/>
          </a:xfrm>
          <a:prstGeom prst="rect">
            <a:avLst/>
          </a:prstGeom>
        </p:spPr>
      </p:pic>
    </p:spTree>
    <p:extLst>
      <p:ext uri="{BB962C8B-B14F-4D97-AF65-F5344CB8AC3E}">
        <p14:creationId xmlns:p14="http://schemas.microsoft.com/office/powerpoint/2010/main" val="12212923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icture 426" descr="A close up of a logo&#10;&#10;Description automatically generated">
            <a:extLst>
              <a:ext uri="{FF2B5EF4-FFF2-40B4-BE49-F238E27FC236}">
                <a16:creationId xmlns:a16="http://schemas.microsoft.com/office/drawing/2014/main" id="{00C3DB32-4290-4CB7-BA19-23CB788E58D9}"/>
              </a:ext>
            </a:extLst>
          </p:cNvPr>
          <p:cNvPicPr>
            <a:picLocks noChangeAspect="1"/>
          </p:cNvPicPr>
          <p:nvPr/>
        </p:nvPicPr>
        <p:blipFill rotWithShape="1">
          <a:blip r:embed="rId3">
            <a:lum bright="70000" contrast="-70000"/>
            <a:alphaModFix amt="35000"/>
            <a:extLst/>
          </a:blip>
          <a:srcRect l="9874" t="8332" r="-14135" b="9953"/>
          <a:stretch/>
        </p:blipFill>
        <p:spPr>
          <a:xfrm>
            <a:off x="3495345" y="758796"/>
            <a:ext cx="6865865" cy="5381096"/>
          </a:xfrm>
          <a:prstGeom prst="rect">
            <a:avLst/>
          </a:prstGeom>
        </p:spPr>
      </p:pic>
      <p:sp>
        <p:nvSpPr>
          <p:cNvPr id="72" name="TextBox 71">
            <a:extLst>
              <a:ext uri="{FF2B5EF4-FFF2-40B4-BE49-F238E27FC236}">
                <a16:creationId xmlns:a16="http://schemas.microsoft.com/office/drawing/2014/main" id="{6346A3D1-774F-445A-8017-9A227437CACB}"/>
              </a:ext>
            </a:extLst>
          </p:cNvPr>
          <p:cNvSpPr txBox="1"/>
          <p:nvPr/>
        </p:nvSpPr>
        <p:spPr>
          <a:xfrm>
            <a:off x="2170625" y="383456"/>
            <a:ext cx="7982556" cy="3257669"/>
          </a:xfrm>
          <a:prstGeom prst="rect">
            <a:avLst/>
          </a:prstGeom>
          <a:noFill/>
        </p:spPr>
        <p:txBody>
          <a:bodyPr wrap="square" rtlCol="0">
            <a:prstTxWarp prst="textArchUp">
              <a:avLst>
                <a:gd name="adj" fmla="val 12356851"/>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AE Movilización del conocimiento: </a:t>
            </a:r>
            <a:r>
              <a:rPr kumimoji="0" lang="es-E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co</a:t>
            </a: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-creación y uso</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73" name="TextBox 72">
            <a:extLst>
              <a:ext uri="{FF2B5EF4-FFF2-40B4-BE49-F238E27FC236}">
                <a16:creationId xmlns:a16="http://schemas.microsoft.com/office/drawing/2014/main" id="{E065C2C8-DB67-48BB-BFD8-EAB3D6DEB38C}"/>
              </a:ext>
            </a:extLst>
          </p:cNvPr>
          <p:cNvSpPr txBox="1"/>
          <p:nvPr/>
        </p:nvSpPr>
        <p:spPr>
          <a:xfrm>
            <a:off x="2357349" y="3247111"/>
            <a:ext cx="7982556" cy="3257669"/>
          </a:xfrm>
          <a:prstGeom prst="rect">
            <a:avLst/>
          </a:prstGeom>
          <a:noFill/>
        </p:spPr>
        <p:txBody>
          <a:bodyPr wrap="square" rtlCol="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Movilización</a:t>
            </a:r>
            <a:r>
              <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 Social e </a:t>
            </a: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Institucional</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59" name="Teardrop 58">
            <a:extLst>
              <a:ext uri="{FF2B5EF4-FFF2-40B4-BE49-F238E27FC236}">
                <a16:creationId xmlns:a16="http://schemas.microsoft.com/office/drawing/2014/main" id="{16EC1016-CE58-4E1D-B2B9-04EB31D80FA0}"/>
              </a:ext>
            </a:extLst>
          </p:cNvPr>
          <p:cNvSpPr/>
          <p:nvPr/>
        </p:nvSpPr>
        <p:spPr>
          <a:xfrm rot="777384">
            <a:off x="3239822" y="363469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0" name="Teardrop 59">
            <a:extLst>
              <a:ext uri="{FF2B5EF4-FFF2-40B4-BE49-F238E27FC236}">
                <a16:creationId xmlns:a16="http://schemas.microsoft.com/office/drawing/2014/main" id="{D6F16896-5D13-4391-AFA3-1DBE8467A3BC}"/>
              </a:ext>
            </a:extLst>
          </p:cNvPr>
          <p:cNvSpPr/>
          <p:nvPr/>
        </p:nvSpPr>
        <p:spPr>
          <a:xfrm rot="18900000">
            <a:off x="5412261" y="46620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2" name="Teardrop 61">
            <a:extLst>
              <a:ext uri="{FF2B5EF4-FFF2-40B4-BE49-F238E27FC236}">
                <a16:creationId xmlns:a16="http://schemas.microsoft.com/office/drawing/2014/main" id="{372CB1DD-8C0C-42FC-82C2-E68A8BF179F0}"/>
              </a:ext>
            </a:extLst>
          </p:cNvPr>
          <p:cNvSpPr/>
          <p:nvPr/>
        </p:nvSpPr>
        <p:spPr>
          <a:xfrm rot="20822616" flipH="1">
            <a:off x="7584698" y="36828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3" name="Oval 62">
            <a:extLst>
              <a:ext uri="{FF2B5EF4-FFF2-40B4-BE49-F238E27FC236}">
                <a16:creationId xmlns:a16="http://schemas.microsoft.com/office/drawing/2014/main" id="{FD188E59-CB61-49BB-9DAE-F1F3E28702E9}"/>
              </a:ext>
            </a:extLst>
          </p:cNvPr>
          <p:cNvSpPr/>
          <p:nvPr/>
        </p:nvSpPr>
        <p:spPr>
          <a:xfrm>
            <a:off x="3298859" y="3713780"/>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4" name="Oval 63">
            <a:extLst>
              <a:ext uri="{FF2B5EF4-FFF2-40B4-BE49-F238E27FC236}">
                <a16:creationId xmlns:a16="http://schemas.microsoft.com/office/drawing/2014/main" id="{6783DF64-F2A7-4BA2-BAD3-54BBF03A091A}"/>
              </a:ext>
            </a:extLst>
          </p:cNvPr>
          <p:cNvSpPr/>
          <p:nvPr/>
        </p:nvSpPr>
        <p:spPr>
          <a:xfrm>
            <a:off x="5455601" y="4721066"/>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5" name="Oval 64">
            <a:extLst>
              <a:ext uri="{FF2B5EF4-FFF2-40B4-BE49-F238E27FC236}">
                <a16:creationId xmlns:a16="http://schemas.microsoft.com/office/drawing/2014/main" id="{8D2198FD-137C-44A8-A2AC-C4017D46F65B}"/>
              </a:ext>
            </a:extLst>
          </p:cNvPr>
          <p:cNvSpPr/>
          <p:nvPr/>
        </p:nvSpPr>
        <p:spPr>
          <a:xfrm>
            <a:off x="7643735" y="3741865"/>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6" name="Teardrop 65">
            <a:extLst>
              <a:ext uri="{FF2B5EF4-FFF2-40B4-BE49-F238E27FC236}">
                <a16:creationId xmlns:a16="http://schemas.microsoft.com/office/drawing/2014/main" id="{9C4ABCB8-074E-4747-82D3-4B12EE4FB737}"/>
              </a:ext>
            </a:extLst>
          </p:cNvPr>
          <p:cNvSpPr/>
          <p:nvPr/>
        </p:nvSpPr>
        <p:spPr>
          <a:xfrm rot="20822616" flipV="1">
            <a:off x="3239822" y="1627758"/>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7" name="Teardrop 66">
            <a:extLst>
              <a:ext uri="{FF2B5EF4-FFF2-40B4-BE49-F238E27FC236}">
                <a16:creationId xmlns:a16="http://schemas.microsoft.com/office/drawing/2014/main" id="{5BAF32BB-90DD-4486-A671-0730089C8009}"/>
              </a:ext>
            </a:extLst>
          </p:cNvPr>
          <p:cNvSpPr/>
          <p:nvPr/>
        </p:nvSpPr>
        <p:spPr>
          <a:xfrm rot="2700000" flipV="1">
            <a:off x="5412261" y="689550"/>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8" name="Teardrop 67">
            <a:extLst>
              <a:ext uri="{FF2B5EF4-FFF2-40B4-BE49-F238E27FC236}">
                <a16:creationId xmlns:a16="http://schemas.microsoft.com/office/drawing/2014/main" id="{62F1FB5D-BB25-4EF7-BBF6-6428FFE5E0CD}"/>
              </a:ext>
            </a:extLst>
          </p:cNvPr>
          <p:cNvSpPr/>
          <p:nvPr/>
        </p:nvSpPr>
        <p:spPr>
          <a:xfrm rot="777384" flipH="1" flipV="1">
            <a:off x="7584698" y="1675887"/>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9" name="Oval 68">
            <a:extLst>
              <a:ext uri="{FF2B5EF4-FFF2-40B4-BE49-F238E27FC236}">
                <a16:creationId xmlns:a16="http://schemas.microsoft.com/office/drawing/2014/main" id="{ED786075-B9E3-4DC3-A1F9-779BF38F77A0}"/>
              </a:ext>
            </a:extLst>
          </p:cNvPr>
          <p:cNvSpPr/>
          <p:nvPr/>
        </p:nvSpPr>
        <p:spPr>
          <a:xfrm flipV="1">
            <a:off x="3298859" y="1706839"/>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70" name="Oval 69">
            <a:extLst>
              <a:ext uri="{FF2B5EF4-FFF2-40B4-BE49-F238E27FC236}">
                <a16:creationId xmlns:a16="http://schemas.microsoft.com/office/drawing/2014/main" id="{EF99A0DF-961D-4D13-909E-F90B8C6439A3}"/>
              </a:ext>
            </a:extLst>
          </p:cNvPr>
          <p:cNvSpPr/>
          <p:nvPr/>
        </p:nvSpPr>
        <p:spPr>
          <a:xfrm flipV="1">
            <a:off x="5473648" y="748587"/>
            <a:ext cx="1381211" cy="1381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Open Sans"/>
              <a:ea typeface="+mn-ea"/>
              <a:cs typeface="+mn-cs"/>
            </a:endParaRPr>
          </a:p>
        </p:txBody>
      </p:sp>
      <p:sp>
        <p:nvSpPr>
          <p:cNvPr id="71" name="Oval 70">
            <a:extLst>
              <a:ext uri="{FF2B5EF4-FFF2-40B4-BE49-F238E27FC236}">
                <a16:creationId xmlns:a16="http://schemas.microsoft.com/office/drawing/2014/main" id="{618672AC-6334-4CE0-860F-F9D83A97F9B0}"/>
              </a:ext>
            </a:extLst>
          </p:cNvPr>
          <p:cNvSpPr/>
          <p:nvPr/>
        </p:nvSpPr>
        <p:spPr>
          <a:xfrm flipV="1">
            <a:off x="7643735" y="1734924"/>
            <a:ext cx="1381211" cy="1381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Open Sans"/>
              <a:ea typeface="+mn-ea"/>
              <a:cs typeface="+mn-cs"/>
            </a:endParaRPr>
          </a:p>
        </p:txBody>
      </p:sp>
      <p:sp>
        <p:nvSpPr>
          <p:cNvPr id="74" name="Rectangle 73">
            <a:extLst>
              <a:ext uri="{FF2B5EF4-FFF2-40B4-BE49-F238E27FC236}">
                <a16:creationId xmlns:a16="http://schemas.microsoft.com/office/drawing/2014/main" id="{75EB4075-4D38-46D4-9D1D-7AB3171C4EB8}"/>
              </a:ext>
            </a:extLst>
          </p:cNvPr>
          <p:cNvSpPr/>
          <p:nvPr/>
        </p:nvSpPr>
        <p:spPr>
          <a:xfrm>
            <a:off x="2802157" y="2075385"/>
            <a:ext cx="237461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Agrobio</a:t>
            </a:r>
            <a:r>
              <a:rPr kumimoji="0" lang="en-US" sz="1600" b="0" i="0" u="none" strike="noStrike" kern="1200" cap="none" spc="0" normalizeH="0" baseline="0" noProof="0" dirty="0">
                <a:ln>
                  <a:noFill/>
                </a:ln>
                <a:solidFill>
                  <a:prstClr val="black"/>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smtClean="0">
                <a:ln>
                  <a:noFill/>
                </a:ln>
                <a:solidFill>
                  <a:prstClr val="black"/>
                </a:solidFill>
                <a:effectLst/>
                <a:uLnTx/>
                <a:uFillTx/>
                <a:latin typeface="Open Sans"/>
                <a:ea typeface="+mn-ea"/>
                <a:cs typeface="+mn-cs"/>
              </a:rPr>
              <a:t>diversidad</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5" name="Rectangle 74">
            <a:extLst>
              <a:ext uri="{FF2B5EF4-FFF2-40B4-BE49-F238E27FC236}">
                <a16:creationId xmlns:a16="http://schemas.microsoft.com/office/drawing/2014/main" id="{75428C02-B2CC-42C8-AEE9-F8D1B3E1967C}"/>
              </a:ext>
            </a:extLst>
          </p:cNvPr>
          <p:cNvSpPr/>
          <p:nvPr/>
        </p:nvSpPr>
        <p:spPr>
          <a:xfrm>
            <a:off x="5308277" y="979149"/>
            <a:ext cx="1707253"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Open Sans"/>
                <a:ea typeface="+mn-ea"/>
                <a:cs typeface="+mn-cs"/>
              </a:rPr>
              <a:t>MIP</a:t>
            </a:r>
            <a:endParaRPr kumimoji="0" lang="en-US" sz="1200" b="1"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smtClean="0">
                <a:ln>
                  <a:noFill/>
                </a:ln>
                <a:solidFill>
                  <a:prstClr val="black"/>
                </a:solidFill>
                <a:effectLst/>
                <a:uLnTx/>
                <a:uFillTx/>
                <a:latin typeface="Open Sans"/>
                <a:ea typeface="+mn-ea"/>
                <a:cs typeface="+mn-cs"/>
              </a:rPr>
              <a:t>Manejo</a:t>
            </a: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ecológico</a:t>
            </a:r>
            <a:r>
              <a:rPr kumimoji="0" lang="en-US" sz="1200" b="0" i="0" u="none" strike="noStrike" kern="1200" cap="none" spc="0" normalizeH="0" baseline="0" noProof="0" dirty="0">
                <a:ln>
                  <a:noFill/>
                </a:ln>
                <a:solidFill>
                  <a:prstClr val="black"/>
                </a:solidFill>
                <a:effectLst/>
                <a:uLnTx/>
                <a:uFillTx/>
                <a:latin typeface="Open Sans"/>
                <a:ea typeface="+mn-ea"/>
                <a:cs typeface="+mn-cs"/>
              </a:rPr>
              <a:t> </a:t>
            </a:r>
            <a:endParaRPr kumimoji="0" lang="en-US" sz="1200" b="0"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de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plagas</a:t>
            </a:r>
            <a:r>
              <a:rPr kumimoji="0" lang="en-US" sz="1200" b="0" i="0" u="none" strike="noStrike" kern="1200" cap="none" spc="0" normalizeH="0" baseline="0" noProof="0" dirty="0">
                <a:ln>
                  <a:noFill/>
                </a:ln>
                <a:solidFill>
                  <a:prstClr val="black"/>
                </a:solidFill>
                <a:effectLst/>
                <a:uLnTx/>
                <a:uFillTx/>
                <a:latin typeface="Open Sans"/>
                <a:ea typeface="+mn-ea"/>
                <a:cs typeface="+mn-cs"/>
              </a:rPr>
              <a:t> /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enfermedades</a:t>
            </a:r>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6" name="Rectangle 75">
            <a:extLst>
              <a:ext uri="{FF2B5EF4-FFF2-40B4-BE49-F238E27FC236}">
                <a16:creationId xmlns:a16="http://schemas.microsoft.com/office/drawing/2014/main" id="{A6B9795C-5A6C-470A-9E31-B3E62099810C}"/>
              </a:ext>
            </a:extLst>
          </p:cNvPr>
          <p:cNvSpPr/>
          <p:nvPr/>
        </p:nvSpPr>
        <p:spPr>
          <a:xfrm>
            <a:off x="7840571" y="2014107"/>
            <a:ext cx="93542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Open Sans"/>
                <a:ea typeface="+mn-ea"/>
                <a:cs typeface="+mn-cs"/>
              </a:rPr>
              <a:t>Salud</a:t>
            </a:r>
            <a:r>
              <a:rPr kumimoji="0" lang="en-US" sz="1600" b="1" i="0" u="none" strike="noStrike" kern="1200" cap="none" spc="0" normalizeH="0" baseline="0" noProof="0" dirty="0">
                <a:ln>
                  <a:noFill/>
                </a:ln>
                <a:solidFill>
                  <a:prstClr val="black"/>
                </a:solidFill>
                <a:effectLst/>
                <a:uLnTx/>
                <a:uFillTx/>
                <a:latin typeface="Open Sans"/>
                <a:ea typeface="+mn-ea"/>
                <a:cs typeface="+mn-cs"/>
              </a:rPr>
              <a:t> del </a:t>
            </a:r>
            <a:r>
              <a:rPr kumimoji="0" lang="en-US" sz="1600" b="1" i="0" u="none" strike="noStrike" kern="1200" cap="none" spc="0" normalizeH="0" baseline="0" noProof="0" dirty="0" err="1">
                <a:ln>
                  <a:noFill/>
                </a:ln>
                <a:solidFill>
                  <a:prstClr val="black"/>
                </a:solidFill>
                <a:effectLst/>
                <a:uLnTx/>
                <a:uFillTx/>
                <a:latin typeface="Open Sans"/>
                <a:ea typeface="+mn-ea"/>
                <a:cs typeface="+mn-cs"/>
              </a:rPr>
              <a:t>suelo</a:t>
            </a:r>
            <a:endParaRPr kumimoji="0" lang="en-US" sz="1600" b="1" i="0" u="none" strike="noStrike" kern="1200" cap="none" spc="0" normalizeH="0" baseline="0" noProof="0" dirty="0">
              <a:ln>
                <a:noFill/>
              </a:ln>
              <a:solidFill>
                <a:prstClr val="black"/>
              </a:solidFill>
              <a:effectLst/>
              <a:uLnTx/>
              <a:uFillTx/>
              <a:latin typeface="Open Sans"/>
              <a:ea typeface="+mn-ea"/>
              <a:cs typeface="+mn-cs"/>
            </a:endParaRPr>
          </a:p>
        </p:txBody>
      </p:sp>
      <p:sp>
        <p:nvSpPr>
          <p:cNvPr id="77" name="Rectangle 76">
            <a:extLst>
              <a:ext uri="{FF2B5EF4-FFF2-40B4-BE49-F238E27FC236}">
                <a16:creationId xmlns:a16="http://schemas.microsoft.com/office/drawing/2014/main" id="{E118EC86-5CA3-4103-99A4-2A291BF2FC06}"/>
              </a:ext>
            </a:extLst>
          </p:cNvPr>
          <p:cNvSpPr/>
          <p:nvPr/>
        </p:nvSpPr>
        <p:spPr>
          <a:xfrm>
            <a:off x="3255378" y="3992803"/>
            <a:ext cx="146817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Open Sans"/>
                <a:ea typeface="+mn-ea"/>
                <a:cs typeface="+mn-cs"/>
              </a:rPr>
              <a:t>Investigación centrada en el agricultor</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8" name="Rectangle 77">
            <a:extLst>
              <a:ext uri="{FF2B5EF4-FFF2-40B4-BE49-F238E27FC236}">
                <a16:creationId xmlns:a16="http://schemas.microsoft.com/office/drawing/2014/main" id="{4CA16A7E-0356-4162-91DA-8444B9AA52A0}"/>
              </a:ext>
            </a:extLst>
          </p:cNvPr>
          <p:cNvSpPr/>
          <p:nvPr/>
        </p:nvSpPr>
        <p:spPr>
          <a:xfrm>
            <a:off x="7514850" y="3889419"/>
            <a:ext cx="1586865"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Cambio </a:t>
            </a:r>
            <a:r>
              <a:rPr kumimoji="0" lang="es-ES" sz="1600" b="0" i="0" u="none" strike="noStrike" kern="1200" cap="none" spc="0" normalizeH="0" baseline="0" noProof="0" dirty="0">
                <a:ln>
                  <a:noFill/>
                </a:ln>
                <a:solidFill>
                  <a:prstClr val="black"/>
                </a:solidFill>
                <a:effectLst/>
                <a:uLnTx/>
                <a:uFillTx/>
                <a:latin typeface="Open Sans"/>
                <a:ea typeface="+mn-ea"/>
                <a:cs typeface="+mn-cs"/>
              </a:rPr>
              <a:t>institucional y de políticas hacia </a:t>
            </a: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AE</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9" name="Rectangle 78">
            <a:extLst>
              <a:ext uri="{FF2B5EF4-FFF2-40B4-BE49-F238E27FC236}">
                <a16:creationId xmlns:a16="http://schemas.microsoft.com/office/drawing/2014/main" id="{4997BB63-5C15-4541-AEF2-81E7410778E9}"/>
              </a:ext>
            </a:extLst>
          </p:cNvPr>
          <p:cNvSpPr/>
          <p:nvPr/>
        </p:nvSpPr>
        <p:spPr>
          <a:xfrm>
            <a:off x="5545267" y="4947429"/>
            <a:ext cx="128458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Sistemas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alimentarios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mejorados</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428" name="Rectangle 427">
            <a:extLst>
              <a:ext uri="{FF2B5EF4-FFF2-40B4-BE49-F238E27FC236}">
                <a16:creationId xmlns:a16="http://schemas.microsoft.com/office/drawing/2014/main" id="{4825CF33-AF49-44D6-A6BA-D4E9864F2BB4}"/>
              </a:ext>
            </a:extLst>
          </p:cNvPr>
          <p:cNvSpPr/>
          <p:nvPr/>
        </p:nvSpPr>
        <p:spPr>
          <a:xfrm rot="10800000" flipH="1">
            <a:off x="12131042" y="1"/>
            <a:ext cx="60959" cy="6877393"/>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53427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B4A61B4-F665-432A-B049-9F4D90740B6A}"/>
              </a:ext>
            </a:extLst>
          </p:cNvPr>
          <p:cNvGrpSpPr/>
          <p:nvPr/>
        </p:nvGrpSpPr>
        <p:grpSpPr>
          <a:xfrm>
            <a:off x="7179733" y="-524477"/>
            <a:ext cx="8379945" cy="8484845"/>
            <a:chOff x="10203249" y="3899499"/>
            <a:chExt cx="5727696" cy="5806178"/>
          </a:xfrm>
        </p:grpSpPr>
        <p:sp>
          <p:nvSpPr>
            <p:cNvPr id="25" name="Rectangle 24">
              <a:extLst>
                <a:ext uri="{FF2B5EF4-FFF2-40B4-BE49-F238E27FC236}">
                  <a16:creationId xmlns:a16="http://schemas.microsoft.com/office/drawing/2014/main" id="{E785214D-79EB-498D-A5EA-A514F892BC0A}"/>
                </a:ext>
              </a:extLst>
            </p:cNvPr>
            <p:cNvSpPr/>
            <p:nvPr/>
          </p:nvSpPr>
          <p:spPr>
            <a:xfrm rot="2700000">
              <a:off x="10644267" y="4821053"/>
              <a:ext cx="3997517" cy="3963068"/>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panose="020B0606030504020204"/>
                <a:ea typeface="+mn-ea"/>
                <a:cs typeface="+mn-cs"/>
              </a:endParaRPr>
            </a:p>
          </p:txBody>
        </p:sp>
        <p:pic>
          <p:nvPicPr>
            <p:cNvPr id="26" name="Picture 25" descr="A close up of a logo&#10;&#10;Description automatically generated">
              <a:extLst>
                <a:ext uri="{FF2B5EF4-FFF2-40B4-BE49-F238E27FC236}">
                  <a16:creationId xmlns:a16="http://schemas.microsoft.com/office/drawing/2014/main" id="{5AB967D0-1010-44D5-A6E7-B37A2C48E8F7}"/>
                </a:ext>
              </a:extLst>
            </p:cNvPr>
            <p:cNvPicPr>
              <a:picLocks noChangeAspect="1"/>
            </p:cNvPicPr>
            <p:nvPr/>
          </p:nvPicPr>
          <p:blipFill rotWithShape="1">
            <a:blip r:embed="rId3">
              <a:duotone>
                <a:schemeClr val="accent1">
                  <a:shade val="45000"/>
                  <a:satMod val="135000"/>
                </a:schemeClr>
                <a:prstClr val="white"/>
              </a:duotone>
              <a:alphaModFix amt="10000"/>
              <a:extLst/>
            </a:blip>
            <a:srcRect l="9873" t="8332" r="9518" b="9953"/>
            <a:stretch/>
          </p:blipFill>
          <p:spPr>
            <a:xfrm>
              <a:off x="10203249" y="3899499"/>
              <a:ext cx="5727696" cy="5806178"/>
            </a:xfrm>
            <a:prstGeom prst="rect">
              <a:avLst/>
            </a:prstGeom>
          </p:spPr>
        </p:pic>
      </p:grpSp>
      <p:sp>
        <p:nvSpPr>
          <p:cNvPr id="32" name="Title 31">
            <a:extLst>
              <a:ext uri="{FF2B5EF4-FFF2-40B4-BE49-F238E27FC236}">
                <a16:creationId xmlns:a16="http://schemas.microsoft.com/office/drawing/2014/main" id="{CB136F83-1C41-451F-BC0B-2C51727638A8}"/>
              </a:ext>
            </a:extLst>
          </p:cNvPr>
          <p:cNvSpPr>
            <a:spLocks noGrp="1"/>
          </p:cNvSpPr>
          <p:nvPr>
            <p:ph type="title"/>
          </p:nvPr>
        </p:nvSpPr>
        <p:spPr>
          <a:xfrm>
            <a:off x="338668" y="265239"/>
            <a:ext cx="7014633" cy="1038628"/>
          </a:xfrm>
          <a:solidFill>
            <a:srgbClr val="C00000"/>
          </a:solidFill>
        </p:spPr>
        <p:txBody>
          <a:bodyPr anchor="ctr"/>
          <a:lstStyle/>
          <a:p>
            <a:pPr algn="l"/>
            <a:r>
              <a:rPr lang="en-US" sz="3733" b="1" dirty="0">
                <a:solidFill>
                  <a:schemeClr val="bg1"/>
                </a:solidFill>
                <a:latin typeface="Open Sans" panose="020B0606030504020204"/>
              </a:rPr>
              <a:t> </a:t>
            </a:r>
            <a:r>
              <a:rPr lang="en-US" sz="3733" b="1" dirty="0" err="1" smtClean="0">
                <a:solidFill>
                  <a:schemeClr val="bg1"/>
                </a:solidFill>
                <a:latin typeface="Open Sans" panose="020B0606030504020204"/>
              </a:rPr>
              <a:t>Salud</a:t>
            </a:r>
            <a:r>
              <a:rPr lang="en-US" sz="3733" b="1" dirty="0" smtClean="0">
                <a:solidFill>
                  <a:schemeClr val="bg1"/>
                </a:solidFill>
                <a:latin typeface="Open Sans" panose="020B0606030504020204"/>
              </a:rPr>
              <a:t> de </a:t>
            </a:r>
            <a:r>
              <a:rPr lang="en-US" sz="3733" b="1" dirty="0" err="1" smtClean="0">
                <a:solidFill>
                  <a:schemeClr val="bg1"/>
                </a:solidFill>
                <a:latin typeface="Open Sans" panose="020B0606030504020204"/>
              </a:rPr>
              <a:t>los</a:t>
            </a:r>
            <a:r>
              <a:rPr lang="en-US" sz="3733" b="1" dirty="0" smtClean="0">
                <a:solidFill>
                  <a:schemeClr val="bg1"/>
                </a:solidFill>
                <a:latin typeface="Open Sans" panose="020B0606030504020204"/>
              </a:rPr>
              <a:t> </a:t>
            </a:r>
            <a:r>
              <a:rPr lang="en-US" sz="3733" b="1" dirty="0" err="1" smtClean="0">
                <a:solidFill>
                  <a:schemeClr val="bg1"/>
                </a:solidFill>
                <a:latin typeface="Open Sans" panose="020B0606030504020204"/>
              </a:rPr>
              <a:t>Suelos</a:t>
            </a:r>
            <a:endParaRPr lang="en-US" sz="3733" b="1" dirty="0">
              <a:solidFill>
                <a:schemeClr val="bg1"/>
              </a:solidFill>
              <a:latin typeface="Open Sans" panose="020B0606030504020204"/>
            </a:endParaRPr>
          </a:p>
        </p:txBody>
      </p:sp>
      <p:sp>
        <p:nvSpPr>
          <p:cNvPr id="31" name="Subtitle 30">
            <a:extLst>
              <a:ext uri="{FF2B5EF4-FFF2-40B4-BE49-F238E27FC236}">
                <a16:creationId xmlns:a16="http://schemas.microsoft.com/office/drawing/2014/main" id="{850AEFBF-9F6F-4580-B2AD-6DC20D322E06}"/>
              </a:ext>
            </a:extLst>
          </p:cNvPr>
          <p:cNvSpPr>
            <a:spLocks noGrp="1"/>
          </p:cNvSpPr>
          <p:nvPr>
            <p:ph type="subTitle" idx="1"/>
          </p:nvPr>
        </p:nvSpPr>
        <p:spPr>
          <a:xfrm>
            <a:off x="626103" y="1533796"/>
            <a:ext cx="6280723" cy="4918691"/>
          </a:xfrm>
        </p:spPr>
        <p:txBody>
          <a:bodyPr>
            <a:normAutofit/>
          </a:bodyPr>
          <a:lstStyle/>
          <a:p>
            <a:pPr marL="685783" indent="-380990"/>
            <a:r>
              <a:rPr lang="es-ES" altLang="en-US" sz="2400" b="1" dirty="0">
                <a:latin typeface="Arial Unicode MS"/>
              </a:rPr>
              <a:t>kit de herramientas</a:t>
            </a:r>
            <a:r>
              <a:rPr lang="es-ES" altLang="en-US" sz="800" b="1" dirty="0"/>
              <a:t> </a:t>
            </a:r>
            <a:endParaRPr lang="es-ES" altLang="en-US" sz="4800" b="1" dirty="0">
              <a:latin typeface="Arial" panose="020B0604020202020204" pitchFamily="34" charset="0"/>
            </a:endParaRPr>
          </a:p>
          <a:p>
            <a:pPr marL="1295368" lvl="1" indent="-380990">
              <a:lnSpc>
                <a:spcPct val="100000"/>
              </a:lnSpc>
            </a:pPr>
            <a:r>
              <a:rPr lang="en-US" dirty="0" err="1">
                <a:latin typeface="Open Sans" panose="020B0606030504020204"/>
              </a:rPr>
              <a:t>Desde</a:t>
            </a:r>
            <a:r>
              <a:rPr lang="en-US" dirty="0">
                <a:latin typeface="Open Sans" panose="020B0606030504020204"/>
              </a:rPr>
              <a:t> la </a:t>
            </a:r>
            <a:r>
              <a:rPr lang="en-US" dirty="0" err="1">
                <a:latin typeface="Open Sans" panose="020B0606030504020204"/>
              </a:rPr>
              <a:t>creación</a:t>
            </a:r>
            <a:r>
              <a:rPr lang="en-US" dirty="0">
                <a:latin typeface="Open Sans" panose="020B0606030504020204"/>
              </a:rPr>
              <a:t> hasta la </a:t>
            </a:r>
            <a:r>
              <a:rPr lang="en-US" dirty="0" err="1">
                <a:latin typeface="Open Sans" panose="020B0606030504020204"/>
              </a:rPr>
              <a:t>utilización</a:t>
            </a:r>
            <a:r>
              <a:rPr lang="en-US" dirty="0">
                <a:latin typeface="Open Sans" panose="020B0606030504020204"/>
              </a:rPr>
              <a:t> / </a:t>
            </a:r>
            <a:r>
              <a:rPr lang="en-US" dirty="0" err="1">
                <a:latin typeface="Open Sans" panose="020B0606030504020204"/>
              </a:rPr>
              <a:t>escalado</a:t>
            </a:r>
            <a:endParaRPr lang="en-US" dirty="0">
              <a:latin typeface="Open Sans" panose="020B0606030504020204"/>
            </a:endParaRPr>
          </a:p>
          <a:p>
            <a:pPr marL="1295368" lvl="1" indent="-380990"/>
            <a:r>
              <a:rPr lang="en-US" dirty="0" err="1" smtClean="0">
                <a:latin typeface="Open Sans" panose="020B0606030504020204"/>
              </a:rPr>
              <a:t>CdP</a:t>
            </a:r>
            <a:r>
              <a:rPr lang="en-US" dirty="0" smtClean="0">
                <a:latin typeface="Open Sans" panose="020B0606030504020204"/>
              </a:rPr>
              <a:t> del </a:t>
            </a:r>
            <a:r>
              <a:rPr lang="en-US" dirty="0" err="1" smtClean="0">
                <a:latin typeface="Open Sans" panose="020B0606030504020204"/>
              </a:rPr>
              <a:t>suelo</a:t>
            </a:r>
            <a:endParaRPr lang="en-US" dirty="0">
              <a:latin typeface="Open Sans" panose="020B0606030504020204"/>
            </a:endParaRPr>
          </a:p>
          <a:p>
            <a:pPr marL="685783" indent="-380990"/>
            <a:r>
              <a:rPr lang="en-US" dirty="0" err="1"/>
              <a:t>Moviendo</a:t>
            </a:r>
            <a:r>
              <a:rPr lang="en-US" dirty="0"/>
              <a:t> la </a:t>
            </a:r>
            <a:r>
              <a:rPr lang="en-US" dirty="0" err="1"/>
              <a:t>aguja</a:t>
            </a:r>
            <a:r>
              <a:rPr lang="en-US" dirty="0"/>
              <a:t> en </a:t>
            </a:r>
            <a:r>
              <a:rPr lang="en-US" dirty="0" smtClean="0"/>
              <a:t>SOM</a:t>
            </a:r>
          </a:p>
          <a:p>
            <a:pPr marL="1142983" lvl="1" indent="-380990"/>
            <a:r>
              <a:rPr lang="en-US" dirty="0" smtClean="0">
                <a:latin typeface="Open Sans" panose="020B0606030504020204"/>
              </a:rPr>
              <a:t>BBIII</a:t>
            </a:r>
            <a:r>
              <a:rPr lang="en-US" dirty="0">
                <a:latin typeface="Open Sans" panose="020B0606030504020204"/>
              </a:rPr>
              <a:t>:  </a:t>
            </a:r>
            <a:r>
              <a:rPr lang="en-US" dirty="0"/>
              <a:t>¡</a:t>
            </a:r>
            <a:r>
              <a:rPr lang="en-US" dirty="0" err="1"/>
              <a:t>Difícil</a:t>
            </a:r>
            <a:r>
              <a:rPr lang="en-US" dirty="0" smtClean="0"/>
              <a:t>!</a:t>
            </a:r>
          </a:p>
          <a:p>
            <a:pPr marL="1142983" lvl="1" indent="-380990"/>
            <a:r>
              <a:rPr lang="en-US" dirty="0" smtClean="0">
                <a:latin typeface="Open Sans" panose="020B0606030504020204"/>
              </a:rPr>
              <a:t>Mas </a:t>
            </a:r>
            <a:r>
              <a:rPr lang="en-US" dirty="0" err="1" smtClean="0">
                <a:latin typeface="Open Sans" panose="020B0606030504020204"/>
              </a:rPr>
              <a:t>opciones</a:t>
            </a:r>
            <a:endParaRPr lang="en-US" dirty="0">
              <a:latin typeface="Open Sans" panose="020B0606030504020204"/>
            </a:endParaRPr>
          </a:p>
          <a:p>
            <a:pPr lvl="3"/>
            <a:r>
              <a:rPr lang="es-ES" dirty="0" smtClean="0"/>
              <a:t>Compost</a:t>
            </a:r>
          </a:p>
          <a:p>
            <a:pPr lvl="3"/>
            <a:r>
              <a:rPr lang="es-ES" dirty="0" smtClean="0"/>
              <a:t>Legumbres</a:t>
            </a:r>
          </a:p>
          <a:p>
            <a:pPr lvl="3"/>
            <a:r>
              <a:rPr lang="es-ES" dirty="0" smtClean="0"/>
              <a:t>Control </a:t>
            </a:r>
            <a:r>
              <a:rPr lang="es-ES" dirty="0"/>
              <a:t>de la </a:t>
            </a:r>
            <a:r>
              <a:rPr lang="es-ES" dirty="0" smtClean="0"/>
              <a:t>erosión</a:t>
            </a:r>
          </a:p>
          <a:p>
            <a:pPr lvl="3"/>
            <a:r>
              <a:rPr lang="es-ES" dirty="0" smtClean="0"/>
              <a:t>Economía </a:t>
            </a:r>
            <a:r>
              <a:rPr lang="es-ES" dirty="0"/>
              <a:t>circular para residuos </a:t>
            </a:r>
            <a:r>
              <a:rPr lang="es-ES" dirty="0" smtClean="0"/>
              <a:t>orgánicos</a:t>
            </a:r>
          </a:p>
          <a:p>
            <a:pPr lvl="3"/>
            <a:r>
              <a:rPr lang="es-ES" dirty="0" smtClean="0"/>
              <a:t>Bioles</a:t>
            </a:r>
          </a:p>
          <a:p>
            <a:pPr lvl="3"/>
            <a:r>
              <a:rPr lang="es-ES" dirty="0" smtClean="0"/>
              <a:t>Plantas </a:t>
            </a:r>
            <a:r>
              <a:rPr lang="es-ES" dirty="0"/>
              <a:t>perennes</a:t>
            </a:r>
          </a:p>
          <a:p>
            <a:pPr marL="685783" indent="-380990"/>
            <a:endParaRPr lang="en-US" sz="2400" dirty="0">
              <a:latin typeface="Open Sans" panose="020B0606030504020204"/>
            </a:endParaRPr>
          </a:p>
          <a:p>
            <a:pPr marL="685783" indent="-380990"/>
            <a:endParaRPr lang="en-US" sz="2400" dirty="0">
              <a:latin typeface="Open Sans" panose="020B0606030504020204"/>
            </a:endParaRPr>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097532" y="2278468"/>
            <a:ext cx="6659409" cy="2380235"/>
          </a:xfrm>
          <a:prstGeom prst="rect">
            <a:avLst/>
          </a:prstGeom>
        </p:spPr>
      </p:pic>
      <p:sp>
        <p:nvSpPr>
          <p:cNvPr id="8" name="TextBox 7"/>
          <p:cNvSpPr txBox="1"/>
          <p:nvPr/>
        </p:nvSpPr>
        <p:spPr>
          <a:xfrm rot="16200000">
            <a:off x="10647749" y="5207487"/>
            <a:ext cx="18833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Nematode assay,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Vanek and Medvecky</a:t>
            </a:r>
          </a:p>
        </p:txBody>
      </p:sp>
    </p:spTree>
    <p:extLst>
      <p:ext uri="{BB962C8B-B14F-4D97-AF65-F5344CB8AC3E}">
        <p14:creationId xmlns:p14="http://schemas.microsoft.com/office/powerpoint/2010/main" val="393547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1635" y="1814101"/>
            <a:ext cx="5912839" cy="2237945"/>
          </a:xfrm>
        </p:spPr>
        <p:txBody>
          <a:bodyPr>
            <a:normAutofit fontScale="62500" lnSpcReduction="20000"/>
          </a:bodyPr>
          <a:lstStyle/>
          <a:p>
            <a:pPr algn="l">
              <a:buFont typeface="Arial" panose="020B0604020202020204" pitchFamily="34" charset="0"/>
              <a:buChar char="•"/>
            </a:pPr>
            <a:r>
              <a:rPr lang="en-US" sz="2400" dirty="0">
                <a:latin typeface="Open Sans" panose="020B0606030504020204"/>
              </a:rPr>
              <a:t>Compost – </a:t>
            </a:r>
            <a:r>
              <a:rPr lang="en-US" sz="2400" dirty="0" err="1" smtClean="0">
                <a:latin typeface="Open Sans" panose="020B0606030504020204"/>
              </a:rPr>
              <a:t>todas</a:t>
            </a:r>
            <a:r>
              <a:rPr lang="en-US" sz="2400" dirty="0" smtClean="0">
                <a:latin typeface="Open Sans" panose="020B0606030504020204"/>
              </a:rPr>
              <a:t> las </a:t>
            </a:r>
            <a:r>
              <a:rPr lang="en-US" sz="2400" dirty="0" err="1" smtClean="0">
                <a:latin typeface="Open Sans" panose="020B0606030504020204"/>
              </a:rPr>
              <a:t>regiones</a:t>
            </a:r>
            <a:endParaRPr lang="en-US" sz="2400" dirty="0">
              <a:latin typeface="Open Sans" panose="020B0606030504020204"/>
            </a:endParaRPr>
          </a:p>
          <a:p>
            <a:pPr algn="l">
              <a:buFont typeface="Arial" panose="020B0604020202020204" pitchFamily="34" charset="0"/>
              <a:buChar char="•"/>
            </a:pPr>
            <a:r>
              <a:rPr lang="en-US" sz="2400" dirty="0">
                <a:latin typeface="Open Sans" panose="020B0606030504020204"/>
              </a:rPr>
              <a:t>Bioles – Andes </a:t>
            </a:r>
          </a:p>
          <a:p>
            <a:r>
              <a:rPr lang="es-ES" dirty="0" err="1"/>
              <a:t>Oga</a:t>
            </a:r>
            <a:r>
              <a:rPr lang="es-ES" dirty="0"/>
              <a:t> y economía circular para residuos orgánicos </a:t>
            </a:r>
            <a:r>
              <a:rPr lang="es-ES" dirty="0" smtClean="0"/>
              <a:t>– </a:t>
            </a:r>
            <a:r>
              <a:rPr lang="es-ES" dirty="0" err="1" smtClean="0"/>
              <a:t>Waf</a:t>
            </a:r>
            <a:endParaRPr lang="es-ES" dirty="0" smtClean="0"/>
          </a:p>
          <a:p>
            <a:r>
              <a:rPr lang="es-ES" dirty="0" smtClean="0"/>
              <a:t>Control </a:t>
            </a:r>
            <a:r>
              <a:rPr lang="es-ES" dirty="0"/>
              <a:t>biológico </a:t>
            </a:r>
            <a:r>
              <a:rPr lang="es-ES" dirty="0" smtClean="0"/>
              <a:t>– </a:t>
            </a:r>
            <a:r>
              <a:rPr lang="es-ES" dirty="0" err="1" smtClean="0"/>
              <a:t>Waf</a:t>
            </a:r>
            <a:endParaRPr lang="es-ES" dirty="0" smtClean="0"/>
          </a:p>
          <a:p>
            <a:r>
              <a:rPr lang="es-ES" dirty="0" err="1" smtClean="0"/>
              <a:t>Biopesticidas</a:t>
            </a:r>
            <a:r>
              <a:rPr lang="es-ES" dirty="0" smtClean="0"/>
              <a:t> </a:t>
            </a:r>
            <a:r>
              <a:rPr lang="es-ES" dirty="0"/>
              <a:t>- ESAf y </a:t>
            </a:r>
            <a:r>
              <a:rPr lang="es-ES" dirty="0" err="1" smtClean="0"/>
              <a:t>Waf</a:t>
            </a:r>
            <a:endParaRPr lang="es-ES" dirty="0" smtClean="0"/>
          </a:p>
          <a:p>
            <a:r>
              <a:rPr lang="es-ES" dirty="0" smtClean="0"/>
              <a:t>Opciones </a:t>
            </a:r>
            <a:r>
              <a:rPr lang="es-ES" dirty="0"/>
              <a:t>de almacenamiento </a:t>
            </a:r>
            <a:r>
              <a:rPr lang="es-ES" dirty="0" err="1"/>
              <a:t>poscosecha</a:t>
            </a:r>
            <a:r>
              <a:rPr lang="es-ES" dirty="0"/>
              <a:t> - ESAf</a:t>
            </a:r>
          </a:p>
          <a:p>
            <a:pPr algn="l">
              <a:buFont typeface="Arial" panose="020B0604020202020204" pitchFamily="34" charset="0"/>
              <a:buChar char="•"/>
            </a:pPr>
            <a:endParaRPr lang="en-US" sz="2400" dirty="0">
              <a:latin typeface="Open Sans" panose="020B0606030504020204"/>
            </a:endParaRPr>
          </a:p>
        </p:txBody>
      </p:sp>
      <p:sp>
        <p:nvSpPr>
          <p:cNvPr id="8" name="Title 31">
            <a:extLst>
              <a:ext uri="{FF2B5EF4-FFF2-40B4-BE49-F238E27FC236}">
                <a16:creationId xmlns:a16="http://schemas.microsoft.com/office/drawing/2014/main" id="{1BB449E5-5768-4021-88C3-E5E87997F8F5}"/>
              </a:ext>
            </a:extLst>
          </p:cNvPr>
          <p:cNvSpPr txBox="1">
            <a:spLocks/>
          </p:cNvSpPr>
          <p:nvPr/>
        </p:nvSpPr>
        <p:spPr>
          <a:xfrm>
            <a:off x="1081637" y="587251"/>
            <a:ext cx="5722819" cy="1038628"/>
          </a:xfrm>
          <a:prstGeom prst="rect">
            <a:avLst/>
          </a:prstGeom>
          <a:solidFill>
            <a:srgbClr val="C00000"/>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1pPr>
            <a:lvl2pPr marR="0" lvl="1"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2pPr>
            <a:lvl3pPr marR="0" lvl="2"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3pPr>
            <a:lvl4pPr marR="0" lvl="3"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4pPr>
            <a:lvl5pPr marR="0" lvl="4"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5pPr>
            <a:lvl6pPr marR="0" lvl="5"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6pPr>
            <a:lvl7pPr marR="0" lvl="6"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7pPr>
            <a:lvl8pPr marR="0" lvl="7"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8pPr>
            <a:lvl9pPr marR="0" lvl="8" algn="ctr" rtl="0">
              <a:lnSpc>
                <a:spcPct val="100000"/>
              </a:lnSpc>
              <a:spcBef>
                <a:spcPts val="0"/>
              </a:spcBef>
              <a:spcAft>
                <a:spcPts val="0"/>
              </a:spcAft>
              <a:buClr>
                <a:srgbClr val="C6D9BB"/>
              </a:buClr>
              <a:buSzPts val="3300"/>
              <a:buFont typeface="Chau Philomene One"/>
              <a:buNone/>
              <a:defRPr sz="3300" b="0" i="0" u="none" strike="noStrike" cap="none">
                <a:solidFill>
                  <a:srgbClr val="C6D9BB"/>
                </a:solidFill>
                <a:latin typeface="Chau Philomene One"/>
                <a:ea typeface="Chau Philomene One"/>
                <a:cs typeface="Chau Philomene One"/>
                <a:sym typeface="Chau Philomene One"/>
              </a:defRPr>
            </a:lvl9pPr>
          </a:lstStyle>
          <a:p>
            <a:pPr marL="0" marR="0" lvl="0" indent="0" algn="ctr" defTabSz="914400" rtl="0" eaLnBrk="1" fontAlgn="auto" latinLnBrk="0" hangingPunct="1">
              <a:lnSpc>
                <a:spcPct val="100000"/>
              </a:lnSpc>
              <a:spcBef>
                <a:spcPts val="0"/>
              </a:spcBef>
              <a:spcAft>
                <a:spcPts val="0"/>
              </a:spcAft>
              <a:buClr>
                <a:srgbClr val="C6D9BB"/>
              </a:buClr>
              <a:buSzPts val="3300"/>
              <a:buFont typeface="Chau Philomene One"/>
              <a:buNone/>
              <a:tabLst/>
              <a:defRPr/>
            </a:pPr>
            <a:r>
              <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rPr>
              <a:t> </a:t>
            </a:r>
            <a:r>
              <a:rPr kumimoji="0" lang="en-US" sz="3733" b="1" i="0" u="none" strike="noStrike" kern="1200" cap="none" spc="0" normalizeH="0" baseline="0" noProof="0" dirty="0" err="1" smtClean="0">
                <a:ln>
                  <a:noFill/>
                </a:ln>
                <a:solidFill>
                  <a:prstClr val="white"/>
                </a:solidFill>
                <a:effectLst/>
                <a:uLnTx/>
                <a:uFillTx/>
                <a:latin typeface="Open Sans" panose="020B0606030504020204"/>
                <a:sym typeface="Chau Philomene One"/>
              </a:rPr>
              <a:t>Bioinsumos</a:t>
            </a:r>
            <a:r>
              <a:rPr kumimoji="0" lang="en-US" sz="3733" b="1" i="0" u="none" strike="noStrike" kern="1200" cap="none" spc="0" normalizeH="0" baseline="0" noProof="0" dirty="0">
                <a:ln>
                  <a:noFill/>
                </a:ln>
                <a:solidFill>
                  <a:prstClr val="white"/>
                </a:solidFill>
                <a:effectLst/>
                <a:uLnTx/>
                <a:uFillTx/>
                <a:latin typeface="Open Sans" panose="020B0606030504020204"/>
                <a:sym typeface="Chau Philomene One"/>
              </a:rPr>
              <a:t>	</a:t>
            </a:r>
          </a:p>
        </p:txBody>
      </p:sp>
      <p:sp>
        <p:nvSpPr>
          <p:cNvPr id="11" name="Rectangle 10">
            <a:extLst>
              <a:ext uri="{FF2B5EF4-FFF2-40B4-BE49-F238E27FC236}">
                <a16:creationId xmlns:a16="http://schemas.microsoft.com/office/drawing/2014/main" id="{9E28ADAE-B10E-4A84-95BA-6C715AF0B263}"/>
              </a:ext>
            </a:extLst>
          </p:cNvPr>
          <p:cNvSpPr/>
          <p:nvPr/>
        </p:nvSpPr>
        <p:spPr>
          <a:xfrm>
            <a:off x="1081636" y="587250"/>
            <a:ext cx="5722819" cy="359104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0" name="Picture 9"/>
          <p:cNvPicPr>
            <a:picLocks noChangeAspect="1"/>
          </p:cNvPicPr>
          <p:nvPr/>
        </p:nvPicPr>
        <p:blipFill rotWithShape="1">
          <a:blip r:embed="rId3"/>
          <a:srcRect b="1476"/>
          <a:stretch/>
        </p:blipFill>
        <p:spPr>
          <a:xfrm>
            <a:off x="2096906" y="4568664"/>
            <a:ext cx="3692277" cy="199950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grpSp>
        <p:nvGrpSpPr>
          <p:cNvPr id="12" name="Group 11"/>
          <p:cNvGrpSpPr/>
          <p:nvPr/>
        </p:nvGrpSpPr>
        <p:grpSpPr>
          <a:xfrm>
            <a:off x="7203085" y="260714"/>
            <a:ext cx="3894195" cy="3917585"/>
            <a:chOff x="6740288" y="1871936"/>
            <a:chExt cx="4400433" cy="4250826"/>
          </a:xfrm>
        </p:grpSpPr>
        <p:pic>
          <p:nvPicPr>
            <p:cNvPr id="13" name="Picture 1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390" y="2117470"/>
              <a:ext cx="4305331" cy="4005292"/>
            </a:xfrm>
            <a:prstGeom prst="rect">
              <a:avLst/>
            </a:prstGeom>
          </p:spPr>
        </p:pic>
        <p:pic>
          <p:nvPicPr>
            <p:cNvPr id="14" name="Picture 13"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0288" y="1871936"/>
              <a:ext cx="2815947" cy="812785"/>
            </a:xfrm>
            <a:prstGeom prst="rect">
              <a:avLst/>
            </a:prstGeom>
          </p:spPr>
        </p:pic>
      </p:grpSp>
      <p:pic>
        <p:nvPicPr>
          <p:cNvPr id="2" name="Picture 1"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4871" y="4416719"/>
            <a:ext cx="3834315" cy="2303398"/>
          </a:xfrm>
          <a:prstGeom prst="rect">
            <a:avLst/>
          </a:prstGeom>
        </p:spPr>
      </p:pic>
    </p:spTree>
    <p:extLst>
      <p:ext uri="{BB962C8B-B14F-4D97-AF65-F5344CB8AC3E}">
        <p14:creationId xmlns:p14="http://schemas.microsoft.com/office/powerpoint/2010/main" val="36686819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icture 426" descr="A close up of a logo&#10;&#10;Description automatically generated">
            <a:extLst>
              <a:ext uri="{FF2B5EF4-FFF2-40B4-BE49-F238E27FC236}">
                <a16:creationId xmlns:a16="http://schemas.microsoft.com/office/drawing/2014/main" id="{00C3DB32-4290-4CB7-BA19-23CB788E58D9}"/>
              </a:ext>
            </a:extLst>
          </p:cNvPr>
          <p:cNvPicPr>
            <a:picLocks noChangeAspect="1"/>
          </p:cNvPicPr>
          <p:nvPr/>
        </p:nvPicPr>
        <p:blipFill rotWithShape="1">
          <a:blip r:embed="rId3">
            <a:lum bright="70000" contrast="-70000"/>
            <a:alphaModFix amt="35000"/>
            <a:extLst/>
          </a:blip>
          <a:srcRect l="9874" t="8332" r="-14135" b="9953"/>
          <a:stretch/>
        </p:blipFill>
        <p:spPr>
          <a:xfrm>
            <a:off x="3495345" y="758796"/>
            <a:ext cx="6865865" cy="5381096"/>
          </a:xfrm>
          <a:prstGeom prst="rect">
            <a:avLst/>
          </a:prstGeom>
        </p:spPr>
      </p:pic>
      <p:sp>
        <p:nvSpPr>
          <p:cNvPr id="72" name="TextBox 71">
            <a:extLst>
              <a:ext uri="{FF2B5EF4-FFF2-40B4-BE49-F238E27FC236}">
                <a16:creationId xmlns:a16="http://schemas.microsoft.com/office/drawing/2014/main" id="{6346A3D1-774F-445A-8017-9A227437CACB}"/>
              </a:ext>
            </a:extLst>
          </p:cNvPr>
          <p:cNvSpPr txBox="1"/>
          <p:nvPr/>
        </p:nvSpPr>
        <p:spPr>
          <a:xfrm>
            <a:off x="2170625" y="383456"/>
            <a:ext cx="7982556" cy="3257669"/>
          </a:xfrm>
          <a:prstGeom prst="rect">
            <a:avLst/>
          </a:prstGeom>
          <a:noFill/>
        </p:spPr>
        <p:txBody>
          <a:bodyPr wrap="square" rtlCol="0">
            <a:prstTxWarp prst="textArchUp">
              <a:avLst>
                <a:gd name="adj" fmla="val 12356851"/>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AE Movilización del conocimiento: </a:t>
            </a:r>
            <a:r>
              <a:rPr kumimoji="0" lang="es-E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co</a:t>
            </a: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-creación y uso</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73" name="TextBox 72">
            <a:extLst>
              <a:ext uri="{FF2B5EF4-FFF2-40B4-BE49-F238E27FC236}">
                <a16:creationId xmlns:a16="http://schemas.microsoft.com/office/drawing/2014/main" id="{E065C2C8-DB67-48BB-BFD8-EAB3D6DEB38C}"/>
              </a:ext>
            </a:extLst>
          </p:cNvPr>
          <p:cNvSpPr txBox="1"/>
          <p:nvPr/>
        </p:nvSpPr>
        <p:spPr>
          <a:xfrm>
            <a:off x="2357349" y="3247111"/>
            <a:ext cx="7982556" cy="3257669"/>
          </a:xfrm>
          <a:prstGeom prst="rect">
            <a:avLst/>
          </a:prstGeom>
          <a:noFill/>
        </p:spPr>
        <p:txBody>
          <a:bodyPr wrap="square" rtlCol="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Movilización</a:t>
            </a:r>
            <a:r>
              <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 Social e </a:t>
            </a: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Institucional</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59" name="Teardrop 58">
            <a:extLst>
              <a:ext uri="{FF2B5EF4-FFF2-40B4-BE49-F238E27FC236}">
                <a16:creationId xmlns:a16="http://schemas.microsoft.com/office/drawing/2014/main" id="{16EC1016-CE58-4E1D-B2B9-04EB31D80FA0}"/>
              </a:ext>
            </a:extLst>
          </p:cNvPr>
          <p:cNvSpPr/>
          <p:nvPr/>
        </p:nvSpPr>
        <p:spPr>
          <a:xfrm rot="777384">
            <a:off x="3239822" y="363469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0" name="Teardrop 59">
            <a:extLst>
              <a:ext uri="{FF2B5EF4-FFF2-40B4-BE49-F238E27FC236}">
                <a16:creationId xmlns:a16="http://schemas.microsoft.com/office/drawing/2014/main" id="{D6F16896-5D13-4391-AFA3-1DBE8467A3BC}"/>
              </a:ext>
            </a:extLst>
          </p:cNvPr>
          <p:cNvSpPr/>
          <p:nvPr/>
        </p:nvSpPr>
        <p:spPr>
          <a:xfrm rot="18900000">
            <a:off x="5412261" y="46620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2" name="Teardrop 61">
            <a:extLst>
              <a:ext uri="{FF2B5EF4-FFF2-40B4-BE49-F238E27FC236}">
                <a16:creationId xmlns:a16="http://schemas.microsoft.com/office/drawing/2014/main" id="{372CB1DD-8C0C-42FC-82C2-E68A8BF179F0}"/>
              </a:ext>
            </a:extLst>
          </p:cNvPr>
          <p:cNvSpPr/>
          <p:nvPr/>
        </p:nvSpPr>
        <p:spPr>
          <a:xfrm rot="20822616" flipH="1">
            <a:off x="7584698" y="36828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3" name="Oval 62">
            <a:extLst>
              <a:ext uri="{FF2B5EF4-FFF2-40B4-BE49-F238E27FC236}">
                <a16:creationId xmlns:a16="http://schemas.microsoft.com/office/drawing/2014/main" id="{FD188E59-CB61-49BB-9DAE-F1F3E28702E9}"/>
              </a:ext>
            </a:extLst>
          </p:cNvPr>
          <p:cNvSpPr/>
          <p:nvPr/>
        </p:nvSpPr>
        <p:spPr>
          <a:xfrm>
            <a:off x="3298859" y="3713780"/>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4" name="Oval 63">
            <a:extLst>
              <a:ext uri="{FF2B5EF4-FFF2-40B4-BE49-F238E27FC236}">
                <a16:creationId xmlns:a16="http://schemas.microsoft.com/office/drawing/2014/main" id="{6783DF64-F2A7-4BA2-BAD3-54BBF03A091A}"/>
              </a:ext>
            </a:extLst>
          </p:cNvPr>
          <p:cNvSpPr/>
          <p:nvPr/>
        </p:nvSpPr>
        <p:spPr>
          <a:xfrm>
            <a:off x="5455601" y="4721066"/>
            <a:ext cx="1381211" cy="1381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Open Sans"/>
              <a:ea typeface="+mn-ea"/>
              <a:cs typeface="+mn-cs"/>
            </a:endParaRPr>
          </a:p>
        </p:txBody>
      </p:sp>
      <p:sp>
        <p:nvSpPr>
          <p:cNvPr id="65" name="Oval 64">
            <a:extLst>
              <a:ext uri="{FF2B5EF4-FFF2-40B4-BE49-F238E27FC236}">
                <a16:creationId xmlns:a16="http://schemas.microsoft.com/office/drawing/2014/main" id="{8D2198FD-137C-44A8-A2AC-C4017D46F65B}"/>
              </a:ext>
            </a:extLst>
          </p:cNvPr>
          <p:cNvSpPr/>
          <p:nvPr/>
        </p:nvSpPr>
        <p:spPr>
          <a:xfrm>
            <a:off x="7643735" y="3741865"/>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6" name="Teardrop 65">
            <a:extLst>
              <a:ext uri="{FF2B5EF4-FFF2-40B4-BE49-F238E27FC236}">
                <a16:creationId xmlns:a16="http://schemas.microsoft.com/office/drawing/2014/main" id="{9C4ABCB8-074E-4747-82D3-4B12EE4FB737}"/>
              </a:ext>
            </a:extLst>
          </p:cNvPr>
          <p:cNvSpPr/>
          <p:nvPr/>
        </p:nvSpPr>
        <p:spPr>
          <a:xfrm rot="20822616" flipV="1">
            <a:off x="3239822" y="1627758"/>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7" name="Teardrop 66">
            <a:extLst>
              <a:ext uri="{FF2B5EF4-FFF2-40B4-BE49-F238E27FC236}">
                <a16:creationId xmlns:a16="http://schemas.microsoft.com/office/drawing/2014/main" id="{5BAF32BB-90DD-4486-A671-0730089C8009}"/>
              </a:ext>
            </a:extLst>
          </p:cNvPr>
          <p:cNvSpPr/>
          <p:nvPr/>
        </p:nvSpPr>
        <p:spPr>
          <a:xfrm rot="2700000" flipV="1">
            <a:off x="5412261" y="689550"/>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8" name="Teardrop 67">
            <a:extLst>
              <a:ext uri="{FF2B5EF4-FFF2-40B4-BE49-F238E27FC236}">
                <a16:creationId xmlns:a16="http://schemas.microsoft.com/office/drawing/2014/main" id="{62F1FB5D-BB25-4EF7-BBF6-6428FFE5E0CD}"/>
              </a:ext>
            </a:extLst>
          </p:cNvPr>
          <p:cNvSpPr/>
          <p:nvPr/>
        </p:nvSpPr>
        <p:spPr>
          <a:xfrm rot="777384" flipH="1" flipV="1">
            <a:off x="7584698" y="1675887"/>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9" name="Oval 68">
            <a:extLst>
              <a:ext uri="{FF2B5EF4-FFF2-40B4-BE49-F238E27FC236}">
                <a16:creationId xmlns:a16="http://schemas.microsoft.com/office/drawing/2014/main" id="{ED786075-B9E3-4DC3-A1F9-779BF38F77A0}"/>
              </a:ext>
            </a:extLst>
          </p:cNvPr>
          <p:cNvSpPr/>
          <p:nvPr/>
        </p:nvSpPr>
        <p:spPr>
          <a:xfrm flipV="1">
            <a:off x="3298859" y="1706839"/>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70" name="Oval 69">
            <a:extLst>
              <a:ext uri="{FF2B5EF4-FFF2-40B4-BE49-F238E27FC236}">
                <a16:creationId xmlns:a16="http://schemas.microsoft.com/office/drawing/2014/main" id="{EF99A0DF-961D-4D13-909E-F90B8C6439A3}"/>
              </a:ext>
            </a:extLst>
          </p:cNvPr>
          <p:cNvSpPr/>
          <p:nvPr/>
        </p:nvSpPr>
        <p:spPr>
          <a:xfrm flipV="1">
            <a:off x="5473648" y="748587"/>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1" name="Oval 70">
            <a:extLst>
              <a:ext uri="{FF2B5EF4-FFF2-40B4-BE49-F238E27FC236}">
                <a16:creationId xmlns:a16="http://schemas.microsoft.com/office/drawing/2014/main" id="{618672AC-6334-4CE0-860F-F9D83A97F9B0}"/>
              </a:ext>
            </a:extLst>
          </p:cNvPr>
          <p:cNvSpPr/>
          <p:nvPr/>
        </p:nvSpPr>
        <p:spPr>
          <a:xfrm flipV="1">
            <a:off x="7643735" y="1734924"/>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4" name="Rectangle 73">
            <a:extLst>
              <a:ext uri="{FF2B5EF4-FFF2-40B4-BE49-F238E27FC236}">
                <a16:creationId xmlns:a16="http://schemas.microsoft.com/office/drawing/2014/main" id="{75EB4075-4D38-46D4-9D1D-7AB3171C4EB8}"/>
              </a:ext>
            </a:extLst>
          </p:cNvPr>
          <p:cNvSpPr/>
          <p:nvPr/>
        </p:nvSpPr>
        <p:spPr>
          <a:xfrm>
            <a:off x="2802157" y="2075385"/>
            <a:ext cx="237461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Agrobio</a:t>
            </a:r>
            <a:r>
              <a:rPr kumimoji="0" lang="en-US" sz="1600" b="0" i="0" u="none" strike="noStrike" kern="1200" cap="none" spc="0" normalizeH="0" baseline="0" noProof="0" dirty="0">
                <a:ln>
                  <a:noFill/>
                </a:ln>
                <a:solidFill>
                  <a:prstClr val="black"/>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smtClean="0">
                <a:ln>
                  <a:noFill/>
                </a:ln>
                <a:solidFill>
                  <a:prstClr val="black"/>
                </a:solidFill>
                <a:effectLst/>
                <a:uLnTx/>
                <a:uFillTx/>
                <a:latin typeface="Open Sans"/>
                <a:ea typeface="+mn-ea"/>
                <a:cs typeface="+mn-cs"/>
              </a:rPr>
              <a:t>diversidad</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5" name="Rectangle 74">
            <a:extLst>
              <a:ext uri="{FF2B5EF4-FFF2-40B4-BE49-F238E27FC236}">
                <a16:creationId xmlns:a16="http://schemas.microsoft.com/office/drawing/2014/main" id="{75428C02-B2CC-42C8-AEE9-F8D1B3E1967C}"/>
              </a:ext>
            </a:extLst>
          </p:cNvPr>
          <p:cNvSpPr/>
          <p:nvPr/>
        </p:nvSpPr>
        <p:spPr>
          <a:xfrm>
            <a:off x="5308277" y="979149"/>
            <a:ext cx="1707253"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Open Sans"/>
                <a:ea typeface="+mn-ea"/>
                <a:cs typeface="+mn-cs"/>
              </a:rPr>
              <a:t>MIP</a:t>
            </a:r>
            <a:endParaRPr kumimoji="0" lang="en-US" sz="1200" b="1"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smtClean="0">
                <a:ln>
                  <a:noFill/>
                </a:ln>
                <a:solidFill>
                  <a:prstClr val="black"/>
                </a:solidFill>
                <a:effectLst/>
                <a:uLnTx/>
                <a:uFillTx/>
                <a:latin typeface="Open Sans"/>
                <a:ea typeface="+mn-ea"/>
                <a:cs typeface="+mn-cs"/>
              </a:rPr>
              <a:t>Manejo</a:t>
            </a: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ecológico</a:t>
            </a:r>
            <a:r>
              <a:rPr kumimoji="0" lang="en-US" sz="1200" b="0" i="0" u="none" strike="noStrike" kern="1200" cap="none" spc="0" normalizeH="0" baseline="0" noProof="0" dirty="0">
                <a:ln>
                  <a:noFill/>
                </a:ln>
                <a:solidFill>
                  <a:prstClr val="black"/>
                </a:solidFill>
                <a:effectLst/>
                <a:uLnTx/>
                <a:uFillTx/>
                <a:latin typeface="Open Sans"/>
                <a:ea typeface="+mn-ea"/>
                <a:cs typeface="+mn-cs"/>
              </a:rPr>
              <a:t> </a:t>
            </a:r>
            <a:endParaRPr kumimoji="0" lang="en-US" sz="1200" b="0"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de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plagas</a:t>
            </a:r>
            <a:r>
              <a:rPr kumimoji="0" lang="en-US" sz="1200" b="0" i="0" u="none" strike="noStrike" kern="1200" cap="none" spc="0" normalizeH="0" baseline="0" noProof="0" dirty="0">
                <a:ln>
                  <a:noFill/>
                </a:ln>
                <a:solidFill>
                  <a:prstClr val="black"/>
                </a:solidFill>
                <a:effectLst/>
                <a:uLnTx/>
                <a:uFillTx/>
                <a:latin typeface="Open Sans"/>
                <a:ea typeface="+mn-ea"/>
                <a:cs typeface="+mn-cs"/>
              </a:rPr>
              <a:t> /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enfermedades</a:t>
            </a:r>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6" name="Rectangle 75">
            <a:extLst>
              <a:ext uri="{FF2B5EF4-FFF2-40B4-BE49-F238E27FC236}">
                <a16:creationId xmlns:a16="http://schemas.microsoft.com/office/drawing/2014/main" id="{A6B9795C-5A6C-470A-9E31-B3E62099810C}"/>
              </a:ext>
            </a:extLst>
          </p:cNvPr>
          <p:cNvSpPr/>
          <p:nvPr/>
        </p:nvSpPr>
        <p:spPr>
          <a:xfrm>
            <a:off x="7840571" y="2014107"/>
            <a:ext cx="93542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Open Sans"/>
                <a:ea typeface="+mn-ea"/>
                <a:cs typeface="+mn-cs"/>
              </a:rPr>
              <a:t>Salud</a:t>
            </a:r>
            <a:r>
              <a:rPr kumimoji="0" lang="en-US" sz="1600" b="1" i="0" u="none" strike="noStrike" kern="1200" cap="none" spc="0" normalizeH="0" baseline="0" noProof="0" dirty="0">
                <a:ln>
                  <a:noFill/>
                </a:ln>
                <a:solidFill>
                  <a:prstClr val="black"/>
                </a:solidFill>
                <a:effectLst/>
                <a:uLnTx/>
                <a:uFillTx/>
                <a:latin typeface="Open Sans"/>
                <a:ea typeface="+mn-ea"/>
                <a:cs typeface="+mn-cs"/>
              </a:rPr>
              <a:t> del </a:t>
            </a:r>
            <a:r>
              <a:rPr kumimoji="0" lang="en-US" sz="1600" b="1" i="0" u="none" strike="noStrike" kern="1200" cap="none" spc="0" normalizeH="0" baseline="0" noProof="0" dirty="0" err="1">
                <a:ln>
                  <a:noFill/>
                </a:ln>
                <a:solidFill>
                  <a:prstClr val="black"/>
                </a:solidFill>
                <a:effectLst/>
                <a:uLnTx/>
                <a:uFillTx/>
                <a:latin typeface="Open Sans"/>
                <a:ea typeface="+mn-ea"/>
                <a:cs typeface="+mn-cs"/>
              </a:rPr>
              <a:t>suelo</a:t>
            </a:r>
            <a:endParaRPr kumimoji="0" lang="en-US" sz="1600" b="1" i="0" u="none" strike="noStrike" kern="1200" cap="none" spc="0" normalizeH="0" baseline="0" noProof="0" dirty="0">
              <a:ln>
                <a:noFill/>
              </a:ln>
              <a:solidFill>
                <a:prstClr val="black"/>
              </a:solidFill>
              <a:effectLst/>
              <a:uLnTx/>
              <a:uFillTx/>
              <a:latin typeface="Open Sans"/>
              <a:ea typeface="+mn-ea"/>
              <a:cs typeface="+mn-cs"/>
            </a:endParaRPr>
          </a:p>
        </p:txBody>
      </p:sp>
      <p:sp>
        <p:nvSpPr>
          <p:cNvPr id="77" name="Rectangle 76">
            <a:extLst>
              <a:ext uri="{FF2B5EF4-FFF2-40B4-BE49-F238E27FC236}">
                <a16:creationId xmlns:a16="http://schemas.microsoft.com/office/drawing/2014/main" id="{E118EC86-5CA3-4103-99A4-2A291BF2FC06}"/>
              </a:ext>
            </a:extLst>
          </p:cNvPr>
          <p:cNvSpPr/>
          <p:nvPr/>
        </p:nvSpPr>
        <p:spPr>
          <a:xfrm>
            <a:off x="3255378" y="3992803"/>
            <a:ext cx="146817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Open Sans"/>
                <a:ea typeface="+mn-ea"/>
                <a:cs typeface="+mn-cs"/>
              </a:rPr>
              <a:t>Investigación centrada en el agricultor</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8" name="Rectangle 77">
            <a:extLst>
              <a:ext uri="{FF2B5EF4-FFF2-40B4-BE49-F238E27FC236}">
                <a16:creationId xmlns:a16="http://schemas.microsoft.com/office/drawing/2014/main" id="{4CA16A7E-0356-4162-91DA-8444B9AA52A0}"/>
              </a:ext>
            </a:extLst>
          </p:cNvPr>
          <p:cNvSpPr/>
          <p:nvPr/>
        </p:nvSpPr>
        <p:spPr>
          <a:xfrm>
            <a:off x="7514850" y="3889419"/>
            <a:ext cx="1586865"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Cambio </a:t>
            </a:r>
            <a:r>
              <a:rPr kumimoji="0" lang="es-ES" sz="1600" b="0" i="0" u="none" strike="noStrike" kern="1200" cap="none" spc="0" normalizeH="0" baseline="0" noProof="0" dirty="0">
                <a:ln>
                  <a:noFill/>
                </a:ln>
                <a:solidFill>
                  <a:prstClr val="black"/>
                </a:solidFill>
                <a:effectLst/>
                <a:uLnTx/>
                <a:uFillTx/>
                <a:latin typeface="Open Sans"/>
                <a:ea typeface="+mn-ea"/>
                <a:cs typeface="+mn-cs"/>
              </a:rPr>
              <a:t>institucional y de políticas hacia </a:t>
            </a: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AE</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9" name="Rectangle 78">
            <a:extLst>
              <a:ext uri="{FF2B5EF4-FFF2-40B4-BE49-F238E27FC236}">
                <a16:creationId xmlns:a16="http://schemas.microsoft.com/office/drawing/2014/main" id="{4997BB63-5C15-4541-AEF2-81E7410778E9}"/>
              </a:ext>
            </a:extLst>
          </p:cNvPr>
          <p:cNvSpPr/>
          <p:nvPr/>
        </p:nvSpPr>
        <p:spPr>
          <a:xfrm>
            <a:off x="5545267" y="4947429"/>
            <a:ext cx="128458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Sistemas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alimentarios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mejorados</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428" name="Rectangle 427">
            <a:extLst>
              <a:ext uri="{FF2B5EF4-FFF2-40B4-BE49-F238E27FC236}">
                <a16:creationId xmlns:a16="http://schemas.microsoft.com/office/drawing/2014/main" id="{4825CF33-AF49-44D6-A6BA-D4E9864F2BB4}"/>
              </a:ext>
            </a:extLst>
          </p:cNvPr>
          <p:cNvSpPr/>
          <p:nvPr/>
        </p:nvSpPr>
        <p:spPr>
          <a:xfrm rot="10800000" flipH="1">
            <a:off x="12131042" y="1"/>
            <a:ext cx="60959" cy="6877393"/>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461398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14;p16" descr="Screen Clipping"/>
          <p:cNvPicPr preferRelativeResize="0"/>
          <p:nvPr/>
        </p:nvPicPr>
        <p:blipFill rotWithShape="1">
          <a:blip r:embed="rId2">
            <a:alphaModFix/>
          </a:blip>
          <a:srcRect/>
          <a:stretch/>
        </p:blipFill>
        <p:spPr>
          <a:xfrm>
            <a:off x="1066800" y="142750"/>
            <a:ext cx="9804400" cy="6600951"/>
          </a:xfrm>
          <a:prstGeom prst="rect">
            <a:avLst/>
          </a:prstGeom>
          <a:solidFill>
            <a:srgbClr val="FFCC00"/>
          </a:solidFill>
          <a:ln>
            <a:noFill/>
          </a:ln>
        </p:spPr>
      </p:pic>
      <p:sp>
        <p:nvSpPr>
          <p:cNvPr id="3" name="TextBox 2"/>
          <p:cNvSpPr txBox="1"/>
          <p:nvPr/>
        </p:nvSpPr>
        <p:spPr>
          <a:xfrm rot="16200000">
            <a:off x="9288032" y="3877044"/>
            <a:ext cx="50140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Tejas Sharma and Rebecca Nelson</a:t>
            </a:r>
          </a:p>
        </p:txBody>
      </p:sp>
    </p:spTree>
    <p:extLst>
      <p:ext uri="{BB962C8B-B14F-4D97-AF65-F5344CB8AC3E}">
        <p14:creationId xmlns:p14="http://schemas.microsoft.com/office/powerpoint/2010/main" val="19270543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86699" y="1908943"/>
            <a:ext cx="3922579" cy="2908591"/>
          </a:xfrm>
          <a:prstGeom prst="rect">
            <a:avLst/>
          </a:prstGeom>
        </p:spPr>
      </p:pic>
      <p:pic>
        <p:nvPicPr>
          <p:cNvPr id="11" name="Picture 10"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761" y="5116483"/>
            <a:ext cx="6051208" cy="1117471"/>
          </a:xfrm>
          <a:prstGeom prst="rect">
            <a:avLst/>
          </a:prstGeom>
        </p:spPr>
      </p:pic>
      <p:pic>
        <p:nvPicPr>
          <p:cNvPr id="12" name="Picture 11"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3171" y="1911300"/>
            <a:ext cx="4851095" cy="1660533"/>
          </a:xfrm>
          <a:prstGeom prst="rect">
            <a:avLst/>
          </a:prstGeom>
        </p:spPr>
      </p:pic>
      <p:pic>
        <p:nvPicPr>
          <p:cNvPr id="13" name="Picture 12"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1945" y="3667907"/>
            <a:ext cx="5402377" cy="3040275"/>
          </a:xfrm>
          <a:prstGeom prst="rect">
            <a:avLst/>
          </a:prstGeom>
        </p:spPr>
      </p:pic>
      <p:sp>
        <p:nvSpPr>
          <p:cNvPr id="2" name="TextBox 1"/>
          <p:cNvSpPr txBox="1"/>
          <p:nvPr/>
        </p:nvSpPr>
        <p:spPr>
          <a:xfrm>
            <a:off x="158762" y="985336"/>
            <a:ext cx="4341125" cy="78989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err="1">
                <a:ln>
                  <a:noFill/>
                </a:ln>
                <a:solidFill>
                  <a:prstClr val="black"/>
                </a:solidFill>
                <a:effectLst/>
                <a:uLnTx/>
                <a:uFillTx/>
                <a:latin typeface="Open Sans"/>
                <a:ea typeface="+mn-ea"/>
                <a:cs typeface="+mn-cs"/>
              </a:rPr>
              <a:t>Singida</a:t>
            </a:r>
            <a:r>
              <a:rPr kumimoji="0" lang="en-US" sz="2133" b="0" i="0" u="none" strike="noStrike" kern="1200" cap="none" spc="0" normalizeH="0" baseline="0" noProof="0" dirty="0">
                <a:ln>
                  <a:noFill/>
                </a:ln>
                <a:solidFill>
                  <a:prstClr val="black"/>
                </a:solidFill>
                <a:effectLst/>
                <a:uLnTx/>
                <a:uFillTx/>
                <a:latin typeface="Open Sans"/>
                <a:ea typeface="+mn-ea"/>
                <a:cs typeface="+mn-cs"/>
              </a:rPr>
              <a:t> Nutrition and Agroecology Project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Arial" panose="020B0604020202020204"/>
                <a:ea typeface="+mn-ea"/>
                <a:cs typeface="+mn-cs"/>
              </a:rPr>
              <a:t>Integration &gt;&gt; impact</a:t>
            </a:r>
          </a:p>
        </p:txBody>
      </p:sp>
      <p:pic>
        <p:nvPicPr>
          <p:cNvPr id="10" name="Picture 9"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4135" y="894489"/>
            <a:ext cx="4639123" cy="1335472"/>
          </a:xfrm>
          <a:prstGeom prst="rect">
            <a:avLst/>
          </a:prstGeom>
        </p:spPr>
      </p:pic>
      <p:sp>
        <p:nvSpPr>
          <p:cNvPr id="3" name="TextBox 2"/>
          <p:cNvSpPr txBox="1"/>
          <p:nvPr/>
        </p:nvSpPr>
        <p:spPr>
          <a:xfrm>
            <a:off x="429370" y="6362185"/>
            <a:ext cx="284084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R. Bezner Kerr et al. (since 2005)</a:t>
            </a:r>
          </a:p>
        </p:txBody>
      </p:sp>
      <p:sp>
        <p:nvSpPr>
          <p:cNvPr id="14" name="Title 31">
            <a:extLst>
              <a:ext uri="{FF2B5EF4-FFF2-40B4-BE49-F238E27FC236}">
                <a16:creationId xmlns:a16="http://schemas.microsoft.com/office/drawing/2014/main" id="{CB136F83-1C41-451F-BC0B-2C51727638A8}"/>
              </a:ext>
            </a:extLst>
          </p:cNvPr>
          <p:cNvSpPr>
            <a:spLocks noGrp="1"/>
          </p:cNvSpPr>
          <p:nvPr>
            <p:ph type="title"/>
          </p:nvPr>
        </p:nvSpPr>
        <p:spPr>
          <a:xfrm>
            <a:off x="429370" y="63502"/>
            <a:ext cx="10956181" cy="905933"/>
          </a:xfrm>
          <a:solidFill>
            <a:srgbClr val="C00000"/>
          </a:solidFill>
        </p:spPr>
        <p:txBody>
          <a:bodyPr anchor="ctr">
            <a:normAutofit fontScale="90000"/>
          </a:bodyPr>
          <a:lstStyle/>
          <a:p>
            <a:r>
              <a:rPr lang="en-US" sz="3733" b="1" dirty="0">
                <a:solidFill>
                  <a:schemeClr val="bg1"/>
                </a:solidFill>
                <a:latin typeface="Open Sans" panose="020B0606030504020204"/>
              </a:rPr>
              <a:t> </a:t>
            </a:r>
            <a:r>
              <a:rPr lang="es-ES" sz="3100" dirty="0">
                <a:solidFill>
                  <a:schemeClr val="bg1"/>
                </a:solidFill>
              </a:rPr>
              <a:t>Conseguir impacto en el estado nutricional del </a:t>
            </a:r>
            <a:r>
              <a:rPr lang="es-ES" sz="3100" dirty="0" smtClean="0">
                <a:solidFill>
                  <a:schemeClr val="bg1"/>
                </a:solidFill>
              </a:rPr>
              <a:t>niño</a:t>
            </a:r>
            <a:endParaRPr lang="en-US" sz="3733" b="1" dirty="0">
              <a:solidFill>
                <a:schemeClr val="bg1"/>
              </a:solidFill>
              <a:latin typeface="Open Sans" panose="020B0606030504020204"/>
            </a:endParaRPr>
          </a:p>
        </p:txBody>
      </p:sp>
    </p:spTree>
    <p:extLst>
      <p:ext uri="{BB962C8B-B14F-4D97-AF65-F5344CB8AC3E}">
        <p14:creationId xmlns:p14="http://schemas.microsoft.com/office/powerpoint/2010/main" val="546739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Picture 426" descr="A close up of a logo&#10;&#10;Description automatically generated">
            <a:extLst>
              <a:ext uri="{FF2B5EF4-FFF2-40B4-BE49-F238E27FC236}">
                <a16:creationId xmlns:a16="http://schemas.microsoft.com/office/drawing/2014/main" id="{00C3DB32-4290-4CB7-BA19-23CB788E58D9}"/>
              </a:ext>
            </a:extLst>
          </p:cNvPr>
          <p:cNvPicPr>
            <a:picLocks noChangeAspect="1"/>
          </p:cNvPicPr>
          <p:nvPr/>
        </p:nvPicPr>
        <p:blipFill rotWithShape="1">
          <a:blip r:embed="rId3">
            <a:lum bright="70000" contrast="-70000"/>
            <a:alphaModFix amt="35000"/>
            <a:extLst/>
          </a:blip>
          <a:srcRect l="9874" t="8332" r="-14135" b="9953"/>
          <a:stretch/>
        </p:blipFill>
        <p:spPr>
          <a:xfrm>
            <a:off x="3495345" y="758796"/>
            <a:ext cx="6865865" cy="5381096"/>
          </a:xfrm>
          <a:prstGeom prst="rect">
            <a:avLst/>
          </a:prstGeom>
        </p:spPr>
      </p:pic>
      <p:sp>
        <p:nvSpPr>
          <p:cNvPr id="72" name="TextBox 71">
            <a:extLst>
              <a:ext uri="{FF2B5EF4-FFF2-40B4-BE49-F238E27FC236}">
                <a16:creationId xmlns:a16="http://schemas.microsoft.com/office/drawing/2014/main" id="{6346A3D1-774F-445A-8017-9A227437CACB}"/>
              </a:ext>
            </a:extLst>
          </p:cNvPr>
          <p:cNvSpPr txBox="1"/>
          <p:nvPr/>
        </p:nvSpPr>
        <p:spPr>
          <a:xfrm>
            <a:off x="2170625" y="383456"/>
            <a:ext cx="7982556" cy="3257669"/>
          </a:xfrm>
          <a:prstGeom prst="rect">
            <a:avLst/>
          </a:prstGeom>
          <a:noFill/>
        </p:spPr>
        <p:txBody>
          <a:bodyPr wrap="square" rtlCol="0">
            <a:prstTxWarp prst="textArchUp">
              <a:avLst>
                <a:gd name="adj" fmla="val 12356851"/>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AE Movilización del conocimiento: </a:t>
            </a:r>
            <a:r>
              <a:rPr kumimoji="0" lang="es-E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co</a:t>
            </a:r>
            <a:r>
              <a:rPr kumimoji="0" lang="es-E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-creación y uso</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73" name="TextBox 72">
            <a:extLst>
              <a:ext uri="{FF2B5EF4-FFF2-40B4-BE49-F238E27FC236}">
                <a16:creationId xmlns:a16="http://schemas.microsoft.com/office/drawing/2014/main" id="{E065C2C8-DB67-48BB-BFD8-EAB3D6DEB38C}"/>
              </a:ext>
            </a:extLst>
          </p:cNvPr>
          <p:cNvSpPr txBox="1"/>
          <p:nvPr/>
        </p:nvSpPr>
        <p:spPr>
          <a:xfrm>
            <a:off x="2357349" y="3247111"/>
            <a:ext cx="7982556" cy="3257669"/>
          </a:xfrm>
          <a:prstGeom prst="rect">
            <a:avLst/>
          </a:prstGeom>
          <a:noFill/>
        </p:spPr>
        <p:txBody>
          <a:bodyPr wrap="square" rtlCol="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Movilización</a:t>
            </a:r>
            <a:r>
              <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rPr>
              <a:t> Social e </a:t>
            </a:r>
            <a:r>
              <a:rPr kumimoji="0" lang="en-US" sz="2400" b="1" i="0" u="none" strike="noStrike" kern="1200" cap="none" spc="0" normalizeH="0" baseline="0" noProof="0" dirty="0" err="1">
                <a:ln>
                  <a:noFill/>
                </a:ln>
                <a:solidFill>
                  <a:prstClr val="black">
                    <a:lumMod val="50000"/>
                    <a:lumOff val="50000"/>
                  </a:prstClr>
                </a:solidFill>
                <a:effectLst/>
                <a:uLnTx/>
                <a:uFillTx/>
                <a:latin typeface="Open Sans"/>
                <a:ea typeface="+mn-ea"/>
                <a:cs typeface="+mn-cs"/>
              </a:rPr>
              <a:t>Institucional</a:t>
            </a:r>
            <a:endParaRPr kumimoji="0" lang="en-US" sz="2400" b="1" i="0" u="none" strike="noStrike" kern="1200" cap="none" spc="0" normalizeH="0" baseline="0" noProof="0" dirty="0">
              <a:ln>
                <a:noFill/>
              </a:ln>
              <a:solidFill>
                <a:prstClr val="black">
                  <a:lumMod val="50000"/>
                  <a:lumOff val="50000"/>
                </a:prstClr>
              </a:solidFill>
              <a:effectLst/>
              <a:uLnTx/>
              <a:uFillTx/>
              <a:latin typeface="Open Sans"/>
              <a:ea typeface="+mn-ea"/>
              <a:cs typeface="+mn-cs"/>
            </a:endParaRPr>
          </a:p>
        </p:txBody>
      </p:sp>
      <p:sp>
        <p:nvSpPr>
          <p:cNvPr id="59" name="Teardrop 58">
            <a:extLst>
              <a:ext uri="{FF2B5EF4-FFF2-40B4-BE49-F238E27FC236}">
                <a16:creationId xmlns:a16="http://schemas.microsoft.com/office/drawing/2014/main" id="{16EC1016-CE58-4E1D-B2B9-04EB31D80FA0}"/>
              </a:ext>
            </a:extLst>
          </p:cNvPr>
          <p:cNvSpPr/>
          <p:nvPr/>
        </p:nvSpPr>
        <p:spPr>
          <a:xfrm rot="777384">
            <a:off x="3239822" y="363469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0" name="Teardrop 59">
            <a:extLst>
              <a:ext uri="{FF2B5EF4-FFF2-40B4-BE49-F238E27FC236}">
                <a16:creationId xmlns:a16="http://schemas.microsoft.com/office/drawing/2014/main" id="{D6F16896-5D13-4391-AFA3-1DBE8467A3BC}"/>
              </a:ext>
            </a:extLst>
          </p:cNvPr>
          <p:cNvSpPr/>
          <p:nvPr/>
        </p:nvSpPr>
        <p:spPr>
          <a:xfrm rot="18900000">
            <a:off x="5412261" y="46620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2" name="Teardrop 61">
            <a:extLst>
              <a:ext uri="{FF2B5EF4-FFF2-40B4-BE49-F238E27FC236}">
                <a16:creationId xmlns:a16="http://schemas.microsoft.com/office/drawing/2014/main" id="{372CB1DD-8C0C-42FC-82C2-E68A8BF179F0}"/>
              </a:ext>
            </a:extLst>
          </p:cNvPr>
          <p:cNvSpPr/>
          <p:nvPr/>
        </p:nvSpPr>
        <p:spPr>
          <a:xfrm rot="20822616" flipH="1">
            <a:off x="7584698" y="3682829"/>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3" name="Oval 62">
            <a:extLst>
              <a:ext uri="{FF2B5EF4-FFF2-40B4-BE49-F238E27FC236}">
                <a16:creationId xmlns:a16="http://schemas.microsoft.com/office/drawing/2014/main" id="{FD188E59-CB61-49BB-9DAE-F1F3E28702E9}"/>
              </a:ext>
            </a:extLst>
          </p:cNvPr>
          <p:cNvSpPr/>
          <p:nvPr/>
        </p:nvSpPr>
        <p:spPr>
          <a:xfrm>
            <a:off x="3298859" y="3713780"/>
            <a:ext cx="1381211" cy="13812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Open Sans"/>
              <a:ea typeface="+mn-ea"/>
              <a:cs typeface="+mn-cs"/>
            </a:endParaRPr>
          </a:p>
        </p:txBody>
      </p:sp>
      <p:sp>
        <p:nvSpPr>
          <p:cNvPr id="64" name="Oval 63">
            <a:extLst>
              <a:ext uri="{FF2B5EF4-FFF2-40B4-BE49-F238E27FC236}">
                <a16:creationId xmlns:a16="http://schemas.microsoft.com/office/drawing/2014/main" id="{6783DF64-F2A7-4BA2-BAD3-54BBF03A091A}"/>
              </a:ext>
            </a:extLst>
          </p:cNvPr>
          <p:cNvSpPr/>
          <p:nvPr/>
        </p:nvSpPr>
        <p:spPr>
          <a:xfrm>
            <a:off x="5455601" y="4721066"/>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5" name="Oval 64">
            <a:extLst>
              <a:ext uri="{FF2B5EF4-FFF2-40B4-BE49-F238E27FC236}">
                <a16:creationId xmlns:a16="http://schemas.microsoft.com/office/drawing/2014/main" id="{8D2198FD-137C-44A8-A2AC-C4017D46F65B}"/>
              </a:ext>
            </a:extLst>
          </p:cNvPr>
          <p:cNvSpPr/>
          <p:nvPr/>
        </p:nvSpPr>
        <p:spPr>
          <a:xfrm>
            <a:off x="7643735" y="3741865"/>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6" name="Teardrop 65">
            <a:extLst>
              <a:ext uri="{FF2B5EF4-FFF2-40B4-BE49-F238E27FC236}">
                <a16:creationId xmlns:a16="http://schemas.microsoft.com/office/drawing/2014/main" id="{9C4ABCB8-074E-4747-82D3-4B12EE4FB737}"/>
              </a:ext>
            </a:extLst>
          </p:cNvPr>
          <p:cNvSpPr/>
          <p:nvPr/>
        </p:nvSpPr>
        <p:spPr>
          <a:xfrm rot="20822616" flipV="1">
            <a:off x="3239822" y="1627758"/>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7" name="Teardrop 66">
            <a:extLst>
              <a:ext uri="{FF2B5EF4-FFF2-40B4-BE49-F238E27FC236}">
                <a16:creationId xmlns:a16="http://schemas.microsoft.com/office/drawing/2014/main" id="{5BAF32BB-90DD-4486-A671-0730089C8009}"/>
              </a:ext>
            </a:extLst>
          </p:cNvPr>
          <p:cNvSpPr/>
          <p:nvPr/>
        </p:nvSpPr>
        <p:spPr>
          <a:xfrm rot="2700000" flipV="1">
            <a:off x="5412261" y="689550"/>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8" name="Teardrop 67">
            <a:extLst>
              <a:ext uri="{FF2B5EF4-FFF2-40B4-BE49-F238E27FC236}">
                <a16:creationId xmlns:a16="http://schemas.microsoft.com/office/drawing/2014/main" id="{62F1FB5D-BB25-4EF7-BBF6-6428FFE5E0CD}"/>
              </a:ext>
            </a:extLst>
          </p:cNvPr>
          <p:cNvSpPr/>
          <p:nvPr/>
        </p:nvSpPr>
        <p:spPr>
          <a:xfrm rot="777384" flipH="1" flipV="1">
            <a:off x="7584698" y="1675887"/>
            <a:ext cx="1499287" cy="149928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69" name="Oval 68">
            <a:extLst>
              <a:ext uri="{FF2B5EF4-FFF2-40B4-BE49-F238E27FC236}">
                <a16:creationId xmlns:a16="http://schemas.microsoft.com/office/drawing/2014/main" id="{ED786075-B9E3-4DC3-A1F9-779BF38F77A0}"/>
              </a:ext>
            </a:extLst>
          </p:cNvPr>
          <p:cNvSpPr/>
          <p:nvPr/>
        </p:nvSpPr>
        <p:spPr>
          <a:xfrm flipV="1">
            <a:off x="3298859" y="1706839"/>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70" name="Oval 69">
            <a:extLst>
              <a:ext uri="{FF2B5EF4-FFF2-40B4-BE49-F238E27FC236}">
                <a16:creationId xmlns:a16="http://schemas.microsoft.com/office/drawing/2014/main" id="{EF99A0DF-961D-4D13-909E-F90B8C6439A3}"/>
              </a:ext>
            </a:extLst>
          </p:cNvPr>
          <p:cNvSpPr/>
          <p:nvPr/>
        </p:nvSpPr>
        <p:spPr>
          <a:xfrm flipV="1">
            <a:off x="5473648" y="748587"/>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1" name="Oval 70">
            <a:extLst>
              <a:ext uri="{FF2B5EF4-FFF2-40B4-BE49-F238E27FC236}">
                <a16:creationId xmlns:a16="http://schemas.microsoft.com/office/drawing/2014/main" id="{618672AC-6334-4CE0-860F-F9D83A97F9B0}"/>
              </a:ext>
            </a:extLst>
          </p:cNvPr>
          <p:cNvSpPr/>
          <p:nvPr/>
        </p:nvSpPr>
        <p:spPr>
          <a:xfrm flipV="1">
            <a:off x="7643735" y="1734924"/>
            <a:ext cx="1381211" cy="13812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a:ea typeface="+mn-ea"/>
              <a:cs typeface="+mn-cs"/>
            </a:endParaRPr>
          </a:p>
        </p:txBody>
      </p:sp>
      <p:sp>
        <p:nvSpPr>
          <p:cNvPr id="74" name="Rectangle 73">
            <a:extLst>
              <a:ext uri="{FF2B5EF4-FFF2-40B4-BE49-F238E27FC236}">
                <a16:creationId xmlns:a16="http://schemas.microsoft.com/office/drawing/2014/main" id="{75EB4075-4D38-46D4-9D1D-7AB3171C4EB8}"/>
              </a:ext>
            </a:extLst>
          </p:cNvPr>
          <p:cNvSpPr/>
          <p:nvPr/>
        </p:nvSpPr>
        <p:spPr>
          <a:xfrm>
            <a:off x="2802157" y="2075385"/>
            <a:ext cx="237461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Agrobio</a:t>
            </a:r>
            <a:r>
              <a:rPr kumimoji="0" lang="en-US" sz="1600" b="0" i="0" u="none" strike="noStrike" kern="1200" cap="none" spc="0" normalizeH="0" baseline="0" noProof="0" dirty="0">
                <a:ln>
                  <a:noFill/>
                </a:ln>
                <a:solidFill>
                  <a:prstClr val="black"/>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smtClean="0">
                <a:ln>
                  <a:noFill/>
                </a:ln>
                <a:solidFill>
                  <a:prstClr val="black"/>
                </a:solidFill>
                <a:effectLst/>
                <a:uLnTx/>
                <a:uFillTx/>
                <a:latin typeface="Open Sans"/>
                <a:ea typeface="+mn-ea"/>
                <a:cs typeface="+mn-cs"/>
              </a:rPr>
              <a:t>diversidad</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5" name="Rectangle 74">
            <a:extLst>
              <a:ext uri="{FF2B5EF4-FFF2-40B4-BE49-F238E27FC236}">
                <a16:creationId xmlns:a16="http://schemas.microsoft.com/office/drawing/2014/main" id="{75428C02-B2CC-42C8-AEE9-F8D1B3E1967C}"/>
              </a:ext>
            </a:extLst>
          </p:cNvPr>
          <p:cNvSpPr/>
          <p:nvPr/>
        </p:nvSpPr>
        <p:spPr>
          <a:xfrm>
            <a:off x="5308277" y="979149"/>
            <a:ext cx="1707253"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Open Sans"/>
                <a:ea typeface="+mn-ea"/>
                <a:cs typeface="+mn-cs"/>
              </a:rPr>
              <a:t>MIP</a:t>
            </a:r>
            <a:endParaRPr kumimoji="0" lang="en-US" sz="1200" b="1"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smtClean="0">
                <a:ln>
                  <a:noFill/>
                </a:ln>
                <a:solidFill>
                  <a:prstClr val="black"/>
                </a:solidFill>
                <a:effectLst/>
                <a:uLnTx/>
                <a:uFillTx/>
                <a:latin typeface="Open Sans"/>
                <a:ea typeface="+mn-ea"/>
                <a:cs typeface="+mn-cs"/>
              </a:rPr>
              <a:t>Manejo</a:t>
            </a: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ecológico</a:t>
            </a:r>
            <a:r>
              <a:rPr kumimoji="0" lang="en-US" sz="1200" b="0" i="0" u="none" strike="noStrike" kern="1200" cap="none" spc="0" normalizeH="0" baseline="0" noProof="0" dirty="0">
                <a:ln>
                  <a:noFill/>
                </a:ln>
                <a:solidFill>
                  <a:prstClr val="black"/>
                </a:solidFill>
                <a:effectLst/>
                <a:uLnTx/>
                <a:uFillTx/>
                <a:latin typeface="Open Sans"/>
                <a:ea typeface="+mn-ea"/>
                <a:cs typeface="+mn-cs"/>
              </a:rPr>
              <a:t> </a:t>
            </a:r>
            <a:endParaRPr kumimoji="0" lang="en-US" sz="1200" b="0" i="0" u="none" strike="noStrike" kern="1200" cap="none" spc="0" normalizeH="0" baseline="0" noProof="0" dirty="0" smtClean="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Open Sans"/>
                <a:ea typeface="+mn-ea"/>
                <a:cs typeface="+mn-cs"/>
              </a:rPr>
              <a:t>de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plagas</a:t>
            </a:r>
            <a:r>
              <a:rPr kumimoji="0" lang="en-US" sz="1200" b="0" i="0" u="none" strike="noStrike" kern="1200" cap="none" spc="0" normalizeH="0" baseline="0" noProof="0" dirty="0">
                <a:ln>
                  <a:noFill/>
                </a:ln>
                <a:solidFill>
                  <a:prstClr val="black"/>
                </a:solidFill>
                <a:effectLst/>
                <a:uLnTx/>
                <a:uFillTx/>
                <a:latin typeface="Open Sans"/>
                <a:ea typeface="+mn-ea"/>
                <a:cs typeface="+mn-cs"/>
              </a:rPr>
              <a:t> / </a:t>
            </a:r>
            <a:r>
              <a:rPr kumimoji="0" lang="en-US" sz="1200" b="0" i="0" u="none" strike="noStrike" kern="1200" cap="none" spc="0" normalizeH="0" baseline="0" noProof="0" dirty="0" err="1">
                <a:ln>
                  <a:noFill/>
                </a:ln>
                <a:solidFill>
                  <a:prstClr val="black"/>
                </a:solidFill>
                <a:effectLst/>
                <a:uLnTx/>
                <a:uFillTx/>
                <a:latin typeface="Open Sans"/>
                <a:ea typeface="+mn-ea"/>
                <a:cs typeface="+mn-cs"/>
              </a:rPr>
              <a:t>enfermedades</a:t>
            </a:r>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6" name="Rectangle 75">
            <a:extLst>
              <a:ext uri="{FF2B5EF4-FFF2-40B4-BE49-F238E27FC236}">
                <a16:creationId xmlns:a16="http://schemas.microsoft.com/office/drawing/2014/main" id="{A6B9795C-5A6C-470A-9E31-B3E62099810C}"/>
              </a:ext>
            </a:extLst>
          </p:cNvPr>
          <p:cNvSpPr/>
          <p:nvPr/>
        </p:nvSpPr>
        <p:spPr>
          <a:xfrm>
            <a:off x="7840571" y="2014107"/>
            <a:ext cx="93542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Open Sans"/>
                <a:ea typeface="+mn-ea"/>
                <a:cs typeface="+mn-cs"/>
              </a:rPr>
              <a:t>Salud</a:t>
            </a:r>
            <a:r>
              <a:rPr kumimoji="0" lang="en-US" sz="1600" b="1" i="0" u="none" strike="noStrike" kern="1200" cap="none" spc="0" normalizeH="0" baseline="0" noProof="0" dirty="0">
                <a:ln>
                  <a:noFill/>
                </a:ln>
                <a:solidFill>
                  <a:prstClr val="black"/>
                </a:solidFill>
                <a:effectLst/>
                <a:uLnTx/>
                <a:uFillTx/>
                <a:latin typeface="Open Sans"/>
                <a:ea typeface="+mn-ea"/>
                <a:cs typeface="+mn-cs"/>
              </a:rPr>
              <a:t> del </a:t>
            </a:r>
            <a:r>
              <a:rPr kumimoji="0" lang="en-US" sz="1600" b="1" i="0" u="none" strike="noStrike" kern="1200" cap="none" spc="0" normalizeH="0" baseline="0" noProof="0" dirty="0" err="1">
                <a:ln>
                  <a:noFill/>
                </a:ln>
                <a:solidFill>
                  <a:prstClr val="black"/>
                </a:solidFill>
                <a:effectLst/>
                <a:uLnTx/>
                <a:uFillTx/>
                <a:latin typeface="Open Sans"/>
                <a:ea typeface="+mn-ea"/>
                <a:cs typeface="+mn-cs"/>
              </a:rPr>
              <a:t>suelo</a:t>
            </a:r>
            <a:endParaRPr kumimoji="0" lang="en-US" sz="1600" b="1" i="0" u="none" strike="noStrike" kern="1200" cap="none" spc="0" normalizeH="0" baseline="0" noProof="0" dirty="0">
              <a:ln>
                <a:noFill/>
              </a:ln>
              <a:solidFill>
                <a:prstClr val="black"/>
              </a:solidFill>
              <a:effectLst/>
              <a:uLnTx/>
              <a:uFillTx/>
              <a:latin typeface="Open Sans"/>
              <a:ea typeface="+mn-ea"/>
              <a:cs typeface="+mn-cs"/>
            </a:endParaRPr>
          </a:p>
        </p:txBody>
      </p:sp>
      <p:sp>
        <p:nvSpPr>
          <p:cNvPr id="77" name="Rectangle 76">
            <a:extLst>
              <a:ext uri="{FF2B5EF4-FFF2-40B4-BE49-F238E27FC236}">
                <a16:creationId xmlns:a16="http://schemas.microsoft.com/office/drawing/2014/main" id="{E118EC86-5CA3-4103-99A4-2A291BF2FC06}"/>
              </a:ext>
            </a:extLst>
          </p:cNvPr>
          <p:cNvSpPr/>
          <p:nvPr/>
        </p:nvSpPr>
        <p:spPr>
          <a:xfrm>
            <a:off x="3255378" y="3992803"/>
            <a:ext cx="146817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Open Sans"/>
                <a:ea typeface="+mn-ea"/>
                <a:cs typeface="+mn-cs"/>
              </a:rPr>
              <a:t>Investigación centrada en el agricultor</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8" name="Rectangle 77">
            <a:extLst>
              <a:ext uri="{FF2B5EF4-FFF2-40B4-BE49-F238E27FC236}">
                <a16:creationId xmlns:a16="http://schemas.microsoft.com/office/drawing/2014/main" id="{4CA16A7E-0356-4162-91DA-8444B9AA52A0}"/>
              </a:ext>
            </a:extLst>
          </p:cNvPr>
          <p:cNvSpPr/>
          <p:nvPr/>
        </p:nvSpPr>
        <p:spPr>
          <a:xfrm>
            <a:off x="7514850" y="3889419"/>
            <a:ext cx="1586865"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Cambio </a:t>
            </a:r>
            <a:r>
              <a:rPr kumimoji="0" lang="es-ES" sz="1600" b="0" i="0" u="none" strike="noStrike" kern="1200" cap="none" spc="0" normalizeH="0" baseline="0" noProof="0" dirty="0">
                <a:ln>
                  <a:noFill/>
                </a:ln>
                <a:solidFill>
                  <a:prstClr val="black"/>
                </a:solidFill>
                <a:effectLst/>
                <a:uLnTx/>
                <a:uFillTx/>
                <a:latin typeface="Open Sans"/>
                <a:ea typeface="+mn-ea"/>
                <a:cs typeface="+mn-cs"/>
              </a:rPr>
              <a:t>institucional y de políticas hacia </a:t>
            </a:r>
            <a:r>
              <a:rPr kumimoji="0" lang="es-ES" sz="1600" b="0" i="0" u="none" strike="noStrike" kern="1200" cap="none" spc="0" normalizeH="0" baseline="0" noProof="0" dirty="0" smtClean="0">
                <a:ln>
                  <a:noFill/>
                </a:ln>
                <a:solidFill>
                  <a:prstClr val="black"/>
                </a:solidFill>
                <a:effectLst/>
                <a:uLnTx/>
                <a:uFillTx/>
                <a:latin typeface="Open Sans"/>
                <a:ea typeface="+mn-ea"/>
                <a:cs typeface="+mn-cs"/>
              </a:rPr>
              <a:t>AE</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9" name="Rectangle 78">
            <a:extLst>
              <a:ext uri="{FF2B5EF4-FFF2-40B4-BE49-F238E27FC236}">
                <a16:creationId xmlns:a16="http://schemas.microsoft.com/office/drawing/2014/main" id="{4997BB63-5C15-4541-AEF2-81E7410778E9}"/>
              </a:ext>
            </a:extLst>
          </p:cNvPr>
          <p:cNvSpPr/>
          <p:nvPr/>
        </p:nvSpPr>
        <p:spPr>
          <a:xfrm>
            <a:off x="5545267" y="4947429"/>
            <a:ext cx="128458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a:ea typeface="+mn-ea"/>
                <a:cs typeface="+mn-cs"/>
              </a:rPr>
              <a:t>Sistemas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alimentarios</a:t>
            </a:r>
            <a:r>
              <a:rPr kumimoji="0" lang="en-US" sz="1600" b="0" i="0" u="none" strike="noStrike" kern="1200" cap="none" spc="0" normalizeH="0" baseline="0" noProof="0" dirty="0">
                <a:ln>
                  <a:noFill/>
                </a:ln>
                <a:solidFill>
                  <a:prstClr val="black"/>
                </a:solidFill>
                <a:effectLst/>
                <a:uLnTx/>
                <a:uFillTx/>
                <a:latin typeface="Open Sans"/>
                <a:ea typeface="+mn-ea"/>
                <a:cs typeface="+mn-cs"/>
              </a:rPr>
              <a:t> </a:t>
            </a:r>
            <a:r>
              <a:rPr kumimoji="0" lang="en-US" sz="1600" b="0" i="0" u="none" strike="noStrike" kern="1200" cap="none" spc="0" normalizeH="0" baseline="0" noProof="0" dirty="0" err="1">
                <a:ln>
                  <a:noFill/>
                </a:ln>
                <a:solidFill>
                  <a:prstClr val="black"/>
                </a:solidFill>
                <a:effectLst/>
                <a:uLnTx/>
                <a:uFillTx/>
                <a:latin typeface="Open Sans"/>
                <a:ea typeface="+mn-ea"/>
                <a:cs typeface="+mn-cs"/>
              </a:rPr>
              <a:t>mejorados</a:t>
            </a: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428" name="Rectangle 427">
            <a:extLst>
              <a:ext uri="{FF2B5EF4-FFF2-40B4-BE49-F238E27FC236}">
                <a16:creationId xmlns:a16="http://schemas.microsoft.com/office/drawing/2014/main" id="{4825CF33-AF49-44D6-A6BA-D4E9864F2BB4}"/>
              </a:ext>
            </a:extLst>
          </p:cNvPr>
          <p:cNvSpPr/>
          <p:nvPr/>
        </p:nvSpPr>
        <p:spPr>
          <a:xfrm rot="10800000" flipH="1">
            <a:off x="12131042" y="1"/>
            <a:ext cx="60959" cy="6877393"/>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006146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16496" y="1512885"/>
            <a:ext cx="8066644" cy="5161973"/>
            <a:chOff x="725698" y="62669"/>
            <a:chExt cx="9865857" cy="6637129"/>
          </a:xfrm>
        </p:grpSpPr>
        <p:pic>
          <p:nvPicPr>
            <p:cNvPr id="1027" name="Picture 3" descr="C:\Users\Mas357\Desktop\FRNChord.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25" t="8125" r="2500" b="6250"/>
            <a:stretch/>
          </p:blipFill>
          <p:spPr bwMode="auto">
            <a:xfrm>
              <a:off x="2514600" y="304801"/>
              <a:ext cx="7048500" cy="63949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25698" y="1015821"/>
              <a:ext cx="2307668" cy="8310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agricultores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extBox 5"/>
            <p:cNvSpPr txBox="1"/>
            <p:nvPr/>
          </p:nvSpPr>
          <p:spPr>
            <a:xfrm>
              <a:off x="1486144" y="4652025"/>
              <a:ext cx="2625559" cy="83103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1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investigadores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Rounded Rectangle 8"/>
            <p:cNvSpPr/>
            <p:nvPr/>
          </p:nvSpPr>
          <p:spPr>
            <a:xfrm>
              <a:off x="5074357" y="2676152"/>
              <a:ext cx="1995240" cy="1182142"/>
            </a:xfrm>
            <a:prstGeom prst="roundRect">
              <a:avLst/>
            </a:prstGeom>
            <a:solidFill>
              <a:srgbClr val="DBDBDB"/>
            </a:solidFill>
            <a:ln cap="rnd">
              <a:solidFill>
                <a:schemeClr val="tx1"/>
              </a:solidFill>
              <a:prstDash val="sysDash"/>
            </a:ln>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Facilitacion</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Plataforma</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datos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 name="TextBox 11"/>
            <p:cNvSpPr txBox="1"/>
            <p:nvPr/>
          </p:nvSpPr>
          <p:spPr>
            <a:xfrm>
              <a:off x="4885015" y="62669"/>
              <a:ext cx="2307668" cy="8310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agricultores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TextBox 13"/>
            <p:cNvSpPr txBox="1"/>
            <p:nvPr/>
          </p:nvSpPr>
          <p:spPr>
            <a:xfrm>
              <a:off x="4444038" y="5531673"/>
              <a:ext cx="2625559" cy="83103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investigadores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 name="TextBox 14"/>
            <p:cNvSpPr txBox="1"/>
            <p:nvPr/>
          </p:nvSpPr>
          <p:spPr>
            <a:xfrm>
              <a:off x="7965996" y="4652025"/>
              <a:ext cx="2625559" cy="8310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investigadores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7" name="Title 6"/>
          <p:cNvSpPr>
            <a:spLocks noGrp="1"/>
          </p:cNvSpPr>
          <p:nvPr>
            <p:ph type="title"/>
          </p:nvPr>
        </p:nvSpPr>
        <p:spPr>
          <a:xfrm>
            <a:off x="815340" y="586799"/>
            <a:ext cx="10515600" cy="1325563"/>
          </a:xfrm>
        </p:spPr>
        <p:txBody>
          <a:bodyPr>
            <a:normAutofit fontScale="90000"/>
          </a:bodyPr>
          <a:lstStyle/>
          <a:p>
            <a:r>
              <a:rPr lang="en-US" dirty="0" smtClean="0"/>
              <a:t>Red </a:t>
            </a:r>
            <a:r>
              <a:rPr lang="en-US" dirty="0"/>
              <a:t>de </a:t>
            </a:r>
            <a:r>
              <a:rPr lang="en-US" dirty="0" err="1"/>
              <a:t>investigación</a:t>
            </a:r>
            <a:r>
              <a:rPr lang="en-US" dirty="0"/>
              <a:t> de </a:t>
            </a:r>
            <a:r>
              <a:rPr lang="en-US" dirty="0" err="1"/>
              <a:t>agricultores</a:t>
            </a:r>
            <a:r>
              <a:rPr lang="en-US" dirty="0"/>
              <a:t/>
            </a:r>
            <a:br>
              <a:rPr lang="en-US" dirty="0"/>
            </a:br>
            <a:endParaRPr lang="en-US" dirty="0"/>
          </a:p>
        </p:txBody>
      </p:sp>
      <p:sp>
        <p:nvSpPr>
          <p:cNvPr id="13" name="TextBox 12"/>
          <p:cNvSpPr txBox="1"/>
          <p:nvPr/>
        </p:nvSpPr>
        <p:spPr>
          <a:xfrm>
            <a:off x="7996316" y="2159216"/>
            <a:ext cx="188682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Grupo</a:t>
            </a: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 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a:ea typeface="+mn-ea"/>
                <a:cs typeface="+mn-cs"/>
              </a:rPr>
              <a:t>de </a:t>
            </a:r>
            <a:r>
              <a:rPr kumimoji="0" lang="en-US" sz="1800" b="1" i="0" u="none" strike="noStrike" kern="1200" cap="none" spc="0" normalizeH="0" baseline="0" noProof="0" dirty="0" err="1" smtClean="0">
                <a:ln>
                  <a:noFill/>
                </a:ln>
                <a:solidFill>
                  <a:prstClr val="black"/>
                </a:solidFill>
                <a:effectLst/>
                <a:uLnTx/>
                <a:uFillTx/>
                <a:latin typeface="Arial" panose="020B0604020202020204"/>
                <a:ea typeface="+mn-ea"/>
                <a:cs typeface="+mn-cs"/>
              </a:rPr>
              <a:t>agricultores</a:t>
            </a:r>
            <a:endPar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08839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1943B051-8BC8-4066-B9DB-9D3F35979B03}"/>
              </a:ext>
            </a:extLst>
          </p:cNvPr>
          <p:cNvGrpSpPr/>
          <p:nvPr/>
        </p:nvGrpSpPr>
        <p:grpSpPr>
          <a:xfrm>
            <a:off x="4527074" y="975525"/>
            <a:ext cx="6858000" cy="5691353"/>
            <a:chOff x="3426481" y="437492"/>
            <a:chExt cx="5143500" cy="4268515"/>
          </a:xfrm>
        </p:grpSpPr>
        <p:pic>
          <p:nvPicPr>
            <p:cNvPr id="3" name="Graphic 2">
              <a:extLst>
                <a:ext uri="{FF2B5EF4-FFF2-40B4-BE49-F238E27FC236}">
                  <a16:creationId xmlns:a16="http://schemas.microsoft.com/office/drawing/2014/main" id="{0C03D37F-BB08-4EEF-8540-F2DC764CFB7C}"/>
                </a:ext>
              </a:extLst>
            </p:cNvPr>
            <p:cNvPicPr>
              <a:picLocks noChangeAspect="1"/>
            </p:cNvPicPr>
            <p:nvPr/>
          </p:nvPicPr>
          <p:blipFill rotWithShape="1">
            <a:blip r:embed="rId3">
              <a:duotone>
                <a:schemeClr val="accent4">
                  <a:shade val="45000"/>
                  <a:satMod val="135000"/>
                </a:schemeClr>
                <a:prstClr val="white"/>
              </a:duotone>
              <a:extLst>
                <a:ext uri="{96DAC541-7B7A-43D3-8B79-37D633B846F1}">
                  <asvg:svgBlip xmlns:asvg="http://schemas.microsoft.com/office/drawing/2016/SVG/main" xmlns="" r:embed="rId4"/>
                </a:ext>
              </a:extLst>
            </a:blip>
            <a:srcRect t="7298" b="9715"/>
            <a:stretch/>
          </p:blipFill>
          <p:spPr>
            <a:xfrm>
              <a:off x="3426481" y="437492"/>
              <a:ext cx="5143500" cy="4268515"/>
            </a:xfrm>
            <a:prstGeom prst="rect">
              <a:avLst/>
            </a:prstGeom>
          </p:spPr>
        </p:pic>
        <p:sp>
          <p:nvSpPr>
            <p:cNvPr id="4" name="Oval 3">
              <a:extLst>
                <a:ext uri="{FF2B5EF4-FFF2-40B4-BE49-F238E27FC236}">
                  <a16:creationId xmlns:a16="http://schemas.microsoft.com/office/drawing/2014/main" id="{F17AB300-5C15-41C0-8B26-51D281A9FDE9}"/>
                </a:ext>
              </a:extLst>
            </p:cNvPr>
            <p:cNvSpPr/>
            <p:nvPr/>
          </p:nvSpPr>
          <p:spPr>
            <a:xfrm>
              <a:off x="4233226" y="1348702"/>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EB04653B-2DFA-4EE7-A633-F68F3B95B304}"/>
                </a:ext>
              </a:extLst>
            </p:cNvPr>
            <p:cNvSpPr/>
            <p:nvPr/>
          </p:nvSpPr>
          <p:spPr>
            <a:xfrm>
              <a:off x="5534385" y="607967"/>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Seed Balls</a:t>
              </a:r>
            </a:p>
          </p:txBody>
        </p:sp>
        <p:sp>
          <p:nvSpPr>
            <p:cNvPr id="12" name="Oval 11">
              <a:extLst>
                <a:ext uri="{FF2B5EF4-FFF2-40B4-BE49-F238E27FC236}">
                  <a16:creationId xmlns:a16="http://schemas.microsoft.com/office/drawing/2014/main" id="{F3D69BB5-FA84-421C-9E17-8F05B1B544F2}"/>
                </a:ext>
              </a:extLst>
            </p:cNvPr>
            <p:cNvSpPr/>
            <p:nvPr/>
          </p:nvSpPr>
          <p:spPr>
            <a:xfrm>
              <a:off x="6795007" y="1348702"/>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99CEE136-131F-4EF3-BA36-DB4D63DAF837}"/>
                </a:ext>
              </a:extLst>
            </p:cNvPr>
            <p:cNvSpPr/>
            <p:nvPr/>
          </p:nvSpPr>
          <p:spPr>
            <a:xfrm>
              <a:off x="4233226" y="2845235"/>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Oval 14">
              <a:extLst>
                <a:ext uri="{FF2B5EF4-FFF2-40B4-BE49-F238E27FC236}">
                  <a16:creationId xmlns:a16="http://schemas.microsoft.com/office/drawing/2014/main" id="{BA9F8DA9-DE5E-4E77-8CB4-32FA49D809BA}"/>
                </a:ext>
              </a:extLst>
            </p:cNvPr>
            <p:cNvSpPr/>
            <p:nvPr/>
          </p:nvSpPr>
          <p:spPr>
            <a:xfrm>
              <a:off x="5503814" y="3560384"/>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0DFF15A6-1DA1-40A5-B689-1C33A4CD1203}"/>
                </a:ext>
              </a:extLst>
            </p:cNvPr>
            <p:cNvSpPr/>
            <p:nvPr/>
          </p:nvSpPr>
          <p:spPr>
            <a:xfrm>
              <a:off x="6785371" y="2843108"/>
              <a:ext cx="988828" cy="9888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12748013-F9BD-4628-9176-129FAB3BE6B1}"/>
                </a:ext>
              </a:extLst>
            </p:cNvPr>
            <p:cNvSpPr txBox="1"/>
            <p:nvPr/>
          </p:nvSpPr>
          <p:spPr>
            <a:xfrm>
              <a:off x="6657780" y="1596795"/>
              <a:ext cx="1244010" cy="623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Partial Weeding</a:t>
              </a:r>
            </a:p>
          </p:txBody>
        </p:sp>
        <p:sp>
          <p:nvSpPr>
            <p:cNvPr id="17" name="TextBox 16">
              <a:extLst>
                <a:ext uri="{FF2B5EF4-FFF2-40B4-BE49-F238E27FC236}">
                  <a16:creationId xmlns:a16="http://schemas.microsoft.com/office/drawing/2014/main" id="{59D06FAF-1C58-4F6A-A9F8-3BA658AFC684}"/>
                </a:ext>
              </a:extLst>
            </p:cNvPr>
            <p:cNvSpPr txBox="1"/>
            <p:nvPr/>
          </p:nvSpPr>
          <p:spPr>
            <a:xfrm>
              <a:off x="6667416" y="3189056"/>
              <a:ext cx="1244010" cy="34624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Oga</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4CC78C01-372F-4A0C-A8DE-FA1E800768F4}"/>
                </a:ext>
              </a:extLst>
            </p:cNvPr>
            <p:cNvSpPr txBox="1"/>
            <p:nvPr/>
          </p:nvSpPr>
          <p:spPr>
            <a:xfrm>
              <a:off x="5394997" y="3793188"/>
              <a:ext cx="1244010" cy="623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Farmer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ID App</a:t>
              </a:r>
            </a:p>
          </p:txBody>
        </p:sp>
        <p:sp>
          <p:nvSpPr>
            <p:cNvPr id="19" name="TextBox 18">
              <a:extLst>
                <a:ext uri="{FF2B5EF4-FFF2-40B4-BE49-F238E27FC236}">
                  <a16:creationId xmlns:a16="http://schemas.microsoft.com/office/drawing/2014/main" id="{8E831802-EDB1-4B83-B640-E11F2A8C3D42}"/>
                </a:ext>
              </a:extLst>
            </p:cNvPr>
            <p:cNvSpPr txBox="1"/>
            <p:nvPr/>
          </p:nvSpPr>
          <p:spPr>
            <a:xfrm>
              <a:off x="4078720" y="3049234"/>
              <a:ext cx="1244010" cy="623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Data Manager</a:t>
              </a:r>
            </a:p>
          </p:txBody>
        </p:sp>
        <p:sp>
          <p:nvSpPr>
            <p:cNvPr id="20" name="TextBox 19">
              <a:extLst>
                <a:ext uri="{FF2B5EF4-FFF2-40B4-BE49-F238E27FC236}">
                  <a16:creationId xmlns:a16="http://schemas.microsoft.com/office/drawing/2014/main" id="{A34886BC-517A-4877-B77E-918090B0FBD5}"/>
                </a:ext>
              </a:extLst>
            </p:cNvPr>
            <p:cNvSpPr txBox="1"/>
            <p:nvPr/>
          </p:nvSpPr>
          <p:spPr>
            <a:xfrm>
              <a:off x="4105635" y="1581506"/>
              <a:ext cx="1244010" cy="623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Maradi</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Hub</a:t>
              </a:r>
            </a:p>
          </p:txBody>
        </p:sp>
        <p:sp>
          <p:nvSpPr>
            <p:cNvPr id="21" name="TextBox 20">
              <a:extLst>
                <a:ext uri="{FF2B5EF4-FFF2-40B4-BE49-F238E27FC236}">
                  <a16:creationId xmlns:a16="http://schemas.microsoft.com/office/drawing/2014/main" id="{CB427D14-39C8-4BF3-82A7-62562A9947B6}"/>
                </a:ext>
              </a:extLst>
            </p:cNvPr>
            <p:cNvSpPr txBox="1"/>
            <p:nvPr/>
          </p:nvSpPr>
          <p:spPr>
            <a:xfrm>
              <a:off x="5374897" y="2263651"/>
              <a:ext cx="1244010" cy="9002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a:ea typeface="+mn-ea"/>
                  <a:cs typeface="+mn-cs"/>
                </a:rPr>
                <a:t>FUMA </a:t>
              </a:r>
              <a:r>
                <a:rPr kumimoji="0" lang="en-US" sz="2400" b="1" i="0" u="none" strike="noStrike" kern="1200" cap="none" spc="0" normalizeH="0" baseline="0" noProof="0" dirty="0" err="1">
                  <a:ln>
                    <a:noFill/>
                  </a:ln>
                  <a:solidFill>
                    <a:prstClr val="black"/>
                  </a:solidFill>
                  <a:effectLst/>
                  <a:uLnTx/>
                  <a:uFillTx/>
                  <a:latin typeface="Arial" panose="020B0604020202020204"/>
                  <a:ea typeface="+mn-ea"/>
                  <a:cs typeface="+mn-cs"/>
                </a:rPr>
                <a:t>Gaskiya</a:t>
              </a:r>
              <a:r>
                <a:rPr kumimoji="0" lang="en-US" sz="24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a:ea typeface="+mn-ea"/>
                  <a:cs typeface="+mn-cs"/>
                </a:rPr>
                <a:t>FRN</a:t>
              </a:r>
            </a:p>
          </p:txBody>
        </p:sp>
      </p:grpSp>
      <p:sp>
        <p:nvSpPr>
          <p:cNvPr id="22" name="Rectangle 21">
            <a:extLst>
              <a:ext uri="{FF2B5EF4-FFF2-40B4-BE49-F238E27FC236}">
                <a16:creationId xmlns:a16="http://schemas.microsoft.com/office/drawing/2014/main" id="{38CC67D8-F49E-4A39-A723-3F866E3909F7}"/>
              </a:ext>
            </a:extLst>
          </p:cNvPr>
          <p:cNvSpPr/>
          <p:nvPr/>
        </p:nvSpPr>
        <p:spPr>
          <a:xfrm flipH="1">
            <a:off x="12143802" y="-3993118"/>
            <a:ext cx="60959" cy="12192003"/>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E8B5D388-AAAB-4797-A1CD-0CB38FAE8471}"/>
              </a:ext>
            </a:extLst>
          </p:cNvPr>
          <p:cNvSpPr/>
          <p:nvPr/>
        </p:nvSpPr>
        <p:spPr>
          <a:xfrm>
            <a:off x="0" y="0"/>
            <a:ext cx="3542307"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635E0E69-F421-4F63-9CBD-5B745FFD6B8A}"/>
              </a:ext>
            </a:extLst>
          </p:cNvPr>
          <p:cNvSpPr txBox="1">
            <a:spLocks/>
          </p:cNvSpPr>
          <p:nvPr/>
        </p:nvSpPr>
        <p:spPr>
          <a:xfrm>
            <a:off x="296960" y="317210"/>
            <a:ext cx="2948387" cy="4401205"/>
          </a:xfrm>
          <a:prstGeom prst="rect">
            <a:avLst/>
          </a:prstGeom>
          <a:no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smtClean="0">
                <a:ln>
                  <a:noFill/>
                </a:ln>
                <a:solidFill>
                  <a:prstClr val="white"/>
                </a:solidFill>
                <a:effectLst/>
                <a:uLnTx/>
                <a:uFillTx/>
                <a:latin typeface="Arial" panose="020B0604020202020204"/>
                <a:ea typeface="+mn-ea"/>
                <a:cs typeface="+mn-cs"/>
              </a:rPr>
              <a:t>Una </a:t>
            </a:r>
            <a:r>
              <a:rPr kumimoji="0" lang="es-ES" sz="2800" b="0" i="0" u="none" strike="noStrike" kern="1200" cap="none" spc="0" normalizeH="0" baseline="0" noProof="0" dirty="0">
                <a:ln>
                  <a:noFill/>
                </a:ln>
                <a:solidFill>
                  <a:prstClr val="white"/>
                </a:solidFill>
                <a:effectLst/>
                <a:uLnTx/>
                <a:uFillTx/>
                <a:latin typeface="Arial" panose="020B0604020202020204"/>
                <a:ea typeface="+mn-ea"/>
                <a:cs typeface="+mn-cs"/>
              </a:rPr>
              <a:t>federación de mujeres agricultoras de Níger prueba las opciones de AE ​​para encontrar soluciones adecuadas al contexto</a:t>
            </a:r>
          </a:p>
        </p:txBody>
      </p:sp>
      <p:grpSp>
        <p:nvGrpSpPr>
          <p:cNvPr id="27" name="Group 26">
            <a:extLst>
              <a:ext uri="{FF2B5EF4-FFF2-40B4-BE49-F238E27FC236}">
                <a16:creationId xmlns:a16="http://schemas.microsoft.com/office/drawing/2014/main" id="{1DF19881-CF82-4CA9-B4DB-71C09E34553E}"/>
              </a:ext>
            </a:extLst>
          </p:cNvPr>
          <p:cNvGrpSpPr/>
          <p:nvPr/>
        </p:nvGrpSpPr>
        <p:grpSpPr>
          <a:xfrm>
            <a:off x="841217" y="4866515"/>
            <a:ext cx="1696756" cy="1696756"/>
            <a:chOff x="-2517372" y="4980541"/>
            <a:chExt cx="4379775" cy="4379775"/>
          </a:xfrm>
        </p:grpSpPr>
        <p:sp>
          <p:nvSpPr>
            <p:cNvPr id="28" name="Diamond 27">
              <a:extLst>
                <a:ext uri="{FF2B5EF4-FFF2-40B4-BE49-F238E27FC236}">
                  <a16:creationId xmlns:a16="http://schemas.microsoft.com/office/drawing/2014/main" id="{3390882E-C956-4154-97AF-0721BDBAADFC}"/>
                </a:ext>
              </a:extLst>
            </p:cNvPr>
            <p:cNvSpPr/>
            <p:nvPr/>
          </p:nvSpPr>
          <p:spPr>
            <a:xfrm>
              <a:off x="-2517372" y="4980541"/>
              <a:ext cx="4379775" cy="4379775"/>
            </a:xfrm>
            <a:prstGeom prst="diamond">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9" name="Group 28">
              <a:extLst>
                <a:ext uri="{FF2B5EF4-FFF2-40B4-BE49-F238E27FC236}">
                  <a16:creationId xmlns:a16="http://schemas.microsoft.com/office/drawing/2014/main" id="{4F19B735-13C5-48E1-B4D3-980C648BE247}"/>
                </a:ext>
              </a:extLst>
            </p:cNvPr>
            <p:cNvGrpSpPr/>
            <p:nvPr/>
          </p:nvGrpSpPr>
          <p:grpSpPr>
            <a:xfrm>
              <a:off x="-2363745" y="5045351"/>
              <a:ext cx="4121874" cy="4178352"/>
              <a:chOff x="6879672" y="1219487"/>
              <a:chExt cx="4121874" cy="4178352"/>
            </a:xfrm>
          </p:grpSpPr>
          <p:sp>
            <p:nvSpPr>
              <p:cNvPr id="30" name="Rectangle 29">
                <a:extLst>
                  <a:ext uri="{FF2B5EF4-FFF2-40B4-BE49-F238E27FC236}">
                    <a16:creationId xmlns:a16="http://schemas.microsoft.com/office/drawing/2014/main" id="{C6A331A4-0E02-466D-A8AA-3D0365BC8CAC}"/>
                  </a:ext>
                </a:extLst>
              </p:cNvPr>
              <p:cNvSpPr/>
              <p:nvPr/>
            </p:nvSpPr>
            <p:spPr>
              <a:xfrm rot="2700000">
                <a:off x="7488563" y="1925205"/>
                <a:ext cx="2876769" cy="2851979"/>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1" name="Picture 30" descr="A close up of a logo&#10;&#10;Description automatically generated">
                <a:extLst>
                  <a:ext uri="{FF2B5EF4-FFF2-40B4-BE49-F238E27FC236}">
                    <a16:creationId xmlns:a16="http://schemas.microsoft.com/office/drawing/2014/main" id="{307BB9F4-2501-4B28-925A-78DD77DFE6B3}"/>
                  </a:ext>
                </a:extLst>
              </p:cNvPr>
              <p:cNvPicPr>
                <a:picLocks noChangeAspect="1"/>
              </p:cNvPicPr>
              <p:nvPr/>
            </p:nvPicPr>
            <p:blipFill rotWithShape="1">
              <a:blip r:embed="rId5">
                <a:duotone>
                  <a:schemeClr val="accent1">
                    <a:shade val="45000"/>
                    <a:satMod val="135000"/>
                  </a:schemeClr>
                  <a:prstClr val="white"/>
                </a:duotone>
                <a:extLst/>
              </a:blip>
              <a:srcRect l="9873" t="8332" r="9518" b="9953"/>
              <a:stretch/>
            </p:blipFill>
            <p:spPr>
              <a:xfrm>
                <a:off x="6879672" y="1219487"/>
                <a:ext cx="4121874" cy="4178352"/>
              </a:xfrm>
              <a:prstGeom prst="rect">
                <a:avLst/>
              </a:prstGeom>
            </p:spPr>
          </p:pic>
        </p:grpSp>
      </p:grpSp>
      <p:sp>
        <p:nvSpPr>
          <p:cNvPr id="32" name="TextBox 31">
            <a:extLst>
              <a:ext uri="{FF2B5EF4-FFF2-40B4-BE49-F238E27FC236}">
                <a16:creationId xmlns:a16="http://schemas.microsoft.com/office/drawing/2014/main" id="{CBF6094C-28C3-4FE2-BB37-A977D4E38240}"/>
              </a:ext>
            </a:extLst>
          </p:cNvPr>
          <p:cNvSpPr txBox="1"/>
          <p:nvPr/>
        </p:nvSpPr>
        <p:spPr>
          <a:xfrm>
            <a:off x="4038365" y="563533"/>
            <a:ext cx="7982556" cy="3257669"/>
          </a:xfrm>
          <a:prstGeom prst="rect">
            <a:avLst/>
          </a:prstGeom>
          <a:noFill/>
        </p:spPr>
        <p:txBody>
          <a:bodyPr wrap="square" rtlCol="0">
            <a:prstTxWarp prst="textArchUp">
              <a:avLst>
                <a:gd name="adj" fmla="val 12356851"/>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lumMod val="50000"/>
                    <a:lumOff val="50000"/>
                  </a:prstClr>
                </a:solidFill>
                <a:effectLst/>
                <a:uLnTx/>
                <a:uFillTx/>
                <a:latin typeface="Arial" panose="020B0604020202020204"/>
                <a:ea typeface="+mn-ea"/>
                <a:cs typeface="+mn-cs"/>
              </a:rPr>
              <a:t>Una </a:t>
            </a:r>
            <a:r>
              <a:rPr kumimoji="0" lang="en-US" sz="2400" b="1" i="0" u="none" strike="noStrike" kern="1200" cap="none" spc="0" normalizeH="0" baseline="0" noProof="0" dirty="0" err="1" smtClean="0">
                <a:ln>
                  <a:noFill/>
                </a:ln>
                <a:solidFill>
                  <a:prstClr val="black">
                    <a:lumMod val="50000"/>
                    <a:lumOff val="50000"/>
                  </a:prstClr>
                </a:solidFill>
                <a:effectLst/>
                <a:uLnTx/>
                <a:uFillTx/>
                <a:latin typeface="Arial" panose="020B0604020202020204"/>
                <a:ea typeface="+mn-ea"/>
                <a:cs typeface="+mn-cs"/>
              </a:rPr>
              <a:t>muestra</a:t>
            </a:r>
            <a:r>
              <a:rPr kumimoji="0" lang="en-US" sz="2400" b="1" i="0" u="none" strike="noStrike" kern="1200" cap="none" spc="0" normalizeH="0" baseline="0" noProof="0" dirty="0" smtClean="0">
                <a:ln>
                  <a:noFill/>
                </a:ln>
                <a:solidFill>
                  <a:prstClr val="black">
                    <a:lumMod val="50000"/>
                    <a:lumOff val="50000"/>
                  </a:prstClr>
                </a:solidFill>
                <a:effectLst/>
                <a:uLnTx/>
                <a:uFillTx/>
                <a:latin typeface="Arial" panose="020B0604020202020204"/>
                <a:ea typeface="+mn-ea"/>
                <a:cs typeface="+mn-cs"/>
              </a:rPr>
              <a:t> de </a:t>
            </a:r>
            <a:r>
              <a:rPr kumimoji="0" lang="en-US" sz="2400" b="1" i="0" u="none" strike="noStrike" kern="1200" cap="none" spc="0" normalizeH="0" baseline="0" noProof="0" dirty="0" err="1" smtClean="0">
                <a:ln>
                  <a:noFill/>
                </a:ln>
                <a:solidFill>
                  <a:prstClr val="black">
                    <a:lumMod val="50000"/>
                    <a:lumOff val="50000"/>
                  </a:prstClr>
                </a:solidFill>
                <a:effectLst/>
                <a:uLnTx/>
                <a:uFillTx/>
                <a:latin typeface="Arial" panose="020B0604020202020204"/>
                <a:ea typeface="+mn-ea"/>
                <a:cs typeface="+mn-cs"/>
              </a:rPr>
              <a:t>pruebas</a:t>
            </a:r>
            <a:r>
              <a:rPr kumimoji="0" lang="en-US" sz="2400" b="1" i="0" u="none" strike="noStrike" kern="1200" cap="none" spc="0" normalizeH="0" baseline="0" noProof="0" dirty="0" smtClean="0">
                <a:ln>
                  <a:noFill/>
                </a:ln>
                <a:solidFill>
                  <a:prstClr val="black">
                    <a:lumMod val="50000"/>
                    <a:lumOff val="50000"/>
                  </a:prstClr>
                </a:solidFill>
                <a:effectLst/>
                <a:uLnTx/>
                <a:uFillTx/>
                <a:latin typeface="Arial" panose="020B0604020202020204"/>
                <a:ea typeface="+mn-ea"/>
                <a:cs typeface="+mn-cs"/>
              </a:rPr>
              <a:t> </a:t>
            </a:r>
            <a:r>
              <a:rPr kumimoji="0" lang="en-US" sz="2400" b="1" i="0" u="none" strike="noStrike" kern="1200" cap="none" spc="0" normalizeH="0" baseline="0" noProof="0" dirty="0" err="1" smtClean="0">
                <a:ln>
                  <a:noFill/>
                </a:ln>
                <a:solidFill>
                  <a:prstClr val="black">
                    <a:lumMod val="50000"/>
                    <a:lumOff val="50000"/>
                  </a:prstClr>
                </a:solidFill>
                <a:effectLst/>
                <a:uLnTx/>
                <a:uFillTx/>
                <a:latin typeface="Arial" panose="020B0604020202020204"/>
                <a:ea typeface="+mn-ea"/>
                <a:cs typeface="+mn-cs"/>
              </a:rPr>
              <a:t>realizadas</a:t>
            </a:r>
            <a:r>
              <a:rPr kumimoji="0" lang="en-US" sz="2400" b="1" i="0" u="none" strike="noStrike" kern="1200" cap="none" spc="0" normalizeH="0" baseline="0" noProof="0" dirty="0" smtClean="0">
                <a:ln>
                  <a:noFill/>
                </a:ln>
                <a:solidFill>
                  <a:prstClr val="black">
                    <a:lumMod val="50000"/>
                    <a:lumOff val="50000"/>
                  </a:prstClr>
                </a:solidFill>
                <a:effectLst/>
                <a:uLnTx/>
                <a:uFillTx/>
                <a:latin typeface="Arial" panose="020B0604020202020204"/>
                <a:ea typeface="+mn-ea"/>
                <a:cs typeface="+mn-cs"/>
              </a:rPr>
              <a:t> </a:t>
            </a:r>
            <a:r>
              <a:rPr kumimoji="0" lang="en-US" sz="2400" b="1" i="0" u="none" strike="noStrike" kern="1200" cap="none" spc="0" normalizeH="0" baseline="0" noProof="0" dirty="0" err="1" smtClean="0">
                <a:ln>
                  <a:noFill/>
                </a:ln>
                <a:solidFill>
                  <a:prstClr val="black">
                    <a:lumMod val="50000"/>
                    <a:lumOff val="50000"/>
                  </a:prstClr>
                </a:solidFill>
                <a:effectLst/>
                <a:uLnTx/>
                <a:uFillTx/>
                <a:latin typeface="Arial" panose="020B0604020202020204"/>
                <a:ea typeface="+mn-ea"/>
                <a:cs typeface="+mn-cs"/>
              </a:rPr>
              <a:t>por</a:t>
            </a:r>
            <a:r>
              <a:rPr kumimoji="0" lang="en-US" sz="2400" b="1" i="0" u="none" strike="noStrike" kern="1200" cap="none" spc="0" normalizeH="0" baseline="0" noProof="0" dirty="0" smtClean="0">
                <a:ln>
                  <a:noFill/>
                </a:ln>
                <a:solidFill>
                  <a:prstClr val="black">
                    <a:lumMod val="50000"/>
                    <a:lumOff val="50000"/>
                  </a:prstClr>
                </a:solidFill>
                <a:effectLst/>
                <a:uLnTx/>
                <a:uFillTx/>
                <a:latin typeface="Arial" panose="020B0604020202020204"/>
                <a:ea typeface="+mn-ea"/>
                <a:cs typeface="+mn-cs"/>
              </a:rPr>
              <a:t> FUMA Gaskiya RAE</a:t>
            </a:r>
            <a:endParaRPr kumimoji="0" lang="en-US" sz="2400" b="1" i="0" u="none" strike="noStrike" kern="1200" cap="none" spc="0" normalizeH="0" baseline="0" noProof="0" dirty="0">
              <a:ln>
                <a:noFill/>
              </a:ln>
              <a:solidFill>
                <a:prstClr val="black">
                  <a:lumMod val="50000"/>
                  <a:lumOff val="50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994114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B4A61B4-F665-432A-B049-9F4D90740B6A}"/>
              </a:ext>
            </a:extLst>
          </p:cNvPr>
          <p:cNvGrpSpPr/>
          <p:nvPr/>
        </p:nvGrpSpPr>
        <p:grpSpPr>
          <a:xfrm>
            <a:off x="6451044" y="-631318"/>
            <a:ext cx="8515968" cy="8632659"/>
            <a:chOff x="9798161" y="3840397"/>
            <a:chExt cx="5727696" cy="5806178"/>
          </a:xfrm>
        </p:grpSpPr>
        <p:sp>
          <p:nvSpPr>
            <p:cNvPr id="25" name="Rectangle 24">
              <a:extLst>
                <a:ext uri="{FF2B5EF4-FFF2-40B4-BE49-F238E27FC236}">
                  <a16:creationId xmlns:a16="http://schemas.microsoft.com/office/drawing/2014/main" id="{E785214D-79EB-498D-A5EA-A514F892BC0A}"/>
                </a:ext>
              </a:extLst>
            </p:cNvPr>
            <p:cNvSpPr/>
            <p:nvPr/>
          </p:nvSpPr>
          <p:spPr>
            <a:xfrm rot="2700000">
              <a:off x="10644267" y="4821053"/>
              <a:ext cx="3997517" cy="3963068"/>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Open Sans" panose="020B0606030504020204"/>
                <a:ea typeface="+mn-ea"/>
                <a:cs typeface="+mn-cs"/>
              </a:endParaRPr>
            </a:p>
          </p:txBody>
        </p:sp>
        <p:pic>
          <p:nvPicPr>
            <p:cNvPr id="26" name="Picture 25" descr="A close up of a logo&#10;&#10;Description automatically generated">
              <a:extLst>
                <a:ext uri="{FF2B5EF4-FFF2-40B4-BE49-F238E27FC236}">
                  <a16:creationId xmlns:a16="http://schemas.microsoft.com/office/drawing/2014/main" id="{5AB967D0-1010-44D5-A6E7-B37A2C48E8F7}"/>
                </a:ext>
              </a:extLst>
            </p:cNvPr>
            <p:cNvPicPr>
              <a:picLocks noChangeAspect="1"/>
            </p:cNvPicPr>
            <p:nvPr/>
          </p:nvPicPr>
          <p:blipFill rotWithShape="1">
            <a:blip r:embed="rId3">
              <a:duotone>
                <a:schemeClr val="accent1">
                  <a:shade val="45000"/>
                  <a:satMod val="135000"/>
                </a:schemeClr>
                <a:prstClr val="white"/>
              </a:duotone>
              <a:alphaModFix amt="10000"/>
              <a:extLst/>
            </a:blip>
            <a:srcRect l="9873" t="8332" r="9518" b="9953"/>
            <a:stretch/>
          </p:blipFill>
          <p:spPr>
            <a:xfrm>
              <a:off x="9798161" y="3840397"/>
              <a:ext cx="5727696" cy="5806178"/>
            </a:xfrm>
            <a:prstGeom prst="rect">
              <a:avLst/>
            </a:prstGeom>
          </p:spPr>
        </p:pic>
      </p:grpSp>
      <p:sp>
        <p:nvSpPr>
          <p:cNvPr id="32" name="Title 31">
            <a:extLst>
              <a:ext uri="{FF2B5EF4-FFF2-40B4-BE49-F238E27FC236}">
                <a16:creationId xmlns:a16="http://schemas.microsoft.com/office/drawing/2014/main" id="{CB136F83-1C41-451F-BC0B-2C51727638A8}"/>
              </a:ext>
            </a:extLst>
          </p:cNvPr>
          <p:cNvSpPr>
            <a:spLocks noGrp="1"/>
          </p:cNvSpPr>
          <p:nvPr>
            <p:ph type="title"/>
          </p:nvPr>
        </p:nvSpPr>
        <p:spPr>
          <a:xfrm>
            <a:off x="338667" y="265239"/>
            <a:ext cx="11460931" cy="1360828"/>
          </a:xfrm>
          <a:solidFill>
            <a:srgbClr val="C00000"/>
          </a:solidFill>
        </p:spPr>
        <p:txBody>
          <a:bodyPr anchor="ctr">
            <a:normAutofit/>
          </a:bodyPr>
          <a:lstStyle/>
          <a:p>
            <a:pPr algn="l"/>
            <a:r>
              <a:rPr lang="en-US" sz="3733" b="1" dirty="0">
                <a:solidFill>
                  <a:schemeClr val="bg1"/>
                </a:solidFill>
                <a:latin typeface="Open Sans" panose="020B0606030504020204"/>
              </a:rPr>
              <a:t> </a:t>
            </a:r>
            <a:r>
              <a:rPr lang="en-US" sz="3733" b="1" dirty="0" smtClean="0">
                <a:solidFill>
                  <a:schemeClr val="bg1"/>
                </a:solidFill>
                <a:latin typeface="Open Sans" panose="020B0606030504020204"/>
              </a:rPr>
              <a:t>RAE De Las </a:t>
            </a:r>
            <a:r>
              <a:rPr lang="en-US" sz="3733" b="1" dirty="0" err="1" smtClean="0">
                <a:solidFill>
                  <a:schemeClr val="bg1"/>
                </a:solidFill>
                <a:latin typeface="Open Sans" panose="020B0606030504020204"/>
              </a:rPr>
              <a:t>Tierras</a:t>
            </a:r>
            <a:r>
              <a:rPr lang="en-US" sz="3733" b="1" dirty="0" smtClean="0">
                <a:solidFill>
                  <a:schemeClr val="bg1"/>
                </a:solidFill>
                <a:latin typeface="Open Sans" panose="020B0606030504020204"/>
              </a:rPr>
              <a:t> </a:t>
            </a:r>
            <a:r>
              <a:rPr lang="en-US" sz="3733" b="1" dirty="0" err="1" smtClean="0">
                <a:solidFill>
                  <a:schemeClr val="bg1"/>
                </a:solidFill>
                <a:latin typeface="Open Sans" panose="020B0606030504020204"/>
              </a:rPr>
              <a:t>Secas</a:t>
            </a:r>
            <a:r>
              <a:rPr lang="en-US" sz="3733" b="1" dirty="0" smtClean="0">
                <a:solidFill>
                  <a:schemeClr val="bg1"/>
                </a:solidFill>
                <a:latin typeface="Open Sans" panose="020B0606030504020204"/>
              </a:rPr>
              <a:t>: </a:t>
            </a:r>
            <a:r>
              <a:rPr lang="en-US" sz="3733" b="1" dirty="0">
                <a:solidFill>
                  <a:schemeClr val="bg1"/>
                </a:solidFill>
                <a:latin typeface="Open Sans" panose="020B0606030504020204"/>
              </a:rPr>
              <a:t/>
            </a:r>
            <a:br>
              <a:rPr lang="en-US" sz="3733" b="1" dirty="0">
                <a:solidFill>
                  <a:schemeClr val="bg1"/>
                </a:solidFill>
                <a:latin typeface="Open Sans" panose="020B0606030504020204"/>
              </a:rPr>
            </a:br>
            <a:r>
              <a:rPr lang="en-US" sz="3733" b="1" dirty="0" err="1" smtClean="0">
                <a:solidFill>
                  <a:schemeClr val="bg1"/>
                </a:solidFill>
                <a:latin typeface="Open Sans" panose="020B0606030504020204"/>
              </a:rPr>
              <a:t>Terrazas</a:t>
            </a:r>
            <a:r>
              <a:rPr lang="en-US" sz="3733" b="1" dirty="0" smtClean="0">
                <a:solidFill>
                  <a:schemeClr val="bg1"/>
                </a:solidFill>
                <a:latin typeface="Open Sans" panose="020B0606030504020204"/>
              </a:rPr>
              <a:t> y </a:t>
            </a:r>
            <a:r>
              <a:rPr lang="en-US" sz="3733" b="1" dirty="0" err="1" smtClean="0">
                <a:solidFill>
                  <a:schemeClr val="bg1"/>
                </a:solidFill>
                <a:latin typeface="Open Sans" panose="020B0606030504020204"/>
              </a:rPr>
              <a:t>diques</a:t>
            </a:r>
            <a:r>
              <a:rPr lang="en-US" sz="3733" b="1" dirty="0" smtClean="0">
                <a:solidFill>
                  <a:schemeClr val="bg1"/>
                </a:solidFill>
                <a:latin typeface="Open Sans" panose="020B0606030504020204"/>
              </a:rPr>
              <a:t> de arena; </a:t>
            </a:r>
            <a:r>
              <a:rPr lang="en-US" sz="3733" b="1" dirty="0" err="1" smtClean="0">
                <a:solidFill>
                  <a:schemeClr val="bg1"/>
                </a:solidFill>
                <a:latin typeface="Open Sans" panose="020B0606030504020204"/>
              </a:rPr>
              <a:t>esperanza</a:t>
            </a:r>
            <a:r>
              <a:rPr lang="en-US" sz="3733" b="1" dirty="0" smtClean="0">
                <a:solidFill>
                  <a:schemeClr val="bg1"/>
                </a:solidFill>
                <a:latin typeface="Open Sans" panose="020B0606030504020204"/>
              </a:rPr>
              <a:t> y </a:t>
            </a:r>
            <a:r>
              <a:rPr lang="en-US" sz="3733" b="1" dirty="0" err="1" smtClean="0">
                <a:solidFill>
                  <a:schemeClr val="bg1"/>
                </a:solidFill>
                <a:latin typeface="Open Sans" panose="020B0606030504020204"/>
              </a:rPr>
              <a:t>cultivos</a:t>
            </a:r>
            <a:endParaRPr lang="en-US" sz="3733" b="1" dirty="0">
              <a:solidFill>
                <a:schemeClr val="bg1"/>
              </a:solidFill>
              <a:latin typeface="Open Sans" panose="020B0606030504020204"/>
            </a:endParaRPr>
          </a:p>
        </p:txBody>
      </p:sp>
      <p:sp>
        <p:nvSpPr>
          <p:cNvPr id="31" name="Subtitle 30">
            <a:extLst>
              <a:ext uri="{FF2B5EF4-FFF2-40B4-BE49-F238E27FC236}">
                <a16:creationId xmlns:a16="http://schemas.microsoft.com/office/drawing/2014/main" id="{850AEFBF-9F6F-4580-B2AD-6DC20D322E06}"/>
              </a:ext>
            </a:extLst>
          </p:cNvPr>
          <p:cNvSpPr>
            <a:spLocks noGrp="1"/>
          </p:cNvSpPr>
          <p:nvPr>
            <p:ph type="subTitle" idx="1"/>
          </p:nvPr>
        </p:nvSpPr>
        <p:spPr>
          <a:xfrm>
            <a:off x="170321" y="1964267"/>
            <a:ext cx="6280723" cy="4918691"/>
          </a:xfrm>
        </p:spPr>
        <p:txBody>
          <a:bodyPr>
            <a:normAutofit fontScale="92500" lnSpcReduction="10000"/>
          </a:bodyPr>
          <a:lstStyle/>
          <a:p>
            <a:r>
              <a:rPr lang="es-ES" sz="2667" dirty="0">
                <a:latin typeface="Open Sans" panose="020B0606030504020204"/>
              </a:rPr>
              <a:t>Las transmisiones han regresado</a:t>
            </a:r>
          </a:p>
          <a:p>
            <a:r>
              <a:rPr lang="es-ES" sz="2667" dirty="0">
                <a:latin typeface="Open Sans" panose="020B0606030504020204"/>
              </a:rPr>
              <a:t>Las mujeres viajan menos para buscar agua para el ganado y los usos domésticos, lo que le da al agricultor más tiempo para realizar otras actividades.</a:t>
            </a:r>
          </a:p>
          <a:p>
            <a:r>
              <a:rPr lang="es-ES" sz="2667" dirty="0">
                <a:latin typeface="Open Sans" panose="020B0606030504020204"/>
              </a:rPr>
              <a:t>Regeneración de pastos</a:t>
            </a:r>
          </a:p>
          <a:p>
            <a:r>
              <a:rPr lang="es-ES" sz="2667" dirty="0">
                <a:latin typeface="Open Sans" panose="020B0606030504020204"/>
              </a:rPr>
              <a:t>Mucho progreso en la selección de cultivos</a:t>
            </a:r>
          </a:p>
          <a:p>
            <a:r>
              <a:rPr lang="es-ES" sz="2667" dirty="0">
                <a:latin typeface="Open Sans" panose="020B0606030504020204"/>
              </a:rPr>
              <a:t>Producción mejorada de cultivos, donde las semillas habían sido barridas después de la siembra</a:t>
            </a:r>
            <a:r>
              <a:rPr lang="es-ES" sz="2667" dirty="0" smtClean="0">
                <a:latin typeface="Open Sans" panose="020B0606030504020204"/>
              </a:rPr>
              <a:t>.</a:t>
            </a:r>
          </a:p>
          <a:p>
            <a:r>
              <a:rPr lang="es-ES" dirty="0"/>
              <a:t>Las inundaciones recientes no destruyeron sus granjas</a:t>
            </a:r>
          </a:p>
          <a:p>
            <a:endParaRPr lang="en-US" sz="2667" dirty="0">
              <a:latin typeface="Open Sans" panose="020B0606030504020204"/>
            </a:endParaRPr>
          </a:p>
        </p:txBody>
      </p:sp>
      <p:pic>
        <p:nvPicPr>
          <p:cNvPr id="7" name="Picture 6" descr="E:\PICS\PICS from Richard 2020\IMG_20191217_124141.jpg">
            <a:extLst>
              <a:ext uri="{FF2B5EF4-FFF2-40B4-BE49-F238E27FC236}">
                <a16:creationId xmlns:a16="http://schemas.microsoft.com/office/drawing/2014/main" id="{43CEE648-B8F2-4214-BF5E-EA17D2E69D6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3143" y="1720263"/>
            <a:ext cx="3386455" cy="2527761"/>
          </a:xfrm>
          <a:prstGeom prst="rect">
            <a:avLst/>
          </a:prstGeom>
          <a:noFill/>
          <a:ln>
            <a:noFill/>
          </a:ln>
        </p:spPr>
      </p:pic>
      <p:pic>
        <p:nvPicPr>
          <p:cNvPr id="8" name="Picture 7" descr="F:\Alkamoi\IMG_20190913_125300.jpg">
            <a:extLst>
              <a:ext uri="{FF2B5EF4-FFF2-40B4-BE49-F238E27FC236}">
                <a16:creationId xmlns:a16="http://schemas.microsoft.com/office/drawing/2014/main" id="{BF9499A1-8FCC-4E21-B154-F3BBAB759490}"/>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3143" y="4422229"/>
            <a:ext cx="3386455" cy="2165011"/>
          </a:xfrm>
          <a:prstGeom prst="rect">
            <a:avLst/>
          </a:prstGeom>
          <a:noFill/>
          <a:ln>
            <a:noFill/>
          </a:ln>
        </p:spPr>
      </p:pic>
      <p:sp>
        <p:nvSpPr>
          <p:cNvPr id="9" name="TextBox 8">
            <a:extLst>
              <a:ext uri="{FF2B5EF4-FFF2-40B4-BE49-F238E27FC236}">
                <a16:creationId xmlns:a16="http://schemas.microsoft.com/office/drawing/2014/main" id="{68101AEA-7DF0-4CD8-A0E2-3F501AC25B1E}"/>
              </a:ext>
            </a:extLst>
          </p:cNvPr>
          <p:cNvSpPr txBox="1"/>
          <p:nvPr/>
        </p:nvSpPr>
        <p:spPr>
          <a:xfrm>
            <a:off x="8705313" y="6575181"/>
            <a:ext cx="280211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Open Sans" panose="020B0606030504020204"/>
                <a:ea typeface="+mn-ea"/>
                <a:cs typeface="+mn-cs"/>
              </a:rPr>
              <a:t>Gracias a </a:t>
            </a:r>
            <a:r>
              <a:rPr kumimoji="0" lang="en-US" sz="1400" b="0" i="0" u="none" strike="noStrike" kern="1200" cap="none" spc="0" normalizeH="0" baseline="0" noProof="0" dirty="0">
                <a:ln>
                  <a:noFill/>
                </a:ln>
                <a:solidFill>
                  <a:prstClr val="black"/>
                </a:solidFill>
                <a:effectLst/>
                <a:uLnTx/>
                <a:uFillTx/>
                <a:latin typeface="Open Sans" panose="020B0606030504020204"/>
                <a:ea typeface="+mn-ea"/>
                <a:cs typeface="+mn-cs"/>
              </a:rPr>
              <a:t>Alkamoi </a:t>
            </a:r>
            <a:r>
              <a:rPr kumimoji="0" lang="en-US" sz="1400" b="0" i="0" u="none" strike="noStrike" kern="1200" cap="none" spc="0" normalizeH="0" baseline="0" noProof="0" dirty="0" smtClean="0">
                <a:ln>
                  <a:noFill/>
                </a:ln>
                <a:solidFill>
                  <a:prstClr val="black"/>
                </a:solidFill>
                <a:effectLst/>
                <a:uLnTx/>
                <a:uFillTx/>
                <a:latin typeface="Open Sans" panose="020B0606030504020204"/>
                <a:ea typeface="+mn-ea"/>
                <a:cs typeface="+mn-cs"/>
              </a:rPr>
              <a:t>para </a:t>
            </a:r>
            <a:r>
              <a:rPr kumimoji="0" lang="en-US" sz="1400" b="0" i="0" u="none" strike="noStrike" kern="1200" cap="none" spc="0" normalizeH="0" baseline="0" noProof="0" dirty="0" err="1" smtClean="0">
                <a:ln>
                  <a:noFill/>
                </a:ln>
                <a:solidFill>
                  <a:prstClr val="black"/>
                </a:solidFill>
                <a:effectLst/>
                <a:uLnTx/>
                <a:uFillTx/>
                <a:latin typeface="Open Sans" panose="020B0606030504020204"/>
                <a:ea typeface="+mn-ea"/>
                <a:cs typeface="+mn-cs"/>
              </a:rPr>
              <a:t>los</a:t>
            </a:r>
            <a:r>
              <a:rPr kumimoji="0" lang="en-US" sz="1400" b="0" i="0" u="none" strike="noStrike" kern="1200" cap="none" spc="0" normalizeH="0" baseline="0" noProof="0" dirty="0" smtClean="0">
                <a:ln>
                  <a:noFill/>
                </a:ln>
                <a:solidFill>
                  <a:prstClr val="black"/>
                </a:solidFill>
                <a:effectLst/>
                <a:uLnTx/>
                <a:uFillTx/>
                <a:latin typeface="Open Sans" panose="020B0606030504020204"/>
                <a:ea typeface="+mn-ea"/>
                <a:cs typeface="+mn-cs"/>
              </a:rPr>
              <a:t> </a:t>
            </a:r>
            <a:r>
              <a:rPr kumimoji="0" lang="en-US" sz="1400" b="0" i="0" u="none" strike="noStrike" kern="1200" cap="none" spc="0" normalizeH="0" baseline="0" noProof="0" dirty="0" err="1" smtClean="0">
                <a:ln>
                  <a:noFill/>
                </a:ln>
                <a:solidFill>
                  <a:prstClr val="black"/>
                </a:solidFill>
                <a:effectLst/>
                <a:uLnTx/>
                <a:uFillTx/>
                <a:latin typeface="Open Sans" panose="020B0606030504020204"/>
                <a:ea typeface="+mn-ea"/>
                <a:cs typeface="+mn-cs"/>
              </a:rPr>
              <a:t>fotos</a:t>
            </a:r>
            <a:endParaRPr kumimoji="0" lang="en-US" sz="1400" b="0" i="0" u="none" strike="noStrike" kern="1200" cap="none" spc="0" normalizeH="0" baseline="0" noProof="0" dirty="0">
              <a:ln>
                <a:noFill/>
              </a:ln>
              <a:solidFill>
                <a:prstClr val="black"/>
              </a:solidFill>
              <a:effectLst/>
              <a:uLnTx/>
              <a:uFillTx/>
              <a:latin typeface="Open Sans" panose="020B0606030504020204"/>
              <a:ea typeface="+mn-ea"/>
              <a:cs typeface="+mn-cs"/>
            </a:endParaRPr>
          </a:p>
        </p:txBody>
      </p:sp>
    </p:spTree>
    <p:extLst>
      <p:ext uri="{BB962C8B-B14F-4D97-AF65-F5344CB8AC3E}">
        <p14:creationId xmlns:p14="http://schemas.microsoft.com/office/powerpoint/2010/main" val="3772317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0"/>
          <p:cNvSpPr txBox="1"/>
          <p:nvPr/>
        </p:nvSpPr>
        <p:spPr>
          <a:xfrm>
            <a:off x="1236848" y="215875"/>
            <a:ext cx="9718500" cy="892500"/>
          </a:xfrm>
          <a:prstGeom prst="rect">
            <a:avLst/>
          </a:prstGeom>
          <a:noFill/>
          <a:ln>
            <a:noFill/>
          </a:ln>
        </p:spPr>
        <p:txBody>
          <a:bodyPr spcFirstLastPara="1" wrap="square" lIns="121900" tIns="60925" rIns="121900" bIns="609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5000" b="0" i="0" u="none" strike="noStrike" kern="1200" cap="none" spc="0" normalizeH="0" baseline="0" noProof="0">
              <a:ln>
                <a:noFill/>
              </a:ln>
              <a:solidFill>
                <a:srgbClr val="3F3F3F"/>
              </a:solidFill>
              <a:effectLst/>
              <a:uLnTx/>
              <a:uFillTx/>
              <a:latin typeface="Arial"/>
              <a:ea typeface="Arial"/>
              <a:cs typeface="Arial"/>
              <a:sym typeface="Arial"/>
            </a:endParaRPr>
          </a:p>
        </p:txBody>
      </p:sp>
      <p:cxnSp>
        <p:nvCxnSpPr>
          <p:cNvPr id="422" name="Google Shape;422;p40"/>
          <p:cNvCxnSpPr/>
          <p:nvPr/>
        </p:nvCxnSpPr>
        <p:spPr>
          <a:xfrm>
            <a:off x="1324436" y="1096723"/>
            <a:ext cx="8716500" cy="0"/>
          </a:xfrm>
          <a:prstGeom prst="straightConnector1">
            <a:avLst/>
          </a:prstGeom>
          <a:noFill/>
          <a:ln w="28575" cap="flat" cmpd="sng">
            <a:solidFill>
              <a:srgbClr val="C00000"/>
            </a:solidFill>
            <a:prstDash val="solid"/>
            <a:round/>
            <a:headEnd type="none" w="sm" len="sm"/>
            <a:tailEnd type="none" w="sm" len="sm"/>
          </a:ln>
        </p:spPr>
      </p:cxnSp>
      <p:sp>
        <p:nvSpPr>
          <p:cNvPr id="423" name="Google Shape;423;p40"/>
          <p:cNvSpPr/>
          <p:nvPr/>
        </p:nvSpPr>
        <p:spPr>
          <a:xfrm>
            <a:off x="1329844" y="1309825"/>
            <a:ext cx="9720300" cy="4955720"/>
          </a:xfrm>
          <a:custGeom>
            <a:avLst/>
            <a:gdLst/>
            <a:ahLst/>
            <a:cxnLst/>
            <a:rect l="l" t="t" r="r" b="b"/>
            <a:pathLst>
              <a:path w="1755359" h="1751396" extrusionOk="0">
                <a:moveTo>
                  <a:pt x="876623" y="0"/>
                </a:moveTo>
                <a:cubicBezTo>
                  <a:pt x="995010" y="0"/>
                  <a:pt x="1113396" y="45052"/>
                  <a:pt x="1203595" y="135156"/>
                </a:cubicBezTo>
                <a:cubicBezTo>
                  <a:pt x="1617947" y="549071"/>
                  <a:pt x="1617947" y="549071"/>
                  <a:pt x="1617947" y="549071"/>
                </a:cubicBezTo>
                <a:cubicBezTo>
                  <a:pt x="1801164" y="729279"/>
                  <a:pt x="1801164" y="1022117"/>
                  <a:pt x="1617947" y="1202325"/>
                </a:cubicBezTo>
                <a:cubicBezTo>
                  <a:pt x="1203595" y="1616240"/>
                  <a:pt x="1203595" y="1616240"/>
                  <a:pt x="1203595" y="1616240"/>
                </a:cubicBezTo>
                <a:cubicBezTo>
                  <a:pt x="1023197" y="1796448"/>
                  <a:pt x="730050" y="1796448"/>
                  <a:pt x="549652" y="1616240"/>
                </a:cubicBezTo>
                <a:cubicBezTo>
                  <a:pt x="135299" y="1202325"/>
                  <a:pt x="135299" y="1202325"/>
                  <a:pt x="135299" y="1202325"/>
                </a:cubicBezTo>
                <a:cubicBezTo>
                  <a:pt x="-45099" y="1022117"/>
                  <a:pt x="-45099" y="729279"/>
                  <a:pt x="135299" y="549071"/>
                </a:cubicBezTo>
                <a:cubicBezTo>
                  <a:pt x="549652" y="135156"/>
                  <a:pt x="549652" y="135156"/>
                  <a:pt x="549652" y="135156"/>
                </a:cubicBezTo>
                <a:cubicBezTo>
                  <a:pt x="639851" y="45052"/>
                  <a:pt x="758237" y="0"/>
                  <a:pt x="876623" y="0"/>
                </a:cubicBezTo>
                <a:close/>
                <a:moveTo>
                  <a:pt x="876850" y="141327"/>
                </a:moveTo>
                <a:cubicBezTo>
                  <a:pt x="777570" y="141327"/>
                  <a:pt x="678290" y="179108"/>
                  <a:pt x="602648" y="254670"/>
                </a:cubicBezTo>
                <a:cubicBezTo>
                  <a:pt x="602648" y="254670"/>
                  <a:pt x="602648" y="254670"/>
                  <a:pt x="255167" y="601784"/>
                </a:cubicBezTo>
                <a:cubicBezTo>
                  <a:pt x="103883" y="752909"/>
                  <a:pt x="103883" y="998486"/>
                  <a:pt x="255167" y="1149611"/>
                </a:cubicBezTo>
                <a:cubicBezTo>
                  <a:pt x="255167" y="1149611"/>
                  <a:pt x="255167" y="1149611"/>
                  <a:pt x="602648" y="1496725"/>
                </a:cubicBezTo>
                <a:cubicBezTo>
                  <a:pt x="753932" y="1647849"/>
                  <a:pt x="999768" y="1647849"/>
                  <a:pt x="1151052" y="1496725"/>
                </a:cubicBezTo>
                <a:cubicBezTo>
                  <a:pt x="1151052" y="1496725"/>
                  <a:pt x="1151052" y="1496725"/>
                  <a:pt x="1498532" y="1149611"/>
                </a:cubicBezTo>
                <a:cubicBezTo>
                  <a:pt x="1652180" y="998486"/>
                  <a:pt x="1652180" y="752909"/>
                  <a:pt x="1498532" y="601784"/>
                </a:cubicBezTo>
                <a:cubicBezTo>
                  <a:pt x="1498532" y="601784"/>
                  <a:pt x="1498532" y="601784"/>
                  <a:pt x="1151052" y="254670"/>
                </a:cubicBezTo>
                <a:cubicBezTo>
                  <a:pt x="1075410" y="179108"/>
                  <a:pt x="976130" y="141327"/>
                  <a:pt x="876850" y="141327"/>
                </a:cubicBezTo>
                <a:close/>
              </a:path>
            </a:pathLst>
          </a:custGeom>
          <a:solidFill>
            <a:schemeClr val="lt1"/>
          </a:solid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80000"/>
              </a:lnSpc>
              <a:spcBef>
                <a:spcPts val="1000"/>
              </a:spcBef>
              <a:spcAft>
                <a:spcPts val="0"/>
              </a:spcAft>
              <a:buClr>
                <a:prstClr val="black"/>
              </a:buClr>
              <a:buSzPts val="2800"/>
              <a:buFontTx/>
              <a:buChar char="•"/>
              <a:tabLst/>
              <a:defRPr/>
            </a:pPr>
            <a:r>
              <a:rPr kumimoji="0" lang="en-US" sz="2800" b="0" i="0" u="none" strike="noStrike" kern="1200" cap="none" spc="0" normalizeH="0" baseline="0" noProof="0" dirty="0" err="1">
                <a:ln>
                  <a:noFill/>
                </a:ln>
                <a:solidFill>
                  <a:prstClr val="black"/>
                </a:solidFill>
                <a:effectLst/>
                <a:uLnTx/>
                <a:uFillTx/>
                <a:latin typeface="Arial" panose="020B0604020202020204"/>
                <a:ea typeface="+mn-ea"/>
                <a:cs typeface="+mn-cs"/>
              </a:rPr>
              <a:t>Compromiso</a:t>
            </a: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800" b="0" i="0" u="none" strike="noStrike" kern="1200" cap="none" spc="0" normalizeH="0" baseline="0" noProof="0" dirty="0" err="1">
                <a:ln>
                  <a:noFill/>
                </a:ln>
                <a:solidFill>
                  <a:prstClr val="black"/>
                </a:solidFill>
                <a:effectLst/>
                <a:uLnTx/>
                <a:uFillTx/>
                <a:latin typeface="Arial" panose="020B0604020202020204"/>
                <a:ea typeface="+mn-ea"/>
                <a:cs typeface="+mn-cs"/>
              </a:rPr>
              <a:t>los</a:t>
            </a: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rial" panose="020B0604020202020204"/>
                <a:ea typeface="+mn-ea"/>
                <a:cs typeface="+mn-cs"/>
              </a:rPr>
              <a:t>sistemas</a:t>
            </a: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rial" panose="020B0604020202020204"/>
                <a:ea typeface="+mn-ea"/>
                <a:cs typeface="+mn-cs"/>
              </a:rPr>
              <a:t>alimentarios</a:t>
            </a: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rial" panose="020B0604020202020204"/>
                <a:ea typeface="+mn-ea"/>
                <a:cs typeface="+mn-cs"/>
              </a:rPr>
              <a:t>mundiales</a:t>
            </a:r>
            <a:endPar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Alianza</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Global para el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Futuro</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los</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Alimentos</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Fondo</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smtClean="0">
                <a:ln>
                  <a:noFill/>
                </a:ln>
                <a:solidFill>
                  <a:prstClr val="black"/>
                </a:solidFill>
                <a:effectLst/>
                <a:uLnTx/>
                <a:uFillTx/>
                <a:latin typeface="Arial" panose="020B0604020202020204"/>
                <a:ea typeface="+mn-ea"/>
                <a:cs typeface="+mn-cs"/>
              </a:rPr>
              <a:t>Agroecología</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FAO: AKH, TAPE, base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datos</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inventario</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materia</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orgánica</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28600" marR="0" lvl="0"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800" b="0" i="0" u="none" strike="noStrike" kern="1200" cap="none" spc="0" normalizeH="0" baseline="0" noProof="0" dirty="0" err="1" smtClean="0">
                <a:ln>
                  <a:noFill/>
                </a:ln>
                <a:solidFill>
                  <a:prstClr val="black"/>
                </a:solidFill>
                <a:effectLst/>
                <a:uLnTx/>
                <a:uFillTx/>
                <a:latin typeface="Arial" panose="020B0604020202020204"/>
                <a:ea typeface="+mn-ea"/>
                <a:cs typeface="+mn-cs"/>
              </a:rPr>
              <a:t>Apoyo</a:t>
            </a:r>
            <a:r>
              <a:rPr kumimoji="0" lang="en-US" sz="2800" b="0" i="0" u="none" strike="noStrike" kern="1200" cap="none" spc="0" normalizeH="0" baseline="0" noProof="0" dirty="0" smtClean="0">
                <a:ln>
                  <a:noFill/>
                </a:ln>
                <a:solidFill>
                  <a:prstClr val="black"/>
                </a:solidFill>
                <a:effectLst/>
                <a:uLnTx/>
                <a:uFillTx/>
                <a:latin typeface="Arial" panose="020B0604020202020204"/>
                <a:ea typeface="+mn-ea"/>
                <a:cs typeface="+mn-cs"/>
              </a:rPr>
              <a:t> de </a:t>
            </a:r>
            <a:r>
              <a:rPr kumimoji="0" lang="en-US" sz="2800" b="0" i="0" u="none" strike="noStrike" kern="1200" cap="none" spc="0" normalizeH="0" baseline="0" noProof="0" dirty="0" err="1" smtClean="0">
                <a:ln>
                  <a:noFill/>
                </a:ln>
                <a:solidFill>
                  <a:prstClr val="black"/>
                </a:solidFill>
                <a:effectLst/>
                <a:uLnTx/>
                <a:uFillTx/>
                <a:latin typeface="Arial" panose="020B0604020202020204"/>
                <a:ea typeface="+mn-ea"/>
                <a:cs typeface="+mn-cs"/>
              </a:rPr>
              <a:t>los</a:t>
            </a:r>
            <a:r>
              <a:rPr kumimoji="0" lang="en-US" sz="2800" b="0" i="0" u="none" strike="noStrike" kern="1200" cap="none" spc="0" normalizeH="0" baseline="0" noProof="0" dirty="0" smtClean="0">
                <a:ln>
                  <a:noFill/>
                </a:ln>
                <a:solidFill>
                  <a:prstClr val="black"/>
                </a:solidFill>
                <a:effectLst/>
                <a:uLnTx/>
                <a:uFillTx/>
                <a:latin typeface="Arial" panose="020B0604020202020204"/>
                <a:ea typeface="+mn-ea"/>
                <a:cs typeface="+mn-cs"/>
              </a:rPr>
              <a:t> </a:t>
            </a:r>
            <a:r>
              <a:rPr kumimoji="0" lang="en-US" sz="2800" b="0" i="0" u="none" strike="noStrike" kern="1200" cap="none" spc="0" normalizeH="0" baseline="0" noProof="0" dirty="0" err="1" smtClean="0">
                <a:ln>
                  <a:noFill/>
                </a:ln>
                <a:solidFill>
                  <a:prstClr val="black"/>
                </a:solidFill>
                <a:effectLst/>
                <a:uLnTx/>
                <a:uFillTx/>
                <a:latin typeface="Arial" panose="020B0604020202020204"/>
                <a:ea typeface="+mn-ea"/>
                <a:cs typeface="+mn-cs"/>
              </a:rPr>
              <a:t>proyectos</a:t>
            </a:r>
            <a:endParaRPr kumimoji="0"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RMS</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Kit de </a:t>
            </a:r>
            <a:r>
              <a:rPr kumimoji="0" lang="en-US" sz="2400" b="0" i="0" u="none" strike="noStrike" kern="1200" cap="none" spc="0" normalizeH="0" baseline="0" noProof="0" dirty="0" err="1" smtClean="0">
                <a:ln>
                  <a:noFill/>
                </a:ln>
                <a:solidFill>
                  <a:prstClr val="black"/>
                </a:solidFill>
                <a:effectLst/>
                <a:uLnTx/>
                <a:uFillTx/>
                <a:latin typeface="Arial" panose="020B0604020202020204"/>
                <a:ea typeface="+mn-ea"/>
                <a:cs typeface="+mn-cs"/>
              </a:rPr>
              <a:t>herramientas</a:t>
            </a: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smtClean="0">
                <a:ln>
                  <a:noFill/>
                </a:ln>
                <a:solidFill>
                  <a:prstClr val="black"/>
                </a:solidFill>
                <a:effectLst/>
                <a:uLnTx/>
                <a:uFillTx/>
                <a:latin typeface="Arial" panose="020B0604020202020204"/>
                <a:ea typeface="+mn-ea"/>
                <a:cs typeface="+mn-cs"/>
              </a:rPr>
              <a:t>suelos</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Soporte</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agroecología</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y base de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evidencia</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UVM</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Access Agriculture – 100 </a:t>
            </a:r>
            <a:r>
              <a:rPr kumimoji="0" lang="en-US" sz="2400" b="0" i="0" u="none" strike="noStrike" kern="1200" cap="none" spc="0" normalizeH="0" baseline="0" noProof="0" dirty="0" err="1">
                <a:ln>
                  <a:noFill/>
                </a:ln>
                <a:solidFill>
                  <a:prstClr val="black"/>
                </a:solidFill>
                <a:effectLst/>
                <a:uLnTx/>
                <a:uFillTx/>
                <a:latin typeface="Arial" panose="020B0604020202020204"/>
                <a:ea typeface="+mn-ea"/>
                <a:cs typeface="+mn-cs"/>
              </a:rPr>
              <a:t>traducciones</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 de videos</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28600" marR="0" lvl="0" indent="-228600" algn="l" defTabSz="914400" rtl="0" eaLnBrk="1" fontAlgn="auto" latinLnBrk="0" hangingPunct="1">
              <a:lnSpc>
                <a:spcPct val="80000"/>
              </a:lnSpc>
              <a:spcBef>
                <a:spcPts val="1000"/>
              </a:spcBef>
              <a:spcAft>
                <a:spcPts val="0"/>
              </a:spcAft>
              <a:buClr>
                <a:prstClr val="black"/>
              </a:buClr>
              <a:buSzPts val="2800"/>
              <a:buFontTx/>
              <a:buChar char="•"/>
              <a:tabLst/>
              <a:defRPr/>
            </a:pPr>
            <a:r>
              <a:rPr kumimoji="0" lang="en-US" sz="2800" b="0" i="0" u="none" strike="noStrike" kern="1200" cap="none" spc="0" normalizeH="0" baseline="0" noProof="0" dirty="0" err="1" smtClean="0">
                <a:ln>
                  <a:noFill/>
                </a:ln>
                <a:solidFill>
                  <a:prstClr val="black"/>
                </a:solidFill>
                <a:effectLst/>
                <a:uLnTx/>
                <a:uFillTx/>
                <a:latin typeface="Arial" panose="020B0604020202020204"/>
                <a:ea typeface="+mn-ea"/>
                <a:cs typeface="+mn-cs"/>
              </a:rPr>
              <a:t>Innovaciones</a:t>
            </a:r>
            <a:endParaRPr kumimoji="0"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Sistema de </a:t>
            </a:r>
            <a:r>
              <a:rPr kumimoji="0" lang="en-US" sz="2400" b="0" i="0" u="none" strike="noStrike" kern="1200" cap="none" spc="0" normalizeH="0" baseline="0" noProof="0" dirty="0" err="1" smtClean="0">
                <a:ln>
                  <a:noFill/>
                </a:ln>
                <a:solidFill>
                  <a:prstClr val="black"/>
                </a:solidFill>
                <a:effectLst/>
                <a:uLnTx/>
                <a:uFillTx/>
                <a:latin typeface="Arial" panose="020B0604020202020204"/>
                <a:ea typeface="+mn-ea"/>
                <a:cs typeface="+mn-cs"/>
              </a:rPr>
              <a:t>aprendizaje</a:t>
            </a: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 - </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IDEO</a:t>
            </a:r>
            <a:endParaRPr kumimoji="0"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685800" marR="0" lvl="1" indent="-228600" algn="l" defTabSz="914400" rtl="0" eaLnBrk="1" fontAlgn="auto" latinLnBrk="0" hangingPunct="1">
              <a:lnSpc>
                <a:spcPct val="80000"/>
              </a:lnSpc>
              <a:spcBef>
                <a:spcPts val="500"/>
              </a:spcBef>
              <a:spcAft>
                <a:spcPts val="0"/>
              </a:spcAft>
              <a:buClr>
                <a:prstClr val="black"/>
              </a:buClr>
              <a:buSzPts val="2400"/>
              <a:buFontTx/>
              <a:buChar char="•"/>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Sistema de </a:t>
            </a:r>
            <a:r>
              <a:rPr kumimoji="0" lang="en-US" sz="2400" b="0" i="0" u="none" strike="noStrike" kern="1200" cap="none" spc="0" normalizeH="0" baseline="0" noProof="0" dirty="0" err="1" smtClean="0">
                <a:ln>
                  <a:noFill/>
                </a:ln>
                <a:solidFill>
                  <a:prstClr val="black"/>
                </a:solidFill>
                <a:effectLst/>
                <a:uLnTx/>
                <a:uFillTx/>
                <a:latin typeface="Arial" panose="020B0604020202020204"/>
                <a:ea typeface="+mn-ea"/>
                <a:cs typeface="+mn-cs"/>
              </a:rPr>
              <a:t>datos</a:t>
            </a:r>
            <a:r>
              <a:rPr kumimoji="0" lang="en-US" sz="2400" b="0" i="0" u="none" strike="noStrike" kern="1200" cap="none" spc="0" normalizeH="0" baseline="0" noProof="0" dirty="0" smtClean="0">
                <a:ln>
                  <a:noFill/>
                </a:ln>
                <a:solidFill>
                  <a:prstClr val="black"/>
                </a:solidFill>
                <a:effectLst/>
                <a:uLnTx/>
                <a:uFillTx/>
                <a:latin typeface="Arial" panose="020B0604020202020204"/>
                <a:ea typeface="+mn-ea"/>
                <a:cs typeface="+mn-cs"/>
              </a:rPr>
              <a:t>; Bioversity </a:t>
            </a: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crowd-sourcing</a:t>
            </a:r>
            <a:endParaRPr kumimoji="0"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4" name="Google Shape;424;p40"/>
          <p:cNvSpPr/>
          <p:nvPr/>
        </p:nvSpPr>
        <p:spPr>
          <a:xfrm rot="10800000">
            <a:off x="464628" y="4"/>
            <a:ext cx="175200" cy="68967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425" name="Google Shape;425;p40"/>
          <p:cNvSpPr/>
          <p:nvPr/>
        </p:nvSpPr>
        <p:spPr>
          <a:xfrm rot="10800000">
            <a:off x="6760" y="7"/>
            <a:ext cx="227100" cy="6896700"/>
          </a:xfrm>
          <a:prstGeom prst="rect">
            <a:avLst/>
          </a:prstGeom>
          <a:solidFill>
            <a:srgbClr val="CDCDCD"/>
          </a:solidFill>
          <a:ln>
            <a:noFill/>
          </a:ln>
        </p:spPr>
        <p:txBody>
          <a:bodyPr spcFirstLastPara="1" wrap="square" lIns="121900" tIns="60925" rIns="121900" bIns="609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Arial"/>
              <a:ea typeface="Arial"/>
              <a:cs typeface="Arial"/>
              <a:sym typeface="Arial"/>
            </a:endParaRPr>
          </a:p>
        </p:txBody>
      </p:sp>
      <p:pic>
        <p:nvPicPr>
          <p:cNvPr id="426" name="Google Shape;426;p40" descr="A close up of a logo&#10;&#10;Description automatically generated"/>
          <p:cNvPicPr preferRelativeResize="0"/>
          <p:nvPr/>
        </p:nvPicPr>
        <p:blipFill rotWithShape="1">
          <a:blip r:embed="rId3">
            <a:alphaModFix/>
          </a:blip>
          <a:srcRect l="9873" t="8334" r="65681" b="9952"/>
          <a:stretch/>
        </p:blipFill>
        <p:spPr>
          <a:xfrm rot="10800000">
            <a:off x="-361287" y="1108424"/>
            <a:ext cx="1439999" cy="4813542"/>
          </a:xfrm>
          <a:prstGeom prst="rect">
            <a:avLst/>
          </a:prstGeom>
          <a:noFill/>
          <a:ln>
            <a:noFill/>
          </a:ln>
        </p:spPr>
      </p:pic>
      <p:sp>
        <p:nvSpPr>
          <p:cNvPr id="427" name="Google Shape;427;p40"/>
          <p:cNvSpPr txBox="1">
            <a:spLocks noGrp="1"/>
          </p:cNvSpPr>
          <p:nvPr>
            <p:ph type="title" idx="4294967295"/>
          </p:nvPr>
        </p:nvSpPr>
        <p:spPr>
          <a:xfrm>
            <a:off x="1219200" y="-1587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Arial Black"/>
              <a:buNone/>
            </a:pPr>
            <a:r>
              <a:rPr lang="en-US"/>
              <a:t>Cross-cutting portfolio</a:t>
            </a:r>
            <a:endParaRPr/>
          </a:p>
        </p:txBody>
      </p:sp>
    </p:spTree>
    <p:extLst>
      <p:ext uri="{BB962C8B-B14F-4D97-AF65-F5344CB8AC3E}">
        <p14:creationId xmlns:p14="http://schemas.microsoft.com/office/powerpoint/2010/main" val="802565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9"/>
          <p:cNvPicPr preferRelativeResize="0"/>
          <p:nvPr/>
        </p:nvPicPr>
        <p:blipFill>
          <a:blip r:embed="rId3">
            <a:alphaModFix/>
          </a:blip>
          <a:stretch>
            <a:fillRect/>
          </a:stretch>
        </p:blipFill>
        <p:spPr>
          <a:xfrm>
            <a:off x="1209675" y="0"/>
            <a:ext cx="9144016" cy="6858000"/>
          </a:xfrm>
          <a:prstGeom prst="rect">
            <a:avLst/>
          </a:prstGeom>
          <a:noFill/>
          <a:ln>
            <a:noFill/>
          </a:ln>
        </p:spPr>
      </p:pic>
    </p:spTree>
    <p:extLst>
      <p:ext uri="{BB962C8B-B14F-4D97-AF65-F5344CB8AC3E}">
        <p14:creationId xmlns:p14="http://schemas.microsoft.com/office/powerpoint/2010/main" val="3892344179"/>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SR Report by SlidesGo">
  <a:themeElements>
    <a:clrScheme name="Custom 6">
      <a:dk1>
        <a:srgbClr val="000000"/>
      </a:dk1>
      <a:lt1>
        <a:srgbClr val="FFFFFF"/>
      </a:lt1>
      <a:dk2>
        <a:srgbClr val="000000"/>
      </a:dk2>
      <a:lt2>
        <a:srgbClr val="FFFFFF"/>
      </a:lt2>
      <a:accent1>
        <a:srgbClr val="FDF9ED"/>
      </a:accent1>
      <a:accent2>
        <a:srgbClr val="798267"/>
      </a:accent2>
      <a:accent3>
        <a:srgbClr val="F5A200"/>
      </a:accent3>
      <a:accent4>
        <a:srgbClr val="CF0016"/>
      </a:accent4>
      <a:accent5>
        <a:srgbClr val="66BD00"/>
      </a:accent5>
      <a:accent6>
        <a:srgbClr val="E73307"/>
      </a:accent6>
      <a:hlink>
        <a:srgbClr val="79B6E4"/>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17">
      <a:dk1>
        <a:srgbClr val="000000"/>
      </a:dk1>
      <a:lt1>
        <a:srgbClr val="FFFFFF"/>
      </a:lt1>
      <a:dk2>
        <a:srgbClr val="535659"/>
      </a:dk2>
      <a:lt2>
        <a:srgbClr val="ECEDEB"/>
      </a:lt2>
      <a:accent1>
        <a:srgbClr val="C8102E"/>
      </a:accent1>
      <a:accent2>
        <a:srgbClr val="7997B3"/>
      </a:accent2>
      <a:accent3>
        <a:srgbClr val="F2A900"/>
      </a:accent3>
      <a:accent4>
        <a:srgbClr val="799900"/>
      </a:accent4>
      <a:accent5>
        <a:srgbClr val="DC582A"/>
      </a:accent5>
      <a:accent6>
        <a:srgbClr val="0D5157"/>
      </a:accent6>
      <a:hlink>
        <a:srgbClr val="C8102E"/>
      </a:hlink>
      <a:folHlink>
        <a:srgbClr val="C8102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989fac50-fbd9-44ec-8e51-c78afd92abd0">
      <Terms xmlns="http://schemas.microsoft.com/office/infopath/2007/PartnerControls"/>
    </TaxKeywordTaxHTField>
    <TaxCatchAll xmlns="989fac50-fbd9-44ec-8e51-c78afd92abd0"/>
    <Review_x0020_Date xmlns="3ce73df3-c689-42a6-9b4b-ef901b3e58e3">2026-06-24T19:24:43+00:00</Review_x0020_Date>
    <Retention_x0020_Category xmlns="3ce73df3-c689-42a6-9b4b-ef901b3e58e3">7 Years</Retention_x0020_Category>
    <Data_x0020_Owner xmlns="3ce73df3-c689-42a6-9b4b-ef901b3e58e3">
      <UserInfo>
        <DisplayName>Jane Maland Cady</DisplayName>
        <AccountId>50</AccountId>
        <AccountType/>
      </UserInfo>
    </Data_x0020_Owner>
    <Start_x0020_Retention_x0020_Date xmlns="3ce73df3-c689-42a6-9b4b-ef901b3e58e3">2019-07-24T19:24:43+00:00</Start_x0020_Retention_x0020_Date>
    <End_x0020_Retention_x0020_Date xmlns="3ce73df3-c689-42a6-9b4b-ef901b3e58e3">2026-07-24T19:24:43+00:00</End_x0020_Retention_x0020_Date>
    <Disaster_x0020_Recovery_x0020_Document xmlns="989fac50-fbd9-44ec-8e51-c78afd92abd0">false</Disaster_x0020_Recovery_x0020_Document>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8CD6F25C203846BFA5623A8E58C12E" ma:contentTypeVersion="14" ma:contentTypeDescription="Create a new document." ma:contentTypeScope="" ma:versionID="ab31d533f66234053e56ed738da5fe6d">
  <xsd:schema xmlns:xsd="http://www.w3.org/2001/XMLSchema" xmlns:xs="http://www.w3.org/2001/XMLSchema" xmlns:p="http://schemas.microsoft.com/office/2006/metadata/properties" xmlns:ns2="3ce73df3-c689-42a6-9b4b-ef901b3e58e3" xmlns:ns3="989fac50-fbd9-44ec-8e51-c78afd92abd0" targetNamespace="http://schemas.microsoft.com/office/2006/metadata/properties" ma:root="true" ma:fieldsID="c67c136bd79413d7cf585020aa98e367" ns2:_="" ns3:_="">
    <xsd:import namespace="3ce73df3-c689-42a6-9b4b-ef901b3e58e3"/>
    <xsd:import namespace="989fac50-fbd9-44ec-8e51-c78afd92abd0"/>
    <xsd:element name="properties">
      <xsd:complexType>
        <xsd:sequence>
          <xsd:element name="documentManagement">
            <xsd:complexType>
              <xsd:all>
                <xsd:element ref="ns2:Retention_x0020_Category"/>
                <xsd:element ref="ns2:Data_x0020_Owner" minOccurs="0"/>
                <xsd:element ref="ns2:Start_x0020_Retention_x0020_Date"/>
                <xsd:element ref="ns2:Review_x0020_Date" minOccurs="0"/>
                <xsd:element ref="ns2:End_x0020_Retention_x0020_Date" minOccurs="0"/>
                <xsd:element ref="ns3:TaxKeywordTaxHTField" minOccurs="0"/>
                <xsd:element ref="ns3:TaxCatchAll" minOccurs="0"/>
                <xsd:element ref="ns3:Disaster_x0020_Recovery_x0020_Docu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e73df3-c689-42a6-9b4b-ef901b3e58e3" elementFormDefault="qualified">
    <xsd:import namespace="http://schemas.microsoft.com/office/2006/documentManagement/types"/>
    <xsd:import namespace="http://schemas.microsoft.com/office/infopath/2007/PartnerControls"/>
    <xsd:element name="Retention_x0020_Category" ma:index="2" ma:displayName="Retention Category" ma:format="Dropdown" ma:internalName="Retention_x0020_Category">
      <xsd:simpleType>
        <xsd:restriction base="dms:Choice">
          <xsd:enumeration value="1 Year"/>
          <xsd:enumeration value="3 Years"/>
          <xsd:enumeration value="7 Years"/>
        </xsd:restriction>
      </xsd:simpleType>
    </xsd:element>
    <xsd:element name="Data_x0020_Owner" ma:index="3" nillable="true" ma:displayName="Data Owner - deprecated" ma:list="UserInfo" ma:SharePointGroup="0" ma:internalName="Data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rt_x0020_Retention_x0020_Date" ma:index="4" ma:displayName="Start Retention Date" ma:default="[today]" ma:format="DateOnly" ma:internalName="Start_x0020_Retention_x0020_Date">
      <xsd:simpleType>
        <xsd:restriction base="dms:DateTime"/>
      </xsd:simpleType>
    </xsd:element>
    <xsd:element name="Review_x0020_Date" ma:index="6" nillable="true" ma:displayName="Review Date" ma:format="DateOnly" ma:internalName="Review_x0020_Date">
      <xsd:simpleType>
        <xsd:restriction base="dms:DateTime"/>
      </xsd:simpleType>
    </xsd:element>
    <xsd:element name="End_x0020_Retention_x0020_Date" ma:index="7" nillable="true" ma:displayName="End Retention Date" ma:format="DateOnly" ma:internalName="End_x0020_Retention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89fac50-fbd9-44ec-8e51-c78afd92abd0" elementFormDefault="qualified">
    <xsd:import namespace="http://schemas.microsoft.com/office/2006/documentManagement/types"/>
    <xsd:import namespace="http://schemas.microsoft.com/office/infopath/2007/PartnerControls"/>
    <xsd:element name="TaxKeywordTaxHTField" ma:index="9" nillable="true" ma:taxonomy="true" ma:internalName="TaxKeywordTaxHTField" ma:taxonomyFieldName="TaxKeyword" ma:displayName="Enterprise Keywords" ma:fieldId="{23f27201-bee3-471e-b2e7-b64fd8b7ca38}" ma:taxonomyMulti="true" ma:sspId="443f2159-409f-4d95-8260-310cebeab526"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description="" ma:hidden="true" ma:list="{f1e624f2-b205-437d-9a12-74772fdb8c9c}" ma:internalName="TaxCatchAll" ma:showField="CatchAllData" ma:web="989fac50-fbd9-44ec-8e51-c78afd92abd0">
      <xsd:complexType>
        <xsd:complexContent>
          <xsd:extension base="dms:MultiChoiceLookup">
            <xsd:sequence>
              <xsd:element name="Value" type="dms:Lookup" maxOccurs="unbounded" minOccurs="0" nillable="true"/>
            </xsd:sequence>
          </xsd:extension>
        </xsd:complexContent>
      </xsd:complexType>
    </xsd:element>
    <xsd:element name="Disaster_x0020_Recovery_x0020_Document" ma:index="17" nillable="true" ma:displayName="Disaster Recovery Document" ma:default="0" ma:internalName="Disaster_x0020_Recovery_x0020_Document">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71CA65-EC2C-4FD9-B965-85A83E565BCC}">
  <ds:schemaRefs>
    <ds:schemaRef ds:uri="989fac50-fbd9-44ec-8e51-c78afd92abd0"/>
    <ds:schemaRef ds:uri="http://purl.org/dc/terms/"/>
    <ds:schemaRef ds:uri="http://schemas.microsoft.com/office/2006/documentManagement/types"/>
    <ds:schemaRef ds:uri="3ce73df3-c689-42a6-9b4b-ef901b3e58e3"/>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22162EE-DD0D-4211-9DF1-3A7E346108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e73df3-c689-42a6-9b4b-ef901b3e58e3"/>
    <ds:schemaRef ds:uri="989fac50-fbd9-44ec-8e51-c78afd92ab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F782D2-BF26-4877-BF1F-0FE9F12D2A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20262</TotalTime>
  <Words>3051</Words>
  <Application>Microsoft Office PowerPoint</Application>
  <PresentationFormat>Widescreen</PresentationFormat>
  <Paragraphs>366</Paragraphs>
  <Slides>34</Slides>
  <Notes>30</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34</vt:i4>
      </vt:variant>
    </vt:vector>
  </HeadingPairs>
  <TitlesOfParts>
    <vt:vector size="52" baseType="lpstr">
      <vt:lpstr>Arial</vt:lpstr>
      <vt:lpstr>Arial Black</vt:lpstr>
      <vt:lpstr>Arial Unicode MS</vt:lpstr>
      <vt:lpstr>Calibri</vt:lpstr>
      <vt:lpstr>Chau Philomene One</vt:lpstr>
      <vt:lpstr>Georgia</vt:lpstr>
      <vt:lpstr>Open Sans</vt:lpstr>
      <vt:lpstr>Rokkitt</vt:lpstr>
      <vt:lpstr>UnitOT-Light</vt:lpstr>
      <vt:lpstr>UnitOT-Medium</vt:lpstr>
      <vt:lpstr>Wingdings</vt:lpstr>
      <vt:lpstr>1_Custom Design</vt:lpstr>
      <vt:lpstr>2_Custom Design</vt:lpstr>
      <vt:lpstr>3_Custom Design</vt:lpstr>
      <vt:lpstr>CSR Report by SlidesGo</vt:lpstr>
      <vt:lpstr>Office Theme</vt:lpstr>
      <vt:lpstr>4_Custom Design</vt:lpstr>
      <vt:lpstr>5_Custom Design</vt:lpstr>
      <vt:lpstr>PowerPoint Presentation</vt:lpstr>
      <vt:lpstr>PowerPoint Presentation</vt:lpstr>
      <vt:lpstr>PowerPoint Presentation</vt:lpstr>
      <vt:lpstr>PowerPoint Presentation</vt:lpstr>
      <vt:lpstr>PowerPoint Presentation</vt:lpstr>
      <vt:lpstr>Food Systems and Climate  Exploding Debates and Perspectives  IPCC, FOLU, EAT LANCET IPES FAO WBCSD………</vt:lpstr>
      <vt:lpstr>Where We Work  </vt:lpstr>
      <vt:lpstr>PowerPoint Presentation</vt:lpstr>
      <vt:lpstr>CCRP by the Numbers</vt:lpstr>
      <vt:lpstr>Our principles</vt:lpstr>
      <vt:lpstr>PowerPoint Presentation</vt:lpstr>
      <vt:lpstr>Grantmaking: what are we doing?</vt:lpstr>
      <vt:lpstr>PowerPoint Presentation</vt:lpstr>
      <vt:lpstr>PowerPoint Presentation</vt:lpstr>
      <vt:lpstr>¡Bienvenidxs!</vt:lpstr>
      <vt:lpstr>PowerPoint Presentation</vt:lpstr>
      <vt:lpstr>PowerPoint Presentation</vt:lpstr>
      <vt:lpstr> Agrobiodiversidad</vt:lpstr>
      <vt:lpstr>PowerPoint Presentation</vt:lpstr>
      <vt:lpstr>PowerPoint Presentation</vt:lpstr>
      <vt:lpstr> Impacto: lento y serio</vt:lpstr>
      <vt:lpstr>PowerPoint Presentation</vt:lpstr>
      <vt:lpstr>PowerPoint Presentation</vt:lpstr>
      <vt:lpstr> Salud de los Suelos</vt:lpstr>
      <vt:lpstr>PowerPoint Presentation</vt:lpstr>
      <vt:lpstr>PowerPoint Presentation</vt:lpstr>
      <vt:lpstr>PowerPoint Presentation</vt:lpstr>
      <vt:lpstr> Conseguir impacto en el estado nutricional del niño</vt:lpstr>
      <vt:lpstr>PowerPoint Presentation</vt:lpstr>
      <vt:lpstr>Red de investigación de agricultores </vt:lpstr>
      <vt:lpstr>PowerPoint Presentation</vt:lpstr>
      <vt:lpstr> RAE De Las Tierras Secas:  Terrazas y diques de arena; esperanza y cultivos</vt:lpstr>
      <vt:lpstr>Cross-cutting portfolio</vt:lpstr>
      <vt:lpstr>PowerPoint Presentation</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Analysis, Strategy and Plan</dc:title>
  <dc:creator>Rebecca J. Nelson</dc:creator>
  <cp:lastModifiedBy>Walter Abrego</cp:lastModifiedBy>
  <cp:revision>797</cp:revision>
  <dcterms:created xsi:type="dcterms:W3CDTF">2017-02-24T01:34:38Z</dcterms:created>
  <dcterms:modified xsi:type="dcterms:W3CDTF">2020-07-03T18:06:36Z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0x0101001A8CD6F25C203846BFA5623A8E58C12E</vt:lpwstr>
  </property>
  <property fmtid="{D5CDD505-2E9C-101B-9397-08002B2CF9AE}" pid="3" name="TaxKeyword">
    <vt:lpwstr/>
  </property>
  <property fmtid="{D5CDD505-2E9C-101B-9397-08002B2CF9AE}" pid="4" name="WorkflowChangePath">
    <vt:lpwstr>a7f690ec-51ee-440b-9118-659da5ba6513,4;0e8d4f9c-d3db-482b-9838-c9a8522be10f,2;</vt:lpwstr>
  </property>
</Properties>
</file>