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60" r:id="rId4"/>
    <p:sldId id="261" r:id="rId5"/>
    <p:sldId id="262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5" d="100"/>
          <a:sy n="105" d="100"/>
        </p:scale>
        <p:origin x="-944" y="7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4E6E36-8D1B-4472-BCDE-FCA1DB7AC93C}" type="doc">
      <dgm:prSet loTypeId="urn:microsoft.com/office/officeart/2005/8/layout/hProcess7#2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21F9CB24-4414-4055-93FE-5B87DD7E9B8C}">
      <dgm:prSet phldrT="[Text]" custT="1"/>
      <dgm:spPr/>
      <dgm:t>
        <a:bodyPr/>
        <a:lstStyle/>
        <a:p>
          <a:r>
            <a:rPr lang="es-ES_tradnl" sz="3200" dirty="0" smtClean="0"/>
            <a:t>Procesos CdP</a:t>
          </a:r>
          <a:endParaRPr lang="es-ES_tradnl" sz="3200" dirty="0"/>
        </a:p>
      </dgm:t>
    </dgm:pt>
    <dgm:pt modelId="{BCAD62C3-5B2A-4F08-9B91-44CE4B451E3C}" type="parTrans" cxnId="{060E860F-E5A8-4201-AD6F-7A9BF57E36C3}">
      <dgm:prSet/>
      <dgm:spPr/>
      <dgm:t>
        <a:bodyPr/>
        <a:lstStyle/>
        <a:p>
          <a:endParaRPr lang="en-US"/>
        </a:p>
      </dgm:t>
    </dgm:pt>
    <dgm:pt modelId="{FCD257DE-B58F-42D8-8FD5-B35D67348350}" type="sibTrans" cxnId="{060E860F-E5A8-4201-AD6F-7A9BF57E36C3}">
      <dgm:prSet/>
      <dgm:spPr/>
      <dgm:t>
        <a:bodyPr/>
        <a:lstStyle/>
        <a:p>
          <a:endParaRPr lang="en-US"/>
        </a:p>
      </dgm:t>
    </dgm:pt>
    <dgm:pt modelId="{3D76F13F-B86A-4BF3-9072-5C32DA329360}">
      <dgm:prSet phldrT="[Text]" custT="1"/>
      <dgm:spPr/>
      <dgm:t>
        <a:bodyPr/>
        <a:lstStyle/>
        <a:p>
          <a:r>
            <a:rPr lang="es-ES_tradnl" sz="1400" dirty="0" smtClean="0"/>
            <a:t>Reuniones </a:t>
          </a:r>
          <a:r>
            <a:rPr lang="es-ES_tradnl" sz="1400" dirty="0" err="1" smtClean="0"/>
            <a:t>Cdp</a:t>
          </a:r>
          <a:endParaRPr lang="es-ES_tradnl" sz="1400" dirty="0"/>
        </a:p>
      </dgm:t>
    </dgm:pt>
    <dgm:pt modelId="{17515FA8-D860-475F-BAAD-94D9AD13CB54}" type="parTrans" cxnId="{92B62D82-9805-43A2-AEF9-47A76BAAE44E}">
      <dgm:prSet/>
      <dgm:spPr/>
      <dgm:t>
        <a:bodyPr/>
        <a:lstStyle/>
        <a:p>
          <a:endParaRPr lang="en-US"/>
        </a:p>
      </dgm:t>
    </dgm:pt>
    <dgm:pt modelId="{2FF2EDBA-2C3B-4A8A-B2BA-B9B44520104E}" type="sibTrans" cxnId="{92B62D82-9805-43A2-AEF9-47A76BAAE44E}">
      <dgm:prSet/>
      <dgm:spPr/>
      <dgm:t>
        <a:bodyPr/>
        <a:lstStyle/>
        <a:p>
          <a:endParaRPr lang="en-US"/>
        </a:p>
      </dgm:t>
    </dgm:pt>
    <dgm:pt modelId="{435B0F28-76A3-4FD3-8D18-45B536937051}">
      <dgm:prSet phldrT="[Text]" custT="1"/>
      <dgm:spPr/>
      <dgm:t>
        <a:bodyPr/>
        <a:lstStyle/>
        <a:p>
          <a:r>
            <a:rPr lang="es-ES_tradnl" sz="3200" smtClean="0"/>
            <a:t>Pr</a:t>
          </a:r>
          <a:r>
            <a:rPr lang="es-ES_tradnl" sz="3200" smtClean="0"/>
            <a:t>á</a:t>
          </a:r>
          <a:r>
            <a:rPr lang="es-ES_tradnl" sz="3200" smtClean="0"/>
            <a:t>ctica</a:t>
          </a:r>
          <a:endParaRPr lang="es-ES_tradnl" sz="3200" dirty="0"/>
        </a:p>
      </dgm:t>
    </dgm:pt>
    <dgm:pt modelId="{3C144DA6-A80F-4237-A7B0-F9B6853C8CCF}" type="parTrans" cxnId="{94C4B97F-798D-45C6-BC03-DBCEF63E9BF4}">
      <dgm:prSet/>
      <dgm:spPr/>
      <dgm:t>
        <a:bodyPr/>
        <a:lstStyle/>
        <a:p>
          <a:endParaRPr lang="en-US"/>
        </a:p>
      </dgm:t>
    </dgm:pt>
    <dgm:pt modelId="{E889BAA2-7884-417E-BB9F-589DF89D82E1}" type="sibTrans" cxnId="{94C4B97F-798D-45C6-BC03-DBCEF63E9BF4}">
      <dgm:prSet/>
      <dgm:spPr/>
      <dgm:t>
        <a:bodyPr/>
        <a:lstStyle/>
        <a:p>
          <a:endParaRPr lang="en-US"/>
        </a:p>
      </dgm:t>
    </dgm:pt>
    <dgm:pt modelId="{5AEE5EF4-7124-4D7B-9B9F-3015CA6CD327}">
      <dgm:prSet phldrT="[Text]" custT="1"/>
      <dgm:spPr/>
      <dgm:t>
        <a:bodyPr/>
        <a:lstStyle/>
        <a:p>
          <a:r>
            <a:rPr lang="es-ES_tradnl" sz="1400" noProof="0" smtClean="0"/>
            <a:t>Discusión profunda, debate de conceptos</a:t>
          </a:r>
          <a:endParaRPr lang="es-ES_tradnl" sz="1400" noProof="0" dirty="0"/>
        </a:p>
      </dgm:t>
    </dgm:pt>
    <dgm:pt modelId="{A878A563-1F7A-4D45-A001-7F0474D4CC8E}" type="parTrans" cxnId="{B51E8158-F2A0-481B-B736-028E555FA98D}">
      <dgm:prSet/>
      <dgm:spPr/>
      <dgm:t>
        <a:bodyPr/>
        <a:lstStyle/>
        <a:p>
          <a:endParaRPr lang="en-US"/>
        </a:p>
      </dgm:t>
    </dgm:pt>
    <dgm:pt modelId="{BE7910C9-D4A4-4275-B26B-ABB7842F69D1}" type="sibTrans" cxnId="{B51E8158-F2A0-481B-B736-028E555FA98D}">
      <dgm:prSet/>
      <dgm:spPr/>
      <dgm:t>
        <a:bodyPr/>
        <a:lstStyle/>
        <a:p>
          <a:endParaRPr lang="en-US"/>
        </a:p>
      </dgm:t>
    </dgm:pt>
    <dgm:pt modelId="{61D55AEF-9860-490B-8BC1-B93EE6CDDCFF}">
      <dgm:prSet phldrT="[Text]" custT="1"/>
      <dgm:spPr/>
      <dgm:t>
        <a:bodyPr/>
        <a:lstStyle/>
        <a:p>
          <a:r>
            <a:rPr lang="es-ES_tradnl" sz="3200" noProof="0" dirty="0" smtClean="0"/>
            <a:t>Resultados</a:t>
          </a:r>
          <a:endParaRPr lang="es-ES_tradnl" sz="3200" noProof="0" dirty="0"/>
        </a:p>
      </dgm:t>
    </dgm:pt>
    <dgm:pt modelId="{0F27D2BF-4AA1-4E0E-9F44-8922E2E160ED}" type="parTrans" cxnId="{0F574382-4B91-4209-9758-67B2615EACC1}">
      <dgm:prSet/>
      <dgm:spPr/>
      <dgm:t>
        <a:bodyPr/>
        <a:lstStyle/>
        <a:p>
          <a:endParaRPr lang="en-US"/>
        </a:p>
      </dgm:t>
    </dgm:pt>
    <dgm:pt modelId="{BDCE3AAC-AF56-4C49-88CD-5065CC324312}" type="sibTrans" cxnId="{0F574382-4B91-4209-9758-67B2615EACC1}">
      <dgm:prSet/>
      <dgm:spPr/>
      <dgm:t>
        <a:bodyPr/>
        <a:lstStyle/>
        <a:p>
          <a:endParaRPr lang="en-US"/>
        </a:p>
      </dgm:t>
    </dgm:pt>
    <dgm:pt modelId="{45DBB1C3-C0DC-458D-9DB5-D9439D3A29AE}">
      <dgm:prSet phldrT="[Text]" custT="1"/>
      <dgm:spPr/>
      <dgm:t>
        <a:bodyPr/>
        <a:lstStyle/>
        <a:p>
          <a:r>
            <a:rPr lang="es-ES_tradnl" sz="1400" u="sng" noProof="0" dirty="0" smtClean="0"/>
            <a:t>Relevancia</a:t>
          </a:r>
          <a:r>
            <a:rPr lang="es-ES_tradnl" sz="1400" noProof="0" dirty="0" smtClean="0"/>
            <a:t> para los agricultores /empoderamiento de los agricultores</a:t>
          </a:r>
          <a:endParaRPr lang="es-ES_tradnl" sz="1400" noProof="0" dirty="0"/>
        </a:p>
      </dgm:t>
    </dgm:pt>
    <dgm:pt modelId="{3D01C95B-654D-4CE4-8173-E75082B87BCB}" type="parTrans" cxnId="{B5C16DA8-3B22-4EA4-B5E5-69DE888488DA}">
      <dgm:prSet/>
      <dgm:spPr/>
      <dgm:t>
        <a:bodyPr/>
        <a:lstStyle/>
        <a:p>
          <a:endParaRPr lang="en-US"/>
        </a:p>
      </dgm:t>
    </dgm:pt>
    <dgm:pt modelId="{C1997A24-CFA4-474B-8E5A-C24CD7911A8D}" type="sibTrans" cxnId="{B5C16DA8-3B22-4EA4-B5E5-69DE888488DA}">
      <dgm:prSet/>
      <dgm:spPr/>
      <dgm:t>
        <a:bodyPr/>
        <a:lstStyle/>
        <a:p>
          <a:endParaRPr lang="en-US"/>
        </a:p>
      </dgm:t>
    </dgm:pt>
    <dgm:pt modelId="{E49BA46D-6949-46CE-90C1-F776B710901D}">
      <dgm:prSet custT="1"/>
      <dgm:spPr/>
      <dgm:t>
        <a:bodyPr/>
        <a:lstStyle/>
        <a:p>
          <a:r>
            <a:rPr lang="es-ES_tradnl" sz="1400" smtClean="0"/>
            <a:t>Equipo Regional —apoyo,disponibilidad (“Siempre hay alguien con quien interactuar ”)</a:t>
          </a:r>
          <a:endParaRPr lang="es-ES_tradnl" sz="1400" dirty="0"/>
        </a:p>
      </dgm:t>
    </dgm:pt>
    <dgm:pt modelId="{0BD774CC-F9F0-4F68-840F-396DD2584A0D}" type="parTrans" cxnId="{421E91E4-88C9-4EE0-87C6-B85C0252D12F}">
      <dgm:prSet/>
      <dgm:spPr/>
      <dgm:t>
        <a:bodyPr/>
        <a:lstStyle/>
        <a:p>
          <a:endParaRPr lang="en-US"/>
        </a:p>
      </dgm:t>
    </dgm:pt>
    <dgm:pt modelId="{C936B839-937C-4300-B101-F06114541CBC}" type="sibTrans" cxnId="{421E91E4-88C9-4EE0-87C6-B85C0252D12F}">
      <dgm:prSet/>
      <dgm:spPr/>
      <dgm:t>
        <a:bodyPr/>
        <a:lstStyle/>
        <a:p>
          <a:endParaRPr lang="en-US"/>
        </a:p>
      </dgm:t>
    </dgm:pt>
    <dgm:pt modelId="{B432E207-63C9-4321-A069-6488C4DFA793}">
      <dgm:prSet custT="1"/>
      <dgm:spPr/>
      <dgm:t>
        <a:bodyPr/>
        <a:lstStyle/>
        <a:p>
          <a:r>
            <a:rPr lang="es-ES_tradnl" sz="1400" noProof="0" smtClean="0"/>
            <a:t>Fortalecimiento</a:t>
          </a:r>
          <a:r>
            <a:rPr lang="es-ES_tradnl" sz="1400" smtClean="0"/>
            <a:t> de Capacidades —Talleres, RT, colegas</a:t>
          </a:r>
          <a:endParaRPr lang="es-ES_tradnl" sz="1400" dirty="0"/>
        </a:p>
      </dgm:t>
    </dgm:pt>
    <dgm:pt modelId="{B121ED9D-6314-4B48-8735-AC7C440124DE}" type="parTrans" cxnId="{1CBCC9C5-73A7-42A0-A31E-7D626C6A93E3}">
      <dgm:prSet/>
      <dgm:spPr/>
      <dgm:t>
        <a:bodyPr/>
        <a:lstStyle/>
        <a:p>
          <a:endParaRPr lang="en-US"/>
        </a:p>
      </dgm:t>
    </dgm:pt>
    <dgm:pt modelId="{65941C07-BDA9-465F-839E-F03B50643124}" type="sibTrans" cxnId="{1CBCC9C5-73A7-42A0-A31E-7D626C6A93E3}">
      <dgm:prSet/>
      <dgm:spPr/>
      <dgm:t>
        <a:bodyPr/>
        <a:lstStyle/>
        <a:p>
          <a:endParaRPr lang="en-US"/>
        </a:p>
      </dgm:t>
    </dgm:pt>
    <dgm:pt modelId="{88EBEABA-2458-4266-AF47-6F0EBE01F2CC}">
      <dgm:prSet custT="1"/>
      <dgm:spPr/>
      <dgm:t>
        <a:bodyPr/>
        <a:lstStyle/>
        <a:p>
          <a:r>
            <a:rPr lang="es-ES_tradnl" sz="1400" smtClean="0"/>
            <a:t>Exposición a métodos e ideas nuevas</a:t>
          </a:r>
          <a:endParaRPr lang="es-ES_tradnl" sz="1400" dirty="0" smtClean="0"/>
        </a:p>
      </dgm:t>
    </dgm:pt>
    <dgm:pt modelId="{1E54B57B-1A70-4EFD-9E50-78276EF1EEC2}" type="parTrans" cxnId="{07EBBCEF-3B1F-4E15-8A59-0013A40E2E66}">
      <dgm:prSet/>
      <dgm:spPr/>
      <dgm:t>
        <a:bodyPr/>
        <a:lstStyle/>
        <a:p>
          <a:endParaRPr lang="en-US"/>
        </a:p>
      </dgm:t>
    </dgm:pt>
    <dgm:pt modelId="{FCAB9992-0E31-4A6E-9DB2-9643C92E1ABF}" type="sibTrans" cxnId="{07EBBCEF-3B1F-4E15-8A59-0013A40E2E66}">
      <dgm:prSet/>
      <dgm:spPr/>
      <dgm:t>
        <a:bodyPr/>
        <a:lstStyle/>
        <a:p>
          <a:endParaRPr lang="en-US"/>
        </a:p>
      </dgm:t>
    </dgm:pt>
    <dgm:pt modelId="{D097404E-28A5-4337-A622-0ED458DC4E3E}">
      <dgm:prSet custT="1"/>
      <dgm:spPr/>
      <dgm:t>
        <a:bodyPr/>
        <a:lstStyle/>
        <a:p>
          <a:r>
            <a:rPr lang="es-ES_tradnl" sz="1400" smtClean="0"/>
            <a:t>Aprendizaje transversal entre países, proyectos y disciplinas</a:t>
          </a:r>
          <a:endParaRPr lang="es-ES_tradnl" sz="1400" dirty="0"/>
        </a:p>
      </dgm:t>
    </dgm:pt>
    <dgm:pt modelId="{B3D010C2-AF91-4B56-9917-A91B866EE7CA}" type="parTrans" cxnId="{EC6539D6-4D9C-417D-BDC3-8A379BF7ED64}">
      <dgm:prSet/>
      <dgm:spPr/>
      <dgm:t>
        <a:bodyPr/>
        <a:lstStyle/>
        <a:p>
          <a:endParaRPr lang="en-US"/>
        </a:p>
      </dgm:t>
    </dgm:pt>
    <dgm:pt modelId="{CC2B47B3-6A01-4E36-9DCE-5466887CBE4D}" type="sibTrans" cxnId="{EC6539D6-4D9C-417D-BDC3-8A379BF7ED64}">
      <dgm:prSet/>
      <dgm:spPr/>
      <dgm:t>
        <a:bodyPr/>
        <a:lstStyle/>
        <a:p>
          <a:endParaRPr lang="en-US"/>
        </a:p>
      </dgm:t>
    </dgm:pt>
    <dgm:pt modelId="{F91F92EF-8EA6-46D0-BA0A-13BAA571F903}">
      <dgm:prSet custT="1"/>
      <dgm:spPr/>
      <dgm:t>
        <a:bodyPr/>
        <a:lstStyle/>
        <a:p>
          <a:r>
            <a:rPr lang="es-ES_tradnl" sz="1400" b="1" smtClean="0"/>
            <a:t>“Sentido humano del enfoque ”</a:t>
          </a:r>
          <a:endParaRPr lang="es-ES_tradnl" sz="1400" b="1" dirty="0" smtClean="0"/>
        </a:p>
      </dgm:t>
    </dgm:pt>
    <dgm:pt modelId="{34A24D3A-060F-49EB-98FF-FF6B33355EAB}" type="parTrans" cxnId="{530D22A3-98F5-46EA-AF73-4F0EE6522EB7}">
      <dgm:prSet/>
      <dgm:spPr/>
      <dgm:t>
        <a:bodyPr/>
        <a:lstStyle/>
        <a:p>
          <a:endParaRPr lang="en-US"/>
        </a:p>
      </dgm:t>
    </dgm:pt>
    <dgm:pt modelId="{FEC63079-316E-45B9-9C35-53061DBE4212}" type="sibTrans" cxnId="{530D22A3-98F5-46EA-AF73-4F0EE6522EB7}">
      <dgm:prSet/>
      <dgm:spPr/>
      <dgm:t>
        <a:bodyPr/>
        <a:lstStyle/>
        <a:p>
          <a:endParaRPr lang="en-US"/>
        </a:p>
      </dgm:t>
    </dgm:pt>
    <dgm:pt modelId="{1767E9FD-2732-446C-B735-4C2D2B3CEF97}">
      <dgm:prSet custT="1"/>
      <dgm:spPr/>
      <dgm:t>
        <a:bodyPr/>
        <a:lstStyle/>
        <a:p>
          <a:r>
            <a:rPr lang="es-ES_tradnl" sz="1400" noProof="0" smtClean="0"/>
            <a:t>Apoya la reflexión y el aprendizaje iterativo— “espacio de aprendizaje”</a:t>
          </a:r>
          <a:endParaRPr lang="es-ES_tradnl" sz="1400" noProof="0" dirty="0"/>
        </a:p>
      </dgm:t>
    </dgm:pt>
    <dgm:pt modelId="{32C30780-C230-418A-BDCE-01E899B6BEEE}" type="parTrans" cxnId="{D23F5147-043F-48E8-B98B-26377AA12DA4}">
      <dgm:prSet/>
      <dgm:spPr/>
      <dgm:t>
        <a:bodyPr/>
        <a:lstStyle/>
        <a:p>
          <a:endParaRPr lang="en-US"/>
        </a:p>
      </dgm:t>
    </dgm:pt>
    <dgm:pt modelId="{3A66C78D-8D87-4C1C-8EE6-0B9A0E6CD2A8}" type="sibTrans" cxnId="{D23F5147-043F-48E8-B98B-26377AA12DA4}">
      <dgm:prSet/>
      <dgm:spPr/>
      <dgm:t>
        <a:bodyPr/>
        <a:lstStyle/>
        <a:p>
          <a:endParaRPr lang="en-US"/>
        </a:p>
      </dgm:t>
    </dgm:pt>
    <dgm:pt modelId="{250733AC-282D-4519-A158-74FC0846087D}">
      <dgm:prSet custT="1"/>
      <dgm:spPr/>
      <dgm:t>
        <a:bodyPr/>
        <a:lstStyle/>
        <a:p>
          <a:r>
            <a:rPr lang="es-ES_tradnl" sz="1400" noProof="0" smtClean="0"/>
            <a:t>Relaciones, confianza (espacio para cometer errores)</a:t>
          </a:r>
          <a:endParaRPr lang="es-ES_tradnl" sz="1400" noProof="0" dirty="0"/>
        </a:p>
      </dgm:t>
    </dgm:pt>
    <dgm:pt modelId="{3B93B507-5764-486A-B11B-302E04D8AA4C}" type="parTrans" cxnId="{5B7CDD7B-660D-433A-9C2C-052D4B381710}">
      <dgm:prSet/>
      <dgm:spPr/>
      <dgm:t>
        <a:bodyPr/>
        <a:lstStyle/>
        <a:p>
          <a:endParaRPr lang="en-US"/>
        </a:p>
      </dgm:t>
    </dgm:pt>
    <dgm:pt modelId="{5DD494BE-DCE8-4CEC-B15C-8E48908031B9}" type="sibTrans" cxnId="{5B7CDD7B-660D-433A-9C2C-052D4B381710}">
      <dgm:prSet/>
      <dgm:spPr/>
      <dgm:t>
        <a:bodyPr/>
        <a:lstStyle/>
        <a:p>
          <a:endParaRPr lang="en-US"/>
        </a:p>
      </dgm:t>
    </dgm:pt>
    <dgm:pt modelId="{42E6D9A0-30AC-46A4-A4A1-BB4E0E283998}">
      <dgm:prSet custT="1"/>
      <dgm:spPr/>
      <dgm:t>
        <a:bodyPr/>
        <a:lstStyle/>
        <a:p>
          <a:r>
            <a:rPr lang="es-ES_tradnl" sz="1400" noProof="0" smtClean="0"/>
            <a:t>Respeto al conocimiento local y el aprendizaje de los agricultores</a:t>
          </a:r>
          <a:endParaRPr lang="es-ES_tradnl" sz="1400" noProof="0" dirty="0"/>
        </a:p>
      </dgm:t>
    </dgm:pt>
    <dgm:pt modelId="{BC0944CA-7A97-4BD6-B52F-5E7A482DA7FC}" type="parTrans" cxnId="{1E6BFCEA-499C-453F-8CED-9C2E61A1AA8D}">
      <dgm:prSet/>
      <dgm:spPr/>
      <dgm:t>
        <a:bodyPr/>
        <a:lstStyle/>
        <a:p>
          <a:endParaRPr lang="en-US"/>
        </a:p>
      </dgm:t>
    </dgm:pt>
    <dgm:pt modelId="{4669DD76-225B-4556-A677-0264BB66F855}" type="sibTrans" cxnId="{1E6BFCEA-499C-453F-8CED-9C2E61A1AA8D}">
      <dgm:prSet/>
      <dgm:spPr/>
      <dgm:t>
        <a:bodyPr/>
        <a:lstStyle/>
        <a:p>
          <a:endParaRPr lang="en-US"/>
        </a:p>
      </dgm:t>
    </dgm:pt>
    <dgm:pt modelId="{3AE45E9B-3E8D-4850-9D3C-A5689A130323}">
      <dgm:prSet custT="1"/>
      <dgm:spPr/>
      <dgm:t>
        <a:bodyPr/>
        <a:lstStyle/>
        <a:p>
          <a:r>
            <a:rPr lang="es-ES_tradnl" sz="1400" noProof="0" smtClean="0"/>
            <a:t>Mejor investigacion y mejor practica de la comunidad </a:t>
          </a:r>
          <a:endParaRPr lang="es-ES_tradnl" sz="1400" noProof="0"/>
        </a:p>
      </dgm:t>
    </dgm:pt>
    <dgm:pt modelId="{E82952EF-D4F0-43BA-B8B6-C9C8E2D030DB}" type="parTrans" cxnId="{85F8F75B-30C0-4733-B9C3-858116D6D8AD}">
      <dgm:prSet/>
      <dgm:spPr/>
      <dgm:t>
        <a:bodyPr/>
        <a:lstStyle/>
        <a:p>
          <a:endParaRPr lang="en-US"/>
        </a:p>
      </dgm:t>
    </dgm:pt>
    <dgm:pt modelId="{F9BEABBB-B414-4158-A1E0-681A311D1069}" type="sibTrans" cxnId="{85F8F75B-30C0-4733-B9C3-858116D6D8AD}">
      <dgm:prSet/>
      <dgm:spPr/>
      <dgm:t>
        <a:bodyPr/>
        <a:lstStyle/>
        <a:p>
          <a:endParaRPr lang="en-US"/>
        </a:p>
      </dgm:t>
    </dgm:pt>
    <dgm:pt modelId="{953A8389-FF37-44DE-81C1-94EED12C61EB}">
      <dgm:prSet phldrT="[Text]" custT="1"/>
      <dgm:spPr/>
      <dgm:t>
        <a:bodyPr/>
        <a:lstStyle/>
        <a:p>
          <a:endParaRPr lang="es-ES_tradnl" sz="1000" dirty="0"/>
        </a:p>
      </dgm:t>
    </dgm:pt>
    <dgm:pt modelId="{E23649D0-E06D-47C1-B12E-965DDAF7E6E3}" type="parTrans" cxnId="{784318E7-46CE-4904-A429-62A2D2594F88}">
      <dgm:prSet/>
      <dgm:spPr/>
      <dgm:t>
        <a:bodyPr/>
        <a:lstStyle/>
        <a:p>
          <a:endParaRPr lang="en-US"/>
        </a:p>
      </dgm:t>
    </dgm:pt>
    <dgm:pt modelId="{5CC8C659-7788-4F27-9770-D14C4727A718}" type="sibTrans" cxnId="{784318E7-46CE-4904-A429-62A2D2594F88}">
      <dgm:prSet/>
      <dgm:spPr/>
      <dgm:t>
        <a:bodyPr/>
        <a:lstStyle/>
        <a:p>
          <a:endParaRPr lang="en-US"/>
        </a:p>
      </dgm:t>
    </dgm:pt>
    <dgm:pt modelId="{20609042-766A-4B1C-9D3A-6ACC157AD865}">
      <dgm:prSet custT="1"/>
      <dgm:spPr/>
      <dgm:t>
        <a:bodyPr/>
        <a:lstStyle/>
        <a:p>
          <a:r>
            <a:rPr lang="es-ES_tradnl" sz="1400" noProof="0" smtClean="0"/>
            <a:t>Resultados de investigación creíbles</a:t>
          </a:r>
          <a:r>
            <a:rPr lang="es-ES_tradnl" sz="1400" noProof="0" smtClean="0">
              <a:sym typeface="Wingdings"/>
            </a:rPr>
            <a:t>practica de desarrollo efectiva</a:t>
          </a:r>
          <a:r>
            <a:rPr lang="es-ES_tradnl" sz="1400" noProof="0" smtClean="0"/>
            <a:t>–la mezcla</a:t>
          </a:r>
          <a:endParaRPr lang="es-ES_tradnl" sz="1400" u="sng" noProof="0" dirty="0"/>
        </a:p>
      </dgm:t>
    </dgm:pt>
    <dgm:pt modelId="{3A16F4A2-DE46-4657-8735-D2E58DCA33C1}" type="parTrans" cxnId="{80A12883-743E-4030-8FEE-AF3E4D879B7E}">
      <dgm:prSet/>
      <dgm:spPr/>
      <dgm:t>
        <a:bodyPr/>
        <a:lstStyle/>
        <a:p>
          <a:endParaRPr lang="en-US"/>
        </a:p>
      </dgm:t>
    </dgm:pt>
    <dgm:pt modelId="{3B52C353-F8C5-4273-9FE8-DA6714F6D61C}" type="sibTrans" cxnId="{80A12883-743E-4030-8FEE-AF3E4D879B7E}">
      <dgm:prSet/>
      <dgm:spPr/>
      <dgm:t>
        <a:bodyPr/>
        <a:lstStyle/>
        <a:p>
          <a:endParaRPr lang="en-US"/>
        </a:p>
      </dgm:t>
    </dgm:pt>
    <dgm:pt modelId="{076ECE76-B522-40D0-B9E4-B12DC010111E}">
      <dgm:prSet custT="1"/>
      <dgm:spPr/>
      <dgm:t>
        <a:bodyPr/>
        <a:lstStyle/>
        <a:p>
          <a:r>
            <a:rPr lang="es-ES_tradnl" sz="1400" noProof="0" smtClean="0"/>
            <a:t>Integración de la innovación y la practica ya existentes</a:t>
          </a:r>
          <a:endParaRPr lang="es-ES_tradnl" sz="1400" noProof="0" dirty="0"/>
        </a:p>
      </dgm:t>
    </dgm:pt>
    <dgm:pt modelId="{69848785-6722-4B31-B978-E7D58E6E7632}" type="parTrans" cxnId="{3B1B089F-702D-4E8B-92F0-CBFAADEAFE67}">
      <dgm:prSet/>
      <dgm:spPr/>
      <dgm:t>
        <a:bodyPr/>
        <a:lstStyle/>
        <a:p>
          <a:endParaRPr lang="en-US"/>
        </a:p>
      </dgm:t>
    </dgm:pt>
    <dgm:pt modelId="{AD83FE2D-080A-4F6D-B559-96B82F6A0973}" type="sibTrans" cxnId="{3B1B089F-702D-4E8B-92F0-CBFAADEAFE67}">
      <dgm:prSet/>
      <dgm:spPr/>
      <dgm:t>
        <a:bodyPr/>
        <a:lstStyle/>
        <a:p>
          <a:endParaRPr lang="en-US"/>
        </a:p>
      </dgm:t>
    </dgm:pt>
    <dgm:pt modelId="{CDDD21EE-4D9E-4BEB-B971-E124C2382A9D}">
      <dgm:prSet custT="1"/>
      <dgm:spPr/>
      <dgm:t>
        <a:bodyPr/>
        <a:lstStyle/>
        <a:p>
          <a:r>
            <a:rPr lang="es-ES_tradnl" sz="1400" noProof="0" dirty="0" smtClean="0"/>
            <a:t>Informa a las políticas (resultados de la investigación,  credibilidad de los socios de la CdP, capacidad de incidencia*)</a:t>
          </a:r>
          <a:endParaRPr lang="es-ES_tradnl" sz="1400" noProof="0" dirty="0"/>
        </a:p>
      </dgm:t>
    </dgm:pt>
    <dgm:pt modelId="{7E5DE5BC-0809-4A44-8D17-711E974D10E2}" type="parTrans" cxnId="{4CA12037-50E0-4E20-B4BB-61AF71FCB35F}">
      <dgm:prSet/>
      <dgm:spPr/>
      <dgm:t>
        <a:bodyPr/>
        <a:lstStyle/>
        <a:p>
          <a:endParaRPr lang="en-US"/>
        </a:p>
      </dgm:t>
    </dgm:pt>
    <dgm:pt modelId="{F68949B0-1A38-45D7-95DC-CDEA14411073}" type="sibTrans" cxnId="{4CA12037-50E0-4E20-B4BB-61AF71FCB35F}">
      <dgm:prSet/>
      <dgm:spPr/>
      <dgm:t>
        <a:bodyPr/>
        <a:lstStyle/>
        <a:p>
          <a:endParaRPr lang="en-US"/>
        </a:p>
      </dgm:t>
    </dgm:pt>
    <dgm:pt modelId="{A176E3A6-E7FA-4FB0-AB37-92F30B829F9B}">
      <dgm:prSet custT="1"/>
      <dgm:spPr/>
      <dgm:t>
        <a:bodyPr/>
        <a:lstStyle/>
        <a:p>
          <a:r>
            <a:rPr lang="es-ES_tradnl" sz="1400" noProof="0" dirty="0" smtClean="0"/>
            <a:t>Cambio institucional—sustentabilidad</a:t>
          </a:r>
          <a:endParaRPr lang="es-ES_tradnl" sz="1400" noProof="0" dirty="0"/>
        </a:p>
      </dgm:t>
    </dgm:pt>
    <dgm:pt modelId="{F8534D68-F36B-46C6-92A3-30E4F9457FAB}" type="parTrans" cxnId="{A9BBB1B2-CA6C-4A8E-80CF-3FAF076B619C}">
      <dgm:prSet/>
      <dgm:spPr/>
      <dgm:t>
        <a:bodyPr/>
        <a:lstStyle/>
        <a:p>
          <a:endParaRPr lang="en-US"/>
        </a:p>
      </dgm:t>
    </dgm:pt>
    <dgm:pt modelId="{76D367DF-7E72-4D4D-9945-98A0F47AF894}" type="sibTrans" cxnId="{A9BBB1B2-CA6C-4A8E-80CF-3FAF076B619C}">
      <dgm:prSet/>
      <dgm:spPr/>
      <dgm:t>
        <a:bodyPr/>
        <a:lstStyle/>
        <a:p>
          <a:endParaRPr lang="en-US"/>
        </a:p>
      </dgm:t>
    </dgm:pt>
    <dgm:pt modelId="{E1966A5B-8B53-49EF-99EF-CF0BD0A9864E}">
      <dgm:prSet custT="1"/>
      <dgm:spPr/>
      <dgm:t>
        <a:bodyPr/>
        <a:lstStyle/>
        <a:p>
          <a:r>
            <a:rPr lang="es-ES_tradnl" sz="1400" smtClean="0"/>
            <a:t>Compromiso a largo plazo </a:t>
          </a:r>
          <a:endParaRPr lang="es-ES_tradnl" sz="1400" dirty="0"/>
        </a:p>
      </dgm:t>
    </dgm:pt>
    <dgm:pt modelId="{39CA3496-8899-47F1-B031-AAFCA3EB605D}" type="parTrans" cxnId="{46C5A164-FA2A-4050-A65C-44A57D5FF4F0}">
      <dgm:prSet/>
      <dgm:spPr/>
      <dgm:t>
        <a:bodyPr/>
        <a:lstStyle/>
        <a:p>
          <a:endParaRPr lang="es-ES"/>
        </a:p>
      </dgm:t>
    </dgm:pt>
    <dgm:pt modelId="{CDAAB014-8CBE-4AC6-A611-8B4806EE4CFD}" type="sibTrans" cxnId="{46C5A164-FA2A-4050-A65C-44A57D5FF4F0}">
      <dgm:prSet/>
      <dgm:spPr/>
      <dgm:t>
        <a:bodyPr/>
        <a:lstStyle/>
        <a:p>
          <a:endParaRPr lang="es-ES"/>
        </a:p>
      </dgm:t>
    </dgm:pt>
    <dgm:pt modelId="{7E408CB5-C42A-4E44-AAD4-6FF801382A4A}">
      <dgm:prSet custT="1"/>
      <dgm:spPr/>
      <dgm:t>
        <a:bodyPr/>
        <a:lstStyle/>
        <a:p>
          <a:r>
            <a:rPr lang="es-ES_tradnl" sz="1400" noProof="0" smtClean="0"/>
            <a:t>Abordar el </a:t>
          </a:r>
          <a:r>
            <a:rPr lang="es-ES_tradnl" sz="1400" u="sng" noProof="0" smtClean="0"/>
            <a:t>contexto</a:t>
          </a:r>
          <a:r>
            <a:rPr lang="es-ES_tradnl" sz="1400" noProof="0" smtClean="0"/>
            <a:t>—ofrece opciones y no una solución única </a:t>
          </a:r>
          <a:endParaRPr lang="es-ES_tradnl" sz="1400" noProof="0" dirty="0"/>
        </a:p>
      </dgm:t>
    </dgm:pt>
    <dgm:pt modelId="{FEF0FF4F-9C30-46A1-8C89-A4C0209E0160}" type="parTrans" cxnId="{E845BCF5-E411-4726-87E4-86EE886984EC}">
      <dgm:prSet/>
      <dgm:spPr/>
      <dgm:t>
        <a:bodyPr/>
        <a:lstStyle/>
        <a:p>
          <a:endParaRPr lang="es-ES"/>
        </a:p>
      </dgm:t>
    </dgm:pt>
    <dgm:pt modelId="{5FCEAB60-209A-47F2-800E-428CD4C58CBC}" type="sibTrans" cxnId="{E845BCF5-E411-4726-87E4-86EE886984EC}">
      <dgm:prSet/>
      <dgm:spPr/>
      <dgm:t>
        <a:bodyPr/>
        <a:lstStyle/>
        <a:p>
          <a:endParaRPr lang="es-ES"/>
        </a:p>
      </dgm:t>
    </dgm:pt>
    <dgm:pt modelId="{A70F6A5B-C03F-4688-92A3-1FCA3199B850}" type="pres">
      <dgm:prSet presAssocID="{C84E6E36-8D1B-4472-BCDE-FCA1DB7AC93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6A03F0E0-6459-40E1-99FA-8D3DF6DB0829}" type="pres">
      <dgm:prSet presAssocID="{21F9CB24-4414-4055-93FE-5B87DD7E9B8C}" presName="compositeNode" presStyleCnt="0">
        <dgm:presLayoutVars>
          <dgm:bulletEnabled val="1"/>
        </dgm:presLayoutVars>
      </dgm:prSet>
      <dgm:spPr/>
    </dgm:pt>
    <dgm:pt modelId="{5D766191-63ED-4418-9BB4-A724444FC5E0}" type="pres">
      <dgm:prSet presAssocID="{21F9CB24-4414-4055-93FE-5B87DD7E9B8C}" presName="bgRect" presStyleLbl="node1" presStyleIdx="0" presStyleCnt="3" custScaleY="148194"/>
      <dgm:spPr/>
      <dgm:t>
        <a:bodyPr/>
        <a:lstStyle/>
        <a:p>
          <a:endParaRPr lang="es-ES"/>
        </a:p>
      </dgm:t>
    </dgm:pt>
    <dgm:pt modelId="{B06F7326-6613-4344-B648-E724767CA650}" type="pres">
      <dgm:prSet presAssocID="{21F9CB24-4414-4055-93FE-5B87DD7E9B8C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1BB641E-C044-4128-816A-ADF3E6DDB9CA}" type="pres">
      <dgm:prSet presAssocID="{21F9CB24-4414-4055-93FE-5B87DD7E9B8C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DB38DA9-230A-4BD6-A316-1BF1C3B5D49E}" type="pres">
      <dgm:prSet presAssocID="{FCD257DE-B58F-42D8-8FD5-B35D67348350}" presName="hSp" presStyleCnt="0"/>
      <dgm:spPr/>
    </dgm:pt>
    <dgm:pt modelId="{57862E48-C19B-4CA8-8604-6A244D8F46E4}" type="pres">
      <dgm:prSet presAssocID="{FCD257DE-B58F-42D8-8FD5-B35D67348350}" presName="vProcSp" presStyleCnt="0"/>
      <dgm:spPr/>
    </dgm:pt>
    <dgm:pt modelId="{49415164-5DA0-4FA6-9F02-177D89164352}" type="pres">
      <dgm:prSet presAssocID="{FCD257DE-B58F-42D8-8FD5-B35D67348350}" presName="vSp1" presStyleCnt="0"/>
      <dgm:spPr/>
    </dgm:pt>
    <dgm:pt modelId="{495FE9D0-CDDB-4A70-A9BD-61317AF8D03B}" type="pres">
      <dgm:prSet presAssocID="{FCD257DE-B58F-42D8-8FD5-B35D67348350}" presName="simulatedConn" presStyleLbl="solidFgAcc1" presStyleIdx="0" presStyleCnt="2"/>
      <dgm:spPr/>
    </dgm:pt>
    <dgm:pt modelId="{2192524F-CF93-43EC-91D5-F38C802C6A8C}" type="pres">
      <dgm:prSet presAssocID="{FCD257DE-B58F-42D8-8FD5-B35D67348350}" presName="vSp2" presStyleCnt="0"/>
      <dgm:spPr/>
    </dgm:pt>
    <dgm:pt modelId="{5AA60945-20E6-4FA9-A997-4B489EB7B296}" type="pres">
      <dgm:prSet presAssocID="{FCD257DE-B58F-42D8-8FD5-B35D67348350}" presName="sibTrans" presStyleCnt="0"/>
      <dgm:spPr/>
    </dgm:pt>
    <dgm:pt modelId="{93087F9C-DBA0-4985-BA72-F039793DB398}" type="pres">
      <dgm:prSet presAssocID="{435B0F28-76A3-4FD3-8D18-45B536937051}" presName="compositeNode" presStyleCnt="0">
        <dgm:presLayoutVars>
          <dgm:bulletEnabled val="1"/>
        </dgm:presLayoutVars>
      </dgm:prSet>
      <dgm:spPr/>
    </dgm:pt>
    <dgm:pt modelId="{D0CD4F31-AE94-4478-ACC1-E09B24FEC253}" type="pres">
      <dgm:prSet presAssocID="{435B0F28-76A3-4FD3-8D18-45B536937051}" presName="bgRect" presStyleLbl="node1" presStyleIdx="1" presStyleCnt="3" custScaleY="148194"/>
      <dgm:spPr/>
      <dgm:t>
        <a:bodyPr/>
        <a:lstStyle/>
        <a:p>
          <a:endParaRPr lang="es-ES"/>
        </a:p>
      </dgm:t>
    </dgm:pt>
    <dgm:pt modelId="{48614710-3D72-4B6C-ADEF-D515E9F79055}" type="pres">
      <dgm:prSet presAssocID="{435B0F28-76A3-4FD3-8D18-45B536937051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331E944-9CFB-4142-B7B3-3706FBB4C5F7}" type="pres">
      <dgm:prSet presAssocID="{435B0F28-76A3-4FD3-8D18-45B536937051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E64DF17-AC96-4849-96F7-AF5A0F28937A}" type="pres">
      <dgm:prSet presAssocID="{E889BAA2-7884-417E-BB9F-589DF89D82E1}" presName="hSp" presStyleCnt="0"/>
      <dgm:spPr/>
    </dgm:pt>
    <dgm:pt modelId="{58A7F485-B1AD-4265-AB1B-EADF9678AE7E}" type="pres">
      <dgm:prSet presAssocID="{E889BAA2-7884-417E-BB9F-589DF89D82E1}" presName="vProcSp" presStyleCnt="0"/>
      <dgm:spPr/>
    </dgm:pt>
    <dgm:pt modelId="{89F60BDF-39D4-4850-8871-F8CB5FAE65EF}" type="pres">
      <dgm:prSet presAssocID="{E889BAA2-7884-417E-BB9F-589DF89D82E1}" presName="vSp1" presStyleCnt="0"/>
      <dgm:spPr/>
    </dgm:pt>
    <dgm:pt modelId="{71B568FD-C039-4EC3-A0DD-16D9E870376D}" type="pres">
      <dgm:prSet presAssocID="{E889BAA2-7884-417E-BB9F-589DF89D82E1}" presName="simulatedConn" presStyleLbl="solidFgAcc1" presStyleIdx="1" presStyleCnt="2"/>
      <dgm:spPr/>
    </dgm:pt>
    <dgm:pt modelId="{BBBFD492-DCA3-40DD-AF58-31CAF3BB9337}" type="pres">
      <dgm:prSet presAssocID="{E889BAA2-7884-417E-BB9F-589DF89D82E1}" presName="vSp2" presStyleCnt="0"/>
      <dgm:spPr/>
    </dgm:pt>
    <dgm:pt modelId="{C96F4396-B268-4025-B39C-432DD83F675F}" type="pres">
      <dgm:prSet presAssocID="{E889BAA2-7884-417E-BB9F-589DF89D82E1}" presName="sibTrans" presStyleCnt="0"/>
      <dgm:spPr/>
    </dgm:pt>
    <dgm:pt modelId="{980BA3AE-3F26-495B-A316-0B3E8C1BAC86}" type="pres">
      <dgm:prSet presAssocID="{61D55AEF-9860-490B-8BC1-B93EE6CDDCFF}" presName="compositeNode" presStyleCnt="0">
        <dgm:presLayoutVars>
          <dgm:bulletEnabled val="1"/>
        </dgm:presLayoutVars>
      </dgm:prSet>
      <dgm:spPr/>
    </dgm:pt>
    <dgm:pt modelId="{9C263B93-3182-4CEB-AFB7-EA1FC4638320}" type="pres">
      <dgm:prSet presAssocID="{61D55AEF-9860-490B-8BC1-B93EE6CDDCFF}" presName="bgRect" presStyleLbl="node1" presStyleIdx="2" presStyleCnt="3" custScaleY="174192"/>
      <dgm:spPr/>
      <dgm:t>
        <a:bodyPr/>
        <a:lstStyle/>
        <a:p>
          <a:endParaRPr lang="es-ES"/>
        </a:p>
      </dgm:t>
    </dgm:pt>
    <dgm:pt modelId="{7CD066B3-2D89-4CED-B0E5-4B241C4ABE5A}" type="pres">
      <dgm:prSet presAssocID="{61D55AEF-9860-490B-8BC1-B93EE6CDDCFF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BC488EF-E29D-43C2-8DF4-3C74D0CA367A}" type="pres">
      <dgm:prSet presAssocID="{61D55AEF-9860-490B-8BC1-B93EE6CDDCFF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207C900-F6E2-4105-BEF1-2783158964DA}" type="presOf" srcId="{C84E6E36-8D1B-4472-BCDE-FCA1DB7AC93C}" destId="{A70F6A5B-C03F-4688-92A3-1FCA3199B850}" srcOrd="0" destOrd="0" presId="urn:microsoft.com/office/officeart/2005/8/layout/hProcess7#2"/>
    <dgm:cxn modelId="{2B6A2D41-2D64-4961-A334-9FEAC76A7622}" type="presOf" srcId="{E49BA46D-6949-46CE-90C1-F776B710901D}" destId="{E1BB641E-C044-4128-816A-ADF3E6DDB9CA}" srcOrd="0" destOrd="1" presId="urn:microsoft.com/office/officeart/2005/8/layout/hProcess7#2"/>
    <dgm:cxn modelId="{94C4B97F-798D-45C6-BC03-DBCEF63E9BF4}" srcId="{C84E6E36-8D1B-4472-BCDE-FCA1DB7AC93C}" destId="{435B0F28-76A3-4FD3-8D18-45B536937051}" srcOrd="1" destOrd="0" parTransId="{3C144DA6-A80F-4237-A7B0-F9B6853C8CCF}" sibTransId="{E889BAA2-7884-417E-BB9F-589DF89D82E1}"/>
    <dgm:cxn modelId="{80A12883-743E-4030-8FEE-AF3E4D879B7E}" srcId="{61D55AEF-9860-490B-8BC1-B93EE6CDDCFF}" destId="{20609042-766A-4B1C-9D3A-6ACC157AD865}" srcOrd="1" destOrd="0" parTransId="{3A16F4A2-DE46-4657-8735-D2E58DCA33C1}" sibTransId="{3B52C353-F8C5-4273-9FE8-DA6714F6D61C}"/>
    <dgm:cxn modelId="{8A92512B-FB39-41ED-87BA-2DA9A4B5FC78}" type="presOf" srcId="{21F9CB24-4414-4055-93FE-5B87DD7E9B8C}" destId="{B06F7326-6613-4344-B648-E724767CA650}" srcOrd="1" destOrd="0" presId="urn:microsoft.com/office/officeart/2005/8/layout/hProcess7#2"/>
    <dgm:cxn modelId="{F8D92C3D-2B17-4420-AC40-64D59DBB9BBB}" type="presOf" srcId="{076ECE76-B522-40D0-B9E4-B12DC010111E}" destId="{FBC488EF-E29D-43C2-8DF4-3C74D0CA367A}" srcOrd="0" destOrd="2" presId="urn:microsoft.com/office/officeart/2005/8/layout/hProcess7#2"/>
    <dgm:cxn modelId="{F947CF1A-E308-4B6A-AEFF-67D237135E07}" type="presOf" srcId="{21F9CB24-4414-4055-93FE-5B87DD7E9B8C}" destId="{5D766191-63ED-4418-9BB4-A724444FC5E0}" srcOrd="0" destOrd="0" presId="urn:microsoft.com/office/officeart/2005/8/layout/hProcess7#2"/>
    <dgm:cxn modelId="{E845BCF5-E411-4726-87E4-86EE886984EC}" srcId="{61D55AEF-9860-490B-8BC1-B93EE6CDDCFF}" destId="{7E408CB5-C42A-4E44-AAD4-6FF801382A4A}" srcOrd="3" destOrd="0" parTransId="{FEF0FF4F-9C30-46A1-8C89-A4C0209E0160}" sibTransId="{5FCEAB60-209A-47F2-800E-428CD4C58CBC}"/>
    <dgm:cxn modelId="{07EBBCEF-3B1F-4E15-8A59-0013A40E2E66}" srcId="{21F9CB24-4414-4055-93FE-5B87DD7E9B8C}" destId="{88EBEABA-2458-4266-AF47-6F0EBE01F2CC}" srcOrd="3" destOrd="0" parTransId="{1E54B57B-1A70-4EFD-9E50-78276EF1EEC2}" sibTransId="{FCAB9992-0E31-4A6E-9DB2-9643C92E1ABF}"/>
    <dgm:cxn modelId="{46C5A164-FA2A-4050-A65C-44A57D5FF4F0}" srcId="{21F9CB24-4414-4055-93FE-5B87DD7E9B8C}" destId="{E1966A5B-8B53-49EF-99EF-CF0BD0A9864E}" srcOrd="5" destOrd="0" parTransId="{39CA3496-8899-47F1-B031-AAFCA3EB605D}" sibTransId="{CDAAB014-8CBE-4AC6-A611-8B4806EE4CFD}"/>
    <dgm:cxn modelId="{1E6BFCEA-499C-453F-8CED-9C2E61A1AA8D}" srcId="{435B0F28-76A3-4FD3-8D18-45B536937051}" destId="{42E6D9A0-30AC-46A4-A4A1-BB4E0E283998}" srcOrd="4" destOrd="0" parTransId="{BC0944CA-7A97-4BD6-B52F-5E7A482DA7FC}" sibTransId="{4669DD76-225B-4556-A677-0264BB66F855}"/>
    <dgm:cxn modelId="{4FB799EF-DD02-4F96-808F-E833E2E73406}" type="presOf" srcId="{1767E9FD-2732-446C-B735-4C2D2B3CEF97}" destId="{5331E944-9CFB-4142-B7B3-3706FBB4C5F7}" srcOrd="0" destOrd="2" presId="urn:microsoft.com/office/officeart/2005/8/layout/hProcess7#2"/>
    <dgm:cxn modelId="{85F8F75B-30C0-4733-B9C3-858116D6D8AD}" srcId="{435B0F28-76A3-4FD3-8D18-45B536937051}" destId="{3AE45E9B-3E8D-4850-9D3C-A5689A130323}" srcOrd="5" destOrd="0" parTransId="{E82952EF-D4F0-43BA-B8B6-C9C8E2D030DB}" sibTransId="{F9BEABBB-B414-4158-A1E0-681A311D1069}"/>
    <dgm:cxn modelId="{421E91E4-88C9-4EE0-87C6-B85C0252D12F}" srcId="{21F9CB24-4414-4055-93FE-5B87DD7E9B8C}" destId="{E49BA46D-6949-46CE-90C1-F776B710901D}" srcOrd="1" destOrd="0" parTransId="{0BD774CC-F9F0-4F68-840F-396DD2584A0D}" sibTransId="{C936B839-937C-4300-B101-F06114541CBC}"/>
    <dgm:cxn modelId="{B5C16DA8-3B22-4EA4-B5E5-69DE888488DA}" srcId="{61D55AEF-9860-490B-8BC1-B93EE6CDDCFF}" destId="{45DBB1C3-C0DC-458D-9DB5-D9439D3A29AE}" srcOrd="0" destOrd="0" parTransId="{3D01C95B-654D-4CE4-8173-E75082B87BCB}" sibTransId="{C1997A24-CFA4-474B-8E5A-C24CD7911A8D}"/>
    <dgm:cxn modelId="{5B3DA3D9-62DE-4451-8494-A074F4028B09}" type="presOf" srcId="{CDDD21EE-4D9E-4BEB-B971-E124C2382A9D}" destId="{FBC488EF-E29D-43C2-8DF4-3C74D0CA367A}" srcOrd="0" destOrd="4" presId="urn:microsoft.com/office/officeart/2005/8/layout/hProcess7#2"/>
    <dgm:cxn modelId="{E0175D9E-8758-44E4-B1D2-ABD5D8E88B33}" type="presOf" srcId="{42E6D9A0-30AC-46A4-A4A1-BB4E0E283998}" destId="{5331E944-9CFB-4142-B7B3-3706FBB4C5F7}" srcOrd="0" destOrd="4" presId="urn:microsoft.com/office/officeart/2005/8/layout/hProcess7#2"/>
    <dgm:cxn modelId="{D1FA84F9-E188-4D49-8954-7A63D8B0BCDE}" type="presOf" srcId="{D097404E-28A5-4337-A622-0ED458DC4E3E}" destId="{E1BB641E-C044-4128-816A-ADF3E6DDB9CA}" srcOrd="0" destOrd="4" presId="urn:microsoft.com/office/officeart/2005/8/layout/hProcess7#2"/>
    <dgm:cxn modelId="{11BB18C6-EDFC-49C9-9282-32B1BA3F1B0E}" type="presOf" srcId="{953A8389-FF37-44DE-81C1-94EED12C61EB}" destId="{5331E944-9CFB-4142-B7B3-3706FBB4C5F7}" srcOrd="0" destOrd="0" presId="urn:microsoft.com/office/officeart/2005/8/layout/hProcess7#2"/>
    <dgm:cxn modelId="{CE3C38A8-A6A8-4CE6-9CC7-AD946AB9EBBB}" type="presOf" srcId="{435B0F28-76A3-4FD3-8D18-45B536937051}" destId="{48614710-3D72-4B6C-ADEF-D515E9F79055}" srcOrd="1" destOrd="0" presId="urn:microsoft.com/office/officeart/2005/8/layout/hProcess7#2"/>
    <dgm:cxn modelId="{7904C479-5867-4C40-8305-D13B8565DDC1}" type="presOf" srcId="{A176E3A6-E7FA-4FB0-AB37-92F30B829F9B}" destId="{FBC488EF-E29D-43C2-8DF4-3C74D0CA367A}" srcOrd="0" destOrd="5" presId="urn:microsoft.com/office/officeart/2005/8/layout/hProcess7#2"/>
    <dgm:cxn modelId="{A9BBB1B2-CA6C-4A8E-80CF-3FAF076B619C}" srcId="{61D55AEF-9860-490B-8BC1-B93EE6CDDCFF}" destId="{A176E3A6-E7FA-4FB0-AB37-92F30B829F9B}" srcOrd="5" destOrd="0" parTransId="{F8534D68-F36B-46C6-92A3-30E4F9457FAB}" sibTransId="{76D367DF-7E72-4D4D-9945-98A0F47AF894}"/>
    <dgm:cxn modelId="{C4F3AD93-B6E6-45F9-8DFF-2F6D587BFC37}" type="presOf" srcId="{3D76F13F-B86A-4BF3-9072-5C32DA329360}" destId="{E1BB641E-C044-4128-816A-ADF3E6DDB9CA}" srcOrd="0" destOrd="0" presId="urn:microsoft.com/office/officeart/2005/8/layout/hProcess7#2"/>
    <dgm:cxn modelId="{542FC73B-DE41-44F6-926A-4960EF15A307}" type="presOf" srcId="{F91F92EF-8EA6-46D0-BA0A-13BAA571F903}" destId="{E1BB641E-C044-4128-816A-ADF3E6DDB9CA}" srcOrd="0" destOrd="6" presId="urn:microsoft.com/office/officeart/2005/8/layout/hProcess7#2"/>
    <dgm:cxn modelId="{44C2753A-DE8D-4811-B66D-DBAF844CB1C3}" type="presOf" srcId="{5AEE5EF4-7124-4D7B-9B9F-3015CA6CD327}" destId="{5331E944-9CFB-4142-B7B3-3706FBB4C5F7}" srcOrd="0" destOrd="1" presId="urn:microsoft.com/office/officeart/2005/8/layout/hProcess7#2"/>
    <dgm:cxn modelId="{4CA12037-50E0-4E20-B4BB-61AF71FCB35F}" srcId="{61D55AEF-9860-490B-8BC1-B93EE6CDDCFF}" destId="{CDDD21EE-4D9E-4BEB-B971-E124C2382A9D}" srcOrd="4" destOrd="0" parTransId="{7E5DE5BC-0809-4A44-8D17-711E974D10E2}" sibTransId="{F68949B0-1A38-45D7-95DC-CDEA14411073}"/>
    <dgm:cxn modelId="{8207F879-BECF-43EB-9AA8-BE2733E464D1}" type="presOf" srcId="{250733AC-282D-4519-A158-74FC0846087D}" destId="{5331E944-9CFB-4142-B7B3-3706FBB4C5F7}" srcOrd="0" destOrd="3" presId="urn:microsoft.com/office/officeart/2005/8/layout/hProcess7#2"/>
    <dgm:cxn modelId="{784318E7-46CE-4904-A429-62A2D2594F88}" srcId="{435B0F28-76A3-4FD3-8D18-45B536937051}" destId="{953A8389-FF37-44DE-81C1-94EED12C61EB}" srcOrd="0" destOrd="0" parTransId="{E23649D0-E06D-47C1-B12E-965DDAF7E6E3}" sibTransId="{5CC8C659-7788-4F27-9770-D14C4727A718}"/>
    <dgm:cxn modelId="{92B62D82-9805-43A2-AEF9-47A76BAAE44E}" srcId="{21F9CB24-4414-4055-93FE-5B87DD7E9B8C}" destId="{3D76F13F-B86A-4BF3-9072-5C32DA329360}" srcOrd="0" destOrd="0" parTransId="{17515FA8-D860-475F-BAAD-94D9AD13CB54}" sibTransId="{2FF2EDBA-2C3B-4A8A-B2BA-B9B44520104E}"/>
    <dgm:cxn modelId="{1CBCC9C5-73A7-42A0-A31E-7D626C6A93E3}" srcId="{21F9CB24-4414-4055-93FE-5B87DD7E9B8C}" destId="{B432E207-63C9-4321-A069-6488C4DFA793}" srcOrd="2" destOrd="0" parTransId="{B121ED9D-6314-4B48-8735-AC7C440124DE}" sibTransId="{65941C07-BDA9-465F-839E-F03B50643124}"/>
    <dgm:cxn modelId="{5B7CDD7B-660D-433A-9C2C-052D4B381710}" srcId="{435B0F28-76A3-4FD3-8D18-45B536937051}" destId="{250733AC-282D-4519-A158-74FC0846087D}" srcOrd="3" destOrd="0" parTransId="{3B93B507-5764-486A-B11B-302E04D8AA4C}" sibTransId="{5DD494BE-DCE8-4CEC-B15C-8E48908031B9}"/>
    <dgm:cxn modelId="{739B73CE-7888-4615-9346-7AAB47191C8D}" type="presOf" srcId="{3AE45E9B-3E8D-4850-9D3C-A5689A130323}" destId="{5331E944-9CFB-4142-B7B3-3706FBB4C5F7}" srcOrd="0" destOrd="5" presId="urn:microsoft.com/office/officeart/2005/8/layout/hProcess7#2"/>
    <dgm:cxn modelId="{B51E8158-F2A0-481B-B736-028E555FA98D}" srcId="{435B0F28-76A3-4FD3-8D18-45B536937051}" destId="{5AEE5EF4-7124-4D7B-9B9F-3015CA6CD327}" srcOrd="1" destOrd="0" parTransId="{A878A563-1F7A-4D45-A001-7F0474D4CC8E}" sibTransId="{BE7910C9-D4A4-4275-B26B-ABB7842F69D1}"/>
    <dgm:cxn modelId="{5C143264-A86B-41BA-AEA9-EDD5A9AADDA3}" type="presOf" srcId="{435B0F28-76A3-4FD3-8D18-45B536937051}" destId="{D0CD4F31-AE94-4478-ACC1-E09B24FEC253}" srcOrd="0" destOrd="0" presId="urn:microsoft.com/office/officeart/2005/8/layout/hProcess7#2"/>
    <dgm:cxn modelId="{EC6539D6-4D9C-417D-BDC3-8A379BF7ED64}" srcId="{21F9CB24-4414-4055-93FE-5B87DD7E9B8C}" destId="{D097404E-28A5-4337-A622-0ED458DC4E3E}" srcOrd="4" destOrd="0" parTransId="{B3D010C2-AF91-4B56-9917-A91B866EE7CA}" sibTransId="{CC2B47B3-6A01-4E36-9DCE-5466887CBE4D}"/>
    <dgm:cxn modelId="{513AD3D6-F2D3-4BBA-A969-48A41C843BB3}" type="presOf" srcId="{45DBB1C3-C0DC-458D-9DB5-D9439D3A29AE}" destId="{FBC488EF-E29D-43C2-8DF4-3C74D0CA367A}" srcOrd="0" destOrd="0" presId="urn:microsoft.com/office/officeart/2005/8/layout/hProcess7#2"/>
    <dgm:cxn modelId="{48B34677-A0A3-4837-AC1B-7943454F4025}" type="presOf" srcId="{61D55AEF-9860-490B-8BC1-B93EE6CDDCFF}" destId="{7CD066B3-2D89-4CED-B0E5-4B241C4ABE5A}" srcOrd="1" destOrd="0" presId="urn:microsoft.com/office/officeart/2005/8/layout/hProcess7#2"/>
    <dgm:cxn modelId="{060E860F-E5A8-4201-AD6F-7A9BF57E36C3}" srcId="{C84E6E36-8D1B-4472-BCDE-FCA1DB7AC93C}" destId="{21F9CB24-4414-4055-93FE-5B87DD7E9B8C}" srcOrd="0" destOrd="0" parTransId="{BCAD62C3-5B2A-4F08-9B91-44CE4B451E3C}" sibTransId="{FCD257DE-B58F-42D8-8FD5-B35D67348350}"/>
    <dgm:cxn modelId="{530D22A3-98F5-46EA-AF73-4F0EE6522EB7}" srcId="{21F9CB24-4414-4055-93FE-5B87DD7E9B8C}" destId="{F91F92EF-8EA6-46D0-BA0A-13BAA571F903}" srcOrd="6" destOrd="0" parTransId="{34A24D3A-060F-49EB-98FF-FF6B33355EAB}" sibTransId="{FEC63079-316E-45B9-9C35-53061DBE4212}"/>
    <dgm:cxn modelId="{D23F5147-043F-48E8-B98B-26377AA12DA4}" srcId="{435B0F28-76A3-4FD3-8D18-45B536937051}" destId="{1767E9FD-2732-446C-B735-4C2D2B3CEF97}" srcOrd="2" destOrd="0" parTransId="{32C30780-C230-418A-BDCE-01E899B6BEEE}" sibTransId="{3A66C78D-8D87-4C1C-8EE6-0B9A0E6CD2A8}"/>
    <dgm:cxn modelId="{B14035E8-4BE9-4D17-8C2D-652A685AB580}" type="presOf" srcId="{61D55AEF-9860-490B-8BC1-B93EE6CDDCFF}" destId="{9C263B93-3182-4CEB-AFB7-EA1FC4638320}" srcOrd="0" destOrd="0" presId="urn:microsoft.com/office/officeart/2005/8/layout/hProcess7#2"/>
    <dgm:cxn modelId="{E102CC56-C16F-4772-BE51-0A2AE4B8D991}" type="presOf" srcId="{88EBEABA-2458-4266-AF47-6F0EBE01F2CC}" destId="{E1BB641E-C044-4128-816A-ADF3E6DDB9CA}" srcOrd="0" destOrd="3" presId="urn:microsoft.com/office/officeart/2005/8/layout/hProcess7#2"/>
    <dgm:cxn modelId="{40E7CD48-2C08-458F-B6A8-55F72F0275ED}" type="presOf" srcId="{7E408CB5-C42A-4E44-AAD4-6FF801382A4A}" destId="{FBC488EF-E29D-43C2-8DF4-3C74D0CA367A}" srcOrd="0" destOrd="3" presId="urn:microsoft.com/office/officeart/2005/8/layout/hProcess7#2"/>
    <dgm:cxn modelId="{3B1B089F-702D-4E8B-92F0-CBFAADEAFE67}" srcId="{61D55AEF-9860-490B-8BC1-B93EE6CDDCFF}" destId="{076ECE76-B522-40D0-B9E4-B12DC010111E}" srcOrd="2" destOrd="0" parTransId="{69848785-6722-4B31-B978-E7D58E6E7632}" sibTransId="{AD83FE2D-080A-4F6D-B559-96B82F6A0973}"/>
    <dgm:cxn modelId="{0F574382-4B91-4209-9758-67B2615EACC1}" srcId="{C84E6E36-8D1B-4472-BCDE-FCA1DB7AC93C}" destId="{61D55AEF-9860-490B-8BC1-B93EE6CDDCFF}" srcOrd="2" destOrd="0" parTransId="{0F27D2BF-4AA1-4E0E-9F44-8922E2E160ED}" sibTransId="{BDCE3AAC-AF56-4C49-88CD-5065CC324312}"/>
    <dgm:cxn modelId="{F6698B02-DD03-4803-92AE-887EFD272DFD}" type="presOf" srcId="{E1966A5B-8B53-49EF-99EF-CF0BD0A9864E}" destId="{E1BB641E-C044-4128-816A-ADF3E6DDB9CA}" srcOrd="0" destOrd="5" presId="urn:microsoft.com/office/officeart/2005/8/layout/hProcess7#2"/>
    <dgm:cxn modelId="{9B7522BF-7E24-4B48-B186-E532AB955C5D}" type="presOf" srcId="{B432E207-63C9-4321-A069-6488C4DFA793}" destId="{E1BB641E-C044-4128-816A-ADF3E6DDB9CA}" srcOrd="0" destOrd="2" presId="urn:microsoft.com/office/officeart/2005/8/layout/hProcess7#2"/>
    <dgm:cxn modelId="{35F9F88C-C2AE-45CC-8032-12ECCA08C658}" type="presOf" srcId="{20609042-766A-4B1C-9D3A-6ACC157AD865}" destId="{FBC488EF-E29D-43C2-8DF4-3C74D0CA367A}" srcOrd="0" destOrd="1" presId="urn:microsoft.com/office/officeart/2005/8/layout/hProcess7#2"/>
    <dgm:cxn modelId="{7059A3EF-C78F-4D24-A82D-AF7FB0ACD316}" type="presParOf" srcId="{A70F6A5B-C03F-4688-92A3-1FCA3199B850}" destId="{6A03F0E0-6459-40E1-99FA-8D3DF6DB0829}" srcOrd="0" destOrd="0" presId="urn:microsoft.com/office/officeart/2005/8/layout/hProcess7#2"/>
    <dgm:cxn modelId="{C525331D-97FA-48C9-AE26-38B0ADEC053F}" type="presParOf" srcId="{6A03F0E0-6459-40E1-99FA-8D3DF6DB0829}" destId="{5D766191-63ED-4418-9BB4-A724444FC5E0}" srcOrd="0" destOrd="0" presId="urn:microsoft.com/office/officeart/2005/8/layout/hProcess7#2"/>
    <dgm:cxn modelId="{CB117098-8127-4291-9693-F59065A2D1E9}" type="presParOf" srcId="{6A03F0E0-6459-40E1-99FA-8D3DF6DB0829}" destId="{B06F7326-6613-4344-B648-E724767CA650}" srcOrd="1" destOrd="0" presId="urn:microsoft.com/office/officeart/2005/8/layout/hProcess7#2"/>
    <dgm:cxn modelId="{3ACF3A84-E9AC-4D3F-819A-DC028A84DAD6}" type="presParOf" srcId="{6A03F0E0-6459-40E1-99FA-8D3DF6DB0829}" destId="{E1BB641E-C044-4128-816A-ADF3E6DDB9CA}" srcOrd="2" destOrd="0" presId="urn:microsoft.com/office/officeart/2005/8/layout/hProcess7#2"/>
    <dgm:cxn modelId="{0BEBA069-AC13-4989-B73D-F306F0976942}" type="presParOf" srcId="{A70F6A5B-C03F-4688-92A3-1FCA3199B850}" destId="{ADB38DA9-230A-4BD6-A316-1BF1C3B5D49E}" srcOrd="1" destOrd="0" presId="urn:microsoft.com/office/officeart/2005/8/layout/hProcess7#2"/>
    <dgm:cxn modelId="{D0F06C5B-B93C-420B-9743-04B759FE9789}" type="presParOf" srcId="{A70F6A5B-C03F-4688-92A3-1FCA3199B850}" destId="{57862E48-C19B-4CA8-8604-6A244D8F46E4}" srcOrd="2" destOrd="0" presId="urn:microsoft.com/office/officeart/2005/8/layout/hProcess7#2"/>
    <dgm:cxn modelId="{7455B060-1BBF-42BF-B814-4AD3692019D2}" type="presParOf" srcId="{57862E48-C19B-4CA8-8604-6A244D8F46E4}" destId="{49415164-5DA0-4FA6-9F02-177D89164352}" srcOrd="0" destOrd="0" presId="urn:microsoft.com/office/officeart/2005/8/layout/hProcess7#2"/>
    <dgm:cxn modelId="{F33A37A7-80DF-4897-80C9-403F7656500F}" type="presParOf" srcId="{57862E48-C19B-4CA8-8604-6A244D8F46E4}" destId="{495FE9D0-CDDB-4A70-A9BD-61317AF8D03B}" srcOrd="1" destOrd="0" presId="urn:microsoft.com/office/officeart/2005/8/layout/hProcess7#2"/>
    <dgm:cxn modelId="{7E72EB96-D2E7-4159-A1AB-D0C72AD6DC41}" type="presParOf" srcId="{57862E48-C19B-4CA8-8604-6A244D8F46E4}" destId="{2192524F-CF93-43EC-91D5-F38C802C6A8C}" srcOrd="2" destOrd="0" presId="urn:microsoft.com/office/officeart/2005/8/layout/hProcess7#2"/>
    <dgm:cxn modelId="{4569C740-F65C-4FF7-82AE-BF093994D8A7}" type="presParOf" srcId="{A70F6A5B-C03F-4688-92A3-1FCA3199B850}" destId="{5AA60945-20E6-4FA9-A997-4B489EB7B296}" srcOrd="3" destOrd="0" presId="urn:microsoft.com/office/officeart/2005/8/layout/hProcess7#2"/>
    <dgm:cxn modelId="{32B8009C-B366-48AA-83F0-A7391F1E9B81}" type="presParOf" srcId="{A70F6A5B-C03F-4688-92A3-1FCA3199B850}" destId="{93087F9C-DBA0-4985-BA72-F039793DB398}" srcOrd="4" destOrd="0" presId="urn:microsoft.com/office/officeart/2005/8/layout/hProcess7#2"/>
    <dgm:cxn modelId="{DF08ADDE-3A18-403F-9C7F-ED6DFC715CAE}" type="presParOf" srcId="{93087F9C-DBA0-4985-BA72-F039793DB398}" destId="{D0CD4F31-AE94-4478-ACC1-E09B24FEC253}" srcOrd="0" destOrd="0" presId="urn:microsoft.com/office/officeart/2005/8/layout/hProcess7#2"/>
    <dgm:cxn modelId="{9EA2B02C-2DBB-455C-B771-5F1B66C06DAE}" type="presParOf" srcId="{93087F9C-DBA0-4985-BA72-F039793DB398}" destId="{48614710-3D72-4B6C-ADEF-D515E9F79055}" srcOrd="1" destOrd="0" presId="urn:microsoft.com/office/officeart/2005/8/layout/hProcess7#2"/>
    <dgm:cxn modelId="{6CBF6019-D753-46F6-819C-5A83883C2FBE}" type="presParOf" srcId="{93087F9C-DBA0-4985-BA72-F039793DB398}" destId="{5331E944-9CFB-4142-B7B3-3706FBB4C5F7}" srcOrd="2" destOrd="0" presId="urn:microsoft.com/office/officeart/2005/8/layout/hProcess7#2"/>
    <dgm:cxn modelId="{AB51C2CA-E567-4B26-B7C4-8D71A30E0FBB}" type="presParOf" srcId="{A70F6A5B-C03F-4688-92A3-1FCA3199B850}" destId="{DE64DF17-AC96-4849-96F7-AF5A0F28937A}" srcOrd="5" destOrd="0" presId="urn:microsoft.com/office/officeart/2005/8/layout/hProcess7#2"/>
    <dgm:cxn modelId="{1DCC0C95-C963-4B75-8811-789113161FB9}" type="presParOf" srcId="{A70F6A5B-C03F-4688-92A3-1FCA3199B850}" destId="{58A7F485-B1AD-4265-AB1B-EADF9678AE7E}" srcOrd="6" destOrd="0" presId="urn:microsoft.com/office/officeart/2005/8/layout/hProcess7#2"/>
    <dgm:cxn modelId="{02C3F542-9078-432E-99B5-B2446F48B6A7}" type="presParOf" srcId="{58A7F485-B1AD-4265-AB1B-EADF9678AE7E}" destId="{89F60BDF-39D4-4850-8871-F8CB5FAE65EF}" srcOrd="0" destOrd="0" presId="urn:microsoft.com/office/officeart/2005/8/layout/hProcess7#2"/>
    <dgm:cxn modelId="{F7C73010-45D2-4424-8538-09D8F548CA7A}" type="presParOf" srcId="{58A7F485-B1AD-4265-AB1B-EADF9678AE7E}" destId="{71B568FD-C039-4EC3-A0DD-16D9E870376D}" srcOrd="1" destOrd="0" presId="urn:microsoft.com/office/officeart/2005/8/layout/hProcess7#2"/>
    <dgm:cxn modelId="{D86DD164-A322-4DA6-AB5F-9A523C9603F0}" type="presParOf" srcId="{58A7F485-B1AD-4265-AB1B-EADF9678AE7E}" destId="{BBBFD492-DCA3-40DD-AF58-31CAF3BB9337}" srcOrd="2" destOrd="0" presId="urn:microsoft.com/office/officeart/2005/8/layout/hProcess7#2"/>
    <dgm:cxn modelId="{E1C4F3C5-2DF9-46D2-91EA-3065A769D401}" type="presParOf" srcId="{A70F6A5B-C03F-4688-92A3-1FCA3199B850}" destId="{C96F4396-B268-4025-B39C-432DD83F675F}" srcOrd="7" destOrd="0" presId="urn:microsoft.com/office/officeart/2005/8/layout/hProcess7#2"/>
    <dgm:cxn modelId="{ACEA1DFC-F2E9-4774-AA5C-64FD0831FF12}" type="presParOf" srcId="{A70F6A5B-C03F-4688-92A3-1FCA3199B850}" destId="{980BA3AE-3F26-495B-A316-0B3E8C1BAC86}" srcOrd="8" destOrd="0" presId="urn:microsoft.com/office/officeart/2005/8/layout/hProcess7#2"/>
    <dgm:cxn modelId="{B41F2413-8C3D-482E-A40A-3998FC93E7FF}" type="presParOf" srcId="{980BA3AE-3F26-495B-A316-0B3E8C1BAC86}" destId="{9C263B93-3182-4CEB-AFB7-EA1FC4638320}" srcOrd="0" destOrd="0" presId="urn:microsoft.com/office/officeart/2005/8/layout/hProcess7#2"/>
    <dgm:cxn modelId="{40F99BF6-DC9A-4DB4-8A98-C56DF079788D}" type="presParOf" srcId="{980BA3AE-3F26-495B-A316-0B3E8C1BAC86}" destId="{7CD066B3-2D89-4CED-B0E5-4B241C4ABE5A}" srcOrd="1" destOrd="0" presId="urn:microsoft.com/office/officeart/2005/8/layout/hProcess7#2"/>
    <dgm:cxn modelId="{BD155D83-A949-469C-8F96-E76EBA062E8F}" type="presParOf" srcId="{980BA3AE-3F26-495B-A316-0B3E8C1BAC86}" destId="{FBC488EF-E29D-43C2-8DF4-3C74D0CA367A}" srcOrd="2" destOrd="0" presId="urn:microsoft.com/office/officeart/2005/8/layout/hProcess7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766191-63ED-4418-9BB4-A724444FC5E0}">
      <dsp:nvSpPr>
        <dsp:cNvPr id="0" name=""/>
        <dsp:cNvSpPr/>
      </dsp:nvSpPr>
      <dsp:spPr>
        <a:xfrm>
          <a:off x="567" y="228604"/>
          <a:ext cx="2442415" cy="4343415"/>
        </a:xfrm>
        <a:prstGeom prst="roundRect">
          <a:avLst>
            <a:gd name="adj" fmla="val 5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142240" bIns="0" numCol="1" spcCol="1270" anchor="t" anchorCtr="0">
          <a:noAutofit/>
        </a:bodyPr>
        <a:lstStyle/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3200" kern="1200" dirty="0" smtClean="0"/>
            <a:t>Procesos CdP</a:t>
          </a:r>
          <a:endParaRPr lang="es-ES_tradnl" sz="3200" kern="1200" dirty="0"/>
        </a:p>
      </dsp:txBody>
      <dsp:txXfrm rot="16200000">
        <a:off x="-1535991" y="1765163"/>
        <a:ext cx="3561600" cy="488483"/>
      </dsp:txXfrm>
    </dsp:sp>
    <dsp:sp modelId="{E1BB641E-C044-4128-816A-ADF3E6DDB9CA}">
      <dsp:nvSpPr>
        <dsp:cNvPr id="0" name=""/>
        <dsp:cNvSpPr/>
      </dsp:nvSpPr>
      <dsp:spPr>
        <a:xfrm>
          <a:off x="489050" y="228604"/>
          <a:ext cx="1819599" cy="4343415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8006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dirty="0" smtClean="0"/>
            <a:t>Reuniones </a:t>
          </a:r>
          <a:r>
            <a:rPr lang="es-ES_tradnl" sz="1400" kern="1200" dirty="0" err="1" smtClean="0"/>
            <a:t>Cdp</a:t>
          </a:r>
          <a:endParaRPr lang="es-ES_tradnl" sz="1400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smtClean="0"/>
            <a:t>Equipo Regional —apoyo,disponibilidad (“Siempre hay alguien con quien interactuar ”)</a:t>
          </a:r>
          <a:endParaRPr lang="es-ES_tradnl" sz="1400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noProof="0" smtClean="0"/>
            <a:t>Fortalecimiento</a:t>
          </a:r>
          <a:r>
            <a:rPr lang="es-ES_tradnl" sz="1400" kern="1200" smtClean="0"/>
            <a:t> de Capacidades —Talleres, RT, colegas</a:t>
          </a:r>
          <a:endParaRPr lang="es-ES_tradnl" sz="1400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smtClean="0"/>
            <a:t>Exposición a métodos e ideas nuevas</a:t>
          </a:r>
          <a:endParaRPr lang="es-ES_tradnl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smtClean="0"/>
            <a:t>Aprendizaje transversal entre países, proyectos y disciplinas</a:t>
          </a:r>
          <a:endParaRPr lang="es-ES_tradnl" sz="1400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smtClean="0"/>
            <a:t>Compromiso a largo plazo </a:t>
          </a:r>
          <a:endParaRPr lang="es-ES_tradnl" sz="1400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b="1" kern="1200" smtClean="0"/>
            <a:t>“Sentido humano del enfoque ”</a:t>
          </a:r>
          <a:endParaRPr lang="es-ES_tradnl" sz="1400" b="1" kern="1200" dirty="0" smtClean="0"/>
        </a:p>
      </dsp:txBody>
      <dsp:txXfrm>
        <a:off x="489050" y="228604"/>
        <a:ext cx="1819599" cy="4343415"/>
      </dsp:txXfrm>
    </dsp:sp>
    <dsp:sp modelId="{D0CD4F31-AE94-4478-ACC1-E09B24FEC253}">
      <dsp:nvSpPr>
        <dsp:cNvPr id="0" name=""/>
        <dsp:cNvSpPr/>
      </dsp:nvSpPr>
      <dsp:spPr>
        <a:xfrm>
          <a:off x="2528467" y="228604"/>
          <a:ext cx="2442415" cy="4343415"/>
        </a:xfrm>
        <a:prstGeom prst="roundRect">
          <a:avLst>
            <a:gd name="adj" fmla="val 5000"/>
          </a:avLst>
        </a:prstGeom>
        <a:solidFill>
          <a:schemeClr val="accent4">
            <a:hueOff val="-1605168"/>
            <a:satOff val="19845"/>
            <a:lumOff val="-647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142240" bIns="0" numCol="1" spcCol="1270" anchor="t" anchorCtr="0">
          <a:noAutofit/>
        </a:bodyPr>
        <a:lstStyle/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3200" kern="1200" smtClean="0"/>
            <a:t>Pr</a:t>
          </a:r>
          <a:r>
            <a:rPr lang="es-ES_tradnl" sz="3200" kern="1200" smtClean="0"/>
            <a:t>á</a:t>
          </a:r>
          <a:r>
            <a:rPr lang="es-ES_tradnl" sz="3200" kern="1200" smtClean="0"/>
            <a:t>ctica</a:t>
          </a:r>
          <a:endParaRPr lang="es-ES_tradnl" sz="3200" kern="1200" dirty="0"/>
        </a:p>
      </dsp:txBody>
      <dsp:txXfrm rot="16200000">
        <a:off x="991908" y="1765163"/>
        <a:ext cx="3561600" cy="488483"/>
      </dsp:txXfrm>
    </dsp:sp>
    <dsp:sp modelId="{495FE9D0-CDDB-4A70-A9BD-61317AF8D03B}">
      <dsp:nvSpPr>
        <dsp:cNvPr id="0" name=""/>
        <dsp:cNvSpPr/>
      </dsp:nvSpPr>
      <dsp:spPr>
        <a:xfrm rot="5400000">
          <a:off x="2325177" y="2559615"/>
          <a:ext cx="431004" cy="366362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31E944-9CFB-4142-B7B3-3706FBB4C5F7}">
      <dsp:nvSpPr>
        <dsp:cNvPr id="0" name=""/>
        <dsp:cNvSpPr/>
      </dsp:nvSpPr>
      <dsp:spPr>
        <a:xfrm>
          <a:off x="3016950" y="228604"/>
          <a:ext cx="1819599" cy="4343415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4290" rIns="0" bIns="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_tradnl" sz="1000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noProof="0" smtClean="0"/>
            <a:t>Discusión profunda, debate de conceptos</a:t>
          </a:r>
          <a:endParaRPr lang="es-ES_tradnl" sz="1400" kern="1200" noProof="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noProof="0" smtClean="0"/>
            <a:t>Apoya la reflexión y el aprendizaje iterativo— “espacio de aprendizaje”</a:t>
          </a:r>
          <a:endParaRPr lang="es-ES_tradnl" sz="1400" kern="1200" noProof="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noProof="0" smtClean="0"/>
            <a:t>Relaciones, confianza (espacio para cometer errores)</a:t>
          </a:r>
          <a:endParaRPr lang="es-ES_tradnl" sz="1400" kern="1200" noProof="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noProof="0" smtClean="0"/>
            <a:t>Respeto al conocimiento local y el aprendizaje de los agricultores</a:t>
          </a:r>
          <a:endParaRPr lang="es-ES_tradnl" sz="1400" kern="1200" noProof="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noProof="0" smtClean="0"/>
            <a:t>Mejor investigacion y mejor practica de la comunidad </a:t>
          </a:r>
          <a:endParaRPr lang="es-ES_tradnl" sz="1400" kern="1200" noProof="0"/>
        </a:p>
      </dsp:txBody>
      <dsp:txXfrm>
        <a:off x="3016950" y="228604"/>
        <a:ext cx="1819599" cy="4343415"/>
      </dsp:txXfrm>
    </dsp:sp>
    <dsp:sp modelId="{9C263B93-3182-4CEB-AFB7-EA1FC4638320}">
      <dsp:nvSpPr>
        <dsp:cNvPr id="0" name=""/>
        <dsp:cNvSpPr/>
      </dsp:nvSpPr>
      <dsp:spPr>
        <a:xfrm>
          <a:off x="5056367" y="228604"/>
          <a:ext cx="2442415" cy="5105390"/>
        </a:xfrm>
        <a:prstGeom prst="roundRect">
          <a:avLst>
            <a:gd name="adj" fmla="val 5000"/>
          </a:avLst>
        </a:prstGeom>
        <a:solidFill>
          <a:schemeClr val="accent4">
            <a:hueOff val="-3210336"/>
            <a:satOff val="39690"/>
            <a:lumOff val="-129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142240" bIns="0" numCol="1" spcCol="1270" anchor="t" anchorCtr="0">
          <a:noAutofit/>
        </a:bodyPr>
        <a:lstStyle/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3200" kern="1200" noProof="0" dirty="0" smtClean="0"/>
            <a:t>Resultados</a:t>
          </a:r>
          <a:endParaRPr lang="es-ES_tradnl" sz="3200" kern="1200" noProof="0" dirty="0"/>
        </a:p>
      </dsp:txBody>
      <dsp:txXfrm rot="16200000">
        <a:off x="3207398" y="2077573"/>
        <a:ext cx="4186420" cy="488483"/>
      </dsp:txXfrm>
    </dsp:sp>
    <dsp:sp modelId="{71B568FD-C039-4EC3-A0DD-16D9E870376D}">
      <dsp:nvSpPr>
        <dsp:cNvPr id="0" name=""/>
        <dsp:cNvSpPr/>
      </dsp:nvSpPr>
      <dsp:spPr>
        <a:xfrm rot="5400000">
          <a:off x="4853077" y="2559615"/>
          <a:ext cx="431004" cy="366362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3210336"/>
              <a:satOff val="39690"/>
              <a:lumOff val="-129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C488EF-E29D-43C2-8DF4-3C74D0CA367A}">
      <dsp:nvSpPr>
        <dsp:cNvPr id="0" name=""/>
        <dsp:cNvSpPr/>
      </dsp:nvSpPr>
      <dsp:spPr>
        <a:xfrm>
          <a:off x="5544850" y="228604"/>
          <a:ext cx="1819599" cy="510539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8006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u="sng" kern="1200" noProof="0" dirty="0" smtClean="0"/>
            <a:t>Relevancia</a:t>
          </a:r>
          <a:r>
            <a:rPr lang="es-ES_tradnl" sz="1400" kern="1200" noProof="0" dirty="0" smtClean="0"/>
            <a:t> para los agricultores /empoderamiento de los agricultores</a:t>
          </a:r>
          <a:endParaRPr lang="es-ES_tradnl" sz="1400" kern="1200" noProof="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noProof="0" smtClean="0"/>
            <a:t>Resultados de investigación creíbles</a:t>
          </a:r>
          <a:r>
            <a:rPr lang="es-ES_tradnl" sz="1400" kern="1200" noProof="0" smtClean="0">
              <a:sym typeface="Wingdings"/>
            </a:rPr>
            <a:t>practica de desarrollo efectiva</a:t>
          </a:r>
          <a:r>
            <a:rPr lang="es-ES_tradnl" sz="1400" kern="1200" noProof="0" smtClean="0"/>
            <a:t>–la mezcla</a:t>
          </a:r>
          <a:endParaRPr lang="es-ES_tradnl" sz="1400" u="sng" kern="1200" noProof="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noProof="0" smtClean="0"/>
            <a:t>Integración de la innovación y la practica ya existentes</a:t>
          </a:r>
          <a:endParaRPr lang="es-ES_tradnl" sz="1400" kern="1200" noProof="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noProof="0" smtClean="0"/>
            <a:t>Abordar el </a:t>
          </a:r>
          <a:r>
            <a:rPr lang="es-ES_tradnl" sz="1400" u="sng" kern="1200" noProof="0" smtClean="0"/>
            <a:t>contexto</a:t>
          </a:r>
          <a:r>
            <a:rPr lang="es-ES_tradnl" sz="1400" kern="1200" noProof="0" smtClean="0"/>
            <a:t>—ofrece opciones y no una solución única </a:t>
          </a:r>
          <a:endParaRPr lang="es-ES_tradnl" sz="1400" kern="1200" noProof="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noProof="0" dirty="0" smtClean="0"/>
            <a:t>Informa a las políticas (resultados de la investigación,  credibilidad de los socios de la CdP, capacidad de incidencia*)</a:t>
          </a:r>
          <a:endParaRPr lang="es-ES_tradnl" sz="1400" kern="1200" noProof="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noProof="0" dirty="0" smtClean="0"/>
            <a:t>Cambio institucional—sustentabilidad</a:t>
          </a:r>
          <a:endParaRPr lang="es-ES_tradnl" sz="1400" kern="1200" noProof="0" dirty="0"/>
        </a:p>
      </dsp:txBody>
      <dsp:txXfrm>
        <a:off x="5544850" y="228604"/>
        <a:ext cx="1819599" cy="51053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#2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D7B59F-3E11-4EE9-843F-70479867E3D0}" type="datetimeFigureOut">
              <a:rPr lang="es-ES" smtClean="0"/>
              <a:t>12/08/12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51D6B8-85AD-47C5-9373-6E85BE98797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3173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1D6B8-85AD-47C5-9373-6E85BE987974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55608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fld id="{F2A1F56A-3746-49C8-9AFF-C5DA9EB5A5CE}" type="datetimeFigureOut">
              <a:rPr lang="en-US" smtClean="0"/>
              <a:t>12/08/12</a:t>
            </a:fld>
            <a:endParaRPr lang="en-US"/>
          </a:p>
        </p:txBody>
      </p:sp>
      <p:sp>
        <p:nvSpPr>
          <p:cNvPr id="7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endParaRPr lang="en-US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fld id="{EB49D7D5-D4BF-4ABE-AD7E-86C467BCF6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fld id="{F2A1F56A-3746-49C8-9AFF-C5DA9EB5A5CE}" type="datetimeFigureOut">
              <a:rPr lang="en-US" smtClean="0"/>
              <a:t>12/08/12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fld id="{EB49D7D5-D4BF-4ABE-AD7E-86C467BCF6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fld id="{F2A1F56A-3746-49C8-9AFF-C5DA9EB5A5CE}" type="datetimeFigureOut">
              <a:rPr lang="en-US" smtClean="0"/>
              <a:t>12/08/12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fld id="{EB49D7D5-D4BF-4ABE-AD7E-86C467BCF6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A1F56A-3746-49C8-9AFF-C5DA9EB5A5CE}" type="datetimeFigureOut">
              <a:rPr lang="en-US" smtClean="0"/>
              <a:t>12/08/12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49D7D5-D4BF-4ABE-AD7E-86C467BCF6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A1F56A-3746-49C8-9AFF-C5DA9EB5A5CE}" type="datetimeFigureOut">
              <a:rPr lang="en-US" smtClean="0"/>
              <a:t>12/08/12</a:t>
            </a:fld>
            <a:endParaRPr lang="en-US"/>
          </a:p>
        </p:txBody>
      </p:sp>
      <p:sp>
        <p:nvSpPr>
          <p:cNvPr id="8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49D7D5-D4BF-4ABE-AD7E-86C467BCF6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A1F56A-3746-49C8-9AFF-C5DA9EB5A5CE}" type="datetimeFigureOut">
              <a:rPr lang="en-US" smtClean="0"/>
              <a:t>12/08/12</a:t>
            </a:fld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49D7D5-D4BF-4ABE-AD7E-86C467BCF6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fld id="{F2A1F56A-3746-49C8-9AFF-C5DA9EB5A5CE}" type="datetimeFigureOut">
              <a:rPr lang="en-US" smtClean="0"/>
              <a:t>12/08/12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fld id="{EB49D7D5-D4BF-4ABE-AD7E-86C467BCF6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A1F56A-3746-49C8-9AFF-C5DA9EB5A5CE}" type="datetimeFigureOut">
              <a:rPr lang="en-US" smtClean="0"/>
              <a:t>12/08/12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49D7D5-D4BF-4ABE-AD7E-86C467BCF6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  <a:ea typeface="+mn-ea"/>
            </a:endParaRPr>
          </a:p>
        </p:txBody>
      </p:sp>
      <p:sp>
        <p:nvSpPr>
          <p:cNvPr id="6" name="Flowchart: Process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7" name="Flowchart: Process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fld id="{F2A1F56A-3746-49C8-9AFF-C5DA9EB5A5CE}" type="datetimeFigureOut">
              <a:rPr lang="en-US" smtClean="0"/>
              <a:t>12/08/12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fld id="{EB49D7D5-D4BF-4ABE-AD7E-86C467BCF6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A1F56A-3746-49C8-9AFF-C5DA9EB5A5CE}" type="datetimeFigureOut">
              <a:rPr lang="en-US" smtClean="0"/>
              <a:t>12/08/12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49D7D5-D4BF-4ABE-AD7E-86C467BCF6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A1F56A-3746-49C8-9AFF-C5DA9EB5A5CE}" type="datetimeFigureOut">
              <a:rPr lang="en-US" smtClean="0"/>
              <a:t>12/08/12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49D7D5-D4BF-4ABE-AD7E-86C467BCF6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395728"/>
            <a:ext cx="7772400" cy="1470025"/>
          </a:xfrm>
        </p:spPr>
        <p:txBody>
          <a:bodyPr/>
          <a:lstStyle>
            <a:lvl1pPr algn="ctr">
              <a:defRPr sz="32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B49D7D5-D4BF-4ABE-AD7E-86C467BCF6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4" name="Rectangle 15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45"/>
          <p:cNvSpPr>
            <a:spLocks noGrp="1" noChangeArrowheads="1"/>
          </p:cNvSpPr>
          <p:nvPr>
            <p:ph type="dt" sz="half" idx="10"/>
          </p:nvPr>
        </p:nvSpPr>
        <p:spPr>
          <a:xfrm>
            <a:off x="1152525" y="6281738"/>
            <a:ext cx="1905000" cy="4572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>
                <a:latin typeface="+mj-lt"/>
              </a:defRPr>
            </a:lvl1pPr>
          </a:lstStyle>
          <a:p>
            <a:fld id="{F2A1F56A-3746-49C8-9AFF-C5DA9EB5A5CE}" type="datetimeFigureOut">
              <a:rPr lang="en-US" smtClean="0"/>
              <a:t>12/08/12</a:t>
            </a:fld>
            <a:endParaRPr lang="en-US"/>
          </a:p>
        </p:txBody>
      </p:sp>
      <p:sp>
        <p:nvSpPr>
          <p:cNvPr id="4" name="Rectangle 146"/>
          <p:cNvSpPr>
            <a:spLocks noGrp="1" noChangeArrowheads="1"/>
          </p:cNvSpPr>
          <p:nvPr>
            <p:ph type="ftr" sz="quarter" idx="11"/>
          </p:nvPr>
        </p:nvSpPr>
        <p:spPr>
          <a:xfrm>
            <a:off x="3305175" y="6300788"/>
            <a:ext cx="2895600" cy="4572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5" name="Rectangle 14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941638" y="6415088"/>
            <a:ext cx="1905000" cy="457200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EB49D7D5-D4BF-4ABE-AD7E-86C467BCF6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st slide-author n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3"/>
          </p:nvPr>
        </p:nvSpPr>
        <p:spPr>
          <a:xfrm>
            <a:off x="996696" y="1325880"/>
            <a:ext cx="7368988" cy="4102474"/>
          </a:xfrm>
        </p:spPr>
        <p:txBody>
          <a:bodyPr/>
          <a:lstStyle>
            <a:lvl1pPr>
              <a:buClr>
                <a:srgbClr val="B30838"/>
              </a:buClr>
              <a:buSzPct val="125000"/>
              <a:buFont typeface="Wingdings" pitchFamily="2" charset="2"/>
              <a:buChar char="§"/>
              <a:defRPr lang="en-US" sz="2400" b="1" kern="1200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>
              <a:buClr>
                <a:srgbClr val="B30838"/>
              </a:buClr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buClr>
                <a:srgbClr val="B30838"/>
              </a:buClr>
              <a:defRPr sz="2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buClr>
                <a:srgbClr val="B30838"/>
              </a:buCl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buClr>
                <a:srgbClr val="B30838"/>
              </a:buCl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27432"/>
            <a:ext cx="7395881" cy="667512"/>
          </a:xfrm>
        </p:spPr>
        <p:txBody>
          <a:bodyPr/>
          <a:lstStyle>
            <a:lvl1pPr>
              <a:defRPr sz="2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EB49D7D5-D4BF-4ABE-AD7E-86C467BCF6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ullets --no banner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3"/>
          </p:nvPr>
        </p:nvSpPr>
        <p:spPr>
          <a:xfrm>
            <a:off x="996696" y="1325880"/>
            <a:ext cx="7368988" cy="4102474"/>
          </a:xfrm>
        </p:spPr>
        <p:txBody>
          <a:bodyPr/>
          <a:lstStyle>
            <a:lvl1pPr>
              <a:buClr>
                <a:srgbClr val="B30838"/>
              </a:buClr>
              <a:buSzPct val="125000"/>
              <a:buFont typeface="Wingdings" pitchFamily="2" charset="2"/>
              <a:buChar char="§"/>
              <a:defRPr lang="en-US" sz="2400" b="1" kern="1200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>
              <a:buClr>
                <a:srgbClr val="B30838"/>
              </a:buClr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buClr>
                <a:srgbClr val="B30838"/>
              </a:buClr>
              <a:defRPr sz="2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buClr>
                <a:srgbClr val="B30838"/>
              </a:buCl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buClr>
                <a:srgbClr val="B30838"/>
              </a:buCl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27432"/>
            <a:ext cx="7395881" cy="667512"/>
          </a:xfrm>
        </p:spPr>
        <p:txBody>
          <a:bodyPr/>
          <a:lstStyle>
            <a:lvl1pPr>
              <a:defRPr sz="2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EB49D7D5-D4BF-4ABE-AD7E-86C467BCF6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6000">
              <a:schemeClr val="accent3">
                <a:lumMod val="75000"/>
              </a:schemeClr>
            </a:gs>
            <a:gs pos="50000">
              <a:schemeClr val="accent3">
                <a:lumMod val="60000"/>
                <a:lumOff val="40000"/>
              </a:schemeClr>
            </a:gs>
            <a:gs pos="81000">
              <a:schemeClr val="accent3">
                <a:lumMod val="40000"/>
                <a:lumOff val="60000"/>
              </a:schemeClr>
            </a:gs>
            <a:gs pos="100000">
              <a:schemeClr val="accent3">
                <a:lumMod val="20000"/>
                <a:lumOff val="8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Arial" charset="0"/>
              </a:defRPr>
            </a:lvl1pPr>
            <a:extLst/>
          </a:lstStyle>
          <a:p>
            <a:fld id="{F2A1F56A-3746-49C8-9AFF-C5DA9EB5A5CE}" type="datetimeFigureOut">
              <a:rPr lang="en-US" smtClean="0"/>
              <a:t>12/08/12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Arial" charset="0"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Arial" charset="0"/>
              </a:defRPr>
            </a:lvl1pPr>
            <a:extLst/>
          </a:lstStyle>
          <a:p>
            <a:fld id="{EB49D7D5-D4BF-4ABE-AD7E-86C467BCF62F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1" fontAlgn="base" hangingPunct="1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1" fontAlgn="base" hangingPunct="1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1" fontAlgn="base" hangingPunct="1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1" fontAlgn="base" hangingPunct="1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Marco CdP de los Andes</a:t>
            </a:r>
            <a:br>
              <a:rPr lang="en-US" dirty="0" smtClean="0"/>
            </a:br>
            <a:r>
              <a:rPr lang="es-ES" dirty="0" smtClean="0"/>
              <a:t>Borrador</a:t>
            </a:r>
            <a:endParaRPr lang="es-E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2417136"/>
          </a:xfrm>
        </p:spPr>
        <p:txBody>
          <a:bodyPr/>
          <a:lstStyle/>
          <a:p>
            <a:endParaRPr lang="es-ES" dirty="0" smtClean="0"/>
          </a:p>
          <a:p>
            <a:r>
              <a:rPr lang="es-ES" dirty="0" smtClean="0"/>
              <a:t>Marah Moore</a:t>
            </a:r>
          </a:p>
          <a:p>
            <a:r>
              <a:rPr lang="es-ES" dirty="0" smtClean="0"/>
              <a:t>CdP8</a:t>
            </a:r>
          </a:p>
          <a:p>
            <a:r>
              <a:rPr lang="es-ES" dirty="0" smtClean="0"/>
              <a:t>Cuenca, Ecuador</a:t>
            </a:r>
          </a:p>
          <a:p>
            <a:r>
              <a:rPr lang="es-ES" dirty="0" smtClean="0"/>
              <a:t> 20 Julio 2012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0"/>
            <a:ext cx="7499350" cy="838200"/>
          </a:xfrm>
        </p:spPr>
        <p:txBody>
          <a:bodyPr>
            <a:normAutofit/>
          </a:bodyPr>
          <a:lstStyle/>
          <a:p>
            <a:r>
              <a:rPr lang="es-ES" dirty="0" smtClean="0"/>
              <a:t>Que ofrece la </a:t>
            </a:r>
            <a:r>
              <a:rPr lang="es-ES" dirty="0" err="1" smtClean="0"/>
              <a:t>CdP</a:t>
            </a:r>
            <a:endParaRPr lang="es-E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762000"/>
            <a:ext cx="7639050" cy="5943600"/>
          </a:xfrm>
        </p:spPr>
        <p:txBody>
          <a:bodyPr>
            <a:noAutofit/>
          </a:bodyPr>
          <a:lstStyle/>
          <a:p>
            <a:pPr lvl="0"/>
            <a:r>
              <a:rPr lang="es-ES" sz="3000" dirty="0" smtClean="0"/>
              <a:t>Reuniones CdP </a:t>
            </a:r>
          </a:p>
          <a:p>
            <a:pPr lvl="0"/>
            <a:r>
              <a:rPr lang="es-ES" sz="3000" dirty="0" smtClean="0"/>
              <a:t>Equipo Regional —apoyo, disponibilidad, (“siempre hay alguien con quien interactuar”)</a:t>
            </a:r>
          </a:p>
          <a:p>
            <a:pPr lvl="0"/>
            <a:r>
              <a:rPr lang="es-ES" sz="3000" dirty="0" smtClean="0"/>
              <a:t>Fortalecimiento de capacidades—talleres, RT, colegas </a:t>
            </a:r>
          </a:p>
          <a:p>
            <a:r>
              <a:rPr lang="es-ES" sz="3000" dirty="0" smtClean="0"/>
              <a:t>Exposición a métodos y nuevas ideas  </a:t>
            </a:r>
          </a:p>
          <a:p>
            <a:r>
              <a:rPr lang="es-ES" sz="3000" dirty="0" smtClean="0"/>
              <a:t>Aprendizaje transversal entre países, proyectos, y disciplinas </a:t>
            </a:r>
          </a:p>
          <a:p>
            <a:pPr lvl="0"/>
            <a:r>
              <a:rPr lang="es-ES" sz="3000" dirty="0" smtClean="0"/>
              <a:t>Compromiso a largo plazo </a:t>
            </a:r>
          </a:p>
          <a:p>
            <a:r>
              <a:rPr lang="es-ES" sz="3000" b="1" dirty="0" smtClean="0"/>
              <a:t>“Sentido Humano del enfoque”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mtClean="0"/>
              <a:t>Que Genera esto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447800"/>
            <a:ext cx="7639050" cy="5181600"/>
          </a:xfrm>
        </p:spPr>
        <p:txBody>
          <a:bodyPr>
            <a:normAutofit/>
          </a:bodyPr>
          <a:lstStyle/>
          <a:p>
            <a:pPr lvl="0"/>
            <a:r>
              <a:rPr lang="es-ES" dirty="0" smtClean="0"/>
              <a:t>Discusión profunda, debate de conceptos</a:t>
            </a:r>
          </a:p>
          <a:p>
            <a:pPr lvl="0"/>
            <a:r>
              <a:rPr lang="es-ES" dirty="0" smtClean="0"/>
              <a:t>Apoyo a la reflexión y aprendizaje iterativo— “espacio de aprendizaje”</a:t>
            </a:r>
          </a:p>
          <a:p>
            <a:pPr lvl="0"/>
            <a:r>
              <a:rPr lang="es-ES" dirty="0" smtClean="0"/>
              <a:t>Relaciones, confianza (espacio para cometer errores) </a:t>
            </a:r>
          </a:p>
          <a:p>
            <a:pPr lvl="0"/>
            <a:r>
              <a:rPr lang="es-ES" dirty="0" smtClean="0"/>
              <a:t>Respeto al conocimiento local y el aprendizaje de los agricultores  </a:t>
            </a:r>
          </a:p>
          <a:p>
            <a:pPr lvl="0"/>
            <a:r>
              <a:rPr lang="es-ES" dirty="0" smtClean="0"/>
              <a:t>Mejor investigación y mejor practica de la comunidad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mtClean="0"/>
              <a:t>Como Contribuye esto a los Resultados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47800"/>
            <a:ext cx="7848600" cy="518160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s-ES" u="sng" dirty="0" smtClean="0"/>
              <a:t>Relevancia </a:t>
            </a:r>
            <a:r>
              <a:rPr lang="es-ES" dirty="0" smtClean="0"/>
              <a:t> para los agricultores/empoderamiento de los agricultores</a:t>
            </a:r>
          </a:p>
          <a:p>
            <a:pPr lvl="0"/>
            <a:r>
              <a:rPr lang="es-ES" dirty="0" smtClean="0"/>
              <a:t>Resultados de investigación creíbles </a:t>
            </a:r>
            <a:r>
              <a:rPr lang="es-ES" dirty="0" smtClean="0">
                <a:sym typeface="Wingdings"/>
              </a:rPr>
              <a:t>practica de desarrollo efectiva</a:t>
            </a:r>
            <a:r>
              <a:rPr lang="es-ES" dirty="0" smtClean="0"/>
              <a:t>–</a:t>
            </a:r>
            <a:r>
              <a:rPr lang="es-ES" u="sng" dirty="0" smtClean="0"/>
              <a:t>la mezcla</a:t>
            </a:r>
          </a:p>
          <a:p>
            <a:pPr lvl="0"/>
            <a:r>
              <a:rPr lang="es-ES" dirty="0" smtClean="0"/>
              <a:t>Integración de la innovación y de la practica ya existente </a:t>
            </a:r>
          </a:p>
          <a:p>
            <a:pPr lvl="0"/>
            <a:r>
              <a:rPr lang="es-ES" dirty="0" smtClean="0"/>
              <a:t>Abordar el </a:t>
            </a:r>
            <a:r>
              <a:rPr lang="es-ES" u="sng" dirty="0" smtClean="0"/>
              <a:t>contexto</a:t>
            </a:r>
            <a:r>
              <a:rPr lang="es-ES" dirty="0" smtClean="0"/>
              <a:t>—ofrece opciones en vez de una solución única</a:t>
            </a:r>
          </a:p>
          <a:p>
            <a:pPr lvl="0"/>
            <a:r>
              <a:rPr lang="es-ES" dirty="0" smtClean="0"/>
              <a:t>Informa a las </a:t>
            </a:r>
            <a:r>
              <a:rPr lang="es-ES" u="sng" dirty="0" smtClean="0"/>
              <a:t>políticas</a:t>
            </a:r>
            <a:r>
              <a:rPr lang="es-ES" dirty="0" smtClean="0"/>
              <a:t> (resultados de la investigación, credibilidad de los socios de la </a:t>
            </a:r>
            <a:r>
              <a:rPr lang="es-ES" dirty="0" err="1" smtClean="0"/>
              <a:t>CdP</a:t>
            </a:r>
            <a:r>
              <a:rPr lang="es-ES" dirty="0" smtClean="0"/>
              <a:t> , capacidad de incidencia *)</a:t>
            </a:r>
          </a:p>
          <a:p>
            <a:pPr lvl="0"/>
            <a:r>
              <a:rPr lang="es-ES" u="sng" dirty="0" smtClean="0"/>
              <a:t>Cambio institucional</a:t>
            </a:r>
            <a:r>
              <a:rPr lang="es-ES" dirty="0" smtClean="0"/>
              <a:t>—sustentabilidad</a:t>
            </a:r>
            <a:endParaRPr lang="es-E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7499350" cy="1143000"/>
          </a:xfrm>
        </p:spPr>
        <p:txBody>
          <a:bodyPr/>
          <a:lstStyle/>
          <a:p>
            <a:r>
              <a:rPr lang="es-ES" smtClean="0"/>
              <a:t>Hipótesis</a:t>
            </a:r>
            <a:endParaRPr lang="es-E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2987125"/>
              </p:ext>
            </p:extLst>
          </p:nvPr>
        </p:nvGraphicFramePr>
        <p:xfrm>
          <a:off x="1435100" y="1143000"/>
          <a:ext cx="749935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ed circles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red circles</Template>
  <TotalTime>150</TotalTime>
  <Words>370</Words>
  <Application>Microsoft Macintosh PowerPoint</Application>
  <PresentationFormat>On-screen Show (4:3)</PresentationFormat>
  <Paragraphs>50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red circles</vt:lpstr>
      <vt:lpstr>Marco CdP de los Andes Borrador</vt:lpstr>
      <vt:lpstr>Que ofrece la CdP</vt:lpstr>
      <vt:lpstr>Que Genera esto</vt:lpstr>
      <vt:lpstr>Como Contribuye esto a los Resultados</vt:lpstr>
      <vt:lpstr>Hipótesis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Yasmin Jalil</cp:lastModifiedBy>
  <cp:revision>13</cp:revision>
  <dcterms:created xsi:type="dcterms:W3CDTF">2012-07-20T12:23:29Z</dcterms:created>
  <dcterms:modified xsi:type="dcterms:W3CDTF">2012-08-12T15:54:07Z</dcterms:modified>
</cp:coreProperties>
</file>