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81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70" r:id="rId14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CC33"/>
    <a:srgbClr val="3399FF"/>
    <a:srgbClr val="99FF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" y="2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046D67-D770-482B-BAF4-C32337FD1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C5CF8D-4294-4D5E-A47F-69FEFEA0F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1063F1-AE4E-439D-A243-B2553D0D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A0BF19-AE5B-40D5-8EB4-00000946B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82401F-2F27-480F-8547-D9B9DBF2D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76018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AD032-B51F-40F7-868A-091BF4E2F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186543-0109-400A-AAC2-6DC94117F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CA1A69-EFD5-4BF7-9B0D-B7780DFD8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5C8ADD-2127-427C-AFBD-8ED9CA9C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F4D710-1B04-4D73-B2B3-E746DE13A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823316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E29DA-B1A9-4B57-9561-D917BE07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901027-40C8-4A53-9FDB-3EF4DA6B8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289FE6-3343-423A-9230-8B53A037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860D46-AA16-4E9E-A07F-89EC0959A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83A771-9015-4AE3-85C2-D96DD986A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364444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4D4F92-979F-4C60-92AD-BB39F5294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2B0286-1903-4C19-A2AC-5033DD058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CDF351-474B-4A5E-BE5F-FAFD457FE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850CA-6A57-446D-B16F-959123FF1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A95E43-5C73-43CF-BEC1-76690757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5AB2DF-F2CC-49D8-93E6-16B8F1445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28597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00A8D-2C12-431E-A812-8DFBD907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0EE43B-EDBA-4367-871D-DB1C40859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3994C8-F902-48F2-B86C-F0125EB40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25B92EE-2D4C-4BFA-BD50-736129054F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C9578D-6D6B-4F0A-B80B-383D8B09DE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183904-1BC6-4425-ACD1-6F1B51C6E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F3C374B-0A62-4E21-8636-63AF99D63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FCFEB30-1ABD-4444-A5FF-FE64B0087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8605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C8DD0-8595-4170-8DBF-A9B357900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86F66E3-F7E7-4C8B-910B-814F684BD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D35273F-F281-43EF-B897-35A2C2DF1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7BE2A5-7F46-4F39-86E7-C1CE8CB80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3604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DE88EB6-1848-4A0E-9306-BCC1E7647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4BF013-E148-4218-A882-5EDA657ED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4B3086F-2ABC-41F8-835A-2F88E0DC9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84995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AEDA19-5597-4A93-B2BE-08C8F00D2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EAA9B5-69D0-4B5E-91B5-08AD419B3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EF1E629-232C-4991-99A5-EB59C36F4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93A959-42AC-4B51-803D-43FB5D90A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84EF64-E3A2-4CC6-A400-2AC8C3FAA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97F30F-F975-46BA-8884-2B59E2AE2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187813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87D9B3-B6B7-4C61-A6EA-9382CDD00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E38EC05-C2CD-4123-A6E5-267D76EEB9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9FFA05-8ABD-486E-9B2E-5D390562C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CD015F-DB84-4BC7-B9F7-5B6CEDA65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3EC1AA-B3A1-46D9-8861-3A6E9D119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07A96E-E554-41E0-A573-824DB0FC7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37176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649D3-E523-48F2-BC5C-4D6B81511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96FDDEA-75C9-482D-91D4-FCEFC4110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F46E84-9209-4D26-BC98-78A6A12EC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97B1B8-3896-4044-91C9-8BEC853FE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75B59F-6D83-4B7E-82F4-5D9BE82C2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23970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3DAB80-040F-47BF-8CC0-4DD75FEE04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6B91A1-75C8-404D-8EF7-EE5AE8DB1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BC4749-AC28-4566-BD7D-C0BBCF2B1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8EF87E-D8C3-4614-9B40-9C7905EA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008F57-0112-495C-ACBC-1B701B815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56868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0044ABC-035F-4866-8348-4E94C7EC6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D82BE6-606C-41DF-9954-FC450F510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1735F3-BDC1-43C5-88E9-3E74BAF819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CCF35-0554-4374-8338-B1A71FBC64E9}" type="datetimeFigureOut">
              <a:rPr lang="es-BO" smtClean="0"/>
              <a:t>14/7/2020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DE0865-BE97-4C33-8D8B-8D9458170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141C6-C9E2-42C4-86A6-3F2E7F5C32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F4CF-3737-4168-A1F8-9C2651893C7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79166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eff@accessagriculture.org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7CA10E7-1D6C-49CF-8C78-BCD1538A8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6874" y="2813736"/>
            <a:ext cx="9144000" cy="1974126"/>
          </a:xfrm>
          <a:noFill/>
        </p:spPr>
        <p:txBody>
          <a:bodyPr>
            <a:normAutofit fontScale="90000"/>
          </a:bodyPr>
          <a:lstStyle/>
          <a:p>
            <a:r>
              <a:rPr lang="es-BO" sz="7200" b="1" dirty="0">
                <a:solidFill>
                  <a:schemeClr val="bg1"/>
                </a:solidFill>
              </a:rPr>
              <a:t>Cómo usar la aplicación de  </a:t>
            </a:r>
            <a:br>
              <a:rPr lang="es-BO" sz="7200" b="1" dirty="0">
                <a:solidFill>
                  <a:schemeClr val="bg1"/>
                </a:solidFill>
              </a:rPr>
            </a:br>
            <a:r>
              <a:rPr lang="es-BO" sz="7200" b="1" dirty="0">
                <a:solidFill>
                  <a:schemeClr val="bg1"/>
                </a:solidFill>
              </a:rPr>
              <a:t>Access </a:t>
            </a:r>
            <a:r>
              <a:rPr lang="es-BO" sz="7200" b="1" dirty="0" err="1">
                <a:solidFill>
                  <a:schemeClr val="bg1"/>
                </a:solidFill>
              </a:rPr>
              <a:t>Agriculture</a:t>
            </a:r>
            <a:endParaRPr lang="es-BO" sz="72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E296CF-C377-45A2-B0AE-36D1085A3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47" y="512109"/>
            <a:ext cx="3204881" cy="105924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37BDB4-3D69-4DB3-AB0E-26A0A535F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48" y="636776"/>
            <a:ext cx="2155448" cy="11660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33D1C36-DA89-43F6-80F8-02F3B5A54EE9}"/>
              </a:ext>
            </a:extLst>
          </p:cNvPr>
          <p:cNvSpPr txBox="1"/>
          <p:nvPr/>
        </p:nvSpPr>
        <p:spPr>
          <a:xfrm>
            <a:off x="905524" y="5013930"/>
            <a:ext cx="2950844" cy="1569660"/>
          </a:xfrm>
          <a:prstGeom prst="rect">
            <a:avLst/>
          </a:prstGeom>
          <a:solidFill>
            <a:srgbClr val="92D050">
              <a:alpha val="37000"/>
            </a:srgbClr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BO" sz="2400" dirty="0">
                <a:solidFill>
                  <a:schemeClr val="bg1"/>
                </a:solidFill>
              </a:rPr>
              <a:t>Reunión Anual de la </a:t>
            </a:r>
            <a:r>
              <a:rPr lang="es-BO" sz="2400" dirty="0" err="1">
                <a:solidFill>
                  <a:schemeClr val="bg1"/>
                </a:solidFill>
              </a:rPr>
              <a:t>CdP</a:t>
            </a:r>
            <a:r>
              <a:rPr lang="es-BO" sz="2400" dirty="0">
                <a:solidFill>
                  <a:schemeClr val="bg1"/>
                </a:solidFill>
              </a:rPr>
              <a:t> Andes</a:t>
            </a:r>
          </a:p>
          <a:p>
            <a:r>
              <a:rPr lang="es-BO" sz="2400" dirty="0">
                <a:solidFill>
                  <a:schemeClr val="bg1"/>
                </a:solidFill>
              </a:rPr>
              <a:t>14 de julio del 2020</a:t>
            </a:r>
          </a:p>
          <a:p>
            <a:r>
              <a:rPr lang="es-BO" sz="2400" dirty="0">
                <a:solidFill>
                  <a:schemeClr val="bg1"/>
                </a:solidFill>
              </a:rPr>
              <a:t>CCRP McKnight</a:t>
            </a:r>
          </a:p>
        </p:txBody>
      </p:sp>
    </p:spTree>
    <p:extLst>
      <p:ext uri="{BB962C8B-B14F-4D97-AF65-F5344CB8AC3E}">
        <p14:creationId xmlns:p14="http://schemas.microsoft.com/office/powerpoint/2010/main" val="2067402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819" y="1118586"/>
            <a:ext cx="7093259" cy="5131294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3600" b="1" dirty="0">
                <a:solidFill>
                  <a:schemeClr val="bg1"/>
                </a:solidFill>
              </a:rPr>
              <a:t>La versión definitiva pronto estará en el Play Store. Al final de la presentación les daré el enlace donde podrán descargar una versión preliminar</a:t>
            </a:r>
            <a:br>
              <a:rPr lang="es-BO" sz="3600" b="1" dirty="0">
                <a:solidFill>
                  <a:schemeClr val="bg1"/>
                </a:solidFill>
              </a:rPr>
            </a:br>
            <a:br>
              <a:rPr lang="es-BO" sz="3600" b="1" dirty="0">
                <a:solidFill>
                  <a:schemeClr val="bg1"/>
                </a:solidFill>
              </a:rPr>
            </a:br>
            <a:r>
              <a:rPr lang="es-BO" sz="3600" b="1" dirty="0">
                <a:solidFill>
                  <a:schemeClr val="bg1"/>
                </a:solidFill>
              </a:rPr>
              <a:t>Y pronto habrá una versión en castellano</a:t>
            </a:r>
            <a:br>
              <a:rPr lang="es-BO" sz="3200" b="1" dirty="0">
                <a:solidFill>
                  <a:srgbClr val="002060"/>
                </a:solidFill>
              </a:rPr>
            </a:br>
            <a:endParaRPr lang="es-BO" sz="3200" b="1" dirty="0">
              <a:solidFill>
                <a:srgbClr val="00206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69FF8E0-0E9A-4675-BD9B-FEFD8FD49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36" y="0"/>
            <a:ext cx="3854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446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905" y="2325950"/>
            <a:ext cx="6338656" cy="1762482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Ir a “video </a:t>
            </a:r>
            <a:r>
              <a:rPr lang="es-BO" sz="5400" b="1" dirty="0" err="1">
                <a:solidFill>
                  <a:schemeClr val="bg1"/>
                </a:solidFill>
              </a:rPr>
              <a:t>library</a:t>
            </a:r>
            <a:r>
              <a:rPr lang="es-BO" sz="5400" b="1" dirty="0">
                <a:solidFill>
                  <a:schemeClr val="bg1"/>
                </a:solidFill>
              </a:rPr>
              <a:t>” (videoteca)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29BD9F-85A8-4827-8522-E694F19C6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37" y="0"/>
            <a:ext cx="38546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41BD11C-ABBB-4F9F-8191-30964A77891E}"/>
              </a:ext>
            </a:extLst>
          </p:cNvPr>
          <p:cNvSpPr/>
          <p:nvPr/>
        </p:nvSpPr>
        <p:spPr>
          <a:xfrm>
            <a:off x="7053937" y="2139519"/>
            <a:ext cx="3222594" cy="11274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957755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372" y="701335"/>
            <a:ext cx="6205492" cy="5539667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Se puede buscar un video escribiendo una palabra clave: “</a:t>
            </a:r>
            <a:r>
              <a:rPr lang="es-BO" sz="5400" b="1" dirty="0" err="1">
                <a:solidFill>
                  <a:schemeClr val="bg1"/>
                </a:solidFill>
              </a:rPr>
              <a:t>aflatoxin</a:t>
            </a:r>
            <a:r>
              <a:rPr lang="es-BO" sz="5400" b="1" dirty="0">
                <a:solidFill>
                  <a:schemeClr val="bg1"/>
                </a:solidFill>
              </a:rPr>
              <a:t>” por ejemplo.</a:t>
            </a:r>
            <a:br>
              <a:rPr lang="es-BO" sz="5400" b="1" dirty="0">
                <a:solidFill>
                  <a:schemeClr val="bg1"/>
                </a:solidFill>
              </a:rPr>
            </a:br>
            <a:r>
              <a:rPr lang="es-BO" sz="5400" b="1" dirty="0">
                <a:solidFill>
                  <a:schemeClr val="bg1"/>
                </a:solidFill>
              </a:rPr>
              <a:t>Funciona en español también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98EEEC-C232-4C71-BE18-31E7A1063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128" y="142043"/>
            <a:ext cx="3632568" cy="6462943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91AED3C5-CC3B-4570-9770-028323CAB66C}"/>
              </a:ext>
            </a:extLst>
          </p:cNvPr>
          <p:cNvSpPr/>
          <p:nvPr/>
        </p:nvSpPr>
        <p:spPr>
          <a:xfrm>
            <a:off x="7613230" y="967666"/>
            <a:ext cx="2169962" cy="7901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532670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2470" y="2539014"/>
            <a:ext cx="5548544" cy="1629317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Hay que especificar el idioma del video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B5800A-23C8-4A5C-90B9-5A3D66665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00" y="0"/>
            <a:ext cx="38546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C66FFFF3-E856-4F69-9286-738EA860E621}"/>
              </a:ext>
            </a:extLst>
          </p:cNvPr>
          <p:cNvSpPr/>
          <p:nvPr/>
        </p:nvSpPr>
        <p:spPr>
          <a:xfrm>
            <a:off x="8110380" y="3107185"/>
            <a:ext cx="3222594" cy="11274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72645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343" y="949910"/>
            <a:ext cx="5548544" cy="3719744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Para especificar el idioma del video hay un menú desplegable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5DEBAA-455C-4D8C-B792-5E6F813E2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386" y="62144"/>
            <a:ext cx="38546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D380A249-B99A-490D-9953-8FA8A53A1583}"/>
              </a:ext>
            </a:extLst>
          </p:cNvPr>
          <p:cNvSpPr/>
          <p:nvPr/>
        </p:nvSpPr>
        <p:spPr>
          <a:xfrm>
            <a:off x="7989903" y="3622089"/>
            <a:ext cx="1837678" cy="39061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9866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783" y="363984"/>
            <a:ext cx="6835805" cy="4882719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Se puede descargar el video con el “</a:t>
            </a:r>
            <a:r>
              <a:rPr lang="es-BO" sz="5400" b="1" dirty="0" err="1">
                <a:solidFill>
                  <a:schemeClr val="bg1"/>
                </a:solidFill>
              </a:rPr>
              <a:t>download</a:t>
            </a:r>
            <a:r>
              <a:rPr lang="es-BO" sz="5400" b="1" dirty="0">
                <a:solidFill>
                  <a:schemeClr val="bg1"/>
                </a:solidFill>
              </a:rPr>
              <a:t>”. Se descarga en la versión 3gp que es para usa en celulares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9995FC-D9AE-4A3C-857A-3B034DD2AE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31"/>
          <a:stretch/>
        </p:blipFill>
        <p:spPr>
          <a:xfrm>
            <a:off x="7617040" y="251971"/>
            <a:ext cx="4389086" cy="635405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D7A0FE3F-EF62-45CF-BDC2-103CC8C35832}"/>
              </a:ext>
            </a:extLst>
          </p:cNvPr>
          <p:cNvSpPr/>
          <p:nvPr/>
        </p:nvSpPr>
        <p:spPr>
          <a:xfrm>
            <a:off x="7617040" y="5184559"/>
            <a:ext cx="1633492" cy="108307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97237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810" y="2254928"/>
            <a:ext cx="4944862" cy="3986074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O se puede ver el video directamente, haciendo clic en “</a:t>
            </a:r>
            <a:r>
              <a:rPr lang="es-BO" sz="5400" b="1" dirty="0" err="1">
                <a:solidFill>
                  <a:schemeClr val="bg1"/>
                </a:solidFill>
              </a:rPr>
              <a:t>play</a:t>
            </a:r>
            <a:r>
              <a:rPr lang="es-BO" sz="5400" b="1" dirty="0">
                <a:solidFill>
                  <a:schemeClr val="bg1"/>
                </a:solidFill>
              </a:rPr>
              <a:t>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E6322D-DD7C-420E-B25A-B90E7D69CE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57" b="18706"/>
          <a:stretch/>
        </p:blipFill>
        <p:spPr>
          <a:xfrm>
            <a:off x="6923730" y="159798"/>
            <a:ext cx="5384460" cy="6374167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2A74839A-D18F-4B67-B1AF-4DB792A42516}"/>
              </a:ext>
            </a:extLst>
          </p:cNvPr>
          <p:cNvSpPr/>
          <p:nvPr/>
        </p:nvSpPr>
        <p:spPr>
          <a:xfrm>
            <a:off x="8003848" y="1056444"/>
            <a:ext cx="3222594" cy="11274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65936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963" y="390618"/>
            <a:ext cx="6178859" cy="6338656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Se puede ver los videos y listarlos en “favoritos” aun si no estás en línea. Cuando está marcado, el corazoncito se vuelve verde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1D37FC-3117-4F55-8B2F-540949CA7C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7"/>
          <a:stretch/>
        </p:blipFill>
        <p:spPr>
          <a:xfrm>
            <a:off x="7000669" y="0"/>
            <a:ext cx="4637774" cy="6729274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03C5F2A3-AB6B-4D94-94FD-400742AFA041}"/>
              </a:ext>
            </a:extLst>
          </p:cNvPr>
          <p:cNvSpPr/>
          <p:nvPr/>
        </p:nvSpPr>
        <p:spPr>
          <a:xfrm>
            <a:off x="8513685" y="5228947"/>
            <a:ext cx="1402672" cy="118072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0179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2470" y="2272682"/>
            <a:ext cx="4421080" cy="4128117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Al hacer clic en “</a:t>
            </a:r>
            <a:r>
              <a:rPr lang="es-BO" sz="5400" b="1" dirty="0" err="1">
                <a:solidFill>
                  <a:schemeClr val="bg1"/>
                </a:solidFill>
              </a:rPr>
              <a:t>favorites</a:t>
            </a:r>
            <a:r>
              <a:rPr lang="es-BO" sz="5400" b="1" dirty="0">
                <a:solidFill>
                  <a:schemeClr val="bg1"/>
                </a:solidFill>
              </a:rPr>
              <a:t>” asegúrate de especificar el idioma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56F326-DDF7-4DB1-94FA-171394F900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97"/>
          <a:stretch/>
        </p:blipFill>
        <p:spPr>
          <a:xfrm>
            <a:off x="6947404" y="-162017"/>
            <a:ext cx="5152860" cy="732533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94CAD105-43BE-441D-900C-9CE4F18C8438}"/>
              </a:ext>
            </a:extLst>
          </p:cNvPr>
          <p:cNvSpPr/>
          <p:nvPr/>
        </p:nvSpPr>
        <p:spPr>
          <a:xfrm>
            <a:off x="9543495" y="4136995"/>
            <a:ext cx="2464182" cy="11274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51363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65" y="1988597"/>
            <a:ext cx="6986726" cy="3870665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Cuando estás en línea, puedes descargar videos para compartirlos después,  cuando ya no estás en línea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B4F152B-B0E4-4990-9FB7-9303FC6AAD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89"/>
          <a:stretch/>
        </p:blipFill>
        <p:spPr>
          <a:xfrm>
            <a:off x="7430610" y="162672"/>
            <a:ext cx="4761390" cy="655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6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1E5E1-6ED0-41D5-B37E-D7435E8E1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8045" y="292964"/>
            <a:ext cx="4142059" cy="6320900"/>
          </a:xfrm>
          <a:solidFill>
            <a:schemeClr val="accent2">
              <a:lumMod val="75000"/>
            </a:schemeClr>
          </a:solidFill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r>
              <a:rPr lang="es-BO" sz="5400" b="1" dirty="0">
                <a:solidFill>
                  <a:schemeClr val="bg1"/>
                </a:solidFill>
              </a:rPr>
              <a:t>En la siguiente actualización podrán compartir con celulares Android o </a:t>
            </a:r>
            <a:br>
              <a:rPr lang="es-BO" sz="5400" b="1" dirty="0">
                <a:solidFill>
                  <a:schemeClr val="bg1"/>
                </a:solidFill>
              </a:rPr>
            </a:br>
            <a:r>
              <a:rPr lang="es-BO" sz="5400" b="1" dirty="0">
                <a:solidFill>
                  <a:schemeClr val="bg1"/>
                </a:solidFill>
              </a:rPr>
              <a:t>iPhone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663AA0-028B-480E-8E9B-C621996D5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3" y="24414"/>
            <a:ext cx="3300642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DF845B4-31CA-474A-A10D-13B4357BE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623" y="88776"/>
            <a:ext cx="3854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27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00EBE0A-2589-490D-95A9-0A8760B56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74325"/>
            <a:ext cx="12192000" cy="91440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1AA2AFE-DB9A-4AF6-BEAC-5B374D839CC4}"/>
              </a:ext>
            </a:extLst>
          </p:cNvPr>
          <p:cNvSpPr txBox="1"/>
          <p:nvPr/>
        </p:nvSpPr>
        <p:spPr>
          <a:xfrm>
            <a:off x="337352" y="4921651"/>
            <a:ext cx="11336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5400" dirty="0">
                <a:solidFill>
                  <a:schemeClr val="bg1"/>
                </a:solidFill>
              </a:rPr>
              <a:t>Favor de hacerme llegar sugerencias y observaciones </a:t>
            </a:r>
            <a:r>
              <a:rPr lang="es-BO" sz="5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Jeff@agroinsight.com</a:t>
            </a:r>
            <a:r>
              <a:rPr lang="es-BO" sz="5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EDE6F8D-DFCE-44B6-9806-B5DCB43C9DDB}"/>
              </a:ext>
            </a:extLst>
          </p:cNvPr>
          <p:cNvSpPr txBox="1"/>
          <p:nvPr/>
        </p:nvSpPr>
        <p:spPr>
          <a:xfrm>
            <a:off x="142044" y="506027"/>
            <a:ext cx="11833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https://drive.google.com/drive/folders/1wjya-c_5rtnIRBf5yHlYP9uJoNCqf2oJ?usp=sharing</a:t>
            </a:r>
            <a:endParaRPr lang="es-BO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098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239</Words>
  <Application>Microsoft Office PowerPoint</Application>
  <PresentationFormat>Panorámica</PresentationFormat>
  <Paragraphs>17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Cómo usar la aplicación de   Access Agriculture</vt:lpstr>
      <vt:lpstr>La versión definitiva pronto estará en el Play Store. Al final de la presentación les daré el enlace donde podrán descargar una versión preliminar  Y pronto habrá una versión en castellano </vt:lpstr>
      <vt:lpstr>Ir a “video library” (videoteca)</vt:lpstr>
      <vt:lpstr>Se puede buscar un video escribiendo una palabra clave: “aflatoxin” por ejemplo. Funciona en español también</vt:lpstr>
      <vt:lpstr>Hay que especificar el idioma del video</vt:lpstr>
      <vt:lpstr>Para especificar el idioma del video hay un menú desplegable</vt:lpstr>
      <vt:lpstr>Se puede descargar el video con el “download”. Se descarga en la versión 3gp que es para usa en celulares</vt:lpstr>
      <vt:lpstr>O se puede ver el video directamente, haciendo clic en “play”</vt:lpstr>
      <vt:lpstr>Se puede ver los videos y listarlos en “favoritos” aun si no estás en línea. Cuando está marcado, el corazoncito se vuelve verde</vt:lpstr>
      <vt:lpstr>Al hacer clic en “favorites” asegúrate de especificar el idioma</vt:lpstr>
      <vt:lpstr>Cuando estás en línea, puedes descargar videos para compartirlos después,  cuando ya no estás en línea</vt:lpstr>
      <vt:lpstr>En la siguiente actualización podrán compartir con celulares Android o  iPhone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Jeffery</dc:creator>
  <cp:lastModifiedBy>Jeffery Bentley</cp:lastModifiedBy>
  <cp:revision>19</cp:revision>
  <dcterms:created xsi:type="dcterms:W3CDTF">2019-01-11T15:54:27Z</dcterms:created>
  <dcterms:modified xsi:type="dcterms:W3CDTF">2020-07-14T10:02:26Z</dcterms:modified>
</cp:coreProperties>
</file>