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9"/>
  </p:notesMasterIdLst>
  <p:sldIdLst>
    <p:sldId id="310" r:id="rId2"/>
    <p:sldId id="280" r:id="rId3"/>
    <p:sldId id="312" r:id="rId4"/>
    <p:sldId id="314" r:id="rId5"/>
    <p:sldId id="295" r:id="rId6"/>
    <p:sldId id="510" r:id="rId7"/>
    <p:sldId id="512" r:id="rId8"/>
    <p:sldId id="514" r:id="rId9"/>
    <p:sldId id="296" r:id="rId10"/>
    <p:sldId id="275" r:id="rId11"/>
    <p:sldId id="274" r:id="rId12"/>
    <p:sldId id="276" r:id="rId13"/>
    <p:sldId id="290" r:id="rId14"/>
    <p:sldId id="291" r:id="rId15"/>
    <p:sldId id="300" r:id="rId16"/>
    <p:sldId id="292" r:id="rId17"/>
    <p:sldId id="278" r:id="rId18"/>
    <p:sldId id="282" r:id="rId19"/>
    <p:sldId id="301" r:id="rId20"/>
    <p:sldId id="304" r:id="rId21"/>
    <p:sldId id="517" r:id="rId22"/>
    <p:sldId id="518" r:id="rId23"/>
    <p:sldId id="297" r:id="rId24"/>
    <p:sldId id="308" r:id="rId25"/>
    <p:sldId id="293" r:id="rId26"/>
    <p:sldId id="302" r:id="rId27"/>
    <p:sldId id="516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006600"/>
    <a:srgbClr val="669900"/>
    <a:srgbClr val="996600"/>
    <a:srgbClr val="336600"/>
    <a:srgbClr val="005800"/>
    <a:srgbClr val="7B3DA1"/>
    <a:srgbClr val="EFEAF6"/>
    <a:srgbClr val="D1C4DA"/>
    <a:srgbClr val="DACF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411" autoAdjust="0"/>
    <p:restoredTop sz="96139" autoAdjust="0"/>
  </p:normalViewPr>
  <p:slideViewPr>
    <p:cSldViewPr snapToGrid="0">
      <p:cViewPr>
        <p:scale>
          <a:sx n="110" d="100"/>
          <a:sy n="110" d="100"/>
        </p:scale>
        <p:origin x="84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teve:Documents:Work%20Folder:McKnight.Diversificacion:Best-Bet%20Trials:Best%20Bets%201:analysis:Data:Best%20bets%20biomass%20summarys%20(English%20graphs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616247921610499"/>
          <c:y val="3.7681159420289802E-2"/>
          <c:w val="0.83981948071128298"/>
          <c:h val="0.7604911559968049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'resumen zona media'!$T$227</c:f>
              <c:strCache>
                <c:ptCount val="1"/>
                <c:pt idx="0">
                  <c:v>Graminea</c:v>
                </c:pt>
              </c:strCache>
            </c:strRef>
          </c:tx>
          <c:spPr>
            <a:solidFill>
              <a:srgbClr val="A9C973"/>
            </a:solidFill>
          </c:spPr>
          <c:invertIfNegative val="0"/>
          <c:cat>
            <c:strRef>
              <c:f>'resumen zona media'!$S$228:$S$233</c:f>
              <c:strCache>
                <c:ptCount val="6"/>
                <c:pt idx="0">
                  <c:v>Control</c:v>
                </c:pt>
                <c:pt idx="1">
                  <c:v>Vetch + Oats</c:v>
                </c:pt>
                <c:pt idx="2">
                  <c:v>Vetch + Oat + Clover+Ryegrass</c:v>
                </c:pt>
                <c:pt idx="3">
                  <c:v>Alfalfa + Lime</c:v>
                </c:pt>
                <c:pt idx="4">
                  <c:v>Tarwi + Clover + Ryegrass</c:v>
                </c:pt>
                <c:pt idx="5">
                  <c:v>Tarwi + Clover+Ryegrass + Rock P</c:v>
                </c:pt>
              </c:strCache>
            </c:strRef>
          </c:cat>
          <c:val>
            <c:numRef>
              <c:f>'resumen zona media'!$T$228:$T$233</c:f>
              <c:numCache>
                <c:formatCode>0.00</c:formatCode>
                <c:ptCount val="6"/>
                <c:pt idx="0">
                  <c:v>0.15339523396164001</c:v>
                </c:pt>
                <c:pt idx="1">
                  <c:v>457.62908919874218</c:v>
                </c:pt>
                <c:pt idx="2">
                  <c:v>564.31661651349555</c:v>
                </c:pt>
                <c:pt idx="3">
                  <c:v>0.30959861865942101</c:v>
                </c:pt>
                <c:pt idx="4">
                  <c:v>260.5349154134264</c:v>
                </c:pt>
                <c:pt idx="5">
                  <c:v>263.66617336138307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7C-8E4B-9C20-4D01322A6A14}"/>
            </c:ext>
          </c:extLst>
        </c:ser>
        <c:ser>
          <c:idx val="1"/>
          <c:order val="1"/>
          <c:tx>
            <c:strRef>
              <c:f>'resumen zona media'!$U$227</c:f>
              <c:strCache>
                <c:ptCount val="1"/>
                <c:pt idx="0">
                  <c:v>Leguminosa</c:v>
                </c:pt>
              </c:strCache>
            </c:strRef>
          </c:tx>
          <c:spPr>
            <a:solidFill>
              <a:srgbClr val="55992E"/>
            </a:solidFill>
          </c:spPr>
          <c:invertIfNegative val="0"/>
          <c:cat>
            <c:strRef>
              <c:f>'resumen zona media'!$S$228:$S$233</c:f>
              <c:strCache>
                <c:ptCount val="6"/>
                <c:pt idx="0">
                  <c:v>Control</c:v>
                </c:pt>
                <c:pt idx="1">
                  <c:v>Vetch + Oats</c:v>
                </c:pt>
                <c:pt idx="2">
                  <c:v>Vetch + Oat + Clover+Ryegrass</c:v>
                </c:pt>
                <c:pt idx="3">
                  <c:v>Alfalfa + Lime</c:v>
                </c:pt>
                <c:pt idx="4">
                  <c:v>Tarwi + Clover + Ryegrass</c:v>
                </c:pt>
                <c:pt idx="5">
                  <c:v>Tarwi + Clover+Ryegrass + Rock P</c:v>
                </c:pt>
              </c:strCache>
            </c:strRef>
          </c:cat>
          <c:val>
            <c:numRef>
              <c:f>'resumen zona media'!$U$228:$U$233</c:f>
              <c:numCache>
                <c:formatCode>0.00</c:formatCode>
                <c:ptCount val="6"/>
                <c:pt idx="0">
                  <c:v>31.84148644292727</c:v>
                </c:pt>
                <c:pt idx="1">
                  <c:v>350.35091727115679</c:v>
                </c:pt>
                <c:pt idx="2">
                  <c:v>269.42682286052758</c:v>
                </c:pt>
                <c:pt idx="3">
                  <c:v>97.277888801586528</c:v>
                </c:pt>
                <c:pt idx="4">
                  <c:v>269.64506972202099</c:v>
                </c:pt>
                <c:pt idx="5">
                  <c:v>311.15859367407433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7C-8E4B-9C20-4D01322A6A14}"/>
            </c:ext>
          </c:extLst>
        </c:ser>
        <c:ser>
          <c:idx val="2"/>
          <c:order val="2"/>
          <c:tx>
            <c:strRef>
              <c:f>'resumen zona media'!$V$227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rgbClr val="B85C00"/>
            </a:solidFill>
          </c:spPr>
          <c:invertIfNegative val="0"/>
          <c:errBars>
            <c:errBarType val="plus"/>
            <c:errValType val="cust"/>
            <c:noEndCap val="0"/>
            <c:plus>
              <c:numRef>
                <c:f>'resumen zona media'!$W$244:$W$249</c:f>
                <c:numCache>
                  <c:formatCode>General</c:formatCode>
                  <c:ptCount val="6"/>
                  <c:pt idx="0">
                    <c:v>40.411448381405343</c:v>
                  </c:pt>
                  <c:pt idx="1">
                    <c:v>124.7306746433084</c:v>
                  </c:pt>
                  <c:pt idx="2">
                    <c:v>155.7171551677593</c:v>
                  </c:pt>
                  <c:pt idx="3">
                    <c:v>158.29868670363081</c:v>
                  </c:pt>
                  <c:pt idx="4">
                    <c:v>98.271695377278206</c:v>
                  </c:pt>
                  <c:pt idx="5">
                    <c:v>136.10478968977469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0</c:v>
                </c:pt>
              </c:numLit>
            </c:minus>
          </c:errBars>
          <c:cat>
            <c:strRef>
              <c:f>'resumen zona media'!$S$228:$S$233</c:f>
              <c:strCache>
                <c:ptCount val="6"/>
                <c:pt idx="0">
                  <c:v>Control</c:v>
                </c:pt>
                <c:pt idx="1">
                  <c:v>Vetch + Oats</c:v>
                </c:pt>
                <c:pt idx="2">
                  <c:v>Vetch + Oat + Clover+Ryegrass</c:v>
                </c:pt>
                <c:pt idx="3">
                  <c:v>Alfalfa + Lime</c:v>
                </c:pt>
                <c:pt idx="4">
                  <c:v>Tarwi + Clover + Ryegrass</c:v>
                </c:pt>
                <c:pt idx="5">
                  <c:v>Tarwi + Clover+Ryegrass + Rock P</c:v>
                </c:pt>
              </c:strCache>
            </c:strRef>
          </c:cat>
          <c:val>
            <c:numRef>
              <c:f>'resumen zona media'!$V$228:$V$233</c:f>
              <c:numCache>
                <c:formatCode>0.00</c:formatCode>
                <c:ptCount val="6"/>
                <c:pt idx="0">
                  <c:v>174.0232181153732</c:v>
                </c:pt>
                <c:pt idx="1">
                  <c:v>70.929266378883142</c:v>
                </c:pt>
                <c:pt idx="2">
                  <c:v>100.97518248605979</c:v>
                </c:pt>
                <c:pt idx="3">
                  <c:v>291.60630786632862</c:v>
                </c:pt>
                <c:pt idx="4">
                  <c:v>141.46900457869839</c:v>
                </c:pt>
                <c:pt idx="5">
                  <c:v>144.11231526850241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7C-8E4B-9C20-4D01322A6A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39523976"/>
        <c:axId val="2139526984"/>
      </c:barChart>
      <c:catAx>
        <c:axId val="21395239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 b="1"/>
            </a:pPr>
            <a:endParaRPr lang="en-US"/>
          </a:p>
        </c:txPr>
        <c:crossAx val="2139526984"/>
        <c:crosses val="autoZero"/>
        <c:auto val="1"/>
        <c:lblAlgn val="ctr"/>
        <c:lblOffset val="100"/>
        <c:noMultiLvlLbl val="0"/>
      </c:catAx>
      <c:valAx>
        <c:axId val="213952698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 dirty="0" err="1"/>
                  <a:t>Producción</a:t>
                </a:r>
                <a:r>
                  <a:rPr lang="en-US" sz="1600" dirty="0"/>
                  <a:t> de </a:t>
                </a:r>
                <a:r>
                  <a:rPr lang="en-US" sz="1600" dirty="0" err="1"/>
                  <a:t>Biomasa</a:t>
                </a:r>
                <a:r>
                  <a:rPr lang="en-US" sz="1600" dirty="0"/>
                  <a:t> </a:t>
                </a:r>
                <a:r>
                  <a:rPr lang="en-US" sz="1600" baseline="0" dirty="0"/>
                  <a:t>(g m</a:t>
                </a:r>
                <a:r>
                  <a:rPr lang="en-US" sz="1600" baseline="30000" dirty="0"/>
                  <a:t>-2</a:t>
                </a:r>
                <a:r>
                  <a:rPr lang="en-US" sz="1600" baseline="0" dirty="0"/>
                  <a:t>)</a:t>
                </a:r>
                <a:endParaRPr lang="en-US" sz="1600" dirty="0"/>
              </a:p>
            </c:rich>
          </c:tx>
          <c:layout>
            <c:manualLayout>
              <c:xMode val="edge"/>
              <c:yMode val="edge"/>
              <c:x val="7.4097868616379283E-3"/>
              <c:y val="8.545520940317243E-2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21395239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4862063692970064"/>
          <c:y val="4.9275362318840582E-2"/>
          <c:w val="0.186445242651441"/>
          <c:h val="0.18509346114344399"/>
        </c:manualLayout>
      </c:layout>
      <c:overlay val="0"/>
      <c:spPr>
        <a:noFill/>
      </c:spPr>
      <c:txPr>
        <a:bodyPr/>
        <a:lstStyle/>
        <a:p>
          <a:pPr>
            <a:defRPr sz="1400" b="1"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C072CB-6BD5-5544-8CC8-C124ACE68EC7}" type="doc">
      <dgm:prSet loTypeId="urn:microsoft.com/office/officeart/2005/8/layout/cycle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BC0DA0B-BCC2-EC48-AC55-4BC938114BB0}">
      <dgm:prSet custT="1"/>
      <dgm:spPr/>
      <dgm:t>
        <a:bodyPr/>
        <a:lstStyle/>
        <a:p>
          <a:pPr rtl="0"/>
          <a:r>
            <a:rPr lang="en-US" sz="1400" b="1" dirty="0" err="1">
              <a:solidFill>
                <a:srgbClr val="A10309"/>
              </a:solidFill>
            </a:rPr>
            <a:t>Año</a:t>
          </a:r>
          <a:r>
            <a:rPr lang="en-US" sz="1400" b="1" dirty="0">
              <a:solidFill>
                <a:srgbClr val="A10309"/>
              </a:solidFill>
            </a:rPr>
            <a:t> 1</a:t>
          </a:r>
          <a:r>
            <a:rPr lang="en-US" sz="1400" b="1" dirty="0">
              <a:solidFill>
                <a:srgbClr val="C00000"/>
              </a:solidFill>
              <a:latin typeface="+mn-lt"/>
            </a:rPr>
            <a:t> Papa</a:t>
          </a:r>
        </a:p>
      </dgm:t>
    </dgm:pt>
    <dgm:pt modelId="{9678A957-06A6-6F45-B78B-ACEB11E4DB35}" type="parTrans" cxnId="{C32857E1-8409-DA4F-9916-5216344506B7}">
      <dgm:prSet/>
      <dgm:spPr/>
      <dgm:t>
        <a:bodyPr/>
        <a:lstStyle/>
        <a:p>
          <a:endParaRPr lang="en-US" sz="2400" b="1">
            <a:solidFill>
              <a:schemeClr val="accent6">
                <a:lumMod val="50000"/>
              </a:schemeClr>
            </a:solidFill>
            <a:latin typeface="+mn-lt"/>
          </a:endParaRPr>
        </a:p>
      </dgm:t>
    </dgm:pt>
    <dgm:pt modelId="{D4884BFC-BE1B-774A-A1BD-5F5F5D9DFE1F}" type="sibTrans" cxnId="{C32857E1-8409-DA4F-9916-5216344506B7}">
      <dgm:prSet/>
      <dgm:spPr>
        <a:solidFill>
          <a:srgbClr val="0070C0"/>
        </a:solidFill>
      </dgm:spPr>
      <dgm:t>
        <a:bodyPr/>
        <a:lstStyle/>
        <a:p>
          <a:endParaRPr lang="en-US" sz="2400" b="1">
            <a:solidFill>
              <a:schemeClr val="accent6">
                <a:lumMod val="50000"/>
              </a:schemeClr>
            </a:solidFill>
            <a:latin typeface="+mn-lt"/>
          </a:endParaRPr>
        </a:p>
      </dgm:t>
    </dgm:pt>
    <dgm:pt modelId="{E85B45B0-81A0-4A4E-9C77-5C0B17E3D81C}">
      <dgm:prSet custT="1"/>
      <dgm:spPr/>
      <dgm:t>
        <a:bodyPr/>
        <a:lstStyle/>
        <a:p>
          <a:r>
            <a:rPr lang="en-US" sz="1400" b="1" dirty="0" err="1">
              <a:solidFill>
                <a:srgbClr val="A10309"/>
              </a:solidFill>
            </a:rPr>
            <a:t>Año</a:t>
          </a:r>
          <a:r>
            <a:rPr lang="en-US" sz="1400" b="1" dirty="0">
              <a:solidFill>
                <a:srgbClr val="A10309"/>
              </a:solidFill>
            </a:rPr>
            <a:t> 2</a:t>
          </a:r>
        </a:p>
        <a:p>
          <a:r>
            <a:rPr lang="en-US" sz="1400" b="1" dirty="0">
              <a:solidFill>
                <a:srgbClr val="A10309"/>
              </a:solidFill>
              <a:latin typeface="+mn-lt"/>
            </a:rPr>
            <a:t> </a:t>
          </a:r>
          <a:r>
            <a:rPr lang="en-US" sz="1400" b="1" dirty="0" err="1">
              <a:solidFill>
                <a:srgbClr val="C00000"/>
              </a:solidFill>
              <a:latin typeface="+mn-lt"/>
            </a:rPr>
            <a:t>Maíz</a:t>
          </a:r>
          <a:endParaRPr lang="en-US" sz="1400" b="1" dirty="0">
            <a:solidFill>
              <a:srgbClr val="C00000"/>
            </a:solidFill>
            <a:latin typeface="+mn-lt"/>
          </a:endParaRPr>
        </a:p>
      </dgm:t>
    </dgm:pt>
    <dgm:pt modelId="{84A7DD09-2EE3-6E4F-A5D5-748EEB8A5324}" type="parTrans" cxnId="{FC2AEFDD-C313-B847-9781-17A167719A6C}">
      <dgm:prSet/>
      <dgm:spPr/>
      <dgm:t>
        <a:bodyPr/>
        <a:lstStyle/>
        <a:p>
          <a:endParaRPr lang="en-US" sz="2400" b="1">
            <a:solidFill>
              <a:schemeClr val="accent6">
                <a:lumMod val="50000"/>
              </a:schemeClr>
            </a:solidFill>
            <a:latin typeface="+mn-lt"/>
          </a:endParaRPr>
        </a:p>
      </dgm:t>
    </dgm:pt>
    <dgm:pt modelId="{026EB905-C5E9-8948-A2CC-CD01018B4E59}" type="sibTrans" cxnId="{FC2AEFDD-C313-B847-9781-17A167719A6C}">
      <dgm:prSet/>
      <dgm:spPr>
        <a:solidFill>
          <a:srgbClr val="0070C0"/>
        </a:solidFill>
      </dgm:spPr>
      <dgm:t>
        <a:bodyPr/>
        <a:lstStyle/>
        <a:p>
          <a:endParaRPr lang="en-US" sz="2400" b="1">
            <a:solidFill>
              <a:schemeClr val="accent6">
                <a:lumMod val="50000"/>
              </a:schemeClr>
            </a:solidFill>
            <a:latin typeface="+mn-lt"/>
          </a:endParaRPr>
        </a:p>
      </dgm:t>
    </dgm:pt>
    <dgm:pt modelId="{919F2810-5AA6-394C-850D-B33AD85B1997}">
      <dgm:prSet custT="1"/>
      <dgm:spPr/>
      <dgm:t>
        <a:bodyPr/>
        <a:lstStyle/>
        <a:p>
          <a:r>
            <a:rPr lang="en-US" sz="1400" b="1" dirty="0" err="1">
              <a:solidFill>
                <a:srgbClr val="A10309"/>
              </a:solidFill>
            </a:rPr>
            <a:t>Año</a:t>
          </a:r>
          <a:r>
            <a:rPr lang="en-US" sz="1400" b="1" dirty="0">
              <a:solidFill>
                <a:srgbClr val="C00000"/>
              </a:solidFill>
              <a:latin typeface="+mn-lt"/>
            </a:rPr>
            <a:t> 3 </a:t>
          </a:r>
        </a:p>
        <a:p>
          <a:r>
            <a:rPr lang="en-US" sz="1400" b="1" dirty="0" err="1">
              <a:solidFill>
                <a:srgbClr val="C00000"/>
              </a:solidFill>
              <a:latin typeface="+mn-lt"/>
            </a:rPr>
            <a:t>Cebada</a:t>
          </a:r>
          <a:r>
            <a:rPr lang="en-US" sz="1400" b="1" dirty="0">
              <a:solidFill>
                <a:srgbClr val="C00000"/>
              </a:solidFill>
              <a:latin typeface="+mn-lt"/>
            </a:rPr>
            <a:t>/</a:t>
          </a:r>
          <a:r>
            <a:rPr lang="en-US" sz="1400" b="1" dirty="0" err="1">
              <a:solidFill>
                <a:srgbClr val="C00000"/>
              </a:solidFill>
              <a:latin typeface="+mn-lt"/>
            </a:rPr>
            <a:t>oca</a:t>
          </a:r>
          <a:endParaRPr lang="en-US" sz="1400" b="1" dirty="0">
            <a:solidFill>
              <a:srgbClr val="C00000"/>
            </a:solidFill>
            <a:latin typeface="+mn-lt"/>
          </a:endParaRPr>
        </a:p>
      </dgm:t>
    </dgm:pt>
    <dgm:pt modelId="{3FD3A535-E663-6A41-A47E-26CADD688FEC}" type="parTrans" cxnId="{36F26D31-7CA1-E54B-B5B2-68CC79FDEF9C}">
      <dgm:prSet/>
      <dgm:spPr/>
      <dgm:t>
        <a:bodyPr/>
        <a:lstStyle/>
        <a:p>
          <a:endParaRPr lang="en-US" sz="2400" b="1">
            <a:solidFill>
              <a:schemeClr val="accent6">
                <a:lumMod val="50000"/>
              </a:schemeClr>
            </a:solidFill>
            <a:latin typeface="+mn-lt"/>
          </a:endParaRPr>
        </a:p>
      </dgm:t>
    </dgm:pt>
    <dgm:pt modelId="{9D9C2DB0-BECA-F243-B445-93978C0E284F}" type="sibTrans" cxnId="{36F26D31-7CA1-E54B-B5B2-68CC79FDEF9C}">
      <dgm:prSet/>
      <dgm:spPr>
        <a:solidFill>
          <a:srgbClr val="0070C0"/>
        </a:solidFill>
      </dgm:spPr>
      <dgm:t>
        <a:bodyPr/>
        <a:lstStyle/>
        <a:p>
          <a:endParaRPr lang="en-US" sz="2400" b="1">
            <a:solidFill>
              <a:schemeClr val="accent6">
                <a:lumMod val="50000"/>
              </a:schemeClr>
            </a:solidFill>
            <a:latin typeface="+mn-lt"/>
          </a:endParaRPr>
        </a:p>
      </dgm:t>
    </dgm:pt>
    <dgm:pt modelId="{7B62D815-8F67-1E45-B3AF-4DB4C0405009}">
      <dgm:prSet custT="1"/>
      <dgm:spPr/>
      <dgm:t>
        <a:bodyPr/>
        <a:lstStyle/>
        <a:p>
          <a:r>
            <a:rPr lang="en-US" sz="1400" b="1" dirty="0" err="1">
              <a:solidFill>
                <a:srgbClr val="A10309"/>
              </a:solidFill>
            </a:rPr>
            <a:t>Año</a:t>
          </a:r>
          <a:r>
            <a:rPr lang="en-US" sz="1400" b="1" dirty="0">
              <a:solidFill>
                <a:srgbClr val="C00000"/>
              </a:solidFill>
              <a:latin typeface="+mn-lt"/>
            </a:rPr>
            <a:t> 4 </a:t>
          </a:r>
        </a:p>
        <a:p>
          <a:r>
            <a:rPr lang="en-US" sz="1400" b="1" dirty="0" err="1">
              <a:solidFill>
                <a:srgbClr val="C00000"/>
              </a:solidFill>
              <a:latin typeface="+mn-lt"/>
            </a:rPr>
            <a:t>Haba</a:t>
          </a:r>
          <a:endParaRPr lang="en-US" sz="1400" b="1" dirty="0">
            <a:solidFill>
              <a:srgbClr val="C00000"/>
            </a:solidFill>
            <a:latin typeface="+mn-lt"/>
          </a:endParaRPr>
        </a:p>
      </dgm:t>
    </dgm:pt>
    <dgm:pt modelId="{E4C4D309-DD75-BC44-8F96-CCEA5124EDD1}" type="parTrans" cxnId="{AEAF4B0B-3B7C-6A42-BE6C-DBEB8F90F8EB}">
      <dgm:prSet/>
      <dgm:spPr/>
      <dgm:t>
        <a:bodyPr/>
        <a:lstStyle/>
        <a:p>
          <a:endParaRPr lang="en-US" sz="2400" b="1">
            <a:solidFill>
              <a:schemeClr val="accent6">
                <a:lumMod val="50000"/>
              </a:schemeClr>
            </a:solidFill>
            <a:latin typeface="+mn-lt"/>
          </a:endParaRPr>
        </a:p>
      </dgm:t>
    </dgm:pt>
    <dgm:pt modelId="{EFB5B369-25F5-594F-B0BF-E16D2DAAB1E9}" type="sibTrans" cxnId="{AEAF4B0B-3B7C-6A42-BE6C-DBEB8F90F8EB}">
      <dgm:prSet/>
      <dgm:spPr>
        <a:solidFill>
          <a:srgbClr val="0070C0"/>
        </a:solidFill>
      </dgm:spPr>
      <dgm:t>
        <a:bodyPr/>
        <a:lstStyle/>
        <a:p>
          <a:endParaRPr lang="en-US" sz="2400" b="1">
            <a:solidFill>
              <a:schemeClr val="accent6">
                <a:lumMod val="50000"/>
              </a:schemeClr>
            </a:solidFill>
            <a:latin typeface="+mn-lt"/>
          </a:endParaRPr>
        </a:p>
      </dgm:t>
    </dgm:pt>
    <dgm:pt modelId="{29B3458D-9998-E24E-8547-651031F768EF}">
      <dgm:prSet custT="1"/>
      <dgm:spPr/>
      <dgm:t>
        <a:bodyPr/>
        <a:lstStyle/>
        <a:p>
          <a:r>
            <a:rPr lang="en-US" sz="1400" b="1" dirty="0" err="1">
              <a:solidFill>
                <a:schemeClr val="tx1"/>
              </a:solidFill>
            </a:rPr>
            <a:t>Año</a:t>
          </a:r>
          <a:r>
            <a:rPr lang="en-US" sz="1400" b="1" dirty="0">
              <a:solidFill>
                <a:schemeClr val="tx1"/>
              </a:solidFill>
            </a:rPr>
            <a:t> </a:t>
          </a:r>
          <a:r>
            <a:rPr lang="en-US" sz="1400" b="1" dirty="0">
              <a:solidFill>
                <a:schemeClr val="accent6">
                  <a:lumMod val="50000"/>
                </a:schemeClr>
              </a:solidFill>
              <a:latin typeface="+mn-lt"/>
            </a:rPr>
            <a:t>5 Descanso</a:t>
          </a:r>
        </a:p>
      </dgm:t>
    </dgm:pt>
    <dgm:pt modelId="{593FC687-1171-614C-BE3C-8455BD379537}" type="parTrans" cxnId="{95E470AB-95B8-A847-8BB6-82D7970C528A}">
      <dgm:prSet/>
      <dgm:spPr/>
      <dgm:t>
        <a:bodyPr/>
        <a:lstStyle/>
        <a:p>
          <a:endParaRPr lang="en-US" sz="2400" b="1">
            <a:solidFill>
              <a:schemeClr val="accent6">
                <a:lumMod val="50000"/>
              </a:schemeClr>
            </a:solidFill>
            <a:latin typeface="+mn-lt"/>
          </a:endParaRPr>
        </a:p>
      </dgm:t>
    </dgm:pt>
    <dgm:pt modelId="{2A41FC0B-3B4B-1742-A177-19982FC42DDE}" type="sibTrans" cxnId="{95E470AB-95B8-A847-8BB6-82D7970C528A}">
      <dgm:prSet/>
      <dgm:spPr>
        <a:solidFill>
          <a:srgbClr val="0070C0"/>
        </a:solidFill>
      </dgm:spPr>
      <dgm:t>
        <a:bodyPr/>
        <a:lstStyle/>
        <a:p>
          <a:endParaRPr lang="en-US" sz="2400" b="1">
            <a:solidFill>
              <a:schemeClr val="accent6">
                <a:lumMod val="50000"/>
              </a:schemeClr>
            </a:solidFill>
            <a:latin typeface="+mn-lt"/>
          </a:endParaRPr>
        </a:p>
      </dgm:t>
    </dgm:pt>
    <dgm:pt modelId="{AC9959D9-737E-1A45-8F01-49AE004AA7C4}">
      <dgm:prSet custT="1"/>
      <dgm:spPr/>
      <dgm:t>
        <a:bodyPr/>
        <a:lstStyle/>
        <a:p>
          <a:r>
            <a:rPr lang="en-US" sz="1400" b="1" dirty="0" err="1">
              <a:solidFill>
                <a:schemeClr val="tx1"/>
              </a:solidFill>
            </a:rPr>
            <a:t>Año</a:t>
          </a:r>
          <a:r>
            <a:rPr lang="en-US" sz="1400" b="1" dirty="0">
              <a:solidFill>
                <a:schemeClr val="tx1"/>
              </a:solidFill>
            </a:rPr>
            <a:t> </a:t>
          </a:r>
          <a:r>
            <a:rPr lang="en-US" sz="1400" b="1" dirty="0">
              <a:solidFill>
                <a:schemeClr val="accent6">
                  <a:lumMod val="50000"/>
                </a:schemeClr>
              </a:solidFill>
              <a:latin typeface="+mn-lt"/>
            </a:rPr>
            <a:t>6 Descanso</a:t>
          </a:r>
        </a:p>
      </dgm:t>
    </dgm:pt>
    <dgm:pt modelId="{8A28C5F3-90D4-734E-A866-B6979BA3F956}" type="parTrans" cxnId="{99DEA4D6-C5E1-CA42-A216-71739389FA7B}">
      <dgm:prSet/>
      <dgm:spPr/>
      <dgm:t>
        <a:bodyPr/>
        <a:lstStyle/>
        <a:p>
          <a:endParaRPr lang="en-US" sz="2400" b="1">
            <a:solidFill>
              <a:schemeClr val="accent6">
                <a:lumMod val="50000"/>
              </a:schemeClr>
            </a:solidFill>
            <a:latin typeface="+mn-lt"/>
          </a:endParaRPr>
        </a:p>
      </dgm:t>
    </dgm:pt>
    <dgm:pt modelId="{039C0545-EB38-5247-9593-41ED6F4D6ECE}" type="sibTrans" cxnId="{99DEA4D6-C5E1-CA42-A216-71739389FA7B}">
      <dgm:prSet/>
      <dgm:spPr>
        <a:solidFill>
          <a:srgbClr val="0070C0"/>
        </a:solidFill>
      </dgm:spPr>
      <dgm:t>
        <a:bodyPr/>
        <a:lstStyle/>
        <a:p>
          <a:endParaRPr lang="en-US" sz="2400" b="1">
            <a:solidFill>
              <a:schemeClr val="accent6">
                <a:lumMod val="50000"/>
              </a:schemeClr>
            </a:solidFill>
            <a:latin typeface="+mn-lt"/>
          </a:endParaRPr>
        </a:p>
      </dgm:t>
    </dgm:pt>
    <dgm:pt modelId="{3788A695-C91C-B84D-9D07-891A3769C6CA}">
      <dgm:prSet custT="1"/>
      <dgm:spPr/>
      <dgm:t>
        <a:bodyPr/>
        <a:lstStyle/>
        <a:p>
          <a:r>
            <a:rPr lang="en-US" sz="1400" b="1" dirty="0" err="1">
              <a:solidFill>
                <a:schemeClr val="tx1"/>
              </a:solidFill>
            </a:rPr>
            <a:t>Año</a:t>
          </a:r>
          <a:r>
            <a:rPr lang="en-US" sz="1400" b="1" dirty="0">
              <a:solidFill>
                <a:schemeClr val="tx1"/>
              </a:solidFill>
            </a:rPr>
            <a:t> </a:t>
          </a:r>
          <a:r>
            <a:rPr lang="en-US" sz="1400" b="1" dirty="0">
              <a:solidFill>
                <a:schemeClr val="accent6">
                  <a:lumMod val="50000"/>
                </a:schemeClr>
              </a:solidFill>
              <a:latin typeface="+mn-lt"/>
            </a:rPr>
            <a:t>7 Descanso</a:t>
          </a:r>
        </a:p>
      </dgm:t>
    </dgm:pt>
    <dgm:pt modelId="{F73EE327-7F61-CE4C-9504-BB495FA1E002}" type="parTrans" cxnId="{C7F132A8-4732-6546-99E0-20EC103111D9}">
      <dgm:prSet/>
      <dgm:spPr/>
      <dgm:t>
        <a:bodyPr/>
        <a:lstStyle/>
        <a:p>
          <a:endParaRPr lang="en-US" sz="2400" b="1">
            <a:solidFill>
              <a:schemeClr val="accent6">
                <a:lumMod val="50000"/>
              </a:schemeClr>
            </a:solidFill>
            <a:latin typeface="+mn-lt"/>
          </a:endParaRPr>
        </a:p>
      </dgm:t>
    </dgm:pt>
    <dgm:pt modelId="{3448884B-B31D-B642-BEEC-631D4E1F80C5}" type="sibTrans" cxnId="{C7F132A8-4732-6546-99E0-20EC103111D9}">
      <dgm:prSet/>
      <dgm:spPr>
        <a:solidFill>
          <a:srgbClr val="0070C0"/>
        </a:solidFill>
      </dgm:spPr>
      <dgm:t>
        <a:bodyPr/>
        <a:lstStyle/>
        <a:p>
          <a:endParaRPr lang="en-US" sz="2400" b="1">
            <a:solidFill>
              <a:schemeClr val="accent6">
                <a:lumMod val="50000"/>
              </a:schemeClr>
            </a:solidFill>
            <a:latin typeface="+mn-lt"/>
          </a:endParaRPr>
        </a:p>
      </dgm:t>
    </dgm:pt>
    <dgm:pt modelId="{39F4400A-5B1A-1A43-991D-AFDDBDD3AFC5}">
      <dgm:prSet custT="1"/>
      <dgm:spPr/>
      <dgm:t>
        <a:bodyPr/>
        <a:lstStyle/>
        <a:p>
          <a:r>
            <a:rPr lang="en-US" sz="1400" b="1" dirty="0" err="1">
              <a:solidFill>
                <a:schemeClr val="tx1"/>
              </a:solidFill>
            </a:rPr>
            <a:t>Año</a:t>
          </a:r>
          <a:r>
            <a:rPr lang="en-US" sz="1400" b="1" dirty="0">
              <a:solidFill>
                <a:schemeClr val="accent6">
                  <a:lumMod val="50000"/>
                </a:schemeClr>
              </a:solidFill>
              <a:latin typeface="+mn-lt"/>
            </a:rPr>
            <a:t> 8 Descanso</a:t>
          </a:r>
        </a:p>
      </dgm:t>
    </dgm:pt>
    <dgm:pt modelId="{597E1C3A-0CD1-3C4D-AD5A-72B4D71DB240}" type="parTrans" cxnId="{B7D643FD-9E7C-BD4D-8AC1-CBCC9CEF26DC}">
      <dgm:prSet/>
      <dgm:spPr/>
      <dgm:t>
        <a:bodyPr/>
        <a:lstStyle/>
        <a:p>
          <a:endParaRPr lang="en-US" sz="2400" b="1">
            <a:solidFill>
              <a:schemeClr val="accent6">
                <a:lumMod val="50000"/>
              </a:schemeClr>
            </a:solidFill>
            <a:latin typeface="+mn-lt"/>
          </a:endParaRPr>
        </a:p>
      </dgm:t>
    </dgm:pt>
    <dgm:pt modelId="{48E5DA42-5EF6-024B-97F0-5DCA9D1D7D38}" type="sibTrans" cxnId="{B7D643FD-9E7C-BD4D-8AC1-CBCC9CEF26DC}">
      <dgm:prSet/>
      <dgm:spPr>
        <a:solidFill>
          <a:srgbClr val="0070C0"/>
        </a:solidFill>
      </dgm:spPr>
      <dgm:t>
        <a:bodyPr/>
        <a:lstStyle/>
        <a:p>
          <a:endParaRPr lang="en-US" sz="2400" b="1">
            <a:solidFill>
              <a:schemeClr val="accent6">
                <a:lumMod val="50000"/>
              </a:schemeClr>
            </a:solidFill>
            <a:latin typeface="+mn-lt"/>
          </a:endParaRPr>
        </a:p>
      </dgm:t>
    </dgm:pt>
    <dgm:pt modelId="{5CB125BB-A50D-B54D-9CEF-28C2F0E43818}">
      <dgm:prSet custT="1"/>
      <dgm:spPr/>
      <dgm:t>
        <a:bodyPr/>
        <a:lstStyle/>
        <a:p>
          <a:r>
            <a:rPr lang="en-US" sz="1400" b="1" dirty="0" err="1">
              <a:solidFill>
                <a:schemeClr val="tx1"/>
              </a:solidFill>
            </a:rPr>
            <a:t>Año</a:t>
          </a:r>
          <a:r>
            <a:rPr lang="en-US" sz="1400" b="1" dirty="0">
              <a:solidFill>
                <a:schemeClr val="tx1"/>
              </a:solidFill>
            </a:rPr>
            <a:t> </a:t>
          </a:r>
          <a:r>
            <a:rPr lang="en-US" sz="1400" b="1" dirty="0">
              <a:solidFill>
                <a:schemeClr val="accent6">
                  <a:lumMod val="50000"/>
                </a:schemeClr>
              </a:solidFill>
              <a:latin typeface="+mn-lt"/>
            </a:rPr>
            <a:t>9 Descanso</a:t>
          </a:r>
        </a:p>
      </dgm:t>
    </dgm:pt>
    <dgm:pt modelId="{FB7E44DA-FECE-3646-BB2A-36080D0CCF2E}" type="parTrans" cxnId="{E82D04EC-841A-CC49-BC85-723358B12094}">
      <dgm:prSet/>
      <dgm:spPr/>
      <dgm:t>
        <a:bodyPr/>
        <a:lstStyle/>
        <a:p>
          <a:endParaRPr lang="en-US" sz="2400" b="1">
            <a:solidFill>
              <a:schemeClr val="accent6">
                <a:lumMod val="50000"/>
              </a:schemeClr>
            </a:solidFill>
            <a:latin typeface="+mn-lt"/>
          </a:endParaRPr>
        </a:p>
      </dgm:t>
    </dgm:pt>
    <dgm:pt modelId="{A55480AF-D76C-BE4D-B55A-58CF099D5D72}" type="sibTrans" cxnId="{E82D04EC-841A-CC49-BC85-723358B12094}">
      <dgm:prSet/>
      <dgm:spPr>
        <a:solidFill>
          <a:srgbClr val="0070C0"/>
        </a:solidFill>
      </dgm:spPr>
      <dgm:t>
        <a:bodyPr/>
        <a:lstStyle/>
        <a:p>
          <a:endParaRPr lang="en-US" sz="2400" b="1">
            <a:solidFill>
              <a:schemeClr val="accent6">
                <a:lumMod val="50000"/>
              </a:schemeClr>
            </a:solidFill>
            <a:latin typeface="+mn-lt"/>
          </a:endParaRPr>
        </a:p>
      </dgm:t>
    </dgm:pt>
    <dgm:pt modelId="{C29F8CE1-3DC7-0E48-BE01-8B1343D62082}" type="pres">
      <dgm:prSet presAssocID="{D2C072CB-6BD5-5544-8CC8-C124ACE68EC7}" presName="cycle" presStyleCnt="0">
        <dgm:presLayoutVars>
          <dgm:dir/>
          <dgm:resizeHandles val="exact"/>
        </dgm:presLayoutVars>
      </dgm:prSet>
      <dgm:spPr/>
    </dgm:pt>
    <dgm:pt modelId="{E39CD5C3-F025-534B-AAB6-3DBB1BDF06A2}" type="pres">
      <dgm:prSet presAssocID="{DBC0DA0B-BCC2-EC48-AC55-4BC938114BB0}" presName="dummy" presStyleCnt="0"/>
      <dgm:spPr/>
    </dgm:pt>
    <dgm:pt modelId="{1EC1EB97-2733-D540-B5E2-0E65D17A3B6D}" type="pres">
      <dgm:prSet presAssocID="{DBC0DA0B-BCC2-EC48-AC55-4BC938114BB0}" presName="node" presStyleLbl="revTx" presStyleIdx="0" presStyleCnt="9">
        <dgm:presLayoutVars>
          <dgm:bulletEnabled val="1"/>
        </dgm:presLayoutVars>
      </dgm:prSet>
      <dgm:spPr/>
    </dgm:pt>
    <dgm:pt modelId="{2A7163AB-A830-774E-B68E-53552E682AEB}" type="pres">
      <dgm:prSet presAssocID="{D4884BFC-BE1B-774A-A1BD-5F5F5D9DFE1F}" presName="sibTrans" presStyleLbl="node1" presStyleIdx="0" presStyleCnt="9"/>
      <dgm:spPr/>
    </dgm:pt>
    <dgm:pt modelId="{82B29911-8EA2-2E4F-8ADA-77E205C6C906}" type="pres">
      <dgm:prSet presAssocID="{E85B45B0-81A0-4A4E-9C77-5C0B17E3D81C}" presName="dummy" presStyleCnt="0"/>
      <dgm:spPr/>
    </dgm:pt>
    <dgm:pt modelId="{8F40C9D8-0A56-D94A-8DD2-B68D365BE628}" type="pres">
      <dgm:prSet presAssocID="{E85B45B0-81A0-4A4E-9C77-5C0B17E3D81C}" presName="node" presStyleLbl="revTx" presStyleIdx="1" presStyleCnt="9">
        <dgm:presLayoutVars>
          <dgm:bulletEnabled val="1"/>
        </dgm:presLayoutVars>
      </dgm:prSet>
      <dgm:spPr/>
    </dgm:pt>
    <dgm:pt modelId="{C52AD6CB-FA9D-E649-8785-ED94FDC401F7}" type="pres">
      <dgm:prSet presAssocID="{026EB905-C5E9-8948-A2CC-CD01018B4E59}" presName="sibTrans" presStyleLbl="node1" presStyleIdx="1" presStyleCnt="9"/>
      <dgm:spPr/>
    </dgm:pt>
    <dgm:pt modelId="{0CC8DB1A-E8BF-6140-95CF-69BA92201E13}" type="pres">
      <dgm:prSet presAssocID="{919F2810-5AA6-394C-850D-B33AD85B1997}" presName="dummy" presStyleCnt="0"/>
      <dgm:spPr/>
    </dgm:pt>
    <dgm:pt modelId="{4CD55874-7FA3-7F48-B951-E54EA4377FFB}" type="pres">
      <dgm:prSet presAssocID="{919F2810-5AA6-394C-850D-B33AD85B1997}" presName="node" presStyleLbl="revTx" presStyleIdx="2" presStyleCnt="9" custScaleX="172688">
        <dgm:presLayoutVars>
          <dgm:bulletEnabled val="1"/>
        </dgm:presLayoutVars>
      </dgm:prSet>
      <dgm:spPr/>
    </dgm:pt>
    <dgm:pt modelId="{FD735D8A-8A59-1247-A8EB-2D56E3A804C3}" type="pres">
      <dgm:prSet presAssocID="{9D9C2DB0-BECA-F243-B445-93978C0E284F}" presName="sibTrans" presStyleLbl="node1" presStyleIdx="2" presStyleCnt="9" custScaleX="95081" custLinFactNeighborX="-975" custLinFactNeighborY="-650"/>
      <dgm:spPr/>
    </dgm:pt>
    <dgm:pt modelId="{5EE9D8C9-CC48-6B43-9A42-1A638388957C}" type="pres">
      <dgm:prSet presAssocID="{7B62D815-8F67-1E45-B3AF-4DB4C0405009}" presName="dummy" presStyleCnt="0"/>
      <dgm:spPr/>
    </dgm:pt>
    <dgm:pt modelId="{BA5CF523-BD71-5A48-AA6D-DCFABC91704D}" type="pres">
      <dgm:prSet presAssocID="{7B62D815-8F67-1E45-B3AF-4DB4C0405009}" presName="node" presStyleLbl="revTx" presStyleIdx="3" presStyleCnt="9">
        <dgm:presLayoutVars>
          <dgm:bulletEnabled val="1"/>
        </dgm:presLayoutVars>
      </dgm:prSet>
      <dgm:spPr/>
    </dgm:pt>
    <dgm:pt modelId="{E349DE8B-C6E2-E04F-A97C-475F068B08E4}" type="pres">
      <dgm:prSet presAssocID="{EFB5B369-25F5-594F-B0BF-E16D2DAAB1E9}" presName="sibTrans" presStyleLbl="node1" presStyleIdx="3" presStyleCnt="9"/>
      <dgm:spPr/>
    </dgm:pt>
    <dgm:pt modelId="{518DE9AC-8882-8C4D-8E20-40EA7C69A098}" type="pres">
      <dgm:prSet presAssocID="{29B3458D-9998-E24E-8547-651031F768EF}" presName="dummy" presStyleCnt="0"/>
      <dgm:spPr/>
    </dgm:pt>
    <dgm:pt modelId="{7A88331B-F34A-5343-93C6-C9E3F8A9C7DF}" type="pres">
      <dgm:prSet presAssocID="{29B3458D-9998-E24E-8547-651031F768EF}" presName="node" presStyleLbl="revTx" presStyleIdx="4" presStyleCnt="9" custScaleX="155491">
        <dgm:presLayoutVars>
          <dgm:bulletEnabled val="1"/>
        </dgm:presLayoutVars>
      </dgm:prSet>
      <dgm:spPr/>
    </dgm:pt>
    <dgm:pt modelId="{46DC9C27-03BC-6D46-BE45-B340DF4A7725}" type="pres">
      <dgm:prSet presAssocID="{2A41FC0B-3B4B-1742-A177-19982FC42DDE}" presName="sibTrans" presStyleLbl="node1" presStyleIdx="4" presStyleCnt="9"/>
      <dgm:spPr/>
    </dgm:pt>
    <dgm:pt modelId="{567B33A0-824E-9141-A95E-E6C11E1F153F}" type="pres">
      <dgm:prSet presAssocID="{AC9959D9-737E-1A45-8F01-49AE004AA7C4}" presName="dummy" presStyleCnt="0"/>
      <dgm:spPr/>
    </dgm:pt>
    <dgm:pt modelId="{1A6771E6-8B7B-5142-AB73-EB1C7F351C5D}" type="pres">
      <dgm:prSet presAssocID="{AC9959D9-737E-1A45-8F01-49AE004AA7C4}" presName="node" presStyleLbl="revTx" presStyleIdx="5" presStyleCnt="9" custScaleX="158976">
        <dgm:presLayoutVars>
          <dgm:bulletEnabled val="1"/>
        </dgm:presLayoutVars>
      </dgm:prSet>
      <dgm:spPr/>
    </dgm:pt>
    <dgm:pt modelId="{236E55CC-2C1C-D84C-8EF7-FE226D9CE70A}" type="pres">
      <dgm:prSet presAssocID="{039C0545-EB38-5247-9593-41ED6F4D6ECE}" presName="sibTrans" presStyleLbl="node1" presStyleIdx="5" presStyleCnt="9"/>
      <dgm:spPr/>
    </dgm:pt>
    <dgm:pt modelId="{423702E6-141A-8443-868B-A05B71CEB417}" type="pres">
      <dgm:prSet presAssocID="{3788A695-C91C-B84D-9D07-891A3769C6CA}" presName="dummy" presStyleCnt="0"/>
      <dgm:spPr/>
    </dgm:pt>
    <dgm:pt modelId="{B3E38AA9-AD2A-BB42-B2A8-3DBD3B1D23AA}" type="pres">
      <dgm:prSet presAssocID="{3788A695-C91C-B84D-9D07-891A3769C6CA}" presName="node" presStyleLbl="revTx" presStyleIdx="6" presStyleCnt="9" custScaleX="158239">
        <dgm:presLayoutVars>
          <dgm:bulletEnabled val="1"/>
        </dgm:presLayoutVars>
      </dgm:prSet>
      <dgm:spPr/>
    </dgm:pt>
    <dgm:pt modelId="{6303545E-57BD-5A48-8888-3EF6B0CDB299}" type="pres">
      <dgm:prSet presAssocID="{3448884B-B31D-B642-BEEC-631D4E1F80C5}" presName="sibTrans" presStyleLbl="node1" presStyleIdx="6" presStyleCnt="9"/>
      <dgm:spPr/>
    </dgm:pt>
    <dgm:pt modelId="{B6B160CE-2E1B-BE43-88FE-A739D5FDD3BD}" type="pres">
      <dgm:prSet presAssocID="{39F4400A-5B1A-1A43-991D-AFDDBDD3AFC5}" presName="dummy" presStyleCnt="0"/>
      <dgm:spPr/>
    </dgm:pt>
    <dgm:pt modelId="{A7B33332-7A49-FA4B-A6B7-3C5713995E29}" type="pres">
      <dgm:prSet presAssocID="{39F4400A-5B1A-1A43-991D-AFDDBDD3AFC5}" presName="node" presStyleLbl="revTx" presStyleIdx="7" presStyleCnt="9" custScaleX="170774">
        <dgm:presLayoutVars>
          <dgm:bulletEnabled val="1"/>
        </dgm:presLayoutVars>
      </dgm:prSet>
      <dgm:spPr/>
    </dgm:pt>
    <dgm:pt modelId="{EB710D95-470B-7C4A-9686-3D93DE1333A9}" type="pres">
      <dgm:prSet presAssocID="{48E5DA42-5EF6-024B-97F0-5DCA9D1D7D38}" presName="sibTrans" presStyleLbl="node1" presStyleIdx="7" presStyleCnt="9"/>
      <dgm:spPr/>
    </dgm:pt>
    <dgm:pt modelId="{25B0CB11-F649-2241-8D45-B840D3FB1C54}" type="pres">
      <dgm:prSet presAssocID="{5CB125BB-A50D-B54D-9CEF-28C2F0E43818}" presName="dummy" presStyleCnt="0"/>
      <dgm:spPr/>
    </dgm:pt>
    <dgm:pt modelId="{EF3F5B94-6B72-5B4C-BBDE-DD9E1AC79C7E}" type="pres">
      <dgm:prSet presAssocID="{5CB125BB-A50D-B54D-9CEF-28C2F0E43818}" presName="node" presStyleLbl="revTx" presStyleIdx="8" presStyleCnt="9" custScaleX="157689">
        <dgm:presLayoutVars>
          <dgm:bulletEnabled val="1"/>
        </dgm:presLayoutVars>
      </dgm:prSet>
      <dgm:spPr/>
    </dgm:pt>
    <dgm:pt modelId="{C58DAB7B-12C1-6946-9544-B917DAE825BE}" type="pres">
      <dgm:prSet presAssocID="{A55480AF-D76C-BE4D-B55A-58CF099D5D72}" presName="sibTrans" presStyleLbl="node1" presStyleIdx="8" presStyleCnt="9"/>
      <dgm:spPr/>
    </dgm:pt>
  </dgm:ptLst>
  <dgm:cxnLst>
    <dgm:cxn modelId="{EB277203-A96E-224E-8400-F380193314E5}" type="presOf" srcId="{EFB5B369-25F5-594F-B0BF-E16D2DAAB1E9}" destId="{E349DE8B-C6E2-E04F-A97C-475F068B08E4}" srcOrd="0" destOrd="0" presId="urn:microsoft.com/office/officeart/2005/8/layout/cycle1"/>
    <dgm:cxn modelId="{AEAF4B0B-3B7C-6A42-BE6C-DBEB8F90F8EB}" srcId="{D2C072CB-6BD5-5544-8CC8-C124ACE68EC7}" destId="{7B62D815-8F67-1E45-B3AF-4DB4C0405009}" srcOrd="3" destOrd="0" parTransId="{E4C4D309-DD75-BC44-8F96-CCEA5124EDD1}" sibTransId="{EFB5B369-25F5-594F-B0BF-E16D2DAAB1E9}"/>
    <dgm:cxn modelId="{A292C40C-4DE2-7D4C-8913-3CF353C11C12}" type="presOf" srcId="{9D9C2DB0-BECA-F243-B445-93978C0E284F}" destId="{FD735D8A-8A59-1247-A8EB-2D56E3A804C3}" srcOrd="0" destOrd="0" presId="urn:microsoft.com/office/officeart/2005/8/layout/cycle1"/>
    <dgm:cxn modelId="{2A4E8619-7B78-8E4F-ACC4-8A35ECC9C415}" type="presOf" srcId="{29B3458D-9998-E24E-8547-651031F768EF}" destId="{7A88331B-F34A-5343-93C6-C9E3F8A9C7DF}" srcOrd="0" destOrd="0" presId="urn:microsoft.com/office/officeart/2005/8/layout/cycle1"/>
    <dgm:cxn modelId="{9CE3A421-CDC4-444D-83B1-79BCD16F6112}" type="presOf" srcId="{D2C072CB-6BD5-5544-8CC8-C124ACE68EC7}" destId="{C29F8CE1-3DC7-0E48-BE01-8B1343D62082}" srcOrd="0" destOrd="0" presId="urn:microsoft.com/office/officeart/2005/8/layout/cycle1"/>
    <dgm:cxn modelId="{1B215E23-1BFE-804C-8086-B539F051A156}" type="presOf" srcId="{E85B45B0-81A0-4A4E-9C77-5C0B17E3D81C}" destId="{8F40C9D8-0A56-D94A-8DD2-B68D365BE628}" srcOrd="0" destOrd="0" presId="urn:microsoft.com/office/officeart/2005/8/layout/cycle1"/>
    <dgm:cxn modelId="{70F4AB2C-F8A9-2D4A-9DCF-149F4BC81377}" type="presOf" srcId="{5CB125BB-A50D-B54D-9CEF-28C2F0E43818}" destId="{EF3F5B94-6B72-5B4C-BBDE-DD9E1AC79C7E}" srcOrd="0" destOrd="0" presId="urn:microsoft.com/office/officeart/2005/8/layout/cycle1"/>
    <dgm:cxn modelId="{36F26D31-7CA1-E54B-B5B2-68CC79FDEF9C}" srcId="{D2C072CB-6BD5-5544-8CC8-C124ACE68EC7}" destId="{919F2810-5AA6-394C-850D-B33AD85B1997}" srcOrd="2" destOrd="0" parTransId="{3FD3A535-E663-6A41-A47E-26CADD688FEC}" sibTransId="{9D9C2DB0-BECA-F243-B445-93978C0E284F}"/>
    <dgm:cxn modelId="{19C3BE39-4426-E440-9A76-04D5771BF4CB}" type="presOf" srcId="{3788A695-C91C-B84D-9D07-891A3769C6CA}" destId="{B3E38AA9-AD2A-BB42-B2A8-3DBD3B1D23AA}" srcOrd="0" destOrd="0" presId="urn:microsoft.com/office/officeart/2005/8/layout/cycle1"/>
    <dgm:cxn modelId="{9A2A6167-FFB8-504C-A67B-50F06CF62F5A}" type="presOf" srcId="{919F2810-5AA6-394C-850D-B33AD85B1997}" destId="{4CD55874-7FA3-7F48-B951-E54EA4377FFB}" srcOrd="0" destOrd="0" presId="urn:microsoft.com/office/officeart/2005/8/layout/cycle1"/>
    <dgm:cxn modelId="{05AF0F6A-D254-1C46-B219-92A272DCFDC9}" type="presOf" srcId="{026EB905-C5E9-8948-A2CC-CD01018B4E59}" destId="{C52AD6CB-FA9D-E649-8785-ED94FDC401F7}" srcOrd="0" destOrd="0" presId="urn:microsoft.com/office/officeart/2005/8/layout/cycle1"/>
    <dgm:cxn modelId="{79F0776A-1025-3A42-9E54-F3D7D90C75E7}" type="presOf" srcId="{39F4400A-5B1A-1A43-991D-AFDDBDD3AFC5}" destId="{A7B33332-7A49-FA4B-A6B7-3C5713995E29}" srcOrd="0" destOrd="0" presId="urn:microsoft.com/office/officeart/2005/8/layout/cycle1"/>
    <dgm:cxn modelId="{7A625072-9E35-334A-A835-799BAA3F2522}" type="presOf" srcId="{D4884BFC-BE1B-774A-A1BD-5F5F5D9DFE1F}" destId="{2A7163AB-A830-774E-B68E-53552E682AEB}" srcOrd="0" destOrd="0" presId="urn:microsoft.com/office/officeart/2005/8/layout/cycle1"/>
    <dgm:cxn modelId="{75A37B7A-F7E4-E444-8374-9DE574EA0C66}" type="presOf" srcId="{7B62D815-8F67-1E45-B3AF-4DB4C0405009}" destId="{BA5CF523-BD71-5A48-AA6D-DCFABC91704D}" srcOrd="0" destOrd="0" presId="urn:microsoft.com/office/officeart/2005/8/layout/cycle1"/>
    <dgm:cxn modelId="{FB889880-FCC8-EB41-88DF-BCD82FCF97B9}" type="presOf" srcId="{039C0545-EB38-5247-9593-41ED6F4D6ECE}" destId="{236E55CC-2C1C-D84C-8EF7-FE226D9CE70A}" srcOrd="0" destOrd="0" presId="urn:microsoft.com/office/officeart/2005/8/layout/cycle1"/>
    <dgm:cxn modelId="{5F864E96-C0F4-5747-965E-1709A9B3C10F}" type="presOf" srcId="{48E5DA42-5EF6-024B-97F0-5DCA9D1D7D38}" destId="{EB710D95-470B-7C4A-9686-3D93DE1333A9}" srcOrd="0" destOrd="0" presId="urn:microsoft.com/office/officeart/2005/8/layout/cycle1"/>
    <dgm:cxn modelId="{F7C559A0-B522-DD4C-B876-C60AB2768572}" type="presOf" srcId="{DBC0DA0B-BCC2-EC48-AC55-4BC938114BB0}" destId="{1EC1EB97-2733-D540-B5E2-0E65D17A3B6D}" srcOrd="0" destOrd="0" presId="urn:microsoft.com/office/officeart/2005/8/layout/cycle1"/>
    <dgm:cxn modelId="{087F3AA4-AE90-4744-9DA3-49E549CD4FB3}" type="presOf" srcId="{AC9959D9-737E-1A45-8F01-49AE004AA7C4}" destId="{1A6771E6-8B7B-5142-AB73-EB1C7F351C5D}" srcOrd="0" destOrd="0" presId="urn:microsoft.com/office/officeart/2005/8/layout/cycle1"/>
    <dgm:cxn modelId="{C7F132A8-4732-6546-99E0-20EC103111D9}" srcId="{D2C072CB-6BD5-5544-8CC8-C124ACE68EC7}" destId="{3788A695-C91C-B84D-9D07-891A3769C6CA}" srcOrd="6" destOrd="0" parTransId="{F73EE327-7F61-CE4C-9504-BB495FA1E002}" sibTransId="{3448884B-B31D-B642-BEEC-631D4E1F80C5}"/>
    <dgm:cxn modelId="{95E470AB-95B8-A847-8BB6-82D7970C528A}" srcId="{D2C072CB-6BD5-5544-8CC8-C124ACE68EC7}" destId="{29B3458D-9998-E24E-8547-651031F768EF}" srcOrd="4" destOrd="0" parTransId="{593FC687-1171-614C-BE3C-8455BD379537}" sibTransId="{2A41FC0B-3B4B-1742-A177-19982FC42DDE}"/>
    <dgm:cxn modelId="{6EA020C0-F99E-A04F-9545-6EC6AFDF7DE1}" type="presOf" srcId="{A55480AF-D76C-BE4D-B55A-58CF099D5D72}" destId="{C58DAB7B-12C1-6946-9544-B917DAE825BE}" srcOrd="0" destOrd="0" presId="urn:microsoft.com/office/officeart/2005/8/layout/cycle1"/>
    <dgm:cxn modelId="{99DEA4D6-C5E1-CA42-A216-71739389FA7B}" srcId="{D2C072CB-6BD5-5544-8CC8-C124ACE68EC7}" destId="{AC9959D9-737E-1A45-8F01-49AE004AA7C4}" srcOrd="5" destOrd="0" parTransId="{8A28C5F3-90D4-734E-A866-B6979BA3F956}" sibTransId="{039C0545-EB38-5247-9593-41ED6F4D6ECE}"/>
    <dgm:cxn modelId="{FC2AEFDD-C313-B847-9781-17A167719A6C}" srcId="{D2C072CB-6BD5-5544-8CC8-C124ACE68EC7}" destId="{E85B45B0-81A0-4A4E-9C77-5C0B17E3D81C}" srcOrd="1" destOrd="0" parTransId="{84A7DD09-2EE3-6E4F-A5D5-748EEB8A5324}" sibTransId="{026EB905-C5E9-8948-A2CC-CD01018B4E59}"/>
    <dgm:cxn modelId="{F3AB9DDE-23E7-8A42-8E10-930C0F9BAAA0}" type="presOf" srcId="{2A41FC0B-3B4B-1742-A177-19982FC42DDE}" destId="{46DC9C27-03BC-6D46-BE45-B340DF4A7725}" srcOrd="0" destOrd="0" presId="urn:microsoft.com/office/officeart/2005/8/layout/cycle1"/>
    <dgm:cxn modelId="{C32857E1-8409-DA4F-9916-5216344506B7}" srcId="{D2C072CB-6BD5-5544-8CC8-C124ACE68EC7}" destId="{DBC0DA0B-BCC2-EC48-AC55-4BC938114BB0}" srcOrd="0" destOrd="0" parTransId="{9678A957-06A6-6F45-B78B-ACEB11E4DB35}" sibTransId="{D4884BFC-BE1B-774A-A1BD-5F5F5D9DFE1F}"/>
    <dgm:cxn modelId="{E82D04EC-841A-CC49-BC85-723358B12094}" srcId="{D2C072CB-6BD5-5544-8CC8-C124ACE68EC7}" destId="{5CB125BB-A50D-B54D-9CEF-28C2F0E43818}" srcOrd="8" destOrd="0" parTransId="{FB7E44DA-FECE-3646-BB2A-36080D0CCF2E}" sibTransId="{A55480AF-D76C-BE4D-B55A-58CF099D5D72}"/>
    <dgm:cxn modelId="{B2F78BF9-2F1A-0A4B-A35C-E075A7E91548}" type="presOf" srcId="{3448884B-B31D-B642-BEEC-631D4E1F80C5}" destId="{6303545E-57BD-5A48-8888-3EF6B0CDB299}" srcOrd="0" destOrd="0" presId="urn:microsoft.com/office/officeart/2005/8/layout/cycle1"/>
    <dgm:cxn modelId="{B7D643FD-9E7C-BD4D-8AC1-CBCC9CEF26DC}" srcId="{D2C072CB-6BD5-5544-8CC8-C124ACE68EC7}" destId="{39F4400A-5B1A-1A43-991D-AFDDBDD3AFC5}" srcOrd="7" destOrd="0" parTransId="{597E1C3A-0CD1-3C4D-AD5A-72B4D71DB240}" sibTransId="{48E5DA42-5EF6-024B-97F0-5DCA9D1D7D38}"/>
    <dgm:cxn modelId="{35EBAE89-801F-F94E-BC2C-108E48078CB9}" type="presParOf" srcId="{C29F8CE1-3DC7-0E48-BE01-8B1343D62082}" destId="{E39CD5C3-F025-534B-AAB6-3DBB1BDF06A2}" srcOrd="0" destOrd="0" presId="urn:microsoft.com/office/officeart/2005/8/layout/cycle1"/>
    <dgm:cxn modelId="{98B8D112-3F71-2C46-BF40-3340272EE113}" type="presParOf" srcId="{C29F8CE1-3DC7-0E48-BE01-8B1343D62082}" destId="{1EC1EB97-2733-D540-B5E2-0E65D17A3B6D}" srcOrd="1" destOrd="0" presId="urn:microsoft.com/office/officeart/2005/8/layout/cycle1"/>
    <dgm:cxn modelId="{3943E202-401E-DC41-8F09-46C957F5B6F7}" type="presParOf" srcId="{C29F8CE1-3DC7-0E48-BE01-8B1343D62082}" destId="{2A7163AB-A830-774E-B68E-53552E682AEB}" srcOrd="2" destOrd="0" presId="urn:microsoft.com/office/officeart/2005/8/layout/cycle1"/>
    <dgm:cxn modelId="{95C4C162-DF47-CC47-9F82-9692D48AE171}" type="presParOf" srcId="{C29F8CE1-3DC7-0E48-BE01-8B1343D62082}" destId="{82B29911-8EA2-2E4F-8ADA-77E205C6C906}" srcOrd="3" destOrd="0" presId="urn:microsoft.com/office/officeart/2005/8/layout/cycle1"/>
    <dgm:cxn modelId="{CAF08964-C84E-904E-9C40-49BC181E801D}" type="presParOf" srcId="{C29F8CE1-3DC7-0E48-BE01-8B1343D62082}" destId="{8F40C9D8-0A56-D94A-8DD2-B68D365BE628}" srcOrd="4" destOrd="0" presId="urn:microsoft.com/office/officeart/2005/8/layout/cycle1"/>
    <dgm:cxn modelId="{3449FD47-7686-AB41-A4D4-33A99C0F2B3E}" type="presParOf" srcId="{C29F8CE1-3DC7-0E48-BE01-8B1343D62082}" destId="{C52AD6CB-FA9D-E649-8785-ED94FDC401F7}" srcOrd="5" destOrd="0" presId="urn:microsoft.com/office/officeart/2005/8/layout/cycle1"/>
    <dgm:cxn modelId="{8441DF9E-D77A-1C46-89C9-06770CFFE509}" type="presParOf" srcId="{C29F8CE1-3DC7-0E48-BE01-8B1343D62082}" destId="{0CC8DB1A-E8BF-6140-95CF-69BA92201E13}" srcOrd="6" destOrd="0" presId="urn:microsoft.com/office/officeart/2005/8/layout/cycle1"/>
    <dgm:cxn modelId="{F9B71440-6DE6-024D-9490-CEA9D88CCA5B}" type="presParOf" srcId="{C29F8CE1-3DC7-0E48-BE01-8B1343D62082}" destId="{4CD55874-7FA3-7F48-B951-E54EA4377FFB}" srcOrd="7" destOrd="0" presId="urn:microsoft.com/office/officeart/2005/8/layout/cycle1"/>
    <dgm:cxn modelId="{D484C847-C365-034D-955C-7B23C698A5DA}" type="presParOf" srcId="{C29F8CE1-3DC7-0E48-BE01-8B1343D62082}" destId="{FD735D8A-8A59-1247-A8EB-2D56E3A804C3}" srcOrd="8" destOrd="0" presId="urn:microsoft.com/office/officeart/2005/8/layout/cycle1"/>
    <dgm:cxn modelId="{42BF5CD8-C900-E242-9531-F7867082BB9F}" type="presParOf" srcId="{C29F8CE1-3DC7-0E48-BE01-8B1343D62082}" destId="{5EE9D8C9-CC48-6B43-9A42-1A638388957C}" srcOrd="9" destOrd="0" presId="urn:microsoft.com/office/officeart/2005/8/layout/cycle1"/>
    <dgm:cxn modelId="{DEC6381F-5CDA-4C43-9FC2-C4632F13F2F2}" type="presParOf" srcId="{C29F8CE1-3DC7-0E48-BE01-8B1343D62082}" destId="{BA5CF523-BD71-5A48-AA6D-DCFABC91704D}" srcOrd="10" destOrd="0" presId="urn:microsoft.com/office/officeart/2005/8/layout/cycle1"/>
    <dgm:cxn modelId="{0713E360-68F2-964D-948C-63831DC7606F}" type="presParOf" srcId="{C29F8CE1-3DC7-0E48-BE01-8B1343D62082}" destId="{E349DE8B-C6E2-E04F-A97C-475F068B08E4}" srcOrd="11" destOrd="0" presId="urn:microsoft.com/office/officeart/2005/8/layout/cycle1"/>
    <dgm:cxn modelId="{723F49F3-6088-574E-A74A-2F718E98B893}" type="presParOf" srcId="{C29F8CE1-3DC7-0E48-BE01-8B1343D62082}" destId="{518DE9AC-8882-8C4D-8E20-40EA7C69A098}" srcOrd="12" destOrd="0" presId="urn:microsoft.com/office/officeart/2005/8/layout/cycle1"/>
    <dgm:cxn modelId="{5A14282F-D679-7642-B8CC-C25C42F350FA}" type="presParOf" srcId="{C29F8CE1-3DC7-0E48-BE01-8B1343D62082}" destId="{7A88331B-F34A-5343-93C6-C9E3F8A9C7DF}" srcOrd="13" destOrd="0" presId="urn:microsoft.com/office/officeart/2005/8/layout/cycle1"/>
    <dgm:cxn modelId="{2CCDA8CB-B9C7-D545-9166-E14698A9BD97}" type="presParOf" srcId="{C29F8CE1-3DC7-0E48-BE01-8B1343D62082}" destId="{46DC9C27-03BC-6D46-BE45-B340DF4A7725}" srcOrd="14" destOrd="0" presId="urn:microsoft.com/office/officeart/2005/8/layout/cycle1"/>
    <dgm:cxn modelId="{927F3CE0-0F8F-424E-8579-A90F04BDD32E}" type="presParOf" srcId="{C29F8CE1-3DC7-0E48-BE01-8B1343D62082}" destId="{567B33A0-824E-9141-A95E-E6C11E1F153F}" srcOrd="15" destOrd="0" presId="urn:microsoft.com/office/officeart/2005/8/layout/cycle1"/>
    <dgm:cxn modelId="{F0821A1D-7CD3-E54F-AB96-E08E3F458DA6}" type="presParOf" srcId="{C29F8CE1-3DC7-0E48-BE01-8B1343D62082}" destId="{1A6771E6-8B7B-5142-AB73-EB1C7F351C5D}" srcOrd="16" destOrd="0" presId="urn:microsoft.com/office/officeart/2005/8/layout/cycle1"/>
    <dgm:cxn modelId="{480E5DC3-41FA-5B41-9F4A-771FF4A421C2}" type="presParOf" srcId="{C29F8CE1-3DC7-0E48-BE01-8B1343D62082}" destId="{236E55CC-2C1C-D84C-8EF7-FE226D9CE70A}" srcOrd="17" destOrd="0" presId="urn:microsoft.com/office/officeart/2005/8/layout/cycle1"/>
    <dgm:cxn modelId="{629DE8C0-8118-1E45-8F97-E9E4597700A7}" type="presParOf" srcId="{C29F8CE1-3DC7-0E48-BE01-8B1343D62082}" destId="{423702E6-141A-8443-868B-A05B71CEB417}" srcOrd="18" destOrd="0" presId="urn:microsoft.com/office/officeart/2005/8/layout/cycle1"/>
    <dgm:cxn modelId="{BFC107A0-0C24-4E49-9685-951D83616B87}" type="presParOf" srcId="{C29F8CE1-3DC7-0E48-BE01-8B1343D62082}" destId="{B3E38AA9-AD2A-BB42-B2A8-3DBD3B1D23AA}" srcOrd="19" destOrd="0" presId="urn:microsoft.com/office/officeart/2005/8/layout/cycle1"/>
    <dgm:cxn modelId="{802CF36B-30D0-A743-AC13-F5EA74DF1D19}" type="presParOf" srcId="{C29F8CE1-3DC7-0E48-BE01-8B1343D62082}" destId="{6303545E-57BD-5A48-8888-3EF6B0CDB299}" srcOrd="20" destOrd="0" presId="urn:microsoft.com/office/officeart/2005/8/layout/cycle1"/>
    <dgm:cxn modelId="{AE125114-CEC4-3842-A1FA-D3B7BB666A38}" type="presParOf" srcId="{C29F8CE1-3DC7-0E48-BE01-8B1343D62082}" destId="{B6B160CE-2E1B-BE43-88FE-A739D5FDD3BD}" srcOrd="21" destOrd="0" presId="urn:microsoft.com/office/officeart/2005/8/layout/cycle1"/>
    <dgm:cxn modelId="{FAC4DCDF-54E9-2C4D-B73D-F43DDEBE1D0A}" type="presParOf" srcId="{C29F8CE1-3DC7-0E48-BE01-8B1343D62082}" destId="{A7B33332-7A49-FA4B-A6B7-3C5713995E29}" srcOrd="22" destOrd="0" presId="urn:microsoft.com/office/officeart/2005/8/layout/cycle1"/>
    <dgm:cxn modelId="{CD5EDF98-17D1-C946-980F-6D579192C5FF}" type="presParOf" srcId="{C29F8CE1-3DC7-0E48-BE01-8B1343D62082}" destId="{EB710D95-470B-7C4A-9686-3D93DE1333A9}" srcOrd="23" destOrd="0" presId="urn:microsoft.com/office/officeart/2005/8/layout/cycle1"/>
    <dgm:cxn modelId="{509076E5-DC4F-FE4F-9BFC-86C892183DA1}" type="presParOf" srcId="{C29F8CE1-3DC7-0E48-BE01-8B1343D62082}" destId="{25B0CB11-F649-2241-8D45-B840D3FB1C54}" srcOrd="24" destOrd="0" presId="urn:microsoft.com/office/officeart/2005/8/layout/cycle1"/>
    <dgm:cxn modelId="{25C345E4-EFA5-E845-8357-2D3EFE4DF02D}" type="presParOf" srcId="{C29F8CE1-3DC7-0E48-BE01-8B1343D62082}" destId="{EF3F5B94-6B72-5B4C-BBDE-DD9E1AC79C7E}" srcOrd="25" destOrd="0" presId="urn:microsoft.com/office/officeart/2005/8/layout/cycle1"/>
    <dgm:cxn modelId="{0A59EB70-5D83-0B46-8D8F-DF3779633274}" type="presParOf" srcId="{C29F8CE1-3DC7-0E48-BE01-8B1343D62082}" destId="{C58DAB7B-12C1-6946-9544-B917DAE825BE}" srcOrd="26" destOrd="0" presId="urn:microsoft.com/office/officeart/2005/8/layout/cycle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C072CB-6BD5-5544-8CC8-C124ACE68EC7}" type="doc">
      <dgm:prSet loTypeId="urn:microsoft.com/office/officeart/2005/8/layout/cycle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BC0DA0B-BCC2-EC48-AC55-4BC938114BB0}">
      <dgm:prSet custT="1"/>
      <dgm:spPr/>
      <dgm:t>
        <a:bodyPr/>
        <a:lstStyle/>
        <a:p>
          <a:pPr rtl="0"/>
          <a:r>
            <a:rPr lang="en-US" sz="1400" b="1" dirty="0" err="1">
              <a:solidFill>
                <a:srgbClr val="A10309"/>
              </a:solidFill>
            </a:rPr>
            <a:t>Año</a:t>
          </a:r>
          <a:r>
            <a:rPr lang="en-US" sz="1400" b="1" dirty="0">
              <a:solidFill>
                <a:srgbClr val="A10309"/>
              </a:solidFill>
            </a:rPr>
            <a:t> 1 </a:t>
          </a:r>
        </a:p>
        <a:p>
          <a:pPr rtl="0"/>
          <a:r>
            <a:rPr lang="en-US" sz="1400" b="1" dirty="0">
              <a:solidFill>
                <a:srgbClr val="A10309"/>
              </a:solidFill>
            </a:rPr>
            <a:t>Papa</a:t>
          </a:r>
        </a:p>
      </dgm:t>
    </dgm:pt>
    <dgm:pt modelId="{9678A957-06A6-6F45-B78B-ACEB11E4DB35}" type="parTrans" cxnId="{C32857E1-8409-DA4F-9916-5216344506B7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D4884BFC-BE1B-774A-A1BD-5F5F5D9DFE1F}" type="sibTrans" cxnId="{C32857E1-8409-DA4F-9916-5216344506B7}">
      <dgm:prSet/>
      <dgm:spPr>
        <a:solidFill>
          <a:srgbClr val="CC5D12"/>
        </a:solidFill>
      </dgm:spPr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E85B45B0-81A0-4A4E-9C77-5C0B17E3D81C}">
      <dgm:prSet custT="1"/>
      <dgm:spPr/>
      <dgm:t>
        <a:bodyPr/>
        <a:lstStyle/>
        <a:p>
          <a:r>
            <a:rPr lang="en-US" sz="1400" b="1" dirty="0" err="1">
              <a:solidFill>
                <a:srgbClr val="A10309"/>
              </a:solidFill>
            </a:rPr>
            <a:t>Año</a:t>
          </a:r>
          <a:r>
            <a:rPr lang="en-US" sz="1400" b="1" dirty="0">
              <a:solidFill>
                <a:srgbClr val="A10309"/>
              </a:solidFill>
            </a:rPr>
            <a:t> 2 </a:t>
          </a:r>
        </a:p>
        <a:p>
          <a:r>
            <a:rPr lang="en-US" sz="1400" b="1" dirty="0" err="1">
              <a:solidFill>
                <a:srgbClr val="A10309"/>
              </a:solidFill>
            </a:rPr>
            <a:t>Maíz</a:t>
          </a:r>
          <a:endParaRPr lang="en-US" sz="1400" b="1" dirty="0">
            <a:solidFill>
              <a:srgbClr val="A10309"/>
            </a:solidFill>
          </a:endParaRPr>
        </a:p>
      </dgm:t>
    </dgm:pt>
    <dgm:pt modelId="{84A7DD09-2EE3-6E4F-A5D5-748EEB8A5324}" type="parTrans" cxnId="{FC2AEFDD-C313-B847-9781-17A167719A6C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026EB905-C5E9-8948-A2CC-CD01018B4E59}" type="sibTrans" cxnId="{FC2AEFDD-C313-B847-9781-17A167719A6C}">
      <dgm:prSet/>
      <dgm:spPr>
        <a:solidFill>
          <a:srgbClr val="CC5D12"/>
        </a:solidFill>
      </dgm:spPr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919F2810-5AA6-394C-850D-B33AD85B1997}">
      <dgm:prSet custT="1"/>
      <dgm:spPr/>
      <dgm:t>
        <a:bodyPr/>
        <a:lstStyle/>
        <a:p>
          <a:r>
            <a:rPr lang="en-US" sz="1400" b="1" dirty="0" err="1">
              <a:solidFill>
                <a:srgbClr val="A10309"/>
              </a:solidFill>
            </a:rPr>
            <a:t>Año</a:t>
          </a:r>
          <a:r>
            <a:rPr lang="en-US" sz="1400" b="1" dirty="0">
              <a:solidFill>
                <a:srgbClr val="880208"/>
              </a:solidFill>
            </a:rPr>
            <a:t> 3 </a:t>
          </a:r>
          <a:r>
            <a:rPr lang="en-US" sz="1400" b="1" dirty="0" err="1">
              <a:solidFill>
                <a:srgbClr val="880208"/>
              </a:solidFill>
            </a:rPr>
            <a:t>C</a:t>
          </a:r>
          <a:r>
            <a:rPr lang="en-US" sz="1400" b="1" dirty="0" err="1">
              <a:solidFill>
                <a:srgbClr val="A10309"/>
              </a:solidFill>
            </a:rPr>
            <a:t>ebada</a:t>
          </a:r>
          <a:r>
            <a:rPr lang="en-US" sz="1400" b="1" dirty="0">
              <a:solidFill>
                <a:srgbClr val="880208"/>
              </a:solidFill>
            </a:rPr>
            <a:t>/</a:t>
          </a:r>
          <a:r>
            <a:rPr lang="en-US" sz="1400" b="1" dirty="0" err="1">
              <a:solidFill>
                <a:srgbClr val="880208"/>
              </a:solidFill>
            </a:rPr>
            <a:t>oca</a:t>
          </a:r>
          <a:endParaRPr lang="en-US" sz="1400" b="1" dirty="0">
            <a:solidFill>
              <a:srgbClr val="880208"/>
            </a:solidFill>
          </a:endParaRPr>
        </a:p>
      </dgm:t>
    </dgm:pt>
    <dgm:pt modelId="{3FD3A535-E663-6A41-A47E-26CADD688FEC}" type="parTrans" cxnId="{36F26D31-7CA1-E54B-B5B2-68CC79FDEF9C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9D9C2DB0-BECA-F243-B445-93978C0E284F}" type="sibTrans" cxnId="{36F26D31-7CA1-E54B-B5B2-68CC79FDEF9C}">
      <dgm:prSet/>
      <dgm:spPr>
        <a:solidFill>
          <a:srgbClr val="CC5D12"/>
        </a:solidFill>
      </dgm:spPr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7B62D815-8F67-1E45-B3AF-4DB4C0405009}">
      <dgm:prSet custT="1"/>
      <dgm:spPr/>
      <dgm:t>
        <a:bodyPr/>
        <a:lstStyle/>
        <a:p>
          <a:r>
            <a:rPr lang="en-US" sz="1400" b="1" dirty="0" err="1">
              <a:solidFill>
                <a:srgbClr val="A10309"/>
              </a:solidFill>
            </a:rPr>
            <a:t>Año</a:t>
          </a:r>
          <a:r>
            <a:rPr lang="en-US" sz="1400" b="1" dirty="0">
              <a:solidFill>
                <a:srgbClr val="A10309"/>
              </a:solidFill>
            </a:rPr>
            <a:t> 4 </a:t>
          </a:r>
        </a:p>
        <a:p>
          <a:r>
            <a:rPr lang="en-US" sz="1400" b="1" dirty="0" err="1">
              <a:solidFill>
                <a:srgbClr val="A10309"/>
              </a:solidFill>
            </a:rPr>
            <a:t>Haba</a:t>
          </a:r>
          <a:endParaRPr lang="en-US" sz="1400" b="1" dirty="0">
            <a:solidFill>
              <a:srgbClr val="A10309"/>
            </a:solidFill>
          </a:endParaRPr>
        </a:p>
      </dgm:t>
    </dgm:pt>
    <dgm:pt modelId="{E4C4D309-DD75-BC44-8F96-CCEA5124EDD1}" type="parTrans" cxnId="{AEAF4B0B-3B7C-6A42-BE6C-DBEB8F90F8EB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EFB5B369-25F5-594F-B0BF-E16D2DAAB1E9}" type="sibTrans" cxnId="{AEAF4B0B-3B7C-6A42-BE6C-DBEB8F90F8EB}">
      <dgm:prSet/>
      <dgm:spPr>
        <a:solidFill>
          <a:srgbClr val="CC5D12"/>
        </a:solidFill>
      </dgm:spPr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29B3458D-9998-E24E-8547-651031F768EF}">
      <dgm:prSet custT="1"/>
      <dgm:spPr/>
      <dgm:t>
        <a:bodyPr/>
        <a:lstStyle/>
        <a:p>
          <a:r>
            <a:rPr lang="en-US" sz="1400" b="1" dirty="0" err="1">
              <a:solidFill>
                <a:schemeClr val="tx1"/>
              </a:solidFill>
            </a:rPr>
            <a:t>Año</a:t>
          </a:r>
          <a:r>
            <a:rPr lang="en-US" sz="1400" b="1" dirty="0">
              <a:solidFill>
                <a:schemeClr val="accent6">
                  <a:lumMod val="50000"/>
                </a:schemeClr>
              </a:solidFill>
            </a:rPr>
            <a:t> 5 </a:t>
          </a:r>
        </a:p>
        <a:p>
          <a:r>
            <a:rPr lang="en-US" sz="1400" b="1" dirty="0">
              <a:solidFill>
                <a:schemeClr val="accent6">
                  <a:lumMod val="50000"/>
                </a:schemeClr>
              </a:solidFill>
            </a:rPr>
            <a:t>Descanso</a:t>
          </a:r>
        </a:p>
      </dgm:t>
    </dgm:pt>
    <dgm:pt modelId="{593FC687-1171-614C-BE3C-8455BD379537}" type="parTrans" cxnId="{95E470AB-95B8-A847-8BB6-82D7970C528A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2A41FC0B-3B4B-1742-A177-19982FC42DDE}" type="sibTrans" cxnId="{95E470AB-95B8-A847-8BB6-82D7970C528A}">
      <dgm:prSet/>
      <dgm:spPr>
        <a:solidFill>
          <a:srgbClr val="CC5D12"/>
        </a:solidFill>
      </dgm:spPr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AC9959D9-737E-1A45-8F01-49AE004AA7C4}">
      <dgm:prSet custT="1"/>
      <dgm:spPr/>
      <dgm:t>
        <a:bodyPr/>
        <a:lstStyle/>
        <a:p>
          <a:r>
            <a:rPr lang="en-US" sz="1400" b="1" dirty="0" err="1">
              <a:solidFill>
                <a:schemeClr val="tx1"/>
              </a:solidFill>
            </a:rPr>
            <a:t>Año</a:t>
          </a:r>
          <a:r>
            <a:rPr lang="en-US" sz="1400" b="1" dirty="0">
              <a:solidFill>
                <a:schemeClr val="accent6">
                  <a:lumMod val="50000"/>
                </a:schemeClr>
              </a:solidFill>
            </a:rPr>
            <a:t> 6 </a:t>
          </a:r>
        </a:p>
        <a:p>
          <a:r>
            <a:rPr lang="en-US" sz="1400" b="1" dirty="0">
              <a:solidFill>
                <a:schemeClr val="accent6">
                  <a:lumMod val="50000"/>
                </a:schemeClr>
              </a:solidFill>
            </a:rPr>
            <a:t>Descanso</a:t>
          </a:r>
        </a:p>
      </dgm:t>
    </dgm:pt>
    <dgm:pt modelId="{8A28C5F3-90D4-734E-A866-B6979BA3F956}" type="parTrans" cxnId="{99DEA4D6-C5E1-CA42-A216-71739389FA7B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039C0545-EB38-5247-9593-41ED6F4D6ECE}" type="sibTrans" cxnId="{99DEA4D6-C5E1-CA42-A216-71739389FA7B}">
      <dgm:prSet/>
      <dgm:spPr>
        <a:solidFill>
          <a:srgbClr val="CC5D12"/>
        </a:solidFill>
      </dgm:spPr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C29F8CE1-3DC7-0E48-BE01-8B1343D62082}" type="pres">
      <dgm:prSet presAssocID="{D2C072CB-6BD5-5544-8CC8-C124ACE68EC7}" presName="cycle" presStyleCnt="0">
        <dgm:presLayoutVars>
          <dgm:dir/>
          <dgm:resizeHandles val="exact"/>
        </dgm:presLayoutVars>
      </dgm:prSet>
      <dgm:spPr/>
    </dgm:pt>
    <dgm:pt modelId="{E39CD5C3-F025-534B-AAB6-3DBB1BDF06A2}" type="pres">
      <dgm:prSet presAssocID="{DBC0DA0B-BCC2-EC48-AC55-4BC938114BB0}" presName="dummy" presStyleCnt="0"/>
      <dgm:spPr/>
    </dgm:pt>
    <dgm:pt modelId="{1EC1EB97-2733-D540-B5E2-0E65D17A3B6D}" type="pres">
      <dgm:prSet presAssocID="{DBC0DA0B-BCC2-EC48-AC55-4BC938114BB0}" presName="node" presStyleLbl="revTx" presStyleIdx="0" presStyleCnt="6">
        <dgm:presLayoutVars>
          <dgm:bulletEnabled val="1"/>
        </dgm:presLayoutVars>
      </dgm:prSet>
      <dgm:spPr/>
    </dgm:pt>
    <dgm:pt modelId="{2A7163AB-A830-774E-B68E-53552E682AEB}" type="pres">
      <dgm:prSet presAssocID="{D4884BFC-BE1B-774A-A1BD-5F5F5D9DFE1F}" presName="sibTrans" presStyleLbl="node1" presStyleIdx="0" presStyleCnt="6"/>
      <dgm:spPr/>
    </dgm:pt>
    <dgm:pt modelId="{82B29911-8EA2-2E4F-8ADA-77E205C6C906}" type="pres">
      <dgm:prSet presAssocID="{E85B45B0-81A0-4A4E-9C77-5C0B17E3D81C}" presName="dummy" presStyleCnt="0"/>
      <dgm:spPr/>
    </dgm:pt>
    <dgm:pt modelId="{8F40C9D8-0A56-D94A-8DD2-B68D365BE628}" type="pres">
      <dgm:prSet presAssocID="{E85B45B0-81A0-4A4E-9C77-5C0B17E3D81C}" presName="node" presStyleLbl="revTx" presStyleIdx="1" presStyleCnt="6">
        <dgm:presLayoutVars>
          <dgm:bulletEnabled val="1"/>
        </dgm:presLayoutVars>
      </dgm:prSet>
      <dgm:spPr/>
    </dgm:pt>
    <dgm:pt modelId="{C52AD6CB-FA9D-E649-8785-ED94FDC401F7}" type="pres">
      <dgm:prSet presAssocID="{026EB905-C5E9-8948-A2CC-CD01018B4E59}" presName="sibTrans" presStyleLbl="node1" presStyleIdx="1" presStyleCnt="6"/>
      <dgm:spPr/>
    </dgm:pt>
    <dgm:pt modelId="{0CC8DB1A-E8BF-6140-95CF-69BA92201E13}" type="pres">
      <dgm:prSet presAssocID="{919F2810-5AA6-394C-850D-B33AD85B1997}" presName="dummy" presStyleCnt="0"/>
      <dgm:spPr/>
    </dgm:pt>
    <dgm:pt modelId="{4CD55874-7FA3-7F48-B951-E54EA4377FFB}" type="pres">
      <dgm:prSet presAssocID="{919F2810-5AA6-394C-850D-B33AD85B1997}" presName="node" presStyleLbl="revTx" presStyleIdx="2" presStyleCnt="6" custScaleX="148085">
        <dgm:presLayoutVars>
          <dgm:bulletEnabled val="1"/>
        </dgm:presLayoutVars>
      </dgm:prSet>
      <dgm:spPr/>
    </dgm:pt>
    <dgm:pt modelId="{FD735D8A-8A59-1247-A8EB-2D56E3A804C3}" type="pres">
      <dgm:prSet presAssocID="{9D9C2DB0-BECA-F243-B445-93978C0E284F}" presName="sibTrans" presStyleLbl="node1" presStyleIdx="2" presStyleCnt="6" custScaleX="95081" custLinFactNeighborX="-975" custLinFactNeighborY="-650"/>
      <dgm:spPr/>
    </dgm:pt>
    <dgm:pt modelId="{5EDE8854-6B45-A042-894F-2B5F550BA3EE}" type="pres">
      <dgm:prSet presAssocID="{7B62D815-8F67-1E45-B3AF-4DB4C0405009}" presName="dummy" presStyleCnt="0"/>
      <dgm:spPr/>
    </dgm:pt>
    <dgm:pt modelId="{9CF98593-4E32-BC4A-9E93-A23FC245BA8A}" type="pres">
      <dgm:prSet presAssocID="{7B62D815-8F67-1E45-B3AF-4DB4C0405009}" presName="node" presStyleLbl="revTx" presStyleIdx="3" presStyleCnt="6" custScaleX="106595">
        <dgm:presLayoutVars>
          <dgm:bulletEnabled val="1"/>
        </dgm:presLayoutVars>
      </dgm:prSet>
      <dgm:spPr/>
    </dgm:pt>
    <dgm:pt modelId="{7FD11ED3-1594-FD47-B07F-F92BA2A7A58B}" type="pres">
      <dgm:prSet presAssocID="{EFB5B369-25F5-594F-B0BF-E16D2DAAB1E9}" presName="sibTrans" presStyleLbl="node1" presStyleIdx="3" presStyleCnt="6"/>
      <dgm:spPr/>
    </dgm:pt>
    <dgm:pt modelId="{518DE9AC-8882-8C4D-8E20-40EA7C69A098}" type="pres">
      <dgm:prSet presAssocID="{29B3458D-9998-E24E-8547-651031F768EF}" presName="dummy" presStyleCnt="0"/>
      <dgm:spPr/>
    </dgm:pt>
    <dgm:pt modelId="{7A88331B-F34A-5343-93C6-C9E3F8A9C7DF}" type="pres">
      <dgm:prSet presAssocID="{29B3458D-9998-E24E-8547-651031F768EF}" presName="node" presStyleLbl="revTx" presStyleIdx="4" presStyleCnt="6" custScaleX="158500">
        <dgm:presLayoutVars>
          <dgm:bulletEnabled val="1"/>
        </dgm:presLayoutVars>
      </dgm:prSet>
      <dgm:spPr/>
    </dgm:pt>
    <dgm:pt modelId="{46DC9C27-03BC-6D46-BE45-B340DF4A7725}" type="pres">
      <dgm:prSet presAssocID="{2A41FC0B-3B4B-1742-A177-19982FC42DDE}" presName="sibTrans" presStyleLbl="node1" presStyleIdx="4" presStyleCnt="6"/>
      <dgm:spPr/>
    </dgm:pt>
    <dgm:pt modelId="{567B33A0-824E-9141-A95E-E6C11E1F153F}" type="pres">
      <dgm:prSet presAssocID="{AC9959D9-737E-1A45-8F01-49AE004AA7C4}" presName="dummy" presStyleCnt="0"/>
      <dgm:spPr/>
    </dgm:pt>
    <dgm:pt modelId="{1A6771E6-8B7B-5142-AB73-EB1C7F351C5D}" type="pres">
      <dgm:prSet presAssocID="{AC9959D9-737E-1A45-8F01-49AE004AA7C4}" presName="node" presStyleLbl="revTx" presStyleIdx="5" presStyleCnt="6" custScaleX="143684">
        <dgm:presLayoutVars>
          <dgm:bulletEnabled val="1"/>
        </dgm:presLayoutVars>
      </dgm:prSet>
      <dgm:spPr/>
    </dgm:pt>
    <dgm:pt modelId="{236E55CC-2C1C-D84C-8EF7-FE226D9CE70A}" type="pres">
      <dgm:prSet presAssocID="{039C0545-EB38-5247-9593-41ED6F4D6ECE}" presName="sibTrans" presStyleLbl="node1" presStyleIdx="5" presStyleCnt="6"/>
      <dgm:spPr/>
    </dgm:pt>
  </dgm:ptLst>
  <dgm:cxnLst>
    <dgm:cxn modelId="{AEAF4B0B-3B7C-6A42-BE6C-DBEB8F90F8EB}" srcId="{D2C072CB-6BD5-5544-8CC8-C124ACE68EC7}" destId="{7B62D815-8F67-1E45-B3AF-4DB4C0405009}" srcOrd="3" destOrd="0" parTransId="{E4C4D309-DD75-BC44-8F96-CCEA5124EDD1}" sibTransId="{EFB5B369-25F5-594F-B0BF-E16D2DAAB1E9}"/>
    <dgm:cxn modelId="{A292C40C-4DE2-7D4C-8913-3CF353C11C12}" type="presOf" srcId="{9D9C2DB0-BECA-F243-B445-93978C0E284F}" destId="{FD735D8A-8A59-1247-A8EB-2D56E3A804C3}" srcOrd="0" destOrd="0" presId="urn:microsoft.com/office/officeart/2005/8/layout/cycle1"/>
    <dgm:cxn modelId="{2A4E8619-7B78-8E4F-ACC4-8A35ECC9C415}" type="presOf" srcId="{29B3458D-9998-E24E-8547-651031F768EF}" destId="{7A88331B-F34A-5343-93C6-C9E3F8A9C7DF}" srcOrd="0" destOrd="0" presId="urn:microsoft.com/office/officeart/2005/8/layout/cycle1"/>
    <dgm:cxn modelId="{9CE3A421-CDC4-444D-83B1-79BCD16F6112}" type="presOf" srcId="{D2C072CB-6BD5-5544-8CC8-C124ACE68EC7}" destId="{C29F8CE1-3DC7-0E48-BE01-8B1343D62082}" srcOrd="0" destOrd="0" presId="urn:microsoft.com/office/officeart/2005/8/layout/cycle1"/>
    <dgm:cxn modelId="{1B215E23-1BFE-804C-8086-B539F051A156}" type="presOf" srcId="{E85B45B0-81A0-4A4E-9C77-5C0B17E3D81C}" destId="{8F40C9D8-0A56-D94A-8DD2-B68D365BE628}" srcOrd="0" destOrd="0" presId="urn:microsoft.com/office/officeart/2005/8/layout/cycle1"/>
    <dgm:cxn modelId="{36F26D31-7CA1-E54B-B5B2-68CC79FDEF9C}" srcId="{D2C072CB-6BD5-5544-8CC8-C124ACE68EC7}" destId="{919F2810-5AA6-394C-850D-B33AD85B1997}" srcOrd="2" destOrd="0" parTransId="{3FD3A535-E663-6A41-A47E-26CADD688FEC}" sibTransId="{9D9C2DB0-BECA-F243-B445-93978C0E284F}"/>
    <dgm:cxn modelId="{0ADDB542-C919-C34F-A62C-4A82CD82E68D}" type="presOf" srcId="{7B62D815-8F67-1E45-B3AF-4DB4C0405009}" destId="{9CF98593-4E32-BC4A-9E93-A23FC245BA8A}" srcOrd="0" destOrd="0" presId="urn:microsoft.com/office/officeart/2005/8/layout/cycle1"/>
    <dgm:cxn modelId="{9A2A6167-FFB8-504C-A67B-50F06CF62F5A}" type="presOf" srcId="{919F2810-5AA6-394C-850D-B33AD85B1997}" destId="{4CD55874-7FA3-7F48-B951-E54EA4377FFB}" srcOrd="0" destOrd="0" presId="urn:microsoft.com/office/officeart/2005/8/layout/cycle1"/>
    <dgm:cxn modelId="{05AF0F6A-D254-1C46-B219-92A272DCFDC9}" type="presOf" srcId="{026EB905-C5E9-8948-A2CC-CD01018B4E59}" destId="{C52AD6CB-FA9D-E649-8785-ED94FDC401F7}" srcOrd="0" destOrd="0" presId="urn:microsoft.com/office/officeart/2005/8/layout/cycle1"/>
    <dgm:cxn modelId="{7A625072-9E35-334A-A835-799BAA3F2522}" type="presOf" srcId="{D4884BFC-BE1B-774A-A1BD-5F5F5D9DFE1F}" destId="{2A7163AB-A830-774E-B68E-53552E682AEB}" srcOrd="0" destOrd="0" presId="urn:microsoft.com/office/officeart/2005/8/layout/cycle1"/>
    <dgm:cxn modelId="{FB889880-FCC8-EB41-88DF-BCD82FCF97B9}" type="presOf" srcId="{039C0545-EB38-5247-9593-41ED6F4D6ECE}" destId="{236E55CC-2C1C-D84C-8EF7-FE226D9CE70A}" srcOrd="0" destOrd="0" presId="urn:microsoft.com/office/officeart/2005/8/layout/cycle1"/>
    <dgm:cxn modelId="{E9290286-C49C-A64A-BAA6-C4C670B1CCCE}" type="presOf" srcId="{EFB5B369-25F5-594F-B0BF-E16D2DAAB1E9}" destId="{7FD11ED3-1594-FD47-B07F-F92BA2A7A58B}" srcOrd="0" destOrd="0" presId="urn:microsoft.com/office/officeart/2005/8/layout/cycle1"/>
    <dgm:cxn modelId="{F7C559A0-B522-DD4C-B876-C60AB2768572}" type="presOf" srcId="{DBC0DA0B-BCC2-EC48-AC55-4BC938114BB0}" destId="{1EC1EB97-2733-D540-B5E2-0E65D17A3B6D}" srcOrd="0" destOrd="0" presId="urn:microsoft.com/office/officeart/2005/8/layout/cycle1"/>
    <dgm:cxn modelId="{087F3AA4-AE90-4744-9DA3-49E549CD4FB3}" type="presOf" srcId="{AC9959D9-737E-1A45-8F01-49AE004AA7C4}" destId="{1A6771E6-8B7B-5142-AB73-EB1C7F351C5D}" srcOrd="0" destOrd="0" presId="urn:microsoft.com/office/officeart/2005/8/layout/cycle1"/>
    <dgm:cxn modelId="{95E470AB-95B8-A847-8BB6-82D7970C528A}" srcId="{D2C072CB-6BD5-5544-8CC8-C124ACE68EC7}" destId="{29B3458D-9998-E24E-8547-651031F768EF}" srcOrd="4" destOrd="0" parTransId="{593FC687-1171-614C-BE3C-8455BD379537}" sibTransId="{2A41FC0B-3B4B-1742-A177-19982FC42DDE}"/>
    <dgm:cxn modelId="{99DEA4D6-C5E1-CA42-A216-71739389FA7B}" srcId="{D2C072CB-6BD5-5544-8CC8-C124ACE68EC7}" destId="{AC9959D9-737E-1A45-8F01-49AE004AA7C4}" srcOrd="5" destOrd="0" parTransId="{8A28C5F3-90D4-734E-A866-B6979BA3F956}" sibTransId="{039C0545-EB38-5247-9593-41ED6F4D6ECE}"/>
    <dgm:cxn modelId="{FC2AEFDD-C313-B847-9781-17A167719A6C}" srcId="{D2C072CB-6BD5-5544-8CC8-C124ACE68EC7}" destId="{E85B45B0-81A0-4A4E-9C77-5C0B17E3D81C}" srcOrd="1" destOrd="0" parTransId="{84A7DD09-2EE3-6E4F-A5D5-748EEB8A5324}" sibTransId="{026EB905-C5E9-8948-A2CC-CD01018B4E59}"/>
    <dgm:cxn modelId="{F3AB9DDE-23E7-8A42-8E10-930C0F9BAAA0}" type="presOf" srcId="{2A41FC0B-3B4B-1742-A177-19982FC42DDE}" destId="{46DC9C27-03BC-6D46-BE45-B340DF4A7725}" srcOrd="0" destOrd="0" presId="urn:microsoft.com/office/officeart/2005/8/layout/cycle1"/>
    <dgm:cxn modelId="{C32857E1-8409-DA4F-9916-5216344506B7}" srcId="{D2C072CB-6BD5-5544-8CC8-C124ACE68EC7}" destId="{DBC0DA0B-BCC2-EC48-AC55-4BC938114BB0}" srcOrd="0" destOrd="0" parTransId="{9678A957-06A6-6F45-B78B-ACEB11E4DB35}" sibTransId="{D4884BFC-BE1B-774A-A1BD-5F5F5D9DFE1F}"/>
    <dgm:cxn modelId="{35EBAE89-801F-F94E-BC2C-108E48078CB9}" type="presParOf" srcId="{C29F8CE1-3DC7-0E48-BE01-8B1343D62082}" destId="{E39CD5C3-F025-534B-AAB6-3DBB1BDF06A2}" srcOrd="0" destOrd="0" presId="urn:microsoft.com/office/officeart/2005/8/layout/cycle1"/>
    <dgm:cxn modelId="{98B8D112-3F71-2C46-BF40-3340272EE113}" type="presParOf" srcId="{C29F8CE1-3DC7-0E48-BE01-8B1343D62082}" destId="{1EC1EB97-2733-D540-B5E2-0E65D17A3B6D}" srcOrd="1" destOrd="0" presId="urn:microsoft.com/office/officeart/2005/8/layout/cycle1"/>
    <dgm:cxn modelId="{3943E202-401E-DC41-8F09-46C957F5B6F7}" type="presParOf" srcId="{C29F8CE1-3DC7-0E48-BE01-8B1343D62082}" destId="{2A7163AB-A830-774E-B68E-53552E682AEB}" srcOrd="2" destOrd="0" presId="urn:microsoft.com/office/officeart/2005/8/layout/cycle1"/>
    <dgm:cxn modelId="{95C4C162-DF47-CC47-9F82-9692D48AE171}" type="presParOf" srcId="{C29F8CE1-3DC7-0E48-BE01-8B1343D62082}" destId="{82B29911-8EA2-2E4F-8ADA-77E205C6C906}" srcOrd="3" destOrd="0" presId="urn:microsoft.com/office/officeart/2005/8/layout/cycle1"/>
    <dgm:cxn modelId="{CAF08964-C84E-904E-9C40-49BC181E801D}" type="presParOf" srcId="{C29F8CE1-3DC7-0E48-BE01-8B1343D62082}" destId="{8F40C9D8-0A56-D94A-8DD2-B68D365BE628}" srcOrd="4" destOrd="0" presId="urn:microsoft.com/office/officeart/2005/8/layout/cycle1"/>
    <dgm:cxn modelId="{3449FD47-7686-AB41-A4D4-33A99C0F2B3E}" type="presParOf" srcId="{C29F8CE1-3DC7-0E48-BE01-8B1343D62082}" destId="{C52AD6CB-FA9D-E649-8785-ED94FDC401F7}" srcOrd="5" destOrd="0" presId="urn:microsoft.com/office/officeart/2005/8/layout/cycle1"/>
    <dgm:cxn modelId="{8441DF9E-D77A-1C46-89C9-06770CFFE509}" type="presParOf" srcId="{C29F8CE1-3DC7-0E48-BE01-8B1343D62082}" destId="{0CC8DB1A-E8BF-6140-95CF-69BA92201E13}" srcOrd="6" destOrd="0" presId="urn:microsoft.com/office/officeart/2005/8/layout/cycle1"/>
    <dgm:cxn modelId="{F9B71440-6DE6-024D-9490-CEA9D88CCA5B}" type="presParOf" srcId="{C29F8CE1-3DC7-0E48-BE01-8B1343D62082}" destId="{4CD55874-7FA3-7F48-B951-E54EA4377FFB}" srcOrd="7" destOrd="0" presId="urn:microsoft.com/office/officeart/2005/8/layout/cycle1"/>
    <dgm:cxn modelId="{D484C847-C365-034D-955C-7B23C698A5DA}" type="presParOf" srcId="{C29F8CE1-3DC7-0E48-BE01-8B1343D62082}" destId="{FD735D8A-8A59-1247-A8EB-2D56E3A804C3}" srcOrd="8" destOrd="0" presId="urn:microsoft.com/office/officeart/2005/8/layout/cycle1"/>
    <dgm:cxn modelId="{F54A5C6B-973B-A749-A716-86FD2A93930E}" type="presParOf" srcId="{C29F8CE1-3DC7-0E48-BE01-8B1343D62082}" destId="{5EDE8854-6B45-A042-894F-2B5F550BA3EE}" srcOrd="9" destOrd="0" presId="urn:microsoft.com/office/officeart/2005/8/layout/cycle1"/>
    <dgm:cxn modelId="{C5576E12-6A3B-684E-9B44-E0747C650232}" type="presParOf" srcId="{C29F8CE1-3DC7-0E48-BE01-8B1343D62082}" destId="{9CF98593-4E32-BC4A-9E93-A23FC245BA8A}" srcOrd="10" destOrd="0" presId="urn:microsoft.com/office/officeart/2005/8/layout/cycle1"/>
    <dgm:cxn modelId="{8487EA25-3BD1-5C4A-A6C3-8A3CADA70362}" type="presParOf" srcId="{C29F8CE1-3DC7-0E48-BE01-8B1343D62082}" destId="{7FD11ED3-1594-FD47-B07F-F92BA2A7A58B}" srcOrd="11" destOrd="0" presId="urn:microsoft.com/office/officeart/2005/8/layout/cycle1"/>
    <dgm:cxn modelId="{723F49F3-6088-574E-A74A-2F718E98B893}" type="presParOf" srcId="{C29F8CE1-3DC7-0E48-BE01-8B1343D62082}" destId="{518DE9AC-8882-8C4D-8E20-40EA7C69A098}" srcOrd="12" destOrd="0" presId="urn:microsoft.com/office/officeart/2005/8/layout/cycle1"/>
    <dgm:cxn modelId="{5A14282F-D679-7642-B8CC-C25C42F350FA}" type="presParOf" srcId="{C29F8CE1-3DC7-0E48-BE01-8B1343D62082}" destId="{7A88331B-F34A-5343-93C6-C9E3F8A9C7DF}" srcOrd="13" destOrd="0" presId="urn:microsoft.com/office/officeart/2005/8/layout/cycle1"/>
    <dgm:cxn modelId="{2CCDA8CB-B9C7-D545-9166-E14698A9BD97}" type="presParOf" srcId="{C29F8CE1-3DC7-0E48-BE01-8B1343D62082}" destId="{46DC9C27-03BC-6D46-BE45-B340DF4A7725}" srcOrd="14" destOrd="0" presId="urn:microsoft.com/office/officeart/2005/8/layout/cycle1"/>
    <dgm:cxn modelId="{927F3CE0-0F8F-424E-8579-A90F04BDD32E}" type="presParOf" srcId="{C29F8CE1-3DC7-0E48-BE01-8B1343D62082}" destId="{567B33A0-824E-9141-A95E-E6C11E1F153F}" srcOrd="15" destOrd="0" presId="urn:microsoft.com/office/officeart/2005/8/layout/cycle1"/>
    <dgm:cxn modelId="{F0821A1D-7CD3-E54F-AB96-E08E3F458DA6}" type="presParOf" srcId="{C29F8CE1-3DC7-0E48-BE01-8B1343D62082}" destId="{1A6771E6-8B7B-5142-AB73-EB1C7F351C5D}" srcOrd="16" destOrd="0" presId="urn:microsoft.com/office/officeart/2005/8/layout/cycle1"/>
    <dgm:cxn modelId="{480E5DC3-41FA-5B41-9F4A-771FF4A421C2}" type="presParOf" srcId="{C29F8CE1-3DC7-0E48-BE01-8B1343D62082}" destId="{236E55CC-2C1C-D84C-8EF7-FE226D9CE70A}" srcOrd="17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C1EB97-2733-D540-B5E2-0E65D17A3B6D}">
      <dsp:nvSpPr>
        <dsp:cNvPr id="0" name=""/>
        <dsp:cNvSpPr/>
      </dsp:nvSpPr>
      <dsp:spPr>
        <a:xfrm>
          <a:off x="3941539" y="882"/>
          <a:ext cx="707706" cy="707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A10309"/>
              </a:solidFill>
            </a:rPr>
            <a:t>Año</a:t>
          </a:r>
          <a:r>
            <a:rPr lang="en-US" sz="1400" b="1" kern="1200" dirty="0">
              <a:solidFill>
                <a:srgbClr val="A10309"/>
              </a:solidFill>
            </a:rPr>
            <a:t> 1</a:t>
          </a:r>
          <a:r>
            <a:rPr lang="en-US" sz="1400" b="1" kern="1200" dirty="0">
              <a:solidFill>
                <a:srgbClr val="C00000"/>
              </a:solidFill>
              <a:latin typeface="+mn-lt"/>
            </a:rPr>
            <a:t> Papa</a:t>
          </a:r>
        </a:p>
      </dsp:txBody>
      <dsp:txXfrm>
        <a:off x="3941539" y="882"/>
        <a:ext cx="707706" cy="707706"/>
      </dsp:txXfrm>
    </dsp:sp>
    <dsp:sp modelId="{2A7163AB-A830-774E-B68E-53552E682AEB}">
      <dsp:nvSpPr>
        <dsp:cNvPr id="0" name=""/>
        <dsp:cNvSpPr/>
      </dsp:nvSpPr>
      <dsp:spPr>
        <a:xfrm>
          <a:off x="1198925" y="72802"/>
          <a:ext cx="4690839" cy="4690839"/>
        </a:xfrm>
        <a:prstGeom prst="circularArrow">
          <a:avLst>
            <a:gd name="adj1" fmla="val 2942"/>
            <a:gd name="adj2" fmla="val 180059"/>
            <a:gd name="adj3" fmla="val 18936722"/>
            <a:gd name="adj4" fmla="val 18012564"/>
            <a:gd name="adj5" fmla="val 3432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F40C9D8-0A56-D94A-8DD2-B68D365BE628}">
      <dsp:nvSpPr>
        <dsp:cNvPr id="0" name=""/>
        <dsp:cNvSpPr/>
      </dsp:nvSpPr>
      <dsp:spPr>
        <a:xfrm>
          <a:off x="5092211" y="966410"/>
          <a:ext cx="707706" cy="707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A10309"/>
              </a:solidFill>
            </a:rPr>
            <a:t>Año</a:t>
          </a:r>
          <a:r>
            <a:rPr lang="en-US" sz="1400" b="1" kern="1200" dirty="0">
              <a:solidFill>
                <a:srgbClr val="A10309"/>
              </a:solidFill>
            </a:rPr>
            <a:t> 2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A10309"/>
              </a:solidFill>
              <a:latin typeface="+mn-lt"/>
            </a:rPr>
            <a:t> </a:t>
          </a:r>
          <a:r>
            <a:rPr lang="en-US" sz="1400" b="1" kern="1200" dirty="0" err="1">
              <a:solidFill>
                <a:srgbClr val="C00000"/>
              </a:solidFill>
              <a:latin typeface="+mn-lt"/>
            </a:rPr>
            <a:t>Maíz</a:t>
          </a:r>
          <a:endParaRPr lang="en-US" sz="1400" b="1" kern="1200" dirty="0">
            <a:solidFill>
              <a:srgbClr val="C00000"/>
            </a:solidFill>
            <a:latin typeface="+mn-lt"/>
          </a:endParaRPr>
        </a:p>
      </dsp:txBody>
      <dsp:txXfrm>
        <a:off x="5092211" y="966410"/>
        <a:ext cx="707706" cy="707706"/>
      </dsp:txXfrm>
    </dsp:sp>
    <dsp:sp modelId="{C52AD6CB-FA9D-E649-8785-ED94FDC401F7}">
      <dsp:nvSpPr>
        <dsp:cNvPr id="0" name=""/>
        <dsp:cNvSpPr/>
      </dsp:nvSpPr>
      <dsp:spPr>
        <a:xfrm>
          <a:off x="1198925" y="72802"/>
          <a:ext cx="4690839" cy="4690839"/>
        </a:xfrm>
        <a:prstGeom prst="circularArrow">
          <a:avLst>
            <a:gd name="adj1" fmla="val 2942"/>
            <a:gd name="adj2" fmla="val 180059"/>
            <a:gd name="adj3" fmla="val 21462937"/>
            <a:gd name="adj4" fmla="val 20411559"/>
            <a:gd name="adj5" fmla="val 3432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CD55874-7FA3-7F48-B951-E54EA4377FFB}">
      <dsp:nvSpPr>
        <dsp:cNvPr id="0" name=""/>
        <dsp:cNvSpPr/>
      </dsp:nvSpPr>
      <dsp:spPr>
        <a:xfrm>
          <a:off x="5095838" y="2445686"/>
          <a:ext cx="1222124" cy="707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A10309"/>
              </a:solidFill>
            </a:rPr>
            <a:t>Año</a:t>
          </a:r>
          <a:r>
            <a:rPr lang="en-US" sz="1400" b="1" kern="1200" dirty="0">
              <a:solidFill>
                <a:srgbClr val="C00000"/>
              </a:solidFill>
              <a:latin typeface="+mn-lt"/>
            </a:rPr>
            <a:t> 3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C00000"/>
              </a:solidFill>
              <a:latin typeface="+mn-lt"/>
            </a:rPr>
            <a:t>Cebada</a:t>
          </a:r>
          <a:r>
            <a:rPr lang="en-US" sz="1400" b="1" kern="1200" dirty="0">
              <a:solidFill>
                <a:srgbClr val="C00000"/>
              </a:solidFill>
              <a:latin typeface="+mn-lt"/>
            </a:rPr>
            <a:t>/</a:t>
          </a:r>
          <a:r>
            <a:rPr lang="en-US" sz="1400" b="1" kern="1200" dirty="0" err="1">
              <a:solidFill>
                <a:srgbClr val="C00000"/>
              </a:solidFill>
              <a:latin typeface="+mn-lt"/>
            </a:rPr>
            <a:t>oca</a:t>
          </a:r>
          <a:endParaRPr lang="en-US" sz="1400" b="1" kern="1200" dirty="0">
            <a:solidFill>
              <a:srgbClr val="C00000"/>
            </a:solidFill>
            <a:latin typeface="+mn-lt"/>
          </a:endParaRPr>
        </a:p>
      </dsp:txBody>
      <dsp:txXfrm>
        <a:off x="5095838" y="2445686"/>
        <a:ext cx="1222124" cy="707706"/>
      </dsp:txXfrm>
    </dsp:sp>
    <dsp:sp modelId="{FD735D8A-8A59-1247-A8EB-2D56E3A804C3}">
      <dsp:nvSpPr>
        <dsp:cNvPr id="0" name=""/>
        <dsp:cNvSpPr/>
      </dsp:nvSpPr>
      <dsp:spPr>
        <a:xfrm>
          <a:off x="1268560" y="42312"/>
          <a:ext cx="4460096" cy="4690839"/>
        </a:xfrm>
        <a:prstGeom prst="circularArrow">
          <a:avLst>
            <a:gd name="adj1" fmla="val 2942"/>
            <a:gd name="adj2" fmla="val 180059"/>
            <a:gd name="adj3" fmla="val 2053253"/>
            <a:gd name="adj4" fmla="val 1173585"/>
            <a:gd name="adj5" fmla="val 3432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A5CF523-BD71-5A48-AA6D-DCFABC91704D}">
      <dsp:nvSpPr>
        <dsp:cNvPr id="0" name=""/>
        <dsp:cNvSpPr/>
      </dsp:nvSpPr>
      <dsp:spPr>
        <a:xfrm>
          <a:off x="4601999" y="3746538"/>
          <a:ext cx="707706" cy="707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A10309"/>
              </a:solidFill>
            </a:rPr>
            <a:t>Año</a:t>
          </a:r>
          <a:r>
            <a:rPr lang="en-US" sz="1400" b="1" kern="1200" dirty="0">
              <a:solidFill>
                <a:srgbClr val="C00000"/>
              </a:solidFill>
              <a:latin typeface="+mn-lt"/>
            </a:rPr>
            <a:t> 4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C00000"/>
              </a:solidFill>
              <a:latin typeface="+mn-lt"/>
            </a:rPr>
            <a:t>Haba</a:t>
          </a:r>
          <a:endParaRPr lang="en-US" sz="1400" b="1" kern="1200" dirty="0">
            <a:solidFill>
              <a:srgbClr val="C00000"/>
            </a:solidFill>
            <a:latin typeface="+mn-lt"/>
          </a:endParaRPr>
        </a:p>
      </dsp:txBody>
      <dsp:txXfrm>
        <a:off x="4601999" y="3746538"/>
        <a:ext cx="707706" cy="707706"/>
      </dsp:txXfrm>
    </dsp:sp>
    <dsp:sp modelId="{E349DE8B-C6E2-E04F-A97C-475F068B08E4}">
      <dsp:nvSpPr>
        <dsp:cNvPr id="0" name=""/>
        <dsp:cNvSpPr/>
      </dsp:nvSpPr>
      <dsp:spPr>
        <a:xfrm>
          <a:off x="1198925" y="72802"/>
          <a:ext cx="4690839" cy="4690839"/>
        </a:xfrm>
        <a:prstGeom prst="circularArrow">
          <a:avLst>
            <a:gd name="adj1" fmla="val 2942"/>
            <a:gd name="adj2" fmla="val 180059"/>
            <a:gd name="adj3" fmla="val 4349300"/>
            <a:gd name="adj4" fmla="val 3672422"/>
            <a:gd name="adj5" fmla="val 3432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A88331B-F34A-5343-93C6-C9E3F8A9C7DF}">
      <dsp:nvSpPr>
        <dsp:cNvPr id="0" name=""/>
        <dsp:cNvSpPr/>
      </dsp:nvSpPr>
      <dsp:spPr>
        <a:xfrm>
          <a:off x="2994134" y="4260285"/>
          <a:ext cx="1100420" cy="707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chemeClr val="tx1"/>
              </a:solidFill>
            </a:rPr>
            <a:t>Año</a:t>
          </a:r>
          <a:r>
            <a:rPr lang="en-US" sz="1400" b="1" kern="1200" dirty="0">
              <a:solidFill>
                <a:schemeClr val="tx1"/>
              </a:solidFill>
            </a:rPr>
            <a:t> </a:t>
          </a:r>
          <a:r>
            <a:rPr lang="en-US" sz="1400" b="1" kern="1200" dirty="0">
              <a:solidFill>
                <a:schemeClr val="accent6">
                  <a:lumMod val="50000"/>
                </a:schemeClr>
              </a:solidFill>
              <a:latin typeface="+mn-lt"/>
            </a:rPr>
            <a:t>5 Descanso</a:t>
          </a:r>
        </a:p>
      </dsp:txBody>
      <dsp:txXfrm>
        <a:off x="2994134" y="4260285"/>
        <a:ext cx="1100420" cy="707706"/>
      </dsp:txXfrm>
    </dsp:sp>
    <dsp:sp modelId="{46DC9C27-03BC-6D46-BE45-B340DF4A7725}">
      <dsp:nvSpPr>
        <dsp:cNvPr id="0" name=""/>
        <dsp:cNvSpPr/>
      </dsp:nvSpPr>
      <dsp:spPr>
        <a:xfrm>
          <a:off x="1198925" y="72802"/>
          <a:ext cx="4690839" cy="4690839"/>
        </a:xfrm>
        <a:prstGeom prst="circularArrow">
          <a:avLst>
            <a:gd name="adj1" fmla="val 2942"/>
            <a:gd name="adj2" fmla="val 180059"/>
            <a:gd name="adj3" fmla="val 6584570"/>
            <a:gd name="adj4" fmla="val 6270641"/>
            <a:gd name="adj5" fmla="val 3432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6771E6-8B7B-5142-AB73-EB1C7F351C5D}">
      <dsp:nvSpPr>
        <dsp:cNvPr id="0" name=""/>
        <dsp:cNvSpPr/>
      </dsp:nvSpPr>
      <dsp:spPr>
        <a:xfrm>
          <a:off x="1570295" y="3746538"/>
          <a:ext cx="1125083" cy="707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chemeClr val="tx1"/>
              </a:solidFill>
            </a:rPr>
            <a:t>Año</a:t>
          </a:r>
          <a:r>
            <a:rPr lang="en-US" sz="1400" b="1" kern="1200" dirty="0">
              <a:solidFill>
                <a:schemeClr val="tx1"/>
              </a:solidFill>
            </a:rPr>
            <a:t> </a:t>
          </a:r>
          <a:r>
            <a:rPr lang="en-US" sz="1400" b="1" kern="1200" dirty="0">
              <a:solidFill>
                <a:schemeClr val="accent6">
                  <a:lumMod val="50000"/>
                </a:schemeClr>
              </a:solidFill>
              <a:latin typeface="+mn-lt"/>
            </a:rPr>
            <a:t>6 Descanso</a:t>
          </a:r>
        </a:p>
      </dsp:txBody>
      <dsp:txXfrm>
        <a:off x="1570295" y="3746538"/>
        <a:ext cx="1125083" cy="707706"/>
      </dsp:txXfrm>
    </dsp:sp>
    <dsp:sp modelId="{236E55CC-2C1C-D84C-8EF7-FE226D9CE70A}">
      <dsp:nvSpPr>
        <dsp:cNvPr id="0" name=""/>
        <dsp:cNvSpPr/>
      </dsp:nvSpPr>
      <dsp:spPr>
        <a:xfrm>
          <a:off x="1198925" y="72802"/>
          <a:ext cx="4690839" cy="4690839"/>
        </a:xfrm>
        <a:prstGeom prst="circularArrow">
          <a:avLst>
            <a:gd name="adj1" fmla="val 2942"/>
            <a:gd name="adj2" fmla="val 180059"/>
            <a:gd name="adj3" fmla="val 9446356"/>
            <a:gd name="adj4" fmla="val 8566688"/>
            <a:gd name="adj5" fmla="val 3432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3E38AA9-AD2A-BB42-B2A8-3DBD3B1D23AA}">
      <dsp:nvSpPr>
        <dsp:cNvPr id="0" name=""/>
        <dsp:cNvSpPr/>
      </dsp:nvSpPr>
      <dsp:spPr>
        <a:xfrm>
          <a:off x="821855" y="2445686"/>
          <a:ext cx="1119867" cy="707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chemeClr val="tx1"/>
              </a:solidFill>
            </a:rPr>
            <a:t>Año</a:t>
          </a:r>
          <a:r>
            <a:rPr lang="en-US" sz="1400" b="1" kern="1200" dirty="0">
              <a:solidFill>
                <a:schemeClr val="tx1"/>
              </a:solidFill>
            </a:rPr>
            <a:t> </a:t>
          </a:r>
          <a:r>
            <a:rPr lang="en-US" sz="1400" b="1" kern="1200" dirty="0">
              <a:solidFill>
                <a:schemeClr val="accent6">
                  <a:lumMod val="50000"/>
                </a:schemeClr>
              </a:solidFill>
              <a:latin typeface="+mn-lt"/>
            </a:rPr>
            <a:t>7 Descanso</a:t>
          </a:r>
        </a:p>
      </dsp:txBody>
      <dsp:txXfrm>
        <a:off x="821855" y="2445686"/>
        <a:ext cx="1119867" cy="707706"/>
      </dsp:txXfrm>
    </dsp:sp>
    <dsp:sp modelId="{6303545E-57BD-5A48-8888-3EF6B0CDB299}">
      <dsp:nvSpPr>
        <dsp:cNvPr id="0" name=""/>
        <dsp:cNvSpPr/>
      </dsp:nvSpPr>
      <dsp:spPr>
        <a:xfrm>
          <a:off x="1198925" y="72802"/>
          <a:ext cx="4690839" cy="4690839"/>
        </a:xfrm>
        <a:prstGeom prst="circularArrow">
          <a:avLst>
            <a:gd name="adj1" fmla="val 2942"/>
            <a:gd name="adj2" fmla="val 180059"/>
            <a:gd name="adj3" fmla="val 11808382"/>
            <a:gd name="adj4" fmla="val 10757004"/>
            <a:gd name="adj5" fmla="val 3432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7B33332-7A49-FA4B-A6B7-3C5713995E29}">
      <dsp:nvSpPr>
        <dsp:cNvPr id="0" name=""/>
        <dsp:cNvSpPr/>
      </dsp:nvSpPr>
      <dsp:spPr>
        <a:xfrm>
          <a:off x="1038335" y="966410"/>
          <a:ext cx="1208578" cy="707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chemeClr val="tx1"/>
              </a:solidFill>
            </a:rPr>
            <a:t>Año</a:t>
          </a:r>
          <a:r>
            <a:rPr lang="en-US" sz="1400" b="1" kern="1200" dirty="0">
              <a:solidFill>
                <a:schemeClr val="accent6">
                  <a:lumMod val="50000"/>
                </a:schemeClr>
              </a:solidFill>
              <a:latin typeface="+mn-lt"/>
            </a:rPr>
            <a:t> 8 Descanso</a:t>
          </a:r>
        </a:p>
      </dsp:txBody>
      <dsp:txXfrm>
        <a:off x="1038335" y="966410"/>
        <a:ext cx="1208578" cy="707706"/>
      </dsp:txXfrm>
    </dsp:sp>
    <dsp:sp modelId="{EB710D95-470B-7C4A-9686-3D93DE1333A9}">
      <dsp:nvSpPr>
        <dsp:cNvPr id="0" name=""/>
        <dsp:cNvSpPr/>
      </dsp:nvSpPr>
      <dsp:spPr>
        <a:xfrm>
          <a:off x="1198925" y="72802"/>
          <a:ext cx="4690839" cy="4690839"/>
        </a:xfrm>
        <a:prstGeom prst="circularArrow">
          <a:avLst>
            <a:gd name="adj1" fmla="val 2942"/>
            <a:gd name="adj2" fmla="val 180059"/>
            <a:gd name="adj3" fmla="val 13824379"/>
            <a:gd name="adj4" fmla="val 13283219"/>
            <a:gd name="adj5" fmla="val 3432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F3F5B94-6B72-5B4C-BBDE-DD9E1AC79C7E}">
      <dsp:nvSpPr>
        <dsp:cNvPr id="0" name=""/>
        <dsp:cNvSpPr/>
      </dsp:nvSpPr>
      <dsp:spPr>
        <a:xfrm>
          <a:off x="2235309" y="882"/>
          <a:ext cx="1115975" cy="707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chemeClr val="tx1"/>
              </a:solidFill>
            </a:rPr>
            <a:t>Año</a:t>
          </a:r>
          <a:r>
            <a:rPr lang="en-US" sz="1400" b="1" kern="1200" dirty="0">
              <a:solidFill>
                <a:schemeClr val="tx1"/>
              </a:solidFill>
            </a:rPr>
            <a:t> </a:t>
          </a:r>
          <a:r>
            <a:rPr lang="en-US" sz="1400" b="1" kern="1200" dirty="0">
              <a:solidFill>
                <a:schemeClr val="accent6">
                  <a:lumMod val="50000"/>
                </a:schemeClr>
              </a:solidFill>
              <a:latin typeface="+mn-lt"/>
            </a:rPr>
            <a:t>9 Descanso</a:t>
          </a:r>
        </a:p>
      </dsp:txBody>
      <dsp:txXfrm>
        <a:off x="2235309" y="882"/>
        <a:ext cx="1115975" cy="707706"/>
      </dsp:txXfrm>
    </dsp:sp>
    <dsp:sp modelId="{C58DAB7B-12C1-6946-9544-B917DAE825BE}">
      <dsp:nvSpPr>
        <dsp:cNvPr id="0" name=""/>
        <dsp:cNvSpPr/>
      </dsp:nvSpPr>
      <dsp:spPr>
        <a:xfrm>
          <a:off x="1198925" y="72802"/>
          <a:ext cx="4690839" cy="4690839"/>
        </a:xfrm>
        <a:prstGeom prst="circularArrow">
          <a:avLst>
            <a:gd name="adj1" fmla="val 2942"/>
            <a:gd name="adj2" fmla="val 180059"/>
            <a:gd name="adj3" fmla="val 16645198"/>
            <a:gd name="adj4" fmla="val 15897370"/>
            <a:gd name="adj5" fmla="val 3432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C1EB97-2733-D540-B5E2-0E65D17A3B6D}">
      <dsp:nvSpPr>
        <dsp:cNvPr id="0" name=""/>
        <dsp:cNvSpPr/>
      </dsp:nvSpPr>
      <dsp:spPr>
        <a:xfrm>
          <a:off x="3202011" y="8945"/>
          <a:ext cx="764584" cy="7645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A10309"/>
              </a:solidFill>
            </a:rPr>
            <a:t>Año</a:t>
          </a:r>
          <a:r>
            <a:rPr lang="en-US" sz="1400" b="1" kern="1200" dirty="0">
              <a:solidFill>
                <a:srgbClr val="A10309"/>
              </a:solidFill>
            </a:rPr>
            <a:t> 1 </a:t>
          </a:r>
        </a:p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A10309"/>
              </a:solidFill>
            </a:rPr>
            <a:t>Papa</a:t>
          </a:r>
        </a:p>
      </dsp:txBody>
      <dsp:txXfrm>
        <a:off x="3202011" y="8945"/>
        <a:ext cx="764584" cy="764584"/>
      </dsp:txXfrm>
    </dsp:sp>
    <dsp:sp modelId="{2A7163AB-A830-774E-B68E-53552E682AEB}">
      <dsp:nvSpPr>
        <dsp:cNvPr id="0" name=""/>
        <dsp:cNvSpPr/>
      </dsp:nvSpPr>
      <dsp:spPr>
        <a:xfrm>
          <a:off x="860862" y="896"/>
          <a:ext cx="3738934" cy="3738934"/>
        </a:xfrm>
        <a:prstGeom prst="circularArrow">
          <a:avLst>
            <a:gd name="adj1" fmla="val 3988"/>
            <a:gd name="adj2" fmla="val 250134"/>
            <a:gd name="adj3" fmla="val 20573816"/>
            <a:gd name="adj4" fmla="val 18982302"/>
            <a:gd name="adj5" fmla="val 4652"/>
          </a:avLst>
        </a:prstGeom>
        <a:solidFill>
          <a:srgbClr val="CC5D1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F40C9D8-0A56-D94A-8DD2-B68D365BE628}">
      <dsp:nvSpPr>
        <dsp:cNvPr id="0" name=""/>
        <dsp:cNvSpPr/>
      </dsp:nvSpPr>
      <dsp:spPr>
        <a:xfrm>
          <a:off x="4055985" y="1488071"/>
          <a:ext cx="764584" cy="7645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A10309"/>
              </a:solidFill>
            </a:rPr>
            <a:t>Año</a:t>
          </a:r>
          <a:r>
            <a:rPr lang="en-US" sz="1400" b="1" kern="1200" dirty="0">
              <a:solidFill>
                <a:srgbClr val="A10309"/>
              </a:solidFill>
            </a:rPr>
            <a:t> 2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A10309"/>
              </a:solidFill>
            </a:rPr>
            <a:t>Maíz</a:t>
          </a:r>
          <a:endParaRPr lang="en-US" sz="1400" b="1" kern="1200" dirty="0">
            <a:solidFill>
              <a:srgbClr val="A10309"/>
            </a:solidFill>
          </a:endParaRPr>
        </a:p>
      </dsp:txBody>
      <dsp:txXfrm>
        <a:off x="4055985" y="1488071"/>
        <a:ext cx="764584" cy="764584"/>
      </dsp:txXfrm>
    </dsp:sp>
    <dsp:sp modelId="{C52AD6CB-FA9D-E649-8785-ED94FDC401F7}">
      <dsp:nvSpPr>
        <dsp:cNvPr id="0" name=""/>
        <dsp:cNvSpPr/>
      </dsp:nvSpPr>
      <dsp:spPr>
        <a:xfrm>
          <a:off x="860862" y="896"/>
          <a:ext cx="3738934" cy="3738934"/>
        </a:xfrm>
        <a:prstGeom prst="circularArrow">
          <a:avLst>
            <a:gd name="adj1" fmla="val 3988"/>
            <a:gd name="adj2" fmla="val 250134"/>
            <a:gd name="adj3" fmla="val 2147204"/>
            <a:gd name="adj4" fmla="val 776049"/>
            <a:gd name="adj5" fmla="val 4652"/>
          </a:avLst>
        </a:prstGeom>
        <a:solidFill>
          <a:srgbClr val="CC5D1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CD55874-7FA3-7F48-B951-E54EA4377FFB}">
      <dsp:nvSpPr>
        <dsp:cNvPr id="0" name=""/>
        <dsp:cNvSpPr/>
      </dsp:nvSpPr>
      <dsp:spPr>
        <a:xfrm>
          <a:off x="3018186" y="2967198"/>
          <a:ext cx="1132234" cy="7645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A10309"/>
              </a:solidFill>
            </a:rPr>
            <a:t>Año</a:t>
          </a:r>
          <a:r>
            <a:rPr lang="en-US" sz="1400" b="1" kern="1200" dirty="0">
              <a:solidFill>
                <a:srgbClr val="880208"/>
              </a:solidFill>
            </a:rPr>
            <a:t> 3 </a:t>
          </a:r>
          <a:r>
            <a:rPr lang="en-US" sz="1400" b="1" kern="1200" dirty="0" err="1">
              <a:solidFill>
                <a:srgbClr val="880208"/>
              </a:solidFill>
            </a:rPr>
            <a:t>C</a:t>
          </a:r>
          <a:r>
            <a:rPr lang="en-US" sz="1400" b="1" kern="1200" dirty="0" err="1">
              <a:solidFill>
                <a:srgbClr val="A10309"/>
              </a:solidFill>
            </a:rPr>
            <a:t>ebada</a:t>
          </a:r>
          <a:r>
            <a:rPr lang="en-US" sz="1400" b="1" kern="1200" dirty="0">
              <a:solidFill>
                <a:srgbClr val="880208"/>
              </a:solidFill>
            </a:rPr>
            <a:t>/</a:t>
          </a:r>
          <a:r>
            <a:rPr lang="en-US" sz="1400" b="1" kern="1200" dirty="0" err="1">
              <a:solidFill>
                <a:srgbClr val="880208"/>
              </a:solidFill>
            </a:rPr>
            <a:t>oca</a:t>
          </a:r>
          <a:endParaRPr lang="en-US" sz="1400" b="1" kern="1200" dirty="0">
            <a:solidFill>
              <a:srgbClr val="880208"/>
            </a:solidFill>
          </a:endParaRPr>
        </a:p>
      </dsp:txBody>
      <dsp:txXfrm>
        <a:off x="3018186" y="2967198"/>
        <a:ext cx="1132234" cy="764584"/>
      </dsp:txXfrm>
    </dsp:sp>
    <dsp:sp modelId="{FD735D8A-8A59-1247-A8EB-2D56E3A804C3}">
      <dsp:nvSpPr>
        <dsp:cNvPr id="0" name=""/>
        <dsp:cNvSpPr/>
      </dsp:nvSpPr>
      <dsp:spPr>
        <a:xfrm>
          <a:off x="916366" y="-23406"/>
          <a:ext cx="3555015" cy="3738934"/>
        </a:xfrm>
        <a:prstGeom prst="circularArrow">
          <a:avLst>
            <a:gd name="adj1" fmla="val 3988"/>
            <a:gd name="adj2" fmla="val 250134"/>
            <a:gd name="adj3" fmla="val 6059080"/>
            <a:gd name="adj4" fmla="val 4817825"/>
            <a:gd name="adj5" fmla="val 4652"/>
          </a:avLst>
        </a:prstGeom>
        <a:solidFill>
          <a:srgbClr val="CC5D1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F98593-4E32-BC4A-9E93-A23FC245BA8A}">
      <dsp:nvSpPr>
        <dsp:cNvPr id="0" name=""/>
        <dsp:cNvSpPr/>
      </dsp:nvSpPr>
      <dsp:spPr>
        <a:xfrm>
          <a:off x="1468850" y="2967198"/>
          <a:ext cx="815008" cy="7645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A10309"/>
              </a:solidFill>
            </a:rPr>
            <a:t>Año</a:t>
          </a:r>
          <a:r>
            <a:rPr lang="en-US" sz="1400" b="1" kern="1200" dirty="0">
              <a:solidFill>
                <a:srgbClr val="A10309"/>
              </a:solidFill>
            </a:rPr>
            <a:t> 4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A10309"/>
              </a:solidFill>
            </a:rPr>
            <a:t>Haba</a:t>
          </a:r>
          <a:endParaRPr lang="en-US" sz="1400" b="1" kern="1200" dirty="0">
            <a:solidFill>
              <a:srgbClr val="A10309"/>
            </a:solidFill>
          </a:endParaRPr>
        </a:p>
      </dsp:txBody>
      <dsp:txXfrm>
        <a:off x="1468850" y="2967198"/>
        <a:ext cx="815008" cy="764584"/>
      </dsp:txXfrm>
    </dsp:sp>
    <dsp:sp modelId="{7FD11ED3-1594-FD47-B07F-F92BA2A7A58B}">
      <dsp:nvSpPr>
        <dsp:cNvPr id="0" name=""/>
        <dsp:cNvSpPr/>
      </dsp:nvSpPr>
      <dsp:spPr>
        <a:xfrm>
          <a:off x="860862" y="896"/>
          <a:ext cx="3738934" cy="3738934"/>
        </a:xfrm>
        <a:prstGeom prst="circularArrow">
          <a:avLst>
            <a:gd name="adj1" fmla="val 3988"/>
            <a:gd name="adj2" fmla="val 250134"/>
            <a:gd name="adj3" fmla="val 9773816"/>
            <a:gd name="adj4" fmla="val 8256701"/>
            <a:gd name="adj5" fmla="val 4652"/>
          </a:avLst>
        </a:prstGeom>
        <a:solidFill>
          <a:srgbClr val="CC5D1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A88331B-F34A-5343-93C6-C9E3F8A9C7DF}">
      <dsp:nvSpPr>
        <dsp:cNvPr id="0" name=""/>
        <dsp:cNvSpPr/>
      </dsp:nvSpPr>
      <dsp:spPr>
        <a:xfrm>
          <a:off x="416447" y="1488071"/>
          <a:ext cx="1211865" cy="7645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chemeClr val="tx1"/>
              </a:solidFill>
            </a:rPr>
            <a:t>Año</a:t>
          </a:r>
          <a:r>
            <a:rPr lang="en-US" sz="1400" b="1" kern="1200" dirty="0">
              <a:solidFill>
                <a:schemeClr val="accent6">
                  <a:lumMod val="50000"/>
                </a:schemeClr>
              </a:solidFill>
            </a:rPr>
            <a:t> 5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accent6">
                  <a:lumMod val="50000"/>
                </a:schemeClr>
              </a:solidFill>
            </a:rPr>
            <a:t>Descanso</a:t>
          </a:r>
        </a:p>
      </dsp:txBody>
      <dsp:txXfrm>
        <a:off x="416447" y="1488071"/>
        <a:ext cx="1211865" cy="764584"/>
      </dsp:txXfrm>
    </dsp:sp>
    <dsp:sp modelId="{46DC9C27-03BC-6D46-BE45-B340DF4A7725}">
      <dsp:nvSpPr>
        <dsp:cNvPr id="0" name=""/>
        <dsp:cNvSpPr/>
      </dsp:nvSpPr>
      <dsp:spPr>
        <a:xfrm>
          <a:off x="860862" y="896"/>
          <a:ext cx="3738934" cy="3738934"/>
        </a:xfrm>
        <a:prstGeom prst="circularArrow">
          <a:avLst>
            <a:gd name="adj1" fmla="val 3988"/>
            <a:gd name="adj2" fmla="val 250134"/>
            <a:gd name="adj3" fmla="val 12947204"/>
            <a:gd name="adj4" fmla="val 11576049"/>
            <a:gd name="adj5" fmla="val 4652"/>
          </a:avLst>
        </a:prstGeom>
        <a:solidFill>
          <a:srgbClr val="CC5D1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6771E6-8B7B-5142-AB73-EB1C7F351C5D}">
      <dsp:nvSpPr>
        <dsp:cNvPr id="0" name=""/>
        <dsp:cNvSpPr/>
      </dsp:nvSpPr>
      <dsp:spPr>
        <a:xfrm>
          <a:off x="1327062" y="8945"/>
          <a:ext cx="1098585" cy="7645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chemeClr val="tx1"/>
              </a:solidFill>
            </a:rPr>
            <a:t>Año</a:t>
          </a:r>
          <a:r>
            <a:rPr lang="en-US" sz="1400" b="1" kern="1200" dirty="0">
              <a:solidFill>
                <a:schemeClr val="accent6">
                  <a:lumMod val="50000"/>
                </a:schemeClr>
              </a:solidFill>
            </a:rPr>
            <a:t> 6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accent6">
                  <a:lumMod val="50000"/>
                </a:schemeClr>
              </a:solidFill>
            </a:rPr>
            <a:t>Descanso</a:t>
          </a:r>
        </a:p>
      </dsp:txBody>
      <dsp:txXfrm>
        <a:off x="1327062" y="8945"/>
        <a:ext cx="1098585" cy="764584"/>
      </dsp:txXfrm>
    </dsp:sp>
    <dsp:sp modelId="{236E55CC-2C1C-D84C-8EF7-FE226D9CE70A}">
      <dsp:nvSpPr>
        <dsp:cNvPr id="0" name=""/>
        <dsp:cNvSpPr/>
      </dsp:nvSpPr>
      <dsp:spPr>
        <a:xfrm>
          <a:off x="860862" y="896"/>
          <a:ext cx="3738934" cy="3738934"/>
        </a:xfrm>
        <a:prstGeom prst="circularArrow">
          <a:avLst>
            <a:gd name="adj1" fmla="val 3988"/>
            <a:gd name="adj2" fmla="val 250134"/>
            <a:gd name="adj3" fmla="val 16911767"/>
            <a:gd name="adj4" fmla="val 15583439"/>
            <a:gd name="adj5" fmla="val 4652"/>
          </a:avLst>
        </a:prstGeom>
        <a:solidFill>
          <a:srgbClr val="CC5D1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5T04:22:26.069"/>
    </inkml:context>
    <inkml:brush xml:id="br0">
      <inkml:brushProperty name="width" value="0.05" units="cm"/>
      <inkml:brushProperty name="height" value="0.05" units="cm"/>
      <inkml:brushProperty name="color" value="#BB5B18"/>
      <inkml:brushProperty name="ignorePressure" value="1"/>
      <inkml:brushProperty name="inkEffects" value="bronze"/>
      <inkml:brushProperty name="anchorX" value="-25398.33789"/>
      <inkml:brushProperty name="anchorY" value="-26057.47656"/>
      <inkml:brushProperty name="scaleFactor" value="0.5"/>
    </inkml:brush>
  </inkml:definitions>
  <inkml:trace contextRef="#ctx0" brushRef="#br0">0 0,'0'0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5T04:22:27.126"/>
    </inkml:context>
    <inkml:brush xml:id="br0">
      <inkml:brushProperty name="width" value="0.05" units="cm"/>
      <inkml:brushProperty name="height" value="0.05" units="cm"/>
      <inkml:brushProperty name="color" value="#BB5B18"/>
      <inkml:brushProperty name="ignorePressure" value="1"/>
      <inkml:brushProperty name="inkEffects" value="bronze"/>
      <inkml:brushProperty name="anchorX" value="-26668.33789"/>
      <inkml:brushProperty name="anchorY" value="-27327.47656"/>
      <inkml:brushProperty name="scaleFactor" value="0.5"/>
    </inkml:brush>
  </inkml:definitions>
  <inkml:trace contextRef="#ctx0" brushRef="#br0">0 0,'0'0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654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1318 1,'-4'0,"2"1,-2-1,1 1,-1 0,2 0,-1 1,0-1,0 0,0 0,1 1,-1 0,0 0,0 0,1 0,-4 4,-34 43,26-32,10-10,-2 0,0-1,1 1,-1-1,0 0,-2-1,2 1,-1-1,-1-1,1 1,-2-1,2 0,-1-1,-1 1,-11 2,7-3,0 2,0 1,0-1,1 1,0 1,-21 15,21-15,1 1,-1-1,0 0,-1-1,0 0,-26 7,-78 5,-9 1,101-15,1 0,-46-1,47-2,0 0,0 1,-36 8,29 0,1 1,-46 23,56-24,1-2,-1 1,0-2,0 1,-1-3,0 0,0-1,-34 4,34-8,1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655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188 1,'-1'13,"-1"1,1-1,-2 1,-1-1,0 0,0 0,-8 15,-9 25,-22 105,38-125,1 1,2 52,3-51,-2 0,-8 48,-2 3,10-68,0 0,-2-1,1 1,-2-2,-1 2,0-2,-14 28,8-26,0-1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656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26 0,'0'503,"1"-492,1 1,1-1,-1 0,1 0,1 0,0 0,1-1,1 0,-1 0,2 0,11 15,-8-13,-1 1,-1 0,-1 0,0 1,10 28,-13-28,1-2,0 0,0 0,2 0,0-1,0 0,1 1,11 11,1 1,-19-23,0 0,0 1,0-1,-1 1,1-1,0 0,0 1,-1-2,1 2,-1 0,1-1,-1 1,1-1,-1 1,0 0,0-1,0 0,0 1,0-1,0 1,-1-1,0 3,1-3,-1 0,0 1,0-2,0 1,1 0,-2 0,1 0,0 0,-1 0,1 0,0 0,-1 0,1 0,-1-1,2 1,-2-1,0 1,-2 0,0 0,1-1,-1 1,0-1,1 0,-1 0,0 0,0 0,0 0,0-1,0 0,1 0,0 0,-1 0,0-1,1 1,0-1,-1 0,-4-2,1-6,-1 2,2-1,-1-1,1 0,0 0,1-1,1 1,0 0,0-1,-3-21,5 21,-1 0,1-1,-2 2,0-1,0 1,-2-1,0 1,1 1,-2-1,1 1,-10-10,5 10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657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19 1,'0'0,"-1"1,0-1,-1 1,1 0,0-1,0 1,0 0,0 0,0 0,0-1,1 1,-1 0,0 0,1 0,0 0,-1 0,1 0,-1 0,1 0,-1 0,1 1,0-1,0 0,-1-1,1 1,0 1,0 1,-2 33,2-31,1 1,0-1,0 1,0 0,0-1,0 0,1 0,1 1,-1-1,1-1,0 2,0-1,0-1,1 0,-1 1,1-2,1 2,5 4,-4-5,1 0,-1 0,1-1,0 0,0 1,0-2,1 1,-1-2,0 1,1 0,-1-1,1 0,13-1,290-3,-285 2,44-8,11 0,-73 9,1 0,0-1,0 0,-1 0,1-1,0 0,-1-1,0 1,1-1,9-6,-9 3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658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1 35,'32'0,"5"-1,-1 2,0 0,38 9,-32-5,-1-1,1-1,68-6,-22 1,-49 3,-27 1,0-2,-1 1,1-1,0-1,0-1,-1 1,23-7,-31 7,0-1,-1 0,1 1,-1-1,0 0,0 0,1 0,-1 0,-1-1,0 1,1-1,0 2,1-6,4-6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659"/>
    </inkml:context>
    <inkml:brush xml:id="br0">
      <inkml:brushProperty name="width" value="0.05" units="cm"/>
      <inkml:brushProperty name="height" value="0.05" units="cm"/>
      <inkml:brushProperty name="color" value="#BB5B18"/>
      <inkml:brushProperty name="ignorePressure" value="1"/>
      <inkml:brushProperty name="inkEffects" value="bronze"/>
      <inkml:brushProperty name="anchorX" value="-1499.43372"/>
      <inkml:brushProperty name="anchorY" value="-1750.98572"/>
      <inkml:brushProperty name="scaleFactor" value="0.5"/>
    </inkml:brush>
  </inkml:definitions>
  <inkml:trace contextRef="#ctx0" brushRef="#br0">0 0,'0'0,"0"4,0 4,0 3,0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668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0 1,'1'0,"0"1,0-1,0 1,0 0,0 0,-1-1,1 1,-1 0,1 0,0-1,0 1,-1-1,1 1,-1 0,1 0,-1 0,1 0,-1 0,0 1,1-1,-1 0,0 0,0 0,0 0,5 32,-5-30,0 8,2 17,1-1,2 1,11 39,-13-59,0 0,1 0,-1 0,2 0,0-1,-1 1,2-2,-1 1,2 0,-2-1,2 0,0 0,0-1,0 1,15 6,19 11,58 21,-83-39,2 0,-1-1,-1 0,2-1,-1-1,35 1,-29-3,-2 1,-1-1,2-1,-2-1,1 0,0-2,-1 0,1-1,32-13,-32 9,-4 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669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267 109,'-4'0,"-7"-2,-9-6,-6-4,-1-3,1 1,0 2,3 4,0 0,1 1,1-1,1 0,3 2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670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274 14,'0'0,"0"-1,-1 0,1 1,0-1,0 0,0 1,-1-1,1 0,0 1,-1 0,1 0,0-1,-1 1,1-1,-1 1,1-1,-1 1,1-1,-1 1,1-1,-1 1,0 0,1-1,-1 1,1 0,-1 0,0-1,1 1,-1 0,1 0,-1 0,1 0,-1 0,0 0,1 0,-1 0,0 0,0 0,1 0,-1 0,0 0,1 1,-1-1,0 0,1 0,-1 1,0-1,0 1,-29 14,14-1,1 0,-24 32,-17 18,20-26,27-27,0 0,-1-1,-17 13,110-44,-41 11,-34 9,0 0,-1-1,1 0,-1 0,1-1,-2 0,1 1,0-2,-1 0,2 0,-3 0,2 0,-2-1,1 0,9-9,33-38,-37 38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671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0 20,'0'-3,"4"-6,0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672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51 294,'-1'-1,"1"0,-1 0,0 0,0 0,0 0,0 1,1 0,-1-1,0 0,0 1,-1-1,1 1,0-1,0 1,-1-1,1 1,0 0,1-1,-2 1,1 0,0 0,-1 0,1 0,0 0,-1 0,1 1,0-1,0 0,0 1,0-1,0 0,-1 1,1-1,0 1,0 0,0-1,0 1,0-1,0 1,-1 1,2-1,-1 1,0-1,0 1,1-1,-1 1,1 0,-1-2,1 2,0-1,0 1,0 0,0-1,0 1,0 0,0-1,0 0,1 0,-1 1,1 0,-1-1,1 1,0-1,0 1,0-1,-1 0,1 1,0-2,0 1,0 1,0-1,3 1,2 5,2-3,-1 2,1-1,0-1,0 1,1-1,-1-1,1 0,0 1,0-2,0 1,0-3,1 2,-1-1,0 0,0-1,17-1,-5-2,-1 0,0-1,0-1,-1 0,1-2,-2 0,20-11,127-45,-54 20,-57 24,19-1,-55 17,1-1,19-8,-25 8,-1 0,1 1,0 2,0-1,20 0,-22 1,1 1,0-2,0 1,-1-2,1 0,-1 1,18-9,22-13,-18 10,-2-2,0-1,33-24,-48 29,-1 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673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0 0,'4'0,"0"4,4-1,4 2,0 2,1-1,2 4,1 1,0 4,-5 1,0-1,-1 0,0-2,3-5,2-2,-1-3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674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18 0,'-2'3,"-1"0,1 0,0 0,1 1,-1-1,1 0,0 0,0 1,0 0,0-1,1 1,-1-1,1 1,0-1,0 1,1 5,1 3,0 0,0-1,8 21,-8-28,-1 1,2 0,-1-1,1 0,0 1,-1-1,2-1,0 2,-1-1,1-1,0 0,0 1,0-1,0 0,1-1,-1 1,1-1,0 0,0 0,0 0,6 0,9 3,1-2,-1 0,1-2,27-1,-29 0,1 0,0 1,36 7,-35-1,-2-1,1 2,20 11,-29-11,2-2,-1 0,1-2,0 2,1-2,-1-1,0 0,1 0,18 1,-24-4,1 0,-1 0,0-1,0 0,0-1,0 0,0 0,0 0,0-1,-1 0,0-1,1 0,8-5,-12 5,1 2,-1-2,-1 0,1 0,-1 0,0 0,0 0,0 0,0-1,-1 0,0 1,0-1,-1 0,1 1,-1-1,1-1,-2 2,1-2,-1 1,0 1,0-8,0 10,-1 0,1 0,-1 0,1 0,-1 0,1 1,-1-1,0 1,0-1,0 0,0 0,-1 0,2 1,-1-1,-1 2,1-2,-1 1,0 0,1-1,-1 1,1 0,-1 0,0 0,0 0,0 0,0 0,0 1,1-1,-1 1,-4 0,-10-2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660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252 0,'-1'6,"-1"0,1 0,0-2,-1 2,-1 0,1-1,-4 6,-7 17,-3 22,3 0,-11 82,20-109,-12 40,11-44,-1-1,3 1,-4 32,9 89,-4 68,1-195,-1-1,-1-1,1 1,-2 0,-4 12,6-20,0 1,-1 0,1-2,0 1,-1 1,0-2,-1 1,1 0,0 0,-1-2,0 2,1-1,-2 0,1 0,-8 2,11-4,0 0,0-1,0 1,0-1,0 0,0 1,-1-1,1 0,0 0,-1 0,1 0,0 0,1 0,-2 0,1 0,0 0,-1-1,1 1,0 0,0-1,0 1,-1-1,1 0,0 0,-1-1,0 1,1 0,0-1,-1 0,1 0,0 0,0 0,0 0,1 1,-1-1,1 0,-2-4,1-6,-1-1,2 0,1-20,-1 24,1-14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661"/>
    </inkml:context>
    <inkml:brush xml:id="br0">
      <inkml:brushProperty name="width" value="0.05" units="cm"/>
      <inkml:brushProperty name="height" value="0.05" units="cm"/>
      <inkml:brushProperty name="color" value="#BB5B18"/>
      <inkml:brushProperty name="ignorePressure" value="1"/>
      <inkml:brushProperty name="inkEffects" value="bronze"/>
      <inkml:brushProperty name="anchorX" value="0"/>
      <inkml:brushProperty name="anchorY" value="0"/>
      <inkml:brushProperty name="scaleFactor" value="0.5"/>
    </inkml:brush>
  </inkml:definitions>
  <inkml:trace contextRef="#ctx0" brushRef="#br0">251 99,'0'0,"-4"0,-4 0,-5 0,-3 0,-2 0,2 4,-1-1,4 6,3 2,5 3,1 2,2 3,2-1,0 2,1 0,0 0,4-4,3 0,0 0,4-4,-1 1,2-3,0-2,4-4,1 3,1-2,2-1,-1 3,1-2,1 0,-2-1,1-1,0-3,0-2,-5-6,-3-4,-6-3,-2-3,-2-1,-3-1,0 0,-1 0,0-1,0 2,0-1,1 1,-5-1,-3-2,-9-2,-3 5,-2 4,-3 5,2 5,0 2,1 2,1 1,-1 1,1 0,1 0,3 4,5 3,3 4,5 3,2 3,2 0,0 2,1 0,0 0,3 0,2-1,2-3,1 0,1-5,4-2,2 0,2-2,2-3,0 0,0-2,2-1,-1-1,-4-4,-1-4,-4-4,-2-3,-5-3,-2-2,-1 1,-2-2,-5 2,0-1,-4 4,1 0,-8 0,-1 4,-4-1,0 3,-1 3,-1 3,2 1,0 1,-1 2,1 0,1 5,3 3,5 4,4 4,4 5,2 6,1 1,6 2,4 0,0-2,3-6,0-4,-4 0,2-1,2-4,3-4,2-6,1-7,3-7,-5-3,1-3,-5-3,-3-1,-2 1,-4-1,-3-3,1 0,-2 0,1 1,0 2,-5 4,-8 1,-8 0,-8 4,-2 3,-3 3,5 7,7 5,7 6,6 3,4 3,4 6,1 4,6 0,-1 0,5-3,-2-1,3-6,3-1,3-1,0-4,3-4,0-2,10-3,-5-5,1-2,-7-5,-1 2,-5-4,-4-2,-3-2,-3-3,-3-1,0 1,0-2,-1 1,0-1,-4 0,-3 4,-5 4,-3 5,-3-2,-1 4,-1 5,3 4,5 7,5 3,2 4,4 0,5-6,2-7,0-8,0 0,-2 4,0 5,1 4,2-3,-3-6,1-6,-2-5,0-5,-2-2,-4 1,-4 0,-4 3,-5 4,-1 2,-3 4,0 2,0 1,-1 0,1 1,0-1,-1 0,2 5,3 4,5 2,4 5,3 0,3 3,1 1,6-3,1-2,3-2,3-1,4-2,2-4,2-1,0-3,1-1,1 0,-1-2,-1-3,-2-4,-6-4,-4-4,-3-2,-3-1,-2-4,0-1,-5 0,-4 1,-5 4,-3 3,-1 3,-6 0,-2 4,1 3,0 1,1 3,1 5,6 4,4 5,4 4,5 2,2 5,6 5,1 4,5 0,2-7,0-2,2-2,1-6,3-5,0-3,-2-8,-4-6,-4-5,-3 4,-3 5,-1 8,-1 4,-1 5,4 4,5-3,4-2,4-5,2-2,2-7,-3-6,-3-5,-6-3,-2-4,-8-4,-6 3,-5 4,-3 4,-4 4,3 8,4 6,4 6,4 4,1 5,8 0,0-1,5-4,4-5,2-3,4-4,-3-5,0-3,-3-5,0-3,-2 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662"/>
    </inkml:context>
    <inkml:brush xml:id="br0">
      <inkml:brushProperty name="width" value="0.05" units="cm"/>
      <inkml:brushProperty name="height" value="0.05" units="cm"/>
      <inkml:brushProperty name="color" value="#BB5B18"/>
      <inkml:brushProperty name="ignorePressure" value="1"/>
      <inkml:brushProperty name="inkEffects" value="bronze"/>
      <inkml:brushProperty name="anchorX" value="-1325.92688"/>
      <inkml:brushProperty name="anchorY" value="-1515.81274"/>
      <inkml:brushProperty name="scaleFactor" value="0.5"/>
    </inkml:brush>
  </inkml:definitions>
  <inkml:trace contextRef="#ctx0" brushRef="#br0">146 59,'0'0,"-4"4,-5 0,-4 0,-2 3,-5 0,5 2,2 3,4 2,7 0,4 0,6-3,4-3,3-2,4-3,0-2,3-1,-1 0,1 0,0-1,-1 1,-1-4,2-5,-7-2,-2-5,-5 0,-4-4,-2 0,-1 1,-5 2,-6 5,-3 4,-3 0,-4 1,0 4,-2-1,1 3,0 0,0 1,-1 0,1 1,0-1,5 4,-1 0,5 8,-1-1,4 3,1 2,4 1,1 2,7-4,3-4,6-2,4-5,6-2,2-1,5-1,-2-1,1 0,-2-3,-7-5,-6-3,-4-3,-10-3,-6 3,-6 4,-6 3,-1 2,-2 4,-1 1,0 1,0 4,4 5,5 4,5 1,8 4,5-2,4 0,3-4,4-3,1-3,3-2,-5-7,2-4,1-2,-5-3,-3-2,-7-2,-7 2,-11 3,-5 3,-7 0,-2 1,0 3,2 0,6 7,5 3,11 2,9-1,6 0,5-3,1-5,-7 2,-4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663"/>
    </inkml:context>
    <inkml:brush xml:id="br0">
      <inkml:brushProperty name="width" value="0.05" units="cm"/>
      <inkml:brushProperty name="height" value="0.05" units="cm"/>
      <inkml:brushProperty name="color" value="#BB5B18"/>
      <inkml:brushProperty name="ignorePressure" value="1"/>
      <inkml:brushProperty name="inkEffects" value="bronze"/>
      <inkml:brushProperty name="anchorX" value="12.9288"/>
      <inkml:brushProperty name="anchorY" value="-267.29877"/>
      <inkml:brushProperty name="scaleFactor" value="0.5"/>
    </inkml:brush>
  </inkml:definitions>
  <inkml:trace contextRef="#ctx0" brushRef="#br0">190 78,'0'0,"-4"0,-5-3,-3-5,-5 0,-1 0,-3 3,1 1,-2 2,0 4,6 5,3 6,4 2,4 3,3 5,9 1,3 0,4 3,6-4,2-2,2-1,5-5,3 0,3 0,-1-4,-2-3,-4-2,2-2,2-4,-2-2,-1-3,-7-3,-2 0,-7-3,1-6,0 2,-3-5,-2-2,-4 0,-1-1,-2-2,-6 5,-5-5,-4 6,-8 0,-6 1,-2 5,-4 3,-4 3,-4 0,1 1,3 3,4 0,6 1,2 1,6 5,2 0,5 4,-4-1,3 4,2 2,4 2,1 1,5 3,0 0,1 0,0 1,1 1,3-6,5-3,4-5,3-2,7-3,1-1,6-2,-1-4,0-3,-7-5,-6-6,-6-3,-5-1,-2 0,-3 0,-4 5,-6 5,-4 5,-7 4,-2 1,-2 3,0 1,1 0,5 4,5 3,5 5,4 2,3 3,2 1,4 0,2 2,3-1,4-5,3-2,1-6,3-2,5-3,0-1,5-2,-1-4,-6-3,0-1,-8-2,-4-3,-5-2,-2-2,-3 0,-1-2,-1 0,0 1,-5 4,-2 3,-5 4,-4 4,-1 2,-3 1,0 5,0 1,4 4,4 3,0 5,4 5,2 4,4 0,0 8,3 2,4-4,5-8,4-7,3-8,-1-7,-3-8,-3-6,-4-4,-2-3,-2-2,-1 1,0-2,-1 2,-4 0,1 0,-5 4,-3 5,-3 3,-3 4,-1 2,2 5,4 6,5 3,2 4,4 6,1 5,1 5,5 0,4-2,4-7,4-7,2-5,2-5,0-4,0-2,1-1,-1 0,-4-5,-4-2,-5-4,-3-4,-4-2,0-1,-2 0,0-2,1 2,-1-1,-4-1,-3 2,-5 4,-3 3,-3 4,-1 4,-1 3,4 3,4 11,4 3,4 4,2 5,3 1,0 11,5-1,4 2,4-6,4-4,2-8,2-7,4-6,0-11,1-8,-1-3,-6-9,-4-1,-7 0,-2 0,-4 1,-2 3,-5 11,0 10,0 8,0 6,3 12,-1 2,6 1,5-1,0-2,4-6,3-6,6-6,2-7,1-3,-4-6,-5-4,-5-3,-3-3,-5-1,-1-5,-2-4,1-4,-5 5,-4 2,-5 5,-2 8,-3 4,-2 4,1 2,2 7,5 3,5-2,2-6,4-6,-2 0,-5-1,2 5,0 5,2 7,1 4,2 2,1 3,5-3,5-4,3-3,4-8,4-6,-5-6,-2-3,-3-5,-6-1,-1-4,-6 3,-5 5,-1 8,0 8,3 9,1 4,2 4,2 3,0 1,5-4,5-4,4-8,-1-8,-1-6,-4-5,-2-5,-6-4,-6 2,-5 5,-4 3,-3 10,3 6,2 7,4 5,5 3,2 2,2 0,1 1,1 0,4-5,4-4,0-8,7-7,-1-7,-2-4,-4-7,-6-4,-4 1,-2 0,-4 1,-4 5,-4 5,-3 4,-1 6,-2 1,0 1,3 5,5 6,5 2,2 4,5 2,0 1,5-3,6-3,3-9,0-7,-2-6,-3-5,-2-4,-4-5,-9-3,-5 6,-9 4,-4 5,-5 4,0 4,-3 2,2 1,5 5,12 0,11 0,9-1,3-1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664"/>
    </inkml:context>
    <inkml:brush xml:id="br0">
      <inkml:brushProperty name="width" value="0.05" units="cm"/>
      <inkml:brushProperty name="height" value="0.05" units="cm"/>
      <inkml:brushProperty name="color" value="#BB5B18"/>
      <inkml:brushProperty name="ignorePressure" value="1"/>
      <inkml:brushProperty name="inkEffects" value="bronze"/>
      <inkml:brushProperty name="anchorX" value="1318.84875"/>
      <inkml:brushProperty name="anchorY" value="1030.10425"/>
      <inkml:brushProperty name="scaleFactor" value="0.5"/>
    </inkml:brush>
  </inkml:definitions>
  <inkml:trace contextRef="#ctx0" brushRef="#br0">123 1,'0'0,"-3"0,-7 0,-2 0,-3 4,-4 3,2 5,5 3,-1 3,3 1,3 4,3 1,5 1,11-2,5-2,3-3,3-2,4-4,0-3,0-5,-1-1,-2-2,-2-1,4-1,-1-3,0-5,-5-3,-6-3,-4-3,-5-1,-7-1,-10 0,-5 4,-5 3,-1 6,0 2,0 2,0 3,1 0,0 1,1 0,0 0,1-1,3 5,5 3,5 4,2 3,3 2,6 2,8-3,7-4,1-4,3-2,0-4,1-1,-2-1,-4-5,-5-3,-5-5,-4-2,-5-7,-7 3,-6-1,-2 4,-8 1,-2 4,-3 2,4 9,4 4,8 7,4 8,9 4,7 0,6-4,3-4,8-4,6-5,4-3,0-2,-2-2,-2 0,-9-4,-5-3,-6-9,-5-2,-12-3,-6 3,-4 5,-5 5,0 3,-5 3,0 2,1 2,5 2,2 3,5 2,0 4,4 3,2 1,4 3,5-4,7-3,0-7,1-8,-3-7,-1-4,-3-4,0-2,-5 4,-6 3,-4 4,1 12,2 6,6 10,7-1,6 2,11-3,2-4,2-4,1-5,-4-6,-6-5,-5-5,-5 4,3 2,-4 6,0 5,2 3,0-1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665"/>
    </inkml:context>
    <inkml:brush xml:id="br0">
      <inkml:brushProperty name="width" value="0.05" units="cm"/>
      <inkml:brushProperty name="height" value="0.05" units="cm"/>
      <inkml:brushProperty name="color" value="#BB5B18"/>
      <inkml:brushProperty name="ignorePressure" value="1"/>
      <inkml:brushProperty name="inkEffects" value="bronze"/>
      <inkml:brushProperty name="anchorX" value="-106.29035"/>
      <inkml:brushProperty name="anchorY" value="-464.26834"/>
      <inkml:brushProperty name="scaleFactor" value="0.5"/>
    </inkml:brush>
  </inkml:definitions>
  <inkml:trace contextRef="#ctx0" brushRef="#br0">66 120,'0'0,"0"2,0 7,-4 3,-1 3,2 3,-1 0,6-2,4-4,6-3,4-5,2-1,2-2,2-1,0-1,3 0,1 0,0 1,-6-4,-1-4,-5-4,-4-3,-5-3,-1 0,-3-2,-1-4,-6-1,2 2,-6 4,-3 5,-1 0,-5 5,0 3,-2 2,0 2,0 2,-1 4,-3 0,0 5,0 2,1 4,5 2,5 1,5 2,4 0,3-1,6 1,1 0,8-5,4-3,12-4,0-3,3-4,-3-1,2 0,-6-4,-6-5,-6-4,-6-2,-3-6,-3-2,-6 3,-5 0,-3 5,-5 5,-1 0,-2 2,0 3,-1 2,4 5,5 5,5 5,3 3,2 3,7 2,5-4,4-4,5-4,2-2,0-8,-2-5,-6-5,-7 0,-8 2,-7 2,-5 6,0 7,3 5,2 5,4 3,3 2,5-4,6-3,5-5,8-3,-1-6,0-2,-3-5,-5-4,-4-3,-3-2,-3-2,-1-4,-6 3,-4 0,-5 4,-3 4,-1 6,-3 6,0 10,3 6,5 4,4 1,8-3,8-4,9-5,4-6,-1-9,-7 0,-8-2,-5 6,-6 1,-2 2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666"/>
    </inkml:context>
    <inkml:brush xml:id="br0">
      <inkml:brushProperty name="width" value="0.05" units="cm"/>
      <inkml:brushProperty name="height" value="0.05" units="cm"/>
      <inkml:brushProperty name="color" value="#BB5B18"/>
      <inkml:brushProperty name="ignorePressure" value="1"/>
      <inkml:brushProperty name="inkEffects" value="bronze"/>
      <inkml:brushProperty name="anchorX" value="-2769.43384"/>
      <inkml:brushProperty name="anchorY" value="-3064.19458"/>
      <inkml:brushProperty name="scaleFactor" value="0.5"/>
    </inkml:brush>
  </inkml:definitions>
  <inkml:trace contextRef="#ctx0" brushRef="#br0">170 43,'0'0,"-4"0,-5 4,0 3,2 5,0 7,-1-1,2 0,0 2,2 2,5-2,7 0,7-3,6-2,2-4,1-4,0-3,-1-2,0-2,-6-5,-4-3,-4-5,-5-2,-2-3,-1-2,-2 1,-4 3,-4 4,-5 3,-2 5,-3 1,-1 3,-2 0,5 4,4 5,4 4,5 2,5-1,7-3,5-3,4-3,2-2,1-2,2-1,-4-4,-5-4,-3-4,-6-8,-1-2,-7-5,-9 0,-4 0,-5 7,0 4,-1 6,0 9,0 6,5 6,5 5,5 3,3 1,3 1,1 3,6-3,0-2,5-3,2-4,4-6,2-2,2-3,0 0,-2-6,-5-4,-5-3,-7-4,-11-2,-6 3,-5 3,-2 3,0 4,-1 3,5 5,6 4,3 6,6 6,6 0,10-3,9-5,4-4,6-2,1-7,-2-2,-3-4,-5-4,-7-3,-6-2,-4-2,-3 0,-6-1,-1 0,-9 0,-3 4,-3 4,-2 4,0 4,-1 2,-3 1,5 6,0-1,0 5,6 3,3 3,5 2,2 1,4 5,5 1,4-4,6-5,3-4,3-6,4-2,-2-6,-1-1,-4-5,-5-2,-5-4,-3-3,-2 0,-2-2,-8 0,-6 5,-8-2,-2 6,-6 1,0 6,1 0,2 10,6 7,3 2,4 5,5 1,4-1,2 2,2 2,6 4,4-4,9-5,2-6,4-5,0-3,-1-8,0-4,0-10,-1-4,-5-5,-4-1,-6 1,-6 4,-8 7,-5 4,-1 9,2 8,3 5,6 1,8-1,4-3,2-2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667"/>
    </inkml:context>
    <inkml:brush xml:id="br0">
      <inkml:brushProperty name="width" value="0.05" units="cm"/>
      <inkml:brushProperty name="height" value="0.05" units="cm"/>
      <inkml:brushProperty name="color" value="#BB5B18"/>
      <inkml:brushProperty name="ignorePressure" value="1"/>
      <inkml:brushProperty name="inkEffects" value="bronze"/>
      <inkml:brushProperty name="anchorX" value="-4079.78247"/>
      <inkml:brushProperty name="anchorY" value="-4427.07568"/>
      <inkml:brushProperty name="scaleFactor" value="0.5"/>
    </inkml:brush>
  </inkml:definitions>
  <inkml:trace contextRef="#ctx0" brushRef="#br0">191 62,'0'0,"-3"0,-6 0,-4 0,-3 0,-2 0,-3 0,8 3,9 2,7-1,12 2,6 1,3-2,0-1,1-1,-6-5,-4-5,-9-1,-10 1,-6 1,-5 1,-5 3,-1 1,0 0,-1 5,3 4,6 4,4 4,8-2,7-3,6-3,5-3,-2-6,-2-6,-4-4,-3-5,-6-2,-8 2,-4 4,-4 4,-4 2,-1 3,4 6,3 5,5 5,3 2,4 3,5 2,2-1,4 2,3-4,4-5,3-4,1-3,-3-7,-4-5,-5-6,-3-2,-2-4,-3-1,-3 4,-7 3,-4 5,2 7,1 6,3 6,2 5,4 2,1 1,4-2,6-4,5-5,1-7,1-5,0-4,-3-3,-4-3,-2-3,-4-1,-1-1,-2-1,0 1,-5 3,-4 4,-7 0,-5 3,-2 3,-1 3,4 5,6 5,4 4,4 5,4 2,1 1,1 1,1 1,0-2,4-2,8-5,5-4,2-7,3-3,-1-6,-4-4,-4-3,-4-2,-5-2,-3-1,-1 1,-6-2,-4 5,-4 4,-4 5,-2 2,-1 3,-2 5,5 5,4 5,0 3,3 2,4 1,1 1,7-3,6-5,5-4,3-3,3-3,2-1,0-6,-3-3,-5-4,-8 0,-8-2,-7 2,-10-1,-3 3,-7 3,1 2,4 6,6 5,7 6,5 3,3 3,3 1,6-2,4-1,5-3,7-4,3-3,0-4,6-1,2 0,0-2,-2 0,-7-2,-7-6,-4-3,-11 0,-7 3,-7 1,-4 0,-2-3,-3 2,0 2,0 2,4 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675"/>
    </inkml:context>
    <inkml:brush xml:id="br0">
      <inkml:brushProperty name="width" value="0.05" units="cm"/>
      <inkml:brushProperty name="height" value="0.05" units="cm"/>
      <inkml:brushProperty name="color" value="#BB5B18"/>
      <inkml:brushProperty name="ignorePressure" value="1"/>
      <inkml:brushProperty name="inkEffects" value="bronze"/>
      <inkml:brushProperty name="anchorX" value="-2742.84229"/>
      <inkml:brushProperty name="anchorY" value="-3182.73779"/>
      <inkml:brushProperty name="scaleFactor" value="0.5"/>
    </inkml:brush>
  </inkml:definitions>
  <inkml:trace contextRef="#ctx0" brushRef="#br0">2504 2340,'0'0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679"/>
    </inkml:context>
    <inkml:brush xml:id="br0">
      <inkml:brushProperty name="width" value="0.05" units="cm"/>
      <inkml:brushProperty name="height" value="0.05" units="cm"/>
      <inkml:brushProperty name="color" value="#BB5B18"/>
      <inkml:brushProperty name="ignorePressure" value="1"/>
      <inkml:brushProperty name="inkEffects" value="bronze"/>
      <inkml:brushProperty name="anchorX" value="-5277.42285"/>
      <inkml:brushProperty name="anchorY" value="-5712.729"/>
      <inkml:brushProperty name="scaleFactor" value="0.5"/>
    </inkml:brush>
  </inkml:definitions>
  <inkml:trace contextRef="#ctx0" brushRef="#br0">1772 2355,'0'0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680"/>
    </inkml:context>
    <inkml:brush xml:id="br0">
      <inkml:brushProperty name="width" value="0.05" units="cm"/>
      <inkml:brushProperty name="height" value="0.05" units="cm"/>
      <inkml:brushProperty name="color" value="#BB5B18"/>
      <inkml:brushProperty name="ignorePressure" value="1"/>
      <inkml:brushProperty name="inkEffects" value="bronze"/>
      <inkml:brushProperty name="anchorX" value="-12666.00391"/>
      <inkml:brushProperty name="anchorY" value="-13357.47754"/>
      <inkml:brushProperty name="scaleFactor" value="0.5"/>
    </inkml:brush>
  </inkml:definitions>
  <inkml:trace contextRef="#ctx0" brushRef="#br0">2253 2288,'0'0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681"/>
    </inkml:context>
    <inkml:brush xml:id="br0">
      <inkml:brushProperty name="width" value="0.05" units="cm"/>
      <inkml:brushProperty name="height" value="0.05" units="cm"/>
      <inkml:brushProperty name="color" value="#BB5B18"/>
      <inkml:brushProperty name="ignorePressure" value="1"/>
      <inkml:brushProperty name="inkEffects" value="bronze"/>
      <inkml:brushProperty name="anchorX" value="-13936.00391"/>
      <inkml:brushProperty name="anchorY" value="-14627.47656"/>
      <inkml:brushProperty name="scaleFactor" value="0.5"/>
    </inkml:brush>
  </inkml:definitions>
  <inkml:trace contextRef="#ctx0" brushRef="#br0">2434 1827,'0'0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682"/>
    </inkml:context>
    <inkml:brush xml:id="br0">
      <inkml:brushProperty name="width" value="0.05" units="cm"/>
      <inkml:brushProperty name="height" value="0.05" units="cm"/>
      <inkml:brushProperty name="color" value="#BB5B18"/>
      <inkml:brushProperty name="ignorePressure" value="1"/>
      <inkml:brushProperty name="inkEffects" value="bronze"/>
      <inkml:brushProperty name="anchorX" value="-15206.00391"/>
      <inkml:brushProperty name="anchorY" value="-15897.47656"/>
      <inkml:brushProperty name="scaleFactor" value="0.5"/>
    </inkml:brush>
  </inkml:definitions>
  <inkml:trace contextRef="#ctx0" brushRef="#br0">5 2253,'0'0,"53"0,20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12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372 1,'0'0,"0"0,0 0,1 0,-1 0,0 0,0 0,0-1,0 1,0 0,0 0,0 0,0 0,1 0,-1 1,0-1,0 0,0 0,1 0,-1 0,0 0,0 0,0 0,0 0,1 0,-1 0,0 1,0-1,0 0,0 0,1 0,-1 0,0 0,0 1,0-1,0 0,0 0,0 0,0 1,0-1,0 0,0 0,0 0,0 1,0-1,-5 9,-13 6,0-5,0-1,-30 10,30-14,1 2,0 1,-23 14,37-20,1 0,-1 1,1-1,0 1,-1-1,1 0,0 1,0 0,0 0,0 0,1 1,-1-1,1 0,-3 6,2 1,0 0,1 0,-1 0,1 10,1-15,0 1,0-1,0-1,0 2,-1-1,0 0,0 1,0-2,-1 1,0 0,1 0,-1 0,0 0,-1-2,1 2,0-1,-1 0,0 0,-3 4,2-5,-1 1,2 1,-1 0,1-1,0 1,0 0,-1 0,2 1,0-1,-1 1,1-1,0 1,0 0,0 1,0 9,-11 32,11-43,0 1,0 0,-2-1,2 0,-1-1,-1 1,-5 8,-8 4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13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178 0,'-7'0,"0"1,0 1,0-1,0 1,1 1,-1-1,0 1,1 0,-1 1,2 0,-2 0,1 1,1 0,-1 0,1 1,0 0,0 0,-9 14,8-9,0-1,1 2,-1-1,1 1,1 0,0 0,0 1,1-1,1 1,-1-1,0 24,5 186,1-85,-3-136,1 15,-1-15,0-1,0 0,0 0,0 1,-1-1,1 0,0 0,0 1,0-1,0 0,0 0,0 1,1-1,-1 0,0 0,0 0,0 1,0-1,0 0,0 0,0 1,0-1,0 0,0 0,0 0,0 1,0-1,0 0,0 0,1 0,-1 0,0 0,0 1,0-1,1 0,-1 0,0 0,0 0,0 0,1 0,-1 0,0 0,0 0,1 0,-1 0,0 0,6-8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14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1 0,'0'567,"0"-568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15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1 0,'5'0,"6"0,7 0,-1 6,-2 14,-4 10,-5 6,-2 2,-2 2,-2 5,5 8,5 0,7-1,0-5,2-5,-7-14,-5-18,-5-12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16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0 31,'1'-2,"-1"1,1 0,-1-1,0 1,0 0,1 0,0-1,-1 1,1 0,0 0,-1 0,1 0,0 0,0 1,0-1,-1 0,2 0,-1 1,0-1,-1 0,2 1,-1-1,0 1,0-1,0 1,2-1,32-5,-31 6,0 1,0-1,1 1,-1 0,0 1,0-1,0 1,0 0,0 0,-1 0,1 1,-1-1,1 2,-1-1,1 0,-1 1,0 0,-1 0,2-1,-2 1,4 6,3 10,1 1,-1 1,8 33,-3-16,8 33,21 88,-42-155,0-4,-1 0,0 0,0 0,1 0,-1 1,0-1,1 0,-1 1,0-1,0 1,0-1,0 1,0-1,0 1,0-1,-1 1,1-1,0 0,-1 1,1-1,0 0,-2 2,-5-1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17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0 75,'32'-25,"-25"19,-1 2,0-1,1 0,-1 1,1 0,9-3,-6 4,1-1,1 2,-1 0,0 0,0 1,1 1,-1 0,0 1,15 4,-18-2,0 0,0-1,-1 2,1 1,-1-1,0 2,1-1,-1 0,-1 2,1-1,-1 2,0-2,6 11,-6-7,1 1,-1 0,0 0,-2 1,1 0,0 0,-2 1,5 13,-1 12,4 55,-6-52,8 47,-11-83,-1 2,0-1,1 0,-1 0,0 1,-1 8,0-13,0 0,0-1,0 1,-1 0,1 0,-1-1,1 1,-1 0,0-1,1 1,0 0,-1-2,0 2,0-1,0 0,0 1,0-1,0 0,0 0,0 0,0 0,-1 0,2 0,-2 0,-2 1,-34 7,-7-8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18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738 41,'-10'-1,"-1"-1,0 0,1-1,-13-5,-21-4,5 6,-1 1,0 3,-54 6,77-3,0 2,1 1,-1-1,1 3,-1 0,2 2,-1-1,1 2,-1 1,-20 18,30-21,-1-1,1 2,0 0,1-1,-1 2,1 0,1 0,0 0,-5 11,-3 13,-9 49,14-52,-1 0,-14 32,-54 98,62-129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19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302 0,'0'2,"-1"0,1 0,-1 0,0 0,1 0,-1-1,0 0,0 1,0-1,1 1,-1 0,-1-1,1 1,0-1,-2 2,-26 23,16-13,-5 6,1 1,1 1,1 2,1-1,0 2,-12 25,-57 162,56-115,22-72,-5 16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20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1 16,'5'-5,"6"-4,12 8,6 9,3 9,2 8,-6 6,-6 4,-4 1,1-4,-3 4,1-4,-3-2,-4 0,-2 2,-4 0,-3 2,0-6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21"/>
    </inkml:context>
    <inkml:brush xml:id="br0">
      <inkml:brushProperty name="width" value="0.05" units="cm"/>
      <inkml:brushProperty name="height" value="0.05" units="cm"/>
      <inkml:brushProperty name="color" value="#BB5B18"/>
      <inkml:brushProperty name="ignorePressure" value="1"/>
      <inkml:brushProperty name="inkEffects" value="bronze"/>
      <inkml:brushProperty name="anchorX" value="-24128.33789"/>
      <inkml:brushProperty name="anchorY" value="-24787.47656"/>
      <inkml:brushProperty name="scaleFactor" value="0.5"/>
    </inkml:brush>
  </inkml:definitions>
  <inkml:trace contextRef="#ctx0" brushRef="#br0">1 1,'0'0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29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176 1,'0'473,"2"-445,2 1,12 42,-8-38,6 45,-13 203,-6-259,-1-1,0 0,-3-1,1 1,-2-1,-22 30,14-21,-26 61,16-20,13-36,3 2,-11 48,19-54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30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718 2,'-67'-1,"7"1,-74 5,116-3,0 0,0 1,0 1,0 0,0 0,1 2,0 0,-21 10,7-1,0 2,2 0,-33 26,50-33,1 0,-1 0,2 1,1 0,-1 1,2 0,0 0,-11 25,7-10,0-5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31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382 0,'-15'1,"2"0,-1 0,0 1,1 0,-1 1,1 0,0 1,1 0,-2 1,2 0,0 0,1 1,-1 0,2 1,-1 0,1 0,0 0,1 1,0 1,1-1,-1 2,2-1,0 0,1 1,0-1,1 1,0 0,2 1,-1-1,0 0,2 1,-1 13,6 51,-1-59,-1 2,-1-1,0-1,-1 1,-8 27,7-40,1 0,-1 0,-1 0,1-1,0 1,-2-1,1 1,0-1,-1 0,1 0,-1 0,-4 3,-19 8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32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1 0,'2'1,"2"-1,0 1,-2-1,0 1,2 0,-1 0,0 0,0 0,-1 0,0 0,1 1,0-1,0 1,-2 0,1-1,3 4,33 34,-33-33,19 22,-1 3,21 37,-35-53,-3 0,0 0,0 1,-3-1,1 1,-1 0,-1 19,-2-20,2-1,1 0,-1 0,2 0,1 0,1 0,0-1,9 16,-7-19,-2 0,1-1,1 0,1 0,-1 0,2-1,0 1,-1-2,2 1,0-2,16 8,8 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33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0 1,'1'23,"2"-1,0 1,2 0,2 0,1-1,0 0,2-1,2 1,16 23,-4-14,1 0,2 0,2-2,1-2,37 28,-62-51,0 0,1 0,0-1,0 1,0-1,0 0,15 4,2-3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34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1 0,'7'0,"10"0,10 0,7 0,4 6,6 7,-1 8,3 0,0-4,-9-4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35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302 0,'-7'0,"-10"0,-10 6,-7 7,-6 7,5 7,8 3,1 4,-3-5,-2-7,2-8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36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1 0,'7'0,"3"6,0 7,5 13,0 8,5 10,6-3,-1-3,-5-2,2 4,-4 1,4 1,-3-3,3-2,-1-2,-6-6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37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123 0,'0'11,"0"10,0 7,0 4,-7-2,-3-2,0 0,-4 2,-9-5,-7-1,2-4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38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1 1,'-1'86,"5"1,28 137,-23-200,0 0,1 0,2-1,1 0,19 22,-24-37,-3-9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39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251 1,'-3'27,"0"1,-14 44,9-40,-5 43,11-49,2-7,-1 0,-2 0,0 1,-2-2,0 1,-13 25,10-29,-2 0,0 0,-14 14,19-23,0-1,-1 0,0 0,0-1,0 1,0-1,-1 0,1-1,-1 1,-14 4,-15 2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40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0 98,'0'-6,"0"-8,7 0,3-5,7-4,1 2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41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1 60,'14'-5,"6"-8,6-8,-1 1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42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1 69,'7'-6,"10"-1,17 0,9 1,7 2,-1-4,2-7,-10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43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0 264,'0'-6,"0"-7,0-8,0-5,0-5,0-2,0-2,0 0,0 0,0 6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44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79 194,'0'-5,"-7"-9,-2-6,-1-7,-5-4,0-2,1-1,6 4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22"/>
    </inkml:context>
    <inkml:brush xml:id="br0">
      <inkml:brushProperty name="width" value="0.05" units="cm"/>
      <inkml:brushProperty name="height" value="0.05" units="cm"/>
      <inkml:brushProperty name="color" value="#AB008B"/>
      <inkml:brushProperty name="ignorePressure" value="1"/>
    </inkml:brush>
  </inkml:definitions>
  <inkml:trace contextRef="#ctx0" brushRef="#br0">1 1,'7'0,"3"5,0 9,-3 6,-1 6,-3-1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23"/>
    </inkml:context>
    <inkml:brush xml:id="br0">
      <inkml:brushProperty name="width" value="0.05" units="cm"/>
      <inkml:brushProperty name="height" value="0.05" units="cm"/>
      <inkml:brushProperty name="color" value="#AB008B"/>
      <inkml:brushProperty name="ignorePressure" value="1"/>
    </inkml:brush>
  </inkml:definitions>
  <inkml:trace contextRef="#ctx0" brushRef="#br0">234 47,'-7'0,"-11"-5,-9-3,-7 1,-4 2,-6 1,7-5,9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24"/>
    </inkml:context>
    <inkml:brush xml:id="br0">
      <inkml:brushProperty name="width" value="0.05" units="cm"/>
      <inkml:brushProperty name="height" value="0.05" units="cm"/>
      <inkml:brushProperty name="color" value="#AB008B"/>
      <inkml:brushProperty name="ignorePressure" value="1"/>
    </inkml:brush>
  </inkml:definitions>
  <inkml:trace contextRef="#ctx0" brushRef="#br0">162 30,'0'-5,"-8"-3,-9 1,-9 1,-9 2,3 7,7 9,7 3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25"/>
    </inkml:context>
    <inkml:brush xml:id="br0">
      <inkml:brushProperty name="width" value="0.05" units="cm"/>
      <inkml:brushProperty name="height" value="0.05" units="cm"/>
      <inkml:brushProperty name="color" value="#AB008B"/>
      <inkml:brushProperty name="ignorePressure" value="1"/>
    </inkml:brush>
  </inkml:definitions>
  <inkml:trace contextRef="#ctx0" brushRef="#br0">1 15,'0'-6,"7"-1,3 5,7 4,0 7,-3 7,-10 2,-14-3,-13-4,-2-3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26"/>
    </inkml:context>
    <inkml:brush xml:id="br0">
      <inkml:brushProperty name="width" value="0.05" units="cm"/>
      <inkml:brushProperty name="height" value="0.05" units="cm"/>
      <inkml:brushProperty name="color" value="#AB008B"/>
      <inkml:brushProperty name="ignorePressure" value="1"/>
    </inkml:brush>
  </inkml:definitions>
  <inkml:trace contextRef="#ctx0" brushRef="#br0">0 205,'0'-6,"0"-8,7-6,3-6,0-5,-3-2,5 4,8 2,2 10,-5 15,-4 13,-11 10,-15 2,-5 2,-5-3,-7 2,1-5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27"/>
    </inkml:context>
    <inkml:brush xml:id="br0">
      <inkml:brushProperty name="width" value="0.05" units="cm"/>
      <inkml:brushProperty name="height" value="0.05" units="cm"/>
      <inkml:brushProperty name="color" value="#AB008B"/>
      <inkml:brushProperty name="ignorePressure" value="1"/>
    </inkml:brush>
  </inkml:definitions>
  <inkml:trace contextRef="#ctx0" brushRef="#br0">111 0,'-7'0,"-3"6,1 7,-6 8,-8 5,1-7,3-13,13-7,14-3,14-1,10 0,0 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28"/>
    </inkml:context>
    <inkml:brush xml:id="br0">
      <inkml:brushProperty name="width" value="0.05" units="cm"/>
      <inkml:brushProperty name="height" value="0.05" units="cm"/>
      <inkml:brushProperty name="color" value="#AB008B"/>
      <inkml:brushProperty name="ignorePressure" value="1"/>
    </inkml:brush>
  </inkml:definitions>
  <inkml:trace contextRef="#ctx0" brushRef="#br0">205 68,'-7'-6,"-10"-8,-11 0,-5 1,-7 3,-3 3,6 3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688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884 0,'-2'22,"0"-1,-1 1,-1-1,0 0,-1 0,-11 29,8-23,0 1,-8 48,11-3,4-53,0-1,-1 1,-3 19,-1-10,2 1,1 0,-1 34,5 93,1-57,0 6,-5 124,3-224,-1-1,-1 1,1-1,-1 1,1-1,-1 1,0-1,-1 0,1 0,-1-1,1 1,-1-1,0 1,-1-1,1 0,0-1,-1 1,-7 5,0-1,0 0,-1-1,0-1,1 0,-20 6,0-6,-1-1,1-2,0-2,-38-5,-2 2,-16 0,-112 5,195-3,0 1,1 0,-1 0,0 0,0 0,0 1,1 0,-1 0,1 1,-1-1,1 1,0 0,-1 0,1 0,0 1,1-1,-1 1,0 0,-2 4,2 0,-1 0,1 0,1 1,-1-1,1 1,0 0,0 0,1 0,-1 15,1 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689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1 0,'15'20,"-1"0,0 1,-1 1,0 0,-1 1,12 35,-19-43,6 16,1 0,24 46,-32-70,1 0,-1 0,1 0,0-1,0 1,0-2,1 1,-1-1,1 0,0 0,1-1,-1 0,0-1,1 0,8 3,24 5,-24-4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690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0 31,'4'0,"6"0,4-5,5-1,3-1,1 2,2 1,0 2,0 1,-1 0,1 1,-1 0,4 6,1 6,0 2,-5 3,-7-1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691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428 1,'-74'-1,"-85"3,156-1,0-1,0 1,-1-1,1 1,0 0,0 1,0-1,0 1,0 0,1 0,-1 0,0 0,0 0,1 1,-5 5,4-3,0 0,1 0,-1 0,1 1,0-1,0 1,0-1,0 1,-1 10,0 10,1-1,1 0,0 1,4 29,-2-29,-1-20,0 0,0 1,0-1,-1 1,0-1,1 0,-2 0,1 0,-1 1,1-1,-1-1,0 1,-1 0,1-1,-1 1,0-1,0 0,0 0,-1-1,1 1,-1-1,0 0,0 0,0-1,0 1,-7 3,-28 19,28-19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692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249 1,'0'5,"-4"12,-5 9,-6 10,-3 9,-4 3,3-3,0-3,-1-3,-1-9,-1-4,0-6,-2-7,5-1,8-1,7-4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693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0 110,'4'-5,"5"-2,6 0,4-3,2-1,-1-3,-1 0,-3-2,-1 2,-3 3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697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190 0,'0'8,"-1"-1,1 1,-1-1,-1 1,1-1,-1 0,0 1,-2 5,-25 57,7-17,13-27,1 0,1 1,1 1,0-1,2 1,0 1,2-1,0 1,1-1,2 31,1 17,0-20,-1-1,-8 101,-33 83,39-225,-1-1,0 0,-1-1,0 1,0-1,-1 1,-6 14,2-15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698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92 0,'-4'7,"1"0,0 1,0-1,1 0,0 1,0 0,0 0,1 0,-1 0,1 10,-5 20,-14 45,11-50,2 0,0 1,1 0,2 0,-3 49,9 597,-1-641,9 70,2 20,-12-101,0-28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699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93 0,'-1'1,"0"0,-1 0,1 0,0 1,0-1,1 0,-1 0,0 1,0-1,0 1,0-1,1 1,-1-1,1 1,-1-1,1 1,-1 0,1 1,-3 5,-13 36,-18 68,29-87,0 0,0 0,2 1,-2 43,3 16,3 1,16 155,6-102,-15-89,-6-30,2 1,8 32,-6-29,-1-1,-1 1,0 1,-1-1,-1 1,0 26,0-8,2-15,0-17,-4-11,0 0,0 1,0-1,0 0,0 0,0 0,0 0,0 0,0 0,0 0,0 0,0 0,1 0,-1 0,0 1,0-1,0 0,0 0,0 0,0 0,0 0,0 0,1 0,-1 0,0 0,0 0,0 0,0 0,0 0,0-1,0 1,0 0,1 0,-1 0,0 0,0 0,0 0,0 0,0 0,0 0,0 0,0 0,0-1,0 1,0 0,0 0,0 0,1 0,-1 0,0 0,0-1,0 1,0 0,0 0,3-13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00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0 0,'2'59,"10"82,-4-60,0-16,28 127,-21-134,28 75,-6-22,-34-95,1 0,-1 0,-1 0,2 31,2 17,1-41,-5-26,-3-14,-5-24,-2-4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01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198 0,'-2'4,"0"0,0 0,0 0,0 0,1 0,-1 1,1-1,0 1,-2 5,-6 48,6-32,-33 184,34-202,1 0,-1 0,-1 0,1 0,-1 0,0-1,-7 14,-31 45,33-55,0 1,0 0,1 0,0 2,1-1,-7 19,6-8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02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0 0,'1'24,"0"0,1 0,0 0,2 0,0-1,10 34,3-2,30 72,-11-34,40 144,-67-199,-3-4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05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190 0,'0'8,"-1"-1,1 1,-1-1,-1 1,1-1,-1 0,0 1,-2 5,-25 57,7-17,13-27,1 0,1 1,1 1,0-1,2 1,0 1,2-1,0 1,1-1,2 31,1 17,0-20,-1-1,-8 101,-33 83,39-225,-1-1,0 0,-1-1,0 1,0-1,-1 1,-6 14,2-15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06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92 0,'-4'7,"1"0,0 1,0-1,1 0,0 1,0 0,0 0,1 0,-1 0,1 10,-5 20,-14 45,11-50,2 0,0 1,1 0,2 0,-3 49,9 597,-1-641,9 70,2 20,-12-101,0-28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07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93 0,'-1'1,"0"0,-1 0,1 0,0 1,0-1,1 0,-1 0,0 1,0-1,0 1,0-1,1 1,-1-1,1 1,-1-1,1 1,-1 0,1 1,-3 5,-13 36,-18 68,29-87,0 0,0 0,2 1,-2 43,3 16,3 1,16 155,6-102,-15-89,-6-30,2 1,8 32,-6-29,-1-1,-1 1,0 1,-1-1,-1 1,0 26,0-8,2-15,0-17,-4-11,0 0,0 1,0-1,0 0,0 0,0 0,0 0,0 0,0 0,0 0,0 0,0 0,1 0,-1 0,0 1,0-1,0 0,0 0,0 0,0 0,0 0,0 0,1 0,-1 0,0 0,0 0,0 0,0 0,0 0,0-1,0 1,0 0,1 0,-1 0,0 0,0 0,0 0,0 0,0 0,0 0,0 0,0 0,0-1,0 1,0 0,0 0,0 0,1 0,-1 0,0 0,0-1,0 1,0 0,0 0,3-13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08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0 0,'2'59,"10"82,-4-60,0-16,28 127,-21-134,28 75,-6-22,-34-95,1 0,-1 0,-1 0,2 31,2 17,1-41,-5-26,-3-14,-5-24,-2-4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09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198 0,'-2'4,"0"0,0 0,0 0,0 0,1 0,-1 1,1-1,0 1,-2 5,-6 48,6-32,-33 184,34-202,1 0,-1 0,-1 0,1 0,-1 0,0-1,-7 14,-31 45,33-55,0 1,0 0,1 0,0 2,1-1,-7 19,6-8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00:33:26.710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0 0,'1'24,"0"0,1 0,0 0,2 0,0-1,10 34,3-2,30 72,-11-34,40 144,-67-199,-3-4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30T17:47:01.834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190 0,'0'8,"-1"-1,1 1,-1-1,-1 1,1-1,-1 0,0 1,-2 5,-25 57,7-17,13-27,1 0,1 1,1 1,0-1,2 1,0 1,2-1,0 1,1-1,2 31,1 17,0-20,-1-1,-8 101,-33 83,39-225,-1-1,0 0,-1-1,0 1,0-1,-1 1,-6 14,2-15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30T17:47:01.835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92 0,'-4'7,"1"0,0 1,0-1,1 0,0 1,0 0,0 0,1 0,-1 0,1 10,-5 20,-14 45,11-50,2 0,0 1,1 0,2 0,-3 49,9 597,-1-641,9 70,2 20,-12-101,0-28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30T17:47:01.835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93 0,'-1'1,"0"0,-1 0,1 0,0 1,0-1,1 0,-1 0,0 1,0-1,0 1,0-1,1 1,-1-1,1 1,-1-1,1 1,-1 0,1 1,-3 5,-13 36,-18 68,29-87,0 0,0 0,2 1,-2 43,3 16,3 1,16 155,6-102,-15-89,-6-30,2 1,8 32,-6-29,-1-1,-1 1,0 1,-1-1,-1 1,0 26,0-8,2-15,0-17,-4-11,0 0,0 1,0-1,0 0,0 0,0 0,0 0,0 0,0 0,0 0,0 0,0 0,1 0,-1 0,0 1,0-1,0 0,0 0,0 0,0 0,0 0,0 0,1 0,-1 0,0 0,0 0,0 0,0 0,0 0,0-1,0 1,0 0,1 0,-1 0,0 0,0 0,0 0,0 0,0 0,0 0,0 0,0 0,0-1,0 1,0 0,0 0,0 0,1 0,-1 0,0 0,0-1,0 1,0 0,0 0,3-13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30T17:47:01.836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0 0,'2'59,"10"82,-4-60,0-16,28 127,-21-134,28 75,-6-22,-34-95,1 0,-1 0,-1 0,2 31,2 17,1-41,-5-26,-3-14,-5-24,-2-4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30T17:47:01.837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198 0,'-2'4,"0"0,0 0,0 0,0 0,1 0,-1 1,1-1,0 1,-2 5,-6 48,6-32,-33 184,34-202,1 0,-1 0,-1 0,1 0,-1 0,0-1,-7 14,-31 45,33-55,0 1,0 0,1 0,0 2,1-1,-7 19,6-8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30T17:47:01.838"/>
    </inkml:context>
    <inkml:brush xml:id="br0">
      <inkml:brushProperty name="width" value="0.05" units="cm"/>
      <inkml:brushProperty name="height" value="0.05" units="cm"/>
      <inkml:brushProperty name="color" value="#8E654C"/>
      <inkml:brushProperty name="ignorePressure" value="1"/>
    </inkml:brush>
  </inkml:definitions>
  <inkml:trace contextRef="#ctx0" brushRef="#br0">0 0,'1'24,"0"0,1 0,0 0,2 0,0-1,10 34,3-2,30 72,-11-34,40 144,-67-199,-3-4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B99C13-2BC0-4FD4-AF08-57480E304545}" type="datetimeFigureOut">
              <a:rPr lang="es-ES" smtClean="0"/>
              <a:t>05/07/2021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C9762B-9BA1-4A38-A39C-3866A85C416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9486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TLI photo – </a:t>
            </a:r>
            <a:r>
              <a:rPr lang="en-US" dirty="0" err="1"/>
              <a:t>enfoque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componentes</a:t>
            </a:r>
            <a:r>
              <a:rPr lang="en-US" dirty="0"/>
              <a:t> </a:t>
            </a:r>
            <a:r>
              <a:rPr lang="en-US" dirty="0" err="1"/>
              <a:t>perennes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9762B-9BA1-4A38-A39C-3866A85C4168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3927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Strategic entry point since field are producing relatively little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46E87-1D73-ED4C-AD12-6FCB4B0F02C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169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46E87-1D73-ED4C-AD12-6FCB4B0F02C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90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Ochoa  1985 (</a:t>
            </a:r>
            <a:r>
              <a:rPr lang="en-US" dirty="0" err="1"/>
              <a:t>especies</a:t>
            </a:r>
            <a:r>
              <a:rPr lang="en-US" dirty="0"/>
              <a:t> de </a:t>
            </a:r>
            <a:r>
              <a:rPr lang="en-US" dirty="0" err="1"/>
              <a:t>rapido</a:t>
            </a:r>
            <a:r>
              <a:rPr lang="en-US" dirty="0"/>
              <a:t> </a:t>
            </a:r>
            <a:r>
              <a:rPr lang="en-US" dirty="0" err="1"/>
              <a:t>creciento</a:t>
            </a:r>
            <a:r>
              <a:rPr lang="en-US" dirty="0"/>
              <a:t> con </a:t>
            </a:r>
            <a:r>
              <a:rPr lang="en-US" dirty="0" err="1"/>
              <a:t>caracteristicas</a:t>
            </a:r>
            <a:r>
              <a:rPr lang="en-US" dirty="0"/>
              <a:t> </a:t>
            </a:r>
            <a:r>
              <a:rPr lang="en-US" dirty="0" err="1"/>
              <a:t>funcionales</a:t>
            </a:r>
            <a:r>
              <a:rPr lang="en-US" dirty="0"/>
              <a:t>), Sarmiento con sus </a:t>
            </a:r>
            <a:r>
              <a:rPr lang="en-US" dirty="0" err="1"/>
              <a:t>estudios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Venezuela </a:t>
            </a:r>
            <a:r>
              <a:rPr lang="en-US" dirty="0" err="1"/>
              <a:t>etc</a:t>
            </a:r>
            <a:r>
              <a:rPr lang="en-US" dirty="0"/>
              <a:t> </a:t>
            </a:r>
            <a:r>
              <a:rPr lang="en-US" dirty="0" err="1"/>
              <a:t>donde</a:t>
            </a:r>
            <a:r>
              <a:rPr lang="en-US" dirty="0"/>
              <a:t> </a:t>
            </a:r>
            <a:r>
              <a:rPr lang="en-US" dirty="0" err="1"/>
              <a:t>eplora</a:t>
            </a:r>
            <a:r>
              <a:rPr lang="en-US" dirty="0"/>
              <a:t> y </a:t>
            </a:r>
            <a:r>
              <a:rPr lang="en-US" dirty="0" err="1"/>
              <a:t>comprueba</a:t>
            </a:r>
            <a:r>
              <a:rPr lang="en-US" dirty="0"/>
              <a:t> los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beneficios</a:t>
            </a:r>
            <a:r>
              <a:rPr lang="en-US" dirty="0"/>
              <a:t> </a:t>
            </a:r>
            <a:r>
              <a:rPr lang="en-US" dirty="0" err="1"/>
              <a:t>hidricos</a:t>
            </a:r>
            <a:r>
              <a:rPr lang="en-US" dirty="0"/>
              <a:t>, de </a:t>
            </a:r>
            <a:r>
              <a:rPr lang="en-US" dirty="0" err="1"/>
              <a:t>diversidad</a:t>
            </a:r>
            <a:r>
              <a:rPr lang="en-US" dirty="0"/>
              <a:t> y sus </a:t>
            </a:r>
            <a:r>
              <a:rPr lang="en-US" dirty="0" err="1"/>
              <a:t>aportes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los </a:t>
            </a:r>
            <a:r>
              <a:rPr lang="en-US" dirty="0" err="1"/>
              <a:t>ciclos</a:t>
            </a:r>
            <a:r>
              <a:rPr lang="en-US" dirty="0"/>
              <a:t> de N y C </a:t>
            </a:r>
            <a:r>
              <a:rPr lang="en-US" dirty="0" err="1"/>
              <a:t>etc</a:t>
            </a:r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9762B-9BA1-4A38-A39C-3866A85C4168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16128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9762B-9BA1-4A38-A39C-3866A85C4168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1449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Ochoa  1985 (</a:t>
            </a:r>
            <a:r>
              <a:rPr lang="en-US" dirty="0" err="1"/>
              <a:t>especies</a:t>
            </a:r>
            <a:r>
              <a:rPr lang="en-US" dirty="0"/>
              <a:t> de </a:t>
            </a:r>
            <a:r>
              <a:rPr lang="en-US" dirty="0" err="1"/>
              <a:t>rapido</a:t>
            </a:r>
            <a:r>
              <a:rPr lang="en-US" dirty="0"/>
              <a:t> </a:t>
            </a:r>
            <a:r>
              <a:rPr lang="en-US" dirty="0" err="1"/>
              <a:t>creciento</a:t>
            </a:r>
            <a:r>
              <a:rPr lang="en-US" dirty="0"/>
              <a:t> con </a:t>
            </a:r>
            <a:r>
              <a:rPr lang="en-US" dirty="0" err="1"/>
              <a:t>caracteristicas</a:t>
            </a:r>
            <a:r>
              <a:rPr lang="en-US" dirty="0"/>
              <a:t> </a:t>
            </a:r>
            <a:r>
              <a:rPr lang="en-US" dirty="0" err="1"/>
              <a:t>funcionales</a:t>
            </a:r>
            <a:r>
              <a:rPr lang="en-US" dirty="0"/>
              <a:t>), Sarmiento con sus </a:t>
            </a:r>
            <a:r>
              <a:rPr lang="en-US" dirty="0" err="1"/>
              <a:t>estudios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Venezuela </a:t>
            </a:r>
            <a:r>
              <a:rPr lang="en-US" dirty="0" err="1"/>
              <a:t>etc</a:t>
            </a:r>
            <a:r>
              <a:rPr lang="en-US" dirty="0"/>
              <a:t> </a:t>
            </a:r>
            <a:r>
              <a:rPr lang="en-US" dirty="0" err="1"/>
              <a:t>donde</a:t>
            </a:r>
            <a:r>
              <a:rPr lang="en-US" dirty="0"/>
              <a:t> </a:t>
            </a:r>
            <a:r>
              <a:rPr lang="en-US" dirty="0" err="1"/>
              <a:t>eplora</a:t>
            </a:r>
            <a:r>
              <a:rPr lang="en-US" dirty="0"/>
              <a:t> y </a:t>
            </a:r>
            <a:r>
              <a:rPr lang="en-US" dirty="0" err="1"/>
              <a:t>comprueba</a:t>
            </a:r>
            <a:r>
              <a:rPr lang="en-US" dirty="0"/>
              <a:t> los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beneficios</a:t>
            </a:r>
            <a:r>
              <a:rPr lang="en-US" dirty="0"/>
              <a:t> </a:t>
            </a:r>
            <a:r>
              <a:rPr lang="en-US" dirty="0" err="1"/>
              <a:t>hidricos</a:t>
            </a:r>
            <a:r>
              <a:rPr lang="en-US" dirty="0"/>
              <a:t>, de </a:t>
            </a:r>
            <a:r>
              <a:rPr lang="en-US" dirty="0" err="1"/>
              <a:t>diversidad</a:t>
            </a:r>
            <a:r>
              <a:rPr lang="en-US" dirty="0"/>
              <a:t> y sus </a:t>
            </a:r>
            <a:r>
              <a:rPr lang="en-US" dirty="0" err="1"/>
              <a:t>aportes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los </a:t>
            </a:r>
            <a:r>
              <a:rPr lang="en-US" dirty="0" err="1"/>
              <a:t>ciclos</a:t>
            </a:r>
            <a:r>
              <a:rPr lang="en-US" dirty="0"/>
              <a:t> de N y C </a:t>
            </a:r>
            <a:r>
              <a:rPr lang="en-US" dirty="0" err="1"/>
              <a:t>etc</a:t>
            </a:r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9762B-9BA1-4A38-A39C-3866A85C4168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60734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9762B-9BA1-4A38-A39C-3866A85C4168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99739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9762B-9BA1-4A38-A39C-3866A85C4168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30616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/>
              <a:t>taller para </a:t>
            </a:r>
            <a:r>
              <a:rPr lang="en-US" sz="1200" b="1" dirty="0" err="1"/>
              <a:t>evaluar</a:t>
            </a:r>
            <a:r>
              <a:rPr lang="en-US" sz="1200" b="1" dirty="0"/>
              <a:t> las entradas y </a:t>
            </a:r>
            <a:r>
              <a:rPr lang="en-US" sz="1200" b="1" dirty="0" err="1"/>
              <a:t>salidas</a:t>
            </a:r>
            <a:r>
              <a:rPr lang="en-US" sz="1200" b="1" dirty="0"/>
              <a:t> de </a:t>
            </a:r>
            <a:r>
              <a:rPr lang="en-US" sz="1200" b="1" dirty="0" err="1"/>
              <a:t>insumos</a:t>
            </a:r>
            <a:r>
              <a:rPr lang="en-US" sz="1200" b="1" dirty="0"/>
              <a:t> </a:t>
            </a:r>
            <a:r>
              <a:rPr lang="en-US" sz="1200" b="1" dirty="0" err="1"/>
              <a:t>organicos</a:t>
            </a:r>
            <a:r>
              <a:rPr lang="en-US" sz="1200" b="1" dirty="0"/>
              <a:t> e </a:t>
            </a:r>
            <a:r>
              <a:rPr lang="en-US" sz="1200" b="1" dirty="0" err="1"/>
              <a:t>inorganicos</a:t>
            </a:r>
            <a:r>
              <a:rPr lang="en-US" sz="1200" b="1" dirty="0"/>
              <a:t> </a:t>
            </a:r>
            <a:r>
              <a:rPr lang="en-US" sz="1200" b="1" dirty="0" err="1"/>
              <a:t>en</a:t>
            </a:r>
            <a:r>
              <a:rPr lang="en-US" sz="1200" b="1" dirty="0"/>
              <a:t> la </a:t>
            </a:r>
            <a:r>
              <a:rPr lang="en-US" sz="1200" b="1" dirty="0" err="1"/>
              <a:t>parcela</a:t>
            </a:r>
            <a:r>
              <a:rPr lang="en-US" sz="1200" b="1" dirty="0"/>
              <a:t>.</a:t>
            </a:r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9762B-9BA1-4A38-A39C-3866A85C4168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60796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Inputs </a:t>
            </a:r>
            <a:r>
              <a:rPr lang="en-US" dirty="0" err="1"/>
              <a:t>dominados</a:t>
            </a:r>
            <a:r>
              <a:rPr lang="en-US" dirty="0"/>
              <a:t> pro </a:t>
            </a:r>
            <a:r>
              <a:rPr lang="en-US" dirty="0" err="1"/>
              <a:t>fertilizante</a:t>
            </a:r>
            <a:r>
              <a:rPr lang="en-US" dirty="0"/>
              <a:t> y guano y las </a:t>
            </a:r>
            <a:r>
              <a:rPr lang="en-US" dirty="0" err="1"/>
              <a:t>salidas</a:t>
            </a:r>
            <a:r>
              <a:rPr lang="en-US" dirty="0"/>
              <a:t> por las </a:t>
            </a:r>
            <a:r>
              <a:rPr lang="en-US" dirty="0" err="1"/>
              <a:t>cosechas</a:t>
            </a:r>
            <a:r>
              <a:rPr lang="en-US" dirty="0"/>
              <a:t> y erosion</a:t>
            </a:r>
          </a:p>
          <a:p>
            <a:r>
              <a:rPr lang="en-US" dirty="0"/>
              <a:t>El guano es </a:t>
            </a:r>
            <a:r>
              <a:rPr lang="en-US" dirty="0" err="1"/>
              <a:t>influencia</a:t>
            </a:r>
            <a:r>
              <a:rPr lang="en-US" dirty="0"/>
              <a:t> del </a:t>
            </a:r>
            <a:r>
              <a:rPr lang="en-US" dirty="0" err="1"/>
              <a:t>manejo</a:t>
            </a:r>
            <a:r>
              <a:rPr lang="en-US" dirty="0"/>
              <a:t> de la </a:t>
            </a:r>
            <a:r>
              <a:rPr lang="en-US" dirty="0" err="1"/>
              <a:t>parcela</a:t>
            </a:r>
            <a:r>
              <a:rPr lang="en-US" dirty="0"/>
              <a:t> y los </a:t>
            </a:r>
            <a:r>
              <a:rPr lang="en-US" dirty="0" err="1"/>
              <a:t>utilizado</a:t>
            </a:r>
            <a:r>
              <a:rPr lang="en-US" dirty="0"/>
              <a:t> </a:t>
            </a:r>
            <a:r>
              <a:rPr lang="en-US" dirty="0" err="1"/>
              <a:t>durante</a:t>
            </a:r>
            <a:r>
              <a:rPr lang="en-US" dirty="0"/>
              <a:t> la </a:t>
            </a:r>
            <a:r>
              <a:rPr lang="en-US" dirty="0" err="1"/>
              <a:t>rotacion</a:t>
            </a:r>
            <a:r>
              <a:rPr lang="en-US" dirty="0"/>
              <a:t> de </a:t>
            </a:r>
            <a:r>
              <a:rPr lang="en-US" dirty="0" err="1"/>
              <a:t>cultivo</a:t>
            </a:r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9762B-9BA1-4A38-A39C-3866A85C4168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47326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Los inputs </a:t>
            </a:r>
            <a:r>
              <a:rPr lang="en-US" dirty="0" err="1"/>
              <a:t>dominados</a:t>
            </a:r>
            <a:r>
              <a:rPr lang="en-US" dirty="0"/>
              <a:t> por </a:t>
            </a:r>
            <a:r>
              <a:rPr lang="en-US" dirty="0" err="1"/>
              <a:t>el</a:t>
            </a:r>
            <a:r>
              <a:rPr lang="en-US" dirty="0"/>
              <a:t> guano , </a:t>
            </a:r>
          </a:p>
          <a:p>
            <a:r>
              <a:rPr lang="en-US" dirty="0"/>
              <a:t>Ver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balance positive de </a:t>
            </a:r>
            <a:r>
              <a:rPr lang="en-US" dirty="0" err="1"/>
              <a:t>fosforo</a:t>
            </a:r>
            <a:r>
              <a:rPr lang="en-US" dirty="0"/>
              <a:t>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relacionado</a:t>
            </a:r>
            <a:r>
              <a:rPr lang="en-US" dirty="0"/>
              <a:t> a una mayor </a:t>
            </a:r>
            <a:r>
              <a:rPr lang="en-US" dirty="0" err="1"/>
              <a:t>disponibilidad</a:t>
            </a:r>
            <a:r>
              <a:rPr lang="en-US" dirty="0"/>
              <a:t> de </a:t>
            </a:r>
            <a:r>
              <a:rPr lang="en-US" dirty="0" err="1"/>
              <a:t>fosforo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testigo</a:t>
            </a:r>
            <a:r>
              <a:rPr lang="en-US" dirty="0"/>
              <a:t>.</a:t>
            </a:r>
          </a:p>
          <a:p>
            <a:r>
              <a:rPr lang="en-US" dirty="0" err="1"/>
              <a:t>Hacer</a:t>
            </a:r>
            <a:r>
              <a:rPr lang="en-US" dirty="0"/>
              <a:t> una comporacion entre la </a:t>
            </a:r>
            <a:r>
              <a:rPr lang="en-US" dirty="0" err="1"/>
              <a:t>cantidad</a:t>
            </a:r>
            <a:r>
              <a:rPr lang="en-US" dirty="0"/>
              <a:t> del guano </a:t>
            </a:r>
            <a:r>
              <a:rPr lang="en-US" dirty="0" err="1"/>
              <a:t>aplicado</a:t>
            </a:r>
            <a:r>
              <a:rPr lang="en-US" dirty="0"/>
              <a:t> </a:t>
            </a:r>
            <a:r>
              <a:rPr lang="en-US" dirty="0" err="1"/>
              <a:t>durante</a:t>
            </a:r>
            <a:r>
              <a:rPr lang="en-US" dirty="0"/>
              <a:t> la </a:t>
            </a:r>
            <a:r>
              <a:rPr lang="en-US" dirty="0" err="1"/>
              <a:t>rotacion</a:t>
            </a:r>
            <a:r>
              <a:rPr lang="en-US" dirty="0"/>
              <a:t> de </a:t>
            </a:r>
            <a:r>
              <a:rPr lang="en-US" dirty="0" err="1"/>
              <a:t>cultivos</a:t>
            </a:r>
            <a:r>
              <a:rPr lang="en-US" dirty="0"/>
              <a:t> y </a:t>
            </a:r>
            <a:r>
              <a:rPr lang="en-US" dirty="0" err="1"/>
              <a:t>durante</a:t>
            </a:r>
            <a:r>
              <a:rPr lang="en-US" dirty="0"/>
              <a:t> la </a:t>
            </a:r>
            <a:r>
              <a:rPr lang="en-US" dirty="0" err="1"/>
              <a:t>epoca</a:t>
            </a:r>
            <a:r>
              <a:rPr lang="en-US" dirty="0"/>
              <a:t> de </a:t>
            </a:r>
            <a:r>
              <a:rPr lang="en-US" dirty="0" err="1"/>
              <a:t>descansos</a:t>
            </a:r>
            <a:r>
              <a:rPr lang="en-US" dirty="0"/>
              <a:t> </a:t>
            </a:r>
            <a:r>
              <a:rPr lang="en-US" dirty="0" err="1"/>
              <a:t>mejorados</a:t>
            </a:r>
            <a:r>
              <a:rPr lang="en-US" dirty="0"/>
              <a:t>. </a:t>
            </a:r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9762B-9BA1-4A38-A39C-3866A85C4168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36070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9762B-9BA1-4A38-A39C-3866A85C4168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85195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Mencionar</a:t>
            </a:r>
            <a:r>
              <a:rPr lang="en-US" dirty="0"/>
              <a:t> lo de </a:t>
            </a:r>
            <a:r>
              <a:rPr lang="en-US" dirty="0" err="1"/>
              <a:t>paisaje</a:t>
            </a:r>
            <a:r>
              <a:rPr lang="en-US" dirty="0"/>
              <a:t> y </a:t>
            </a:r>
            <a:r>
              <a:rPr lang="en-US" dirty="0" err="1"/>
              <a:t>vincular</a:t>
            </a:r>
            <a:r>
              <a:rPr lang="en-US" dirty="0"/>
              <a:t> a </a:t>
            </a:r>
            <a:r>
              <a:rPr lang="en-US" dirty="0" err="1"/>
              <a:t>otros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9762B-9BA1-4A38-A39C-3866A85C4168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70187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9762B-9BA1-4A38-A39C-3866A85C4168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2975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AEC1-BDDB-4F2D-93F8-DA744E4C7221}" type="datetimeFigureOut">
              <a:rPr lang="es-ES" smtClean="0"/>
              <a:t>05/07/2021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1E924-2F9A-487C-8D92-AB85ECE1DB2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8538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AEC1-BDDB-4F2D-93F8-DA744E4C7221}" type="datetimeFigureOut">
              <a:rPr lang="es-ES" smtClean="0"/>
              <a:t>05/07/2021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1E924-2F9A-487C-8D92-AB85ECE1DB2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3479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AEC1-BDDB-4F2D-93F8-DA744E4C7221}" type="datetimeFigureOut">
              <a:rPr lang="es-ES" smtClean="0"/>
              <a:t>05/07/2021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1E924-2F9A-487C-8D92-AB85ECE1DB2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820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AEC1-BDDB-4F2D-93F8-DA744E4C7221}" type="datetimeFigureOut">
              <a:rPr lang="es-ES" smtClean="0"/>
              <a:t>05/07/2021</a:t>
            </a:fld>
            <a:endParaRPr lang="es-E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1E924-2F9A-487C-8D92-AB85ECE1DB2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98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AEC1-BDDB-4F2D-93F8-DA744E4C7221}" type="datetimeFigureOut">
              <a:rPr lang="es-ES" smtClean="0"/>
              <a:t>05/07/2021</a:t>
            </a:fld>
            <a:endParaRPr lang="es-E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1E924-2F9A-487C-8D92-AB85ECE1DB2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7198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AEC1-BDDB-4F2D-93F8-DA744E4C7221}" type="datetimeFigureOut">
              <a:rPr lang="es-ES" smtClean="0"/>
              <a:t>05/07/2021</a:t>
            </a:fld>
            <a:endParaRPr lang="es-E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1E924-2F9A-487C-8D92-AB85ECE1DB2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5125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AEC1-BDDB-4F2D-93F8-DA744E4C7221}" type="datetimeFigureOut">
              <a:rPr lang="es-ES" smtClean="0"/>
              <a:t>05/07/2021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1E924-2F9A-487C-8D92-AB85ECE1DB2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9064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AEC1-BDDB-4F2D-93F8-DA744E4C7221}" type="datetimeFigureOut">
              <a:rPr lang="es-ES" smtClean="0"/>
              <a:t>05/07/2021</a:t>
            </a:fld>
            <a:endParaRPr lang="es-E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1E924-2F9A-487C-8D92-AB85ECE1DB2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2562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AEC1-BDDB-4F2D-93F8-DA744E4C7221}" type="datetimeFigureOut">
              <a:rPr lang="es-ES" smtClean="0"/>
              <a:t>05/07/2021</a:t>
            </a:fld>
            <a:endParaRPr lang="es-E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1E924-2F9A-487C-8D92-AB85ECE1DB2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1442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AEC1-BDDB-4F2D-93F8-DA744E4C7221}" type="datetimeFigureOut">
              <a:rPr lang="es-ES" smtClean="0"/>
              <a:t>05/07/2021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1E924-2F9A-487C-8D92-AB85ECE1DB2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5709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AEC1-BDDB-4F2D-93F8-DA744E4C7221}" type="datetimeFigureOut">
              <a:rPr lang="es-ES" smtClean="0"/>
              <a:t>05/07/2021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1E924-2F9A-487C-8D92-AB85ECE1DB2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0797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F4AAEC1-BDDB-4F2D-93F8-DA744E4C7221}" type="datetimeFigureOut">
              <a:rPr lang="es-ES" smtClean="0"/>
              <a:t>05/07/2021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7771E924-2F9A-487C-8D92-AB85ECE1DB2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905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7" Type="http://schemas.openxmlformats.org/officeDocument/2006/relationships/image" Target="../media/image1.jpe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7.png"/><Relationship Id="rId5" Type="http://schemas.openxmlformats.org/officeDocument/2006/relationships/customXml" Target="../ink/ink2.xml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tiff"/><Relationship Id="rId4" Type="http://schemas.openxmlformats.org/officeDocument/2006/relationships/image" Target="../media/image16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1" Type="http://schemas.openxmlformats.org/officeDocument/2006/relationships/image" Target="../media/image26.png"/><Relationship Id="rId42" Type="http://schemas.openxmlformats.org/officeDocument/2006/relationships/image" Target="../media/image37.png"/><Relationship Id="rId63" Type="http://schemas.openxmlformats.org/officeDocument/2006/relationships/image" Target="../media/image41.png"/><Relationship Id="rId138" Type="http://schemas.openxmlformats.org/officeDocument/2006/relationships/image" Target="../media/image43.png"/><Relationship Id="rId159" Type="http://schemas.openxmlformats.org/officeDocument/2006/relationships/customXml" Target="../ink/ink49.xml"/><Relationship Id="rId170" Type="http://schemas.openxmlformats.org/officeDocument/2006/relationships/image" Target="../media/image99.png"/><Relationship Id="rId191" Type="http://schemas.openxmlformats.org/officeDocument/2006/relationships/customXml" Target="../ink/ink68.xml"/><Relationship Id="rId205" Type="http://schemas.openxmlformats.org/officeDocument/2006/relationships/customXml" Target="../ink/ink79.xml"/><Relationship Id="rId11" Type="http://schemas.openxmlformats.org/officeDocument/2006/relationships/image" Target="../media/image21.png"/><Relationship Id="rId32" Type="http://schemas.openxmlformats.org/officeDocument/2006/relationships/image" Target="../media/image32.png"/><Relationship Id="rId53" Type="http://schemas.openxmlformats.org/officeDocument/2006/relationships/customXml" Target="../ink/ink27.xml"/><Relationship Id="rId128" Type="http://schemas.openxmlformats.org/officeDocument/2006/relationships/customXml" Target="../ink/ink34.xml"/><Relationship Id="rId149" Type="http://schemas.openxmlformats.org/officeDocument/2006/relationships/customXml" Target="../ink/ink44.xml"/><Relationship Id="rId5" Type="http://schemas.openxmlformats.org/officeDocument/2006/relationships/image" Target="../media/image180.png"/><Relationship Id="rId160" Type="http://schemas.openxmlformats.org/officeDocument/2006/relationships/image" Target="../media/image94.png"/><Relationship Id="rId181" Type="http://schemas.openxmlformats.org/officeDocument/2006/relationships/customXml" Target="../ink/ink60.xml"/><Relationship Id="rId95" Type="http://schemas.openxmlformats.org/officeDocument/2006/relationships/image" Target="../media/image64.png"/><Relationship Id="rId22" Type="http://schemas.openxmlformats.org/officeDocument/2006/relationships/customXml" Target="../ink/ink12.xml"/><Relationship Id="rId43" Type="http://schemas.openxmlformats.org/officeDocument/2006/relationships/customXml" Target="../ink/ink22.xml"/><Relationship Id="rId64" Type="http://schemas.openxmlformats.org/officeDocument/2006/relationships/image" Target="../media/image42.png"/><Relationship Id="rId139" Type="http://schemas.openxmlformats.org/officeDocument/2006/relationships/customXml" Target="../ink/ink39.xml"/><Relationship Id="rId150" Type="http://schemas.openxmlformats.org/officeDocument/2006/relationships/image" Target="../media/image89.png"/><Relationship Id="rId171" Type="http://schemas.openxmlformats.org/officeDocument/2006/relationships/customXml" Target="../ink/ink55.xml"/><Relationship Id="rId192" Type="http://schemas.openxmlformats.org/officeDocument/2006/relationships/customXml" Target="../ink/ink69.xml"/><Relationship Id="rId206" Type="http://schemas.openxmlformats.org/officeDocument/2006/relationships/customXml" Target="../ink/ink80.xml"/><Relationship Id="rId201" Type="http://schemas.openxmlformats.org/officeDocument/2006/relationships/customXml" Target="../ink/ink75.xml"/><Relationship Id="rId12" Type="http://schemas.openxmlformats.org/officeDocument/2006/relationships/customXml" Target="../ink/ink7.xml"/><Relationship Id="rId17" Type="http://schemas.openxmlformats.org/officeDocument/2006/relationships/image" Target="../media/image24.png"/><Relationship Id="rId33" Type="http://schemas.openxmlformats.org/officeDocument/2006/relationships/customXml" Target="../ink/ink17.xml"/><Relationship Id="rId38" Type="http://schemas.openxmlformats.org/officeDocument/2006/relationships/image" Target="../media/image35.png"/><Relationship Id="rId124" Type="http://schemas.openxmlformats.org/officeDocument/2006/relationships/customXml" Target="../ink/ink32.xml"/><Relationship Id="rId129" Type="http://schemas.openxmlformats.org/officeDocument/2006/relationships/image" Target="../media/image78.png"/><Relationship Id="rId103" Type="http://schemas.openxmlformats.org/officeDocument/2006/relationships/image" Target="../media/image68.png"/><Relationship Id="rId54" Type="http://schemas.openxmlformats.org/officeDocument/2006/relationships/image" Target="../media/image40.png"/><Relationship Id="rId140" Type="http://schemas.openxmlformats.org/officeDocument/2006/relationships/image" Target="../media/image84.png"/><Relationship Id="rId145" Type="http://schemas.openxmlformats.org/officeDocument/2006/relationships/customXml" Target="../ink/ink42.xml"/><Relationship Id="rId161" Type="http://schemas.openxmlformats.org/officeDocument/2006/relationships/customXml" Target="../ink/ink50.xml"/><Relationship Id="rId166" Type="http://schemas.openxmlformats.org/officeDocument/2006/relationships/image" Target="../media/image97.png"/><Relationship Id="rId182" Type="http://schemas.openxmlformats.org/officeDocument/2006/relationships/image" Target="../media/image105.png"/><Relationship Id="rId187" Type="http://schemas.openxmlformats.org/officeDocument/2006/relationships/customXml" Target="../ink/ink64.xml"/><Relationship Id="rId75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.xml"/><Relationship Id="rId23" Type="http://schemas.openxmlformats.org/officeDocument/2006/relationships/image" Target="../media/image27.png"/><Relationship Id="rId28" Type="http://schemas.openxmlformats.org/officeDocument/2006/relationships/customXml" Target="../ink/ink15.xml"/><Relationship Id="rId49" Type="http://schemas.openxmlformats.org/officeDocument/2006/relationships/customXml" Target="../ink/ink25.xml"/><Relationship Id="rId119" Type="http://schemas.openxmlformats.org/officeDocument/2006/relationships/image" Target="../media/image73.png"/><Relationship Id="rId44" Type="http://schemas.openxmlformats.org/officeDocument/2006/relationships/image" Target="../media/image38.png"/><Relationship Id="rId65" Type="http://schemas.openxmlformats.org/officeDocument/2006/relationships/customXml" Target="../ink/ink29.xml"/><Relationship Id="rId130" Type="http://schemas.openxmlformats.org/officeDocument/2006/relationships/customXml" Target="../ink/ink35.xml"/><Relationship Id="rId135" Type="http://schemas.openxmlformats.org/officeDocument/2006/relationships/image" Target="../media/image81.png"/><Relationship Id="rId151" Type="http://schemas.openxmlformats.org/officeDocument/2006/relationships/customXml" Target="../ink/ink45.xml"/><Relationship Id="rId156" Type="http://schemas.openxmlformats.org/officeDocument/2006/relationships/image" Target="../media/image92.png"/><Relationship Id="rId177" Type="http://schemas.openxmlformats.org/officeDocument/2006/relationships/customXml" Target="../ink/ink58.xml"/><Relationship Id="rId198" Type="http://schemas.openxmlformats.org/officeDocument/2006/relationships/image" Target="../media/image45.png"/><Relationship Id="rId172" Type="http://schemas.openxmlformats.org/officeDocument/2006/relationships/image" Target="../media/image100.png"/><Relationship Id="rId193" Type="http://schemas.openxmlformats.org/officeDocument/2006/relationships/customXml" Target="../ink/ink70.xml"/><Relationship Id="rId202" Type="http://schemas.openxmlformats.org/officeDocument/2006/relationships/customXml" Target="../ink/ink76.xml"/><Relationship Id="rId207" Type="http://schemas.openxmlformats.org/officeDocument/2006/relationships/customXml" Target="../ink/ink81.xml"/><Relationship Id="rId13" Type="http://schemas.openxmlformats.org/officeDocument/2006/relationships/image" Target="../media/image220.png"/><Relationship Id="rId18" Type="http://schemas.openxmlformats.org/officeDocument/2006/relationships/customXml" Target="../ink/ink10.xml"/><Relationship Id="rId39" Type="http://schemas.openxmlformats.org/officeDocument/2006/relationships/customXml" Target="../ink/ink20.xml"/><Relationship Id="rId34" Type="http://schemas.openxmlformats.org/officeDocument/2006/relationships/image" Target="../media/image33.png"/><Relationship Id="rId50" Type="http://schemas.openxmlformats.org/officeDocument/2006/relationships/image" Target="../media/image17.png"/><Relationship Id="rId55" Type="http://schemas.openxmlformats.org/officeDocument/2006/relationships/customXml" Target="../ink/ink28.xml"/><Relationship Id="rId120" Type="http://schemas.openxmlformats.org/officeDocument/2006/relationships/customXml" Target="../ink/ink30.xml"/><Relationship Id="rId125" Type="http://schemas.openxmlformats.org/officeDocument/2006/relationships/image" Target="../media/image76.png"/><Relationship Id="rId141" Type="http://schemas.openxmlformats.org/officeDocument/2006/relationships/customXml" Target="../ink/ink40.xml"/><Relationship Id="rId146" Type="http://schemas.openxmlformats.org/officeDocument/2006/relationships/image" Target="../media/image87.png"/><Relationship Id="rId167" Type="http://schemas.openxmlformats.org/officeDocument/2006/relationships/customXml" Target="../ink/ink53.xml"/><Relationship Id="rId188" Type="http://schemas.openxmlformats.org/officeDocument/2006/relationships/customXml" Target="../ink/ink65.xml"/><Relationship Id="rId97" Type="http://schemas.openxmlformats.org/officeDocument/2006/relationships/image" Target="../media/image65.png"/><Relationship Id="rId7" Type="http://schemas.openxmlformats.org/officeDocument/2006/relationships/image" Target="../media/image190.png"/><Relationship Id="rId162" Type="http://schemas.openxmlformats.org/officeDocument/2006/relationships/image" Target="../media/image95.png"/><Relationship Id="rId183" Type="http://schemas.openxmlformats.org/officeDocument/2006/relationships/customXml" Target="../ink/ink61.xml"/><Relationship Id="rId71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29" Type="http://schemas.openxmlformats.org/officeDocument/2006/relationships/image" Target="../media/image30.png"/><Relationship Id="rId24" Type="http://schemas.openxmlformats.org/officeDocument/2006/relationships/customXml" Target="../ink/ink13.xml"/><Relationship Id="rId40" Type="http://schemas.openxmlformats.org/officeDocument/2006/relationships/image" Target="../media/image36.png"/><Relationship Id="rId45" Type="http://schemas.openxmlformats.org/officeDocument/2006/relationships/customXml" Target="../ink/ink23.xml"/><Relationship Id="rId131" Type="http://schemas.openxmlformats.org/officeDocument/2006/relationships/image" Target="../media/image79.png"/><Relationship Id="rId136" Type="http://schemas.openxmlformats.org/officeDocument/2006/relationships/customXml" Target="../ink/ink38.xml"/><Relationship Id="rId157" Type="http://schemas.openxmlformats.org/officeDocument/2006/relationships/customXml" Target="../ink/ink48.xml"/><Relationship Id="rId178" Type="http://schemas.openxmlformats.org/officeDocument/2006/relationships/image" Target="../media/image103.png"/><Relationship Id="rId152" Type="http://schemas.openxmlformats.org/officeDocument/2006/relationships/image" Target="../media/image90.png"/><Relationship Id="rId173" Type="http://schemas.openxmlformats.org/officeDocument/2006/relationships/customXml" Target="../ink/ink56.xml"/><Relationship Id="rId194" Type="http://schemas.openxmlformats.org/officeDocument/2006/relationships/customXml" Target="../ink/ink71.xml"/><Relationship Id="rId199" Type="http://schemas.openxmlformats.org/officeDocument/2006/relationships/image" Target="../media/image47.png"/><Relationship Id="rId203" Type="http://schemas.openxmlformats.org/officeDocument/2006/relationships/customXml" Target="../ink/ink77.xml"/><Relationship Id="rId208" Type="http://schemas.openxmlformats.org/officeDocument/2006/relationships/customXml" Target="../ink/ink82.xml"/><Relationship Id="rId19" Type="http://schemas.openxmlformats.org/officeDocument/2006/relationships/image" Target="../media/image25.png"/><Relationship Id="rId14" Type="http://schemas.openxmlformats.org/officeDocument/2006/relationships/customXml" Target="../ink/ink8.xml"/><Relationship Id="rId30" Type="http://schemas.openxmlformats.org/officeDocument/2006/relationships/customXml" Target="../ink/ink16.xml"/><Relationship Id="rId35" Type="http://schemas.openxmlformats.org/officeDocument/2006/relationships/customXml" Target="../ink/ink18.xml"/><Relationship Id="rId126" Type="http://schemas.openxmlformats.org/officeDocument/2006/relationships/customXml" Target="../ink/ink33.xml"/><Relationship Id="rId147" Type="http://schemas.openxmlformats.org/officeDocument/2006/relationships/customXml" Target="../ink/ink43.xml"/><Relationship Id="rId168" Type="http://schemas.openxmlformats.org/officeDocument/2006/relationships/image" Target="../media/image98.png"/><Relationship Id="rId77" Type="http://schemas.openxmlformats.org/officeDocument/2006/relationships/image" Target="../media/image55.png"/><Relationship Id="rId8" Type="http://schemas.openxmlformats.org/officeDocument/2006/relationships/customXml" Target="../ink/ink5.xml"/><Relationship Id="rId51" Type="http://schemas.openxmlformats.org/officeDocument/2006/relationships/customXml" Target="../ink/ink26.xml"/><Relationship Id="rId121" Type="http://schemas.openxmlformats.org/officeDocument/2006/relationships/image" Target="../media/image74.png"/><Relationship Id="rId142" Type="http://schemas.openxmlformats.org/officeDocument/2006/relationships/image" Target="../media/image85.png"/><Relationship Id="rId163" Type="http://schemas.openxmlformats.org/officeDocument/2006/relationships/customXml" Target="../ink/ink51.xml"/><Relationship Id="rId184" Type="http://schemas.openxmlformats.org/officeDocument/2006/relationships/image" Target="../media/image106.png"/><Relationship Id="rId189" Type="http://schemas.openxmlformats.org/officeDocument/2006/relationships/customXml" Target="../ink/ink66.xml"/><Relationship Id="rId93" Type="http://schemas.openxmlformats.org/officeDocument/2006/relationships/image" Target="../media/image63.png"/><Relationship Id="rId3" Type="http://schemas.openxmlformats.org/officeDocument/2006/relationships/customXml" Target="../ink/ink3.xml"/><Relationship Id="rId25" Type="http://schemas.openxmlformats.org/officeDocument/2006/relationships/image" Target="../media/image28.png"/><Relationship Id="rId46" Type="http://schemas.openxmlformats.org/officeDocument/2006/relationships/image" Target="../media/image39.png"/><Relationship Id="rId137" Type="http://schemas.openxmlformats.org/officeDocument/2006/relationships/image" Target="../media/image82.png"/><Relationship Id="rId158" Type="http://schemas.openxmlformats.org/officeDocument/2006/relationships/image" Target="../media/image93.png"/><Relationship Id="rId20" Type="http://schemas.openxmlformats.org/officeDocument/2006/relationships/customXml" Target="../ink/ink11.xml"/><Relationship Id="rId41" Type="http://schemas.openxmlformats.org/officeDocument/2006/relationships/customXml" Target="../ink/ink21.xml"/><Relationship Id="rId62" Type="http://schemas.openxmlformats.org/officeDocument/2006/relationships/image" Target="../media/image46.png"/><Relationship Id="rId132" Type="http://schemas.openxmlformats.org/officeDocument/2006/relationships/customXml" Target="../ink/ink36.xml"/><Relationship Id="rId153" Type="http://schemas.openxmlformats.org/officeDocument/2006/relationships/customXml" Target="../ink/ink46.xml"/><Relationship Id="rId174" Type="http://schemas.openxmlformats.org/officeDocument/2006/relationships/image" Target="../media/image101.png"/><Relationship Id="rId179" Type="http://schemas.openxmlformats.org/officeDocument/2006/relationships/customXml" Target="../ink/ink59.xml"/><Relationship Id="rId195" Type="http://schemas.openxmlformats.org/officeDocument/2006/relationships/customXml" Target="../ink/ink72.xml"/><Relationship Id="rId209" Type="http://schemas.openxmlformats.org/officeDocument/2006/relationships/customXml" Target="../ink/ink83.xml"/><Relationship Id="rId190" Type="http://schemas.openxmlformats.org/officeDocument/2006/relationships/customXml" Target="../ink/ink67.xml"/><Relationship Id="rId204" Type="http://schemas.openxmlformats.org/officeDocument/2006/relationships/customXml" Target="../ink/ink78.xml"/><Relationship Id="rId15" Type="http://schemas.openxmlformats.org/officeDocument/2006/relationships/image" Target="../media/image230.png"/><Relationship Id="rId36" Type="http://schemas.openxmlformats.org/officeDocument/2006/relationships/image" Target="../media/image34.png"/><Relationship Id="rId127" Type="http://schemas.openxmlformats.org/officeDocument/2006/relationships/image" Target="../media/image77.png"/><Relationship Id="rId10" Type="http://schemas.openxmlformats.org/officeDocument/2006/relationships/customXml" Target="../ink/ink6.xml"/><Relationship Id="rId31" Type="http://schemas.openxmlformats.org/officeDocument/2006/relationships/image" Target="../media/image31.png"/><Relationship Id="rId52" Type="http://schemas.openxmlformats.org/officeDocument/2006/relationships/image" Target="../media/image320.png"/><Relationship Id="rId122" Type="http://schemas.openxmlformats.org/officeDocument/2006/relationships/customXml" Target="../ink/ink31.xml"/><Relationship Id="rId143" Type="http://schemas.openxmlformats.org/officeDocument/2006/relationships/customXml" Target="../ink/ink41.xml"/><Relationship Id="rId148" Type="http://schemas.openxmlformats.org/officeDocument/2006/relationships/image" Target="../media/image88.png"/><Relationship Id="rId164" Type="http://schemas.openxmlformats.org/officeDocument/2006/relationships/image" Target="../media/image96.png"/><Relationship Id="rId169" Type="http://schemas.openxmlformats.org/officeDocument/2006/relationships/customXml" Target="../ink/ink54.xml"/><Relationship Id="rId185" Type="http://schemas.openxmlformats.org/officeDocument/2006/relationships/customXml" Target="../ink/ink62.xml"/><Relationship Id="rId73" Type="http://schemas.openxmlformats.org/officeDocument/2006/relationships/image" Target="../media/image53.png"/><Relationship Id="rId99" Type="http://schemas.openxmlformats.org/officeDocument/2006/relationships/image" Target="../media/image66.png"/><Relationship Id="rId101" Type="http://schemas.openxmlformats.org/officeDocument/2006/relationships/image" Target="../media/image67.png"/><Relationship Id="rId9" Type="http://schemas.openxmlformats.org/officeDocument/2006/relationships/image" Target="../media/image200.png"/><Relationship Id="rId180" Type="http://schemas.openxmlformats.org/officeDocument/2006/relationships/image" Target="../media/image104.png"/><Relationship Id="rId210" Type="http://schemas.openxmlformats.org/officeDocument/2006/relationships/customXml" Target="../ink/ink84.xml"/><Relationship Id="rId26" Type="http://schemas.openxmlformats.org/officeDocument/2006/relationships/customXml" Target="../ink/ink14.xml"/><Relationship Id="rId47" Type="http://schemas.openxmlformats.org/officeDocument/2006/relationships/customXml" Target="../ink/ink24.xml"/><Relationship Id="rId133" Type="http://schemas.openxmlformats.org/officeDocument/2006/relationships/image" Target="../media/image80.png"/><Relationship Id="rId154" Type="http://schemas.openxmlformats.org/officeDocument/2006/relationships/image" Target="../media/image91.png"/><Relationship Id="rId175" Type="http://schemas.openxmlformats.org/officeDocument/2006/relationships/customXml" Target="../ink/ink57.xml"/><Relationship Id="rId196" Type="http://schemas.openxmlformats.org/officeDocument/2006/relationships/customXml" Target="../ink/ink73.xml"/><Relationship Id="rId200" Type="http://schemas.openxmlformats.org/officeDocument/2006/relationships/customXml" Target="../ink/ink74.xml"/><Relationship Id="rId16" Type="http://schemas.openxmlformats.org/officeDocument/2006/relationships/customXml" Target="../ink/ink9.xml"/><Relationship Id="rId37" Type="http://schemas.openxmlformats.org/officeDocument/2006/relationships/customXml" Target="../ink/ink19.xml"/><Relationship Id="rId123" Type="http://schemas.openxmlformats.org/officeDocument/2006/relationships/image" Target="../media/image75.png"/><Relationship Id="rId144" Type="http://schemas.openxmlformats.org/officeDocument/2006/relationships/image" Target="../media/image86.png"/><Relationship Id="rId79" Type="http://schemas.openxmlformats.org/officeDocument/2006/relationships/image" Target="../media/image56.png"/><Relationship Id="rId165" Type="http://schemas.openxmlformats.org/officeDocument/2006/relationships/customXml" Target="../ink/ink52.xml"/><Relationship Id="rId186" Type="http://schemas.openxmlformats.org/officeDocument/2006/relationships/customXml" Target="../ink/ink63.xml"/><Relationship Id="rId211" Type="http://schemas.openxmlformats.org/officeDocument/2006/relationships/customXml" Target="../ink/ink85.xml"/><Relationship Id="rId27" Type="http://schemas.openxmlformats.org/officeDocument/2006/relationships/image" Target="../media/image29.png"/><Relationship Id="rId48" Type="http://schemas.openxmlformats.org/officeDocument/2006/relationships/image" Target="../media/image16.png"/><Relationship Id="rId134" Type="http://schemas.openxmlformats.org/officeDocument/2006/relationships/customXml" Target="../ink/ink37.xml"/><Relationship Id="rId69" Type="http://schemas.openxmlformats.org/officeDocument/2006/relationships/image" Target="../media/image51.png"/><Relationship Id="rId155" Type="http://schemas.openxmlformats.org/officeDocument/2006/relationships/customXml" Target="../ink/ink47.xml"/><Relationship Id="rId176" Type="http://schemas.openxmlformats.org/officeDocument/2006/relationships/image" Target="../media/image102.png"/><Relationship Id="rId197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BE541-A389-4D34-BFF2-4825E98C6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4244"/>
            <a:ext cx="12192000" cy="1416995"/>
          </a:xfrm>
          <a:solidFill>
            <a:schemeClr val="bg1"/>
          </a:solidFill>
        </p:spPr>
        <p:txBody>
          <a:bodyPr anchor="b">
            <a:noAutofit/>
          </a:bodyPr>
          <a:lstStyle/>
          <a:p>
            <a:pPr algn="ctr"/>
            <a:r>
              <a:rPr lang="es-ES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Evaluando la sostenibilidad de los descansos forrajeros multipropósitos a largo plazo en los sistemas agrícolas </a:t>
            </a:r>
            <a:br>
              <a:rPr lang="es-ES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alto-andinos del Perú</a:t>
            </a:r>
            <a:endParaRPr lang="es-ES" b="1" dirty="0"/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21AE40F7-DB0B-4865-BAE9-2BD8C85CCEB6}"/>
                  </a:ext>
                </a:extLst>
              </p14:cNvPr>
              <p14:cNvContentPartPr/>
              <p14:nvPr/>
            </p14:nvContentPartPr>
            <p14:xfrm>
              <a:off x="2658655" y="1744255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21AE40F7-DB0B-4865-BAE9-2BD8C85CCEB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49655" y="173525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27DCB8E2-7D6B-4348-8662-4B81E6D9FBFE}"/>
                  </a:ext>
                </a:extLst>
              </p14:cNvPr>
              <p14:cNvContentPartPr/>
              <p14:nvPr/>
            </p14:nvContentPartPr>
            <p14:xfrm>
              <a:off x="2658655" y="1546975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27DCB8E2-7D6B-4348-8662-4B81E6D9FBF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49655" y="1537975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Picture 6" descr="F:\Pictures.Apr 22.2014\General Pictures\2014-3-9\P1000531.JPG">
            <a:extLst>
              <a:ext uri="{FF2B5EF4-FFF2-40B4-BE49-F238E27FC236}">
                <a16:creationId xmlns:a16="http://schemas.microsoft.com/office/drawing/2014/main" id="{99F27C5C-7CFB-B24D-B81A-2B861F566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69452" y="1778189"/>
            <a:ext cx="5613880" cy="3742145"/>
          </a:xfrm>
          <a:prstGeom prst="rect">
            <a:avLst/>
          </a:prstGeom>
          <a:noFill/>
          <a:effectLst>
            <a:outerShdw blurRad="3429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5C940610-C570-D54F-BA21-9ED07C78796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8827" y="2070351"/>
            <a:ext cx="4003189" cy="300239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2">
            <a:extLst>
              <a:ext uri="{FF2B5EF4-FFF2-40B4-BE49-F238E27FC236}">
                <a16:creationId xmlns:a16="http://schemas.microsoft.com/office/drawing/2014/main" id="{75EA317B-DFDE-4BC2-8EB3-B721CA12EF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326042" y="207035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C498DE-3D52-47B0-AF6F-A398A38332A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0" y="5688649"/>
            <a:ext cx="1126366" cy="11263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7FF1A18-7CA8-41C1-96F2-CCA684BAF6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52634" y="5646435"/>
            <a:ext cx="1369925" cy="9776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CDB25C9-7347-4A1F-9E9D-756824CFE66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17021" y="5660471"/>
            <a:ext cx="1540957" cy="100328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FBA1247-2644-48A3-856D-20BDD0353670}"/>
              </a:ext>
            </a:extLst>
          </p:cNvPr>
          <p:cNvSpPr txBox="1"/>
          <p:nvPr/>
        </p:nvSpPr>
        <p:spPr>
          <a:xfrm>
            <a:off x="545381" y="5660471"/>
            <a:ext cx="445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Proyecto </a:t>
            </a:r>
            <a:r>
              <a:rPr lang="en-US" sz="2000" b="1" dirty="0" err="1"/>
              <a:t>Descansos</a:t>
            </a:r>
            <a:r>
              <a:rPr lang="en-US" sz="2000" b="1" dirty="0"/>
              <a:t> y </a:t>
            </a:r>
            <a:r>
              <a:rPr lang="en-US" sz="2000" b="1" dirty="0" err="1"/>
              <a:t>Forrajes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903525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FEC3EDF-5624-4398-987A-9AA429DF70A1}"/>
              </a:ext>
            </a:extLst>
          </p:cNvPr>
          <p:cNvSpPr txBox="1"/>
          <p:nvPr/>
        </p:nvSpPr>
        <p:spPr>
          <a:xfrm>
            <a:off x="244951" y="2272604"/>
            <a:ext cx="325765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err="1"/>
              <a:t>Esquema</a:t>
            </a:r>
            <a:r>
              <a:rPr lang="en-US" sz="4000" b="1" i="1" dirty="0"/>
              <a:t> de la </a:t>
            </a:r>
            <a:r>
              <a:rPr lang="en-US" sz="4000" b="1" i="1" dirty="0" err="1"/>
              <a:t>presentación</a:t>
            </a:r>
            <a:endParaRPr lang="es-ES" sz="4000" b="1" i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DC59A58-5171-4E39-A245-BE1A581BAE6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9180" y="2523731"/>
            <a:ext cx="2621434" cy="2121656"/>
          </a:xfrm>
          <a:prstGeom prst="rect">
            <a:avLst/>
          </a:prstGeom>
        </p:spPr>
      </p:pic>
      <p:pic>
        <p:nvPicPr>
          <p:cNvPr id="141" name="Picture 140">
            <a:extLst>
              <a:ext uri="{FF2B5EF4-FFF2-40B4-BE49-F238E27FC236}">
                <a16:creationId xmlns:a16="http://schemas.microsoft.com/office/drawing/2014/main" id="{76B1DBDA-0BDC-4236-AC42-B802E28B117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7324" y="4618495"/>
            <a:ext cx="4798692" cy="1914326"/>
          </a:xfrm>
          <a:prstGeom prst="rect">
            <a:avLst/>
          </a:prstGeom>
        </p:spPr>
      </p:pic>
      <p:sp>
        <p:nvSpPr>
          <p:cNvPr id="8" name="Arrow: Pentagon 7">
            <a:extLst>
              <a:ext uri="{FF2B5EF4-FFF2-40B4-BE49-F238E27FC236}">
                <a16:creationId xmlns:a16="http://schemas.microsoft.com/office/drawing/2014/main" id="{720DE81D-7839-4580-BB5B-C3BF30879921}"/>
              </a:ext>
            </a:extLst>
          </p:cNvPr>
          <p:cNvSpPr/>
          <p:nvPr/>
        </p:nvSpPr>
        <p:spPr>
          <a:xfrm>
            <a:off x="3975508" y="732527"/>
            <a:ext cx="2920773" cy="914037"/>
          </a:xfrm>
          <a:prstGeom prst="homePlate">
            <a:avLst/>
          </a:prstGeom>
          <a:solidFill>
            <a:srgbClr val="FFCD2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 que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provee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una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practica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descanso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 los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retos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que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afronta</a:t>
            </a:r>
            <a:endParaRPr lang="es-ES" sz="2000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Arrow: Pentagon 11">
            <a:extLst>
              <a:ext uri="{FF2B5EF4-FFF2-40B4-BE49-F238E27FC236}">
                <a16:creationId xmlns:a16="http://schemas.microsoft.com/office/drawing/2014/main" id="{8B1C428F-F6E3-47D1-A6A6-B1503A5FB0A5}"/>
              </a:ext>
            </a:extLst>
          </p:cNvPr>
          <p:cNvSpPr/>
          <p:nvPr/>
        </p:nvSpPr>
        <p:spPr>
          <a:xfrm>
            <a:off x="3975508" y="2834623"/>
            <a:ext cx="2920773" cy="914037"/>
          </a:xfrm>
          <a:prstGeom prst="homePlat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Descansos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forrajeros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s-ES" sz="2000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Arrow: Pentagon 12">
            <a:extLst>
              <a:ext uri="{FF2B5EF4-FFF2-40B4-BE49-F238E27FC236}">
                <a16:creationId xmlns:a16="http://schemas.microsoft.com/office/drawing/2014/main" id="{E182E4BA-DDED-4797-8273-2AC9C7CF067D}"/>
              </a:ext>
            </a:extLst>
          </p:cNvPr>
          <p:cNvSpPr/>
          <p:nvPr/>
        </p:nvSpPr>
        <p:spPr>
          <a:xfrm>
            <a:off x="3975508" y="5211436"/>
            <a:ext cx="2920773" cy="914037"/>
          </a:xfrm>
          <a:prstGeom prst="homePlat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Sostenibilidad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los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descansos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forrajeros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s-ES" sz="2000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84851B-CC10-4276-AC5C-BC73DE4CEA1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6464" y="141348"/>
            <a:ext cx="2841674" cy="213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886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82FDC-5A51-4549-A2D4-12E25038F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183" y="1526029"/>
            <a:ext cx="2948095" cy="3469891"/>
          </a:xfrm>
        </p:spPr>
        <p:txBody>
          <a:bodyPr>
            <a:noAutofit/>
          </a:bodyPr>
          <a:lstStyle/>
          <a:p>
            <a:r>
              <a:rPr lang="es-ES_tradnl" sz="4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 que provee una práctica de descanso y los retos que afronta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A31988-82BC-4489-87A2-113EC15F3ED6}"/>
              </a:ext>
            </a:extLst>
          </p:cNvPr>
          <p:cNvSpPr txBox="1"/>
          <p:nvPr/>
        </p:nvSpPr>
        <p:spPr>
          <a:xfrm rot="16200000">
            <a:off x="6061481" y="3788059"/>
            <a:ext cx="1914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Biomasa (Kg/ha)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4A32689-DA9E-4200-9AF2-1D4B95F770EC}"/>
              </a:ext>
            </a:extLst>
          </p:cNvPr>
          <p:cNvGrpSpPr/>
          <p:nvPr/>
        </p:nvGrpSpPr>
        <p:grpSpPr>
          <a:xfrm>
            <a:off x="6818922" y="2979407"/>
            <a:ext cx="5047551" cy="3501651"/>
            <a:chOff x="5680795" y="582428"/>
            <a:chExt cx="6277155" cy="433873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816F40C-CF62-49C4-8760-BBCEF9E7C20D}"/>
                </a:ext>
              </a:extLst>
            </p:cNvPr>
            <p:cNvGrpSpPr/>
            <p:nvPr/>
          </p:nvGrpSpPr>
          <p:grpSpPr>
            <a:xfrm>
              <a:off x="5680795" y="582428"/>
              <a:ext cx="5459998" cy="4220314"/>
              <a:chOff x="2615303" y="841835"/>
              <a:chExt cx="5082057" cy="4445382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88584750-AE74-455F-88C8-376A774BA773}"/>
                  </a:ext>
                </a:extLst>
              </p:cNvPr>
              <p:cNvGrpSpPr/>
              <p:nvPr/>
            </p:nvGrpSpPr>
            <p:grpSpPr>
              <a:xfrm>
                <a:off x="2615303" y="841835"/>
                <a:ext cx="5082057" cy="4445382"/>
                <a:chOff x="2615303" y="841835"/>
                <a:chExt cx="5082057" cy="4445382"/>
              </a:xfrm>
            </p:grpSpPr>
            <p:pic>
              <p:nvPicPr>
                <p:cNvPr id="7" name="Picture 6">
                  <a:extLst>
                    <a:ext uri="{FF2B5EF4-FFF2-40B4-BE49-F238E27FC236}">
                      <a16:creationId xmlns:a16="http://schemas.microsoft.com/office/drawing/2014/main" id="{7F83EF77-4293-45B8-BD4B-97415528F2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2660664" y="841835"/>
                  <a:ext cx="5036696" cy="4445382"/>
                </a:xfrm>
                <a:prstGeom prst="rect">
                  <a:avLst/>
                </a:prstGeom>
              </p:spPr>
            </p:pic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8A5E0984-3F39-4DB3-8B7C-C5C530865BDF}"/>
                    </a:ext>
                  </a:extLst>
                </p:cNvPr>
                <p:cNvSpPr txBox="1"/>
                <p:nvPr/>
              </p:nvSpPr>
              <p:spPr>
                <a:xfrm rot="16200000">
                  <a:off x="1278914" y="2672290"/>
                  <a:ext cx="3135913" cy="46313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s-ES_tradnl" sz="2000" dirty="0"/>
                    <a:t>Biomasa seca (t/ha)</a:t>
                  </a:r>
                </a:p>
              </p:txBody>
            </p:sp>
          </p:grp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3539883-CCEB-42D0-AB86-6038606A96BE}"/>
                  </a:ext>
                </a:extLst>
              </p:cNvPr>
              <p:cNvSpPr txBox="1"/>
              <p:nvPr/>
            </p:nvSpPr>
            <p:spPr>
              <a:xfrm>
                <a:off x="4573166" y="4846963"/>
                <a:ext cx="2244330" cy="35660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s-ES_tradnl" sz="1600" b="1"/>
                  <a:t>Años en descanso</a:t>
                </a: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C3DFC17-A280-4E2B-B492-14FB45875912}"/>
                </a:ext>
              </a:extLst>
            </p:cNvPr>
            <p:cNvSpPr txBox="1"/>
            <p:nvPr/>
          </p:nvSpPr>
          <p:spPr>
            <a:xfrm>
              <a:off x="9943880" y="4525505"/>
              <a:ext cx="2014070" cy="39565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s-ES_tradnl" dirty="0">
                  <a:solidFill>
                    <a:srgbClr val="00B050"/>
                  </a:solidFill>
                </a:rPr>
                <a:t>Pestalozzi (2000)</a:t>
              </a:r>
            </a:p>
          </p:txBody>
        </p:sp>
      </p:grpSp>
      <p:sp>
        <p:nvSpPr>
          <p:cNvPr id="14" name="Oval 13">
            <a:extLst>
              <a:ext uri="{FF2B5EF4-FFF2-40B4-BE49-F238E27FC236}">
                <a16:creationId xmlns:a16="http://schemas.microsoft.com/office/drawing/2014/main" id="{7A8D7C9F-E2CB-4C85-9D79-24CE9955AAB9}"/>
              </a:ext>
            </a:extLst>
          </p:cNvPr>
          <p:cNvSpPr/>
          <p:nvPr/>
        </p:nvSpPr>
        <p:spPr>
          <a:xfrm>
            <a:off x="951242" y="1018895"/>
            <a:ext cx="803988" cy="497905"/>
          </a:xfrm>
          <a:prstGeom prst="ellipse">
            <a:avLst/>
          </a:prstGeom>
          <a:solidFill>
            <a:srgbClr val="FFCD2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pc="-6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</a:t>
            </a:r>
            <a:endParaRPr lang="es-ES" sz="4000" spc="-60" dirty="0">
              <a:solidFill>
                <a:schemeClr val="tx1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82F728-9F6F-8A4E-A885-DE3A05E9B174}"/>
              </a:ext>
            </a:extLst>
          </p:cNvPr>
          <p:cNvSpPr txBox="1"/>
          <p:nvPr/>
        </p:nvSpPr>
        <p:spPr>
          <a:xfrm>
            <a:off x="6818921" y="2050098"/>
            <a:ext cx="48236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dirty="0"/>
              <a:t>Biomasa </a:t>
            </a:r>
            <a:r>
              <a:rPr lang="es-ES" sz="2000" b="1" dirty="0"/>
              <a:t>aérea</a:t>
            </a:r>
            <a:r>
              <a:rPr lang="es-ES_tradnl" sz="2000" b="1" dirty="0"/>
              <a:t> y radicular en campos con descansos con diferentes edades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E69125-0E3D-014D-8302-153B2D0B8AF5}"/>
              </a:ext>
            </a:extLst>
          </p:cNvPr>
          <p:cNvSpPr txBox="1"/>
          <p:nvPr/>
        </p:nvSpPr>
        <p:spPr>
          <a:xfrm>
            <a:off x="3494687" y="156779"/>
            <a:ext cx="82604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3200" dirty="0"/>
              <a:t>Los descansos tradicionales aportan la restauración del suelo en periodos sin cultivos y son fuentes de forraje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B059F96-5AA0-644C-95BB-DD8D14663B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1241" y="2324262"/>
            <a:ext cx="2450592" cy="367588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064D7A2-D5C6-1645-B995-5314CBF018AD}"/>
              </a:ext>
            </a:extLst>
          </p:cNvPr>
          <p:cNvSpPr txBox="1"/>
          <p:nvPr/>
        </p:nvSpPr>
        <p:spPr>
          <a:xfrm>
            <a:off x="3844994" y="2362907"/>
            <a:ext cx="1065805" cy="369332"/>
          </a:xfrm>
          <a:prstGeom prst="rect">
            <a:avLst/>
          </a:prstGeom>
          <a:solidFill>
            <a:schemeClr val="bg1">
              <a:alpha val="61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s-ES_tradnl" dirty="0"/>
              <a:t>Perennes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B066DB9-81EE-CB43-98A0-FD1FC5B568A5}"/>
              </a:ext>
            </a:extLst>
          </p:cNvPr>
          <p:cNvSpPr txBox="1"/>
          <p:nvPr/>
        </p:nvSpPr>
        <p:spPr>
          <a:xfrm>
            <a:off x="3937616" y="1900167"/>
            <a:ext cx="1946367" cy="369332"/>
          </a:xfrm>
          <a:prstGeom prst="rect">
            <a:avLst/>
          </a:prstGeom>
          <a:solidFill>
            <a:schemeClr val="bg1">
              <a:alpha val="61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s-ES_tradnl" dirty="0"/>
              <a:t>Biomasa Radicular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D0FBCB6-52FD-6740-831A-1C05109EBBDB}"/>
              </a:ext>
            </a:extLst>
          </p:cNvPr>
          <p:cNvSpPr txBox="1"/>
          <p:nvPr/>
        </p:nvSpPr>
        <p:spPr>
          <a:xfrm>
            <a:off x="5088429" y="2357535"/>
            <a:ext cx="947695" cy="369332"/>
          </a:xfrm>
          <a:prstGeom prst="rect">
            <a:avLst/>
          </a:prstGeom>
          <a:solidFill>
            <a:schemeClr val="bg1">
              <a:alpha val="61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s-ES_tradnl" dirty="0"/>
              <a:t>Anuales</a:t>
            </a:r>
          </a:p>
        </p:txBody>
      </p:sp>
    </p:spTree>
    <p:extLst>
      <p:ext uri="{BB962C8B-B14F-4D97-AF65-F5344CB8AC3E}">
        <p14:creationId xmlns:p14="http://schemas.microsoft.com/office/powerpoint/2010/main" val="242037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8199461-C4AC-4462-8CD4-3C50D7EEE5CB}"/>
              </a:ext>
            </a:extLst>
          </p:cNvPr>
          <p:cNvSpPr txBox="1"/>
          <p:nvPr/>
        </p:nvSpPr>
        <p:spPr>
          <a:xfrm>
            <a:off x="165794" y="1635674"/>
            <a:ext cx="312701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i="1" dirty="0"/>
              <a:t>Retos: Descansos en zonas agrícolas más densas (zona media).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7910C67-1EE6-49FB-8D7B-D7F156BBBB4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6280" y="4080933"/>
            <a:ext cx="3764504" cy="23368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F89B7CF-1E7B-42BD-91D9-DD9AF61CE61F}"/>
              </a:ext>
            </a:extLst>
          </p:cNvPr>
          <p:cNvSpPr txBox="1"/>
          <p:nvPr/>
        </p:nvSpPr>
        <p:spPr>
          <a:xfrm>
            <a:off x="3574805" y="649883"/>
            <a:ext cx="4582803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b="1" dirty="0">
                <a:solidFill>
                  <a:srgbClr val="0070C0"/>
                </a:solidFill>
              </a:rPr>
              <a:t>Retos</a:t>
            </a:r>
            <a:endParaRPr lang="es-ES_tradnl" sz="2400" b="1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2400" b="1" dirty="0">
                <a:solidFill>
                  <a:srgbClr val="0070C0"/>
                </a:solidFill>
              </a:rPr>
              <a:t>Intensificación de las  rotaciones de cultivos y acortamiento/desaparición de los descansos.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2400" b="1" dirty="0">
                <a:solidFill>
                  <a:srgbClr val="0070C0"/>
                </a:solidFill>
              </a:rPr>
              <a:t>Cambios socio-económicos (ej. migración)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2400" b="1" dirty="0">
                <a:solidFill>
                  <a:srgbClr val="0070C0"/>
                </a:solidFill>
              </a:rPr>
              <a:t>Diversificación de sistemas/ enfoque en forrajes (ej. cuyes)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2400" b="1" dirty="0">
                <a:solidFill>
                  <a:srgbClr val="0070C0"/>
                </a:solidFill>
              </a:rPr>
              <a:t>Insumos externos están reemplazo el manejo tradicional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2400" b="1" dirty="0">
                <a:solidFill>
                  <a:srgbClr val="0070C0"/>
                </a:solidFill>
              </a:rPr>
              <a:t>Efectos de cambio climático (ej. presión de malezas)</a:t>
            </a:r>
          </a:p>
          <a:p>
            <a:endParaRPr lang="es-ES_tradnl" b="1" dirty="0">
              <a:solidFill>
                <a:srgbClr val="0070C0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D8C340D-F829-AB4E-A58E-EA5063550C6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1594" y="384861"/>
            <a:ext cx="2445203" cy="32602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8154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A4BED23-E48B-B345-8D92-E73E53A4116B}"/>
              </a:ext>
            </a:extLst>
          </p:cNvPr>
          <p:cNvSpPr/>
          <p:nvPr/>
        </p:nvSpPr>
        <p:spPr>
          <a:xfrm>
            <a:off x="258506" y="239354"/>
            <a:ext cx="116841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2800" b="1" dirty="0"/>
              <a:t>Reto: Intensificación de las Rotaciones</a:t>
            </a:r>
            <a:endParaRPr lang="es-ES_tradnl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931288-9F58-6140-B74E-07CD2B952290}"/>
              </a:ext>
            </a:extLst>
          </p:cNvPr>
          <p:cNvSpPr txBox="1"/>
          <p:nvPr/>
        </p:nvSpPr>
        <p:spPr>
          <a:xfrm>
            <a:off x="2493814" y="2987940"/>
            <a:ext cx="18080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dirty="0" err="1">
                <a:solidFill>
                  <a:schemeClr val="accent5">
                    <a:lumMod val="50000"/>
                  </a:schemeClr>
                </a:solidFill>
              </a:rPr>
              <a:t>Historical</a:t>
            </a:r>
            <a:r>
              <a:rPr lang="es-ES_tradnl" sz="2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ES_tradnl" sz="2400" b="1" dirty="0" err="1">
                <a:solidFill>
                  <a:schemeClr val="accent5">
                    <a:lumMod val="50000"/>
                  </a:schemeClr>
                </a:solidFill>
              </a:rPr>
              <a:t>Rotation</a:t>
            </a:r>
            <a:endParaRPr lang="es-ES_tradnl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0183BC-601E-0A4B-9D59-F4BF67CA890A}"/>
              </a:ext>
            </a:extLst>
          </p:cNvPr>
          <p:cNvSpPr txBox="1"/>
          <p:nvPr/>
        </p:nvSpPr>
        <p:spPr>
          <a:xfrm>
            <a:off x="258507" y="5982568"/>
            <a:ext cx="112561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223838">
              <a:buFont typeface="Arial" panose="020B0604020202020204" pitchFamily="34" charset="0"/>
              <a:buChar char="•"/>
            </a:pPr>
            <a:r>
              <a:rPr lang="es-ES_tradnl" sz="2800" dirty="0"/>
              <a:t>Acortamiento de los descansos no da tiempo suficiente para recuperar suelos y no provee mucho forraje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87925EA8-29FA-1F4E-8210-659DBE63BE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0814086"/>
              </p:ext>
            </p:extLst>
          </p:nvPr>
        </p:nvGraphicFramePr>
        <p:xfrm>
          <a:off x="258506" y="937489"/>
          <a:ext cx="7139818" cy="4968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F9540EE-4C2F-E247-88E4-908ABBAF2C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7530310"/>
              </p:ext>
            </p:extLst>
          </p:nvPr>
        </p:nvGraphicFramePr>
        <p:xfrm>
          <a:off x="6591876" y="1663544"/>
          <a:ext cx="5237018" cy="3740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77E5F5C3-08A4-9A4C-914F-01F50F9D217A}"/>
              </a:ext>
            </a:extLst>
          </p:cNvPr>
          <p:cNvSpPr txBox="1"/>
          <p:nvPr/>
        </p:nvSpPr>
        <p:spPr>
          <a:xfrm>
            <a:off x="8108370" y="3108027"/>
            <a:ext cx="22040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dirty="0">
                <a:solidFill>
                  <a:schemeClr val="accent5">
                    <a:lumMod val="50000"/>
                  </a:schemeClr>
                </a:solidFill>
              </a:rPr>
              <a:t>Rotación Intensificada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A33945-3D3C-434D-94E8-45D6B0AE34F3}"/>
              </a:ext>
            </a:extLst>
          </p:cNvPr>
          <p:cNvSpPr txBox="1"/>
          <p:nvPr/>
        </p:nvSpPr>
        <p:spPr>
          <a:xfrm>
            <a:off x="2721546" y="2911736"/>
            <a:ext cx="22040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dirty="0">
                <a:solidFill>
                  <a:schemeClr val="accent5">
                    <a:lumMod val="50000"/>
                  </a:schemeClr>
                </a:solidFill>
              </a:rPr>
              <a:t>Rotación Tradicional</a:t>
            </a:r>
          </a:p>
        </p:txBody>
      </p:sp>
    </p:spTree>
    <p:extLst>
      <p:ext uri="{BB962C8B-B14F-4D97-AF65-F5344CB8AC3E}">
        <p14:creationId xmlns:p14="http://schemas.microsoft.com/office/powerpoint/2010/main" val="3192408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A62D38F3-093E-F041-A7CD-0EF6D6444CE6}"/>
              </a:ext>
            </a:extLst>
          </p:cNvPr>
          <p:cNvSpPr txBox="1"/>
          <p:nvPr/>
        </p:nvSpPr>
        <p:spPr>
          <a:xfrm>
            <a:off x="1013101" y="1414833"/>
            <a:ext cx="49808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b="1" dirty="0"/>
              <a:t>Frecuencia de papa en rotación vs. Remesas</a:t>
            </a:r>
          </a:p>
        </p:txBody>
      </p:sp>
      <p:sp>
        <p:nvSpPr>
          <p:cNvPr id="53" name="Title 1">
            <a:extLst>
              <a:ext uri="{FF2B5EF4-FFF2-40B4-BE49-F238E27FC236}">
                <a16:creationId xmlns:a16="http://schemas.microsoft.com/office/drawing/2014/main" id="{1E843E51-8330-E949-8CC1-0429BF8E5E5F}"/>
              </a:ext>
            </a:extLst>
          </p:cNvPr>
          <p:cNvSpPr txBox="1">
            <a:spLocks/>
          </p:cNvSpPr>
          <p:nvPr/>
        </p:nvSpPr>
        <p:spPr>
          <a:xfrm>
            <a:off x="4399068" y="6331382"/>
            <a:ext cx="3189767" cy="5266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1600" b="1" dirty="0" err="1">
                <a:solidFill>
                  <a:srgbClr val="0000FF"/>
                </a:solidFill>
                <a:latin typeface="+mn-lt"/>
              </a:rPr>
              <a:t>Caulfield</a:t>
            </a:r>
            <a:r>
              <a:rPr lang="es-ES_tradnl" sz="1600" b="1" dirty="0">
                <a:solidFill>
                  <a:srgbClr val="0000FF"/>
                </a:solidFill>
                <a:latin typeface="+mn-lt"/>
              </a:rPr>
              <a:t> et al. (2019)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E7E407-9383-DE45-97A1-166EADC67C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181" y="1814943"/>
            <a:ext cx="6350000" cy="39490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76A8E8-606E-944E-AA55-C1284CDAC3E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7369" y="1058876"/>
            <a:ext cx="4467699" cy="2591265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E6AEBBFD-D7FA-4243-98A6-823B530D7C8F}"/>
              </a:ext>
            </a:extLst>
          </p:cNvPr>
          <p:cNvSpPr txBox="1"/>
          <p:nvPr/>
        </p:nvSpPr>
        <p:spPr>
          <a:xfrm>
            <a:off x="7445828" y="822013"/>
            <a:ext cx="3480011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/>
              <a:t>Usos de Pesticidas vs. Frecuencia de papa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F82285-31CC-AD44-9288-F025094ED29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4094" y="4044839"/>
            <a:ext cx="4620285" cy="267052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D281C88-7AF0-F247-B52D-97DDE40BF37C}"/>
              </a:ext>
            </a:extLst>
          </p:cNvPr>
          <p:cNvSpPr txBox="1"/>
          <p:nvPr/>
        </p:nvSpPr>
        <p:spPr>
          <a:xfrm>
            <a:off x="7124094" y="3751312"/>
            <a:ext cx="469551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_tradnl" b="1" dirty="0"/>
              <a:t>Labranza Mecanizada vs. Frecuencia de papa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8DEC02-60BD-284B-A182-5DBF5D5F44E2}"/>
              </a:ext>
            </a:extLst>
          </p:cNvPr>
          <p:cNvSpPr txBox="1"/>
          <p:nvPr/>
        </p:nvSpPr>
        <p:spPr>
          <a:xfrm>
            <a:off x="4482602" y="140958"/>
            <a:ext cx="26414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b="1" dirty="0"/>
              <a:t>Reto: Migración</a:t>
            </a:r>
          </a:p>
        </p:txBody>
      </p:sp>
    </p:spTree>
    <p:extLst>
      <p:ext uri="{BB962C8B-B14F-4D97-AF65-F5344CB8AC3E}">
        <p14:creationId xmlns:p14="http://schemas.microsoft.com/office/powerpoint/2010/main" val="430486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32997C29-2E63-0646-9C0B-ECD179A39F5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0466" y="1850984"/>
            <a:ext cx="4514326" cy="33722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BD83DE-426C-4BE2-9205-3234319211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45414" y="50505"/>
            <a:ext cx="1830142" cy="33829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256A4DC-D7D8-4F47-917F-2375B4EFD086}"/>
              </a:ext>
            </a:extLst>
          </p:cNvPr>
          <p:cNvSpPr txBox="1"/>
          <p:nvPr/>
        </p:nvSpPr>
        <p:spPr>
          <a:xfrm>
            <a:off x="396557" y="2314210"/>
            <a:ext cx="294885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2014-2018:  </a:t>
            </a:r>
            <a:r>
              <a:rPr lang="en-US" sz="3200" i="1" dirty="0" err="1">
                <a:latin typeface="Calibri" panose="020F0502020204030204" pitchFamily="34" charset="0"/>
                <a:cs typeface="Calibri" panose="020F0502020204030204" pitchFamily="34" charset="0"/>
              </a:rPr>
              <a:t>Descansos</a:t>
            </a: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i="1" dirty="0" err="1">
                <a:latin typeface="Calibri" panose="020F0502020204030204" pitchFamily="34" charset="0"/>
                <a:cs typeface="Calibri" panose="020F0502020204030204" pitchFamily="34" charset="0"/>
              </a:rPr>
              <a:t>Forrajeros</a:t>
            </a: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a base de </a:t>
            </a:r>
            <a:r>
              <a:rPr lang="en-US" sz="3200" i="1" dirty="0" err="1">
                <a:latin typeface="Calibri" panose="020F0502020204030204" pitchFamily="34" charset="0"/>
                <a:cs typeface="Calibri" panose="020F0502020204030204" pitchFamily="34" charset="0"/>
              </a:rPr>
              <a:t>especies</a:t>
            </a: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i="1" dirty="0" err="1">
                <a:latin typeface="Calibri" panose="020F0502020204030204" pitchFamily="34" charset="0"/>
                <a:cs typeface="Calibri" panose="020F0502020204030204" pitchFamily="34" charset="0"/>
              </a:rPr>
              <a:t>funcionales</a:t>
            </a:r>
            <a:endParaRPr lang="es-ES" sz="32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8D8C6E6-288F-481B-AF29-75A048A640F4}"/>
              </a:ext>
            </a:extLst>
          </p:cNvPr>
          <p:cNvSpPr/>
          <p:nvPr/>
        </p:nvSpPr>
        <p:spPr>
          <a:xfrm>
            <a:off x="1233361" y="1549792"/>
            <a:ext cx="803988" cy="497905"/>
          </a:xfrm>
          <a:prstGeom prst="ellipse">
            <a:avLst/>
          </a:prstGeom>
          <a:solidFill>
            <a:srgbClr val="FFCD2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s-ES" sz="3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4C1407-BE58-0A4B-A172-07F26A50E6B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45413" y="3411691"/>
            <a:ext cx="1830143" cy="3530569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3DFC26A-9824-1A48-816E-1671F034AF0F}"/>
              </a:ext>
            </a:extLst>
          </p:cNvPr>
          <p:cNvGrpSpPr/>
          <p:nvPr/>
        </p:nvGrpSpPr>
        <p:grpSpPr>
          <a:xfrm>
            <a:off x="5175556" y="1549792"/>
            <a:ext cx="6811397" cy="4519696"/>
            <a:chOff x="2035224" y="1943463"/>
            <a:chExt cx="7759614" cy="4519696"/>
          </a:xfrm>
        </p:grpSpPr>
        <p:graphicFrame>
          <p:nvGraphicFramePr>
            <p:cNvPr id="10" name="Chart 9">
              <a:extLst>
                <a:ext uri="{FF2B5EF4-FFF2-40B4-BE49-F238E27FC236}">
                  <a16:creationId xmlns:a16="http://schemas.microsoft.com/office/drawing/2014/main" id="{0185AD77-DEF9-0842-9963-71F3C3D7AAD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353488357"/>
                </p:ext>
              </p:extLst>
            </p:nvPr>
          </p:nvGraphicFramePr>
          <p:xfrm>
            <a:off x="2035224" y="2081659"/>
            <a:ext cx="7759614" cy="43815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850FFED-2469-4243-B344-FC3167516229}"/>
                </a:ext>
              </a:extLst>
            </p:cNvPr>
            <p:cNvSpPr txBox="1"/>
            <p:nvPr/>
          </p:nvSpPr>
          <p:spPr>
            <a:xfrm>
              <a:off x="4400622" y="2236559"/>
              <a:ext cx="3765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69D5890-1732-8241-B2FD-8522C94AF74E}"/>
                </a:ext>
              </a:extLst>
            </p:cNvPr>
            <p:cNvSpPr txBox="1"/>
            <p:nvPr/>
          </p:nvSpPr>
          <p:spPr>
            <a:xfrm>
              <a:off x="5497816" y="1943463"/>
              <a:ext cx="3765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71510CF-E6E3-D949-A165-17AFD4512DA1}"/>
                </a:ext>
              </a:extLst>
            </p:cNvPr>
            <p:cNvSpPr txBox="1"/>
            <p:nvPr/>
          </p:nvSpPr>
          <p:spPr>
            <a:xfrm>
              <a:off x="3331918" y="4327644"/>
              <a:ext cx="3655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8249660-C206-8E47-8C8C-610380429581}"/>
                </a:ext>
              </a:extLst>
            </p:cNvPr>
            <p:cNvSpPr txBox="1"/>
            <p:nvPr/>
          </p:nvSpPr>
          <p:spPr>
            <a:xfrm>
              <a:off x="6535545" y="3550671"/>
              <a:ext cx="5208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BC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F441499-1198-554B-957B-A5EE90777DED}"/>
                </a:ext>
              </a:extLst>
            </p:cNvPr>
            <p:cNvSpPr txBox="1"/>
            <p:nvPr/>
          </p:nvSpPr>
          <p:spPr>
            <a:xfrm>
              <a:off x="7632741" y="2851143"/>
              <a:ext cx="5317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AB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8E59D8F-6EDF-5F4C-AB45-E3CEA18C33CC}"/>
                </a:ext>
              </a:extLst>
            </p:cNvPr>
            <p:cNvSpPr txBox="1"/>
            <p:nvPr/>
          </p:nvSpPr>
          <p:spPr>
            <a:xfrm>
              <a:off x="8683472" y="2630366"/>
              <a:ext cx="5317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AB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F03B2EFC-1610-584E-B16C-480E51556331}"/>
              </a:ext>
            </a:extLst>
          </p:cNvPr>
          <p:cNvSpPr txBox="1"/>
          <p:nvPr/>
        </p:nvSpPr>
        <p:spPr>
          <a:xfrm>
            <a:off x="6634717" y="991443"/>
            <a:ext cx="4418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dirty="0">
                <a:latin typeface="Calibri" panose="020F0502020204030204" pitchFamily="34" charset="0"/>
                <a:cs typeface="Calibri" panose="020F0502020204030204" pitchFamily="34" charset="0"/>
              </a:rPr>
              <a:t>Producción de Forraje (Año 1)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982202B7-3661-5742-AED1-49A20FD068D7}"/>
              </a:ext>
            </a:extLst>
          </p:cNvPr>
          <p:cNvSpPr txBox="1">
            <a:spLocks/>
          </p:cNvSpPr>
          <p:nvPr/>
        </p:nvSpPr>
        <p:spPr>
          <a:xfrm>
            <a:off x="8516276" y="5975782"/>
            <a:ext cx="3189767" cy="5266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1600" b="1" dirty="0" err="1">
                <a:solidFill>
                  <a:srgbClr val="0000FF"/>
                </a:solidFill>
                <a:latin typeface="+mn-lt"/>
              </a:rPr>
              <a:t>Vanek</a:t>
            </a:r>
            <a:r>
              <a:rPr lang="es-ES_tradnl" sz="1600" b="1" dirty="0">
                <a:solidFill>
                  <a:srgbClr val="0000FF"/>
                </a:solidFill>
                <a:latin typeface="+mn-lt"/>
              </a:rPr>
              <a:t> et al. (2020)</a:t>
            </a:r>
          </a:p>
        </p:txBody>
      </p:sp>
    </p:spTree>
    <p:extLst>
      <p:ext uri="{BB962C8B-B14F-4D97-AF65-F5344CB8AC3E}">
        <p14:creationId xmlns:p14="http://schemas.microsoft.com/office/powerpoint/2010/main" val="1434913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nna\Pictures\Peru 2018\Huancayo\field work\selection field work 1\IMG_20180404_105643.jpg">
            <a:extLst>
              <a:ext uri="{FF2B5EF4-FFF2-40B4-BE49-F238E27FC236}">
                <a16:creationId xmlns:a16="http://schemas.microsoft.com/office/drawing/2014/main" id="{735A7F4A-D450-A647-AA89-5196F6D55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658" y="3999522"/>
            <a:ext cx="4259036" cy="2661898"/>
          </a:xfrm>
          <a:prstGeom prst="rect">
            <a:avLst/>
          </a:prstGeom>
          <a:noFill/>
          <a:effectLst>
            <a:outerShdw blurRad="3429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139ABDB-0BAC-499D-9032-E4C9A18664EC}"/>
              </a:ext>
            </a:extLst>
          </p:cNvPr>
          <p:cNvSpPr txBox="1"/>
          <p:nvPr/>
        </p:nvSpPr>
        <p:spPr>
          <a:xfrm>
            <a:off x="283351" y="1142064"/>
            <a:ext cx="303134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Productividad</a:t>
            </a:r>
            <a:r>
              <a:rPr lang="en-US" sz="3200" b="1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papa </a:t>
            </a:r>
            <a:r>
              <a:rPr lang="en-US" sz="3200" b="1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después</a:t>
            </a:r>
            <a:r>
              <a:rPr lang="en-US" sz="3200" b="1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3200" b="1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tres</a:t>
            </a:r>
            <a:r>
              <a:rPr lang="en-US" sz="3200" b="1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años</a:t>
            </a:r>
            <a:r>
              <a:rPr lang="en-US" sz="3200" b="1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3200" b="1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descanso</a:t>
            </a:r>
            <a:r>
              <a:rPr lang="en-US" sz="3200" b="1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con </a:t>
            </a:r>
            <a:r>
              <a:rPr lang="en-US" sz="3200" b="1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forrajes</a:t>
            </a:r>
            <a:endParaRPr lang="es-ES" sz="3200" b="1" i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C2F7F4-40AA-4C06-AAA6-165051BA2E32}"/>
              </a:ext>
            </a:extLst>
          </p:cNvPr>
          <p:cNvSpPr/>
          <p:nvPr/>
        </p:nvSpPr>
        <p:spPr>
          <a:xfrm>
            <a:off x="5574567" y="4914972"/>
            <a:ext cx="58834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sz="1600" dirty="0"/>
              <a:t>Rendimiento de una variedad de papa comercial después de tres a</a:t>
            </a:r>
            <a:r>
              <a:rPr lang="es-ES_tradnl" sz="1600" dirty="0"/>
              <a:t>ñ</a:t>
            </a:r>
            <a:r>
              <a:rPr lang="es-PE" sz="1600" dirty="0"/>
              <a:t>os de manejo con diferentes descansos forrajeros en comparación a un campo sin sembrar (descanso tradicional)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098A97-92A2-4534-813D-8DDCF2457DF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5555" y="1142064"/>
            <a:ext cx="5883419" cy="36963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12D9181-5D43-3C47-A8BC-12A58A422F57}"/>
              </a:ext>
            </a:extLst>
          </p:cNvPr>
          <p:cNvSpPr txBox="1"/>
          <p:nvPr/>
        </p:nvSpPr>
        <p:spPr>
          <a:xfrm>
            <a:off x="6307147" y="537035"/>
            <a:ext cx="44182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dirty="0"/>
              <a:t>Producción de Papa (Año 3)</a:t>
            </a:r>
          </a:p>
          <a:p>
            <a:pPr algn="ctr"/>
            <a:r>
              <a:rPr lang="es-ES_tradnl" sz="2400" b="1" dirty="0"/>
              <a:t>= Indicador de fertilidad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8C2729D-B3B7-9C47-A7FF-6E24C3B6B3A6}"/>
              </a:ext>
            </a:extLst>
          </p:cNvPr>
          <p:cNvSpPr txBox="1">
            <a:spLocks/>
          </p:cNvSpPr>
          <p:nvPr/>
        </p:nvSpPr>
        <p:spPr>
          <a:xfrm>
            <a:off x="8516276" y="5975782"/>
            <a:ext cx="3189767" cy="5266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1600" b="1" dirty="0" err="1">
                <a:solidFill>
                  <a:srgbClr val="0000FF"/>
                </a:solidFill>
                <a:latin typeface="+mn-lt"/>
              </a:rPr>
              <a:t>Vanek</a:t>
            </a:r>
            <a:r>
              <a:rPr lang="es-ES_tradnl" sz="1600" b="1" dirty="0">
                <a:solidFill>
                  <a:srgbClr val="0000FF"/>
                </a:solidFill>
                <a:latin typeface="+mn-lt"/>
              </a:rPr>
              <a:t> et al. (2020)</a:t>
            </a:r>
          </a:p>
        </p:txBody>
      </p:sp>
    </p:spTree>
    <p:extLst>
      <p:ext uri="{BB962C8B-B14F-4D97-AF65-F5344CB8AC3E}">
        <p14:creationId xmlns:p14="http://schemas.microsoft.com/office/powerpoint/2010/main" val="694386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256A4DC-D7D8-4F47-917F-2375B4EFD086}"/>
              </a:ext>
            </a:extLst>
          </p:cNvPr>
          <p:cNvSpPr txBox="1"/>
          <p:nvPr/>
        </p:nvSpPr>
        <p:spPr>
          <a:xfrm>
            <a:off x="396557" y="2314210"/>
            <a:ext cx="294885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i="1" dirty="0" err="1">
                <a:latin typeface="Calibri" panose="020F0502020204030204" pitchFamily="34" charset="0"/>
                <a:cs typeface="Calibri" panose="020F0502020204030204" pitchFamily="34" charset="0"/>
              </a:rPr>
              <a:t>Efectos</a:t>
            </a: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i="1" dirty="0" err="1">
                <a:latin typeface="Calibri" panose="020F0502020204030204" pitchFamily="34" charset="0"/>
                <a:cs typeface="Calibri" panose="020F0502020204030204" pitchFamily="34" charset="0"/>
              </a:rPr>
              <a:t>sobre</a:t>
            </a: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lang="en-US" sz="3200" i="1" dirty="0" err="1">
                <a:latin typeface="Calibri" panose="020F0502020204030204" pitchFamily="34" charset="0"/>
                <a:cs typeface="Calibri" panose="020F0502020204030204" pitchFamily="34" charset="0"/>
              </a:rPr>
              <a:t>fertilidad</a:t>
            </a: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del </a:t>
            </a:r>
            <a:r>
              <a:rPr lang="en-US" sz="3200" i="1" dirty="0" err="1">
                <a:latin typeface="Calibri" panose="020F0502020204030204" pitchFamily="34" charset="0"/>
                <a:cs typeface="Calibri" panose="020F0502020204030204" pitchFamily="34" charset="0"/>
              </a:rPr>
              <a:t>suelo</a:t>
            </a:r>
            <a:endParaRPr lang="es-ES" sz="32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8D8C6E6-288F-481B-AF29-75A048A640F4}"/>
              </a:ext>
            </a:extLst>
          </p:cNvPr>
          <p:cNvSpPr/>
          <p:nvPr/>
        </p:nvSpPr>
        <p:spPr>
          <a:xfrm>
            <a:off x="1233361" y="1549792"/>
            <a:ext cx="803988" cy="497905"/>
          </a:xfrm>
          <a:prstGeom prst="ellipse">
            <a:avLst/>
          </a:prstGeom>
          <a:solidFill>
            <a:srgbClr val="FFCD2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s-ES" sz="3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F9D7F6A-0D4E-4DEB-B990-0D7F0091283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9556" y="1643364"/>
            <a:ext cx="6915794" cy="3995495"/>
          </a:xfrm>
          <a:prstGeom prst="rect">
            <a:avLst/>
          </a:prstGeom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4CC5573-8A96-4FB9-9BC8-99FEC3C7459F}"/>
              </a:ext>
            </a:extLst>
          </p:cNvPr>
          <p:cNvSpPr txBox="1"/>
          <p:nvPr/>
        </p:nvSpPr>
        <p:spPr>
          <a:xfrm>
            <a:off x="4076487" y="395939"/>
            <a:ext cx="70819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>
                <a:latin typeface="Calibri" panose="020F0502020204030204" pitchFamily="34" charset="0"/>
                <a:cs typeface="Calibri" panose="020F0502020204030204" pitchFamily="34" charset="0"/>
              </a:rPr>
              <a:t>Cambios en las propiedades del suelo después de 3 años de descanso en 9 lugares.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9B2C79-535D-1849-B42D-0BDE13C33E44}"/>
              </a:ext>
            </a:extLst>
          </p:cNvPr>
          <p:cNvSpPr/>
          <p:nvPr/>
        </p:nvSpPr>
        <p:spPr>
          <a:xfrm>
            <a:off x="8061498" y="3211252"/>
            <a:ext cx="1330037" cy="247664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7E1D87-A423-B94A-8140-EEDB8D159857}"/>
              </a:ext>
            </a:extLst>
          </p:cNvPr>
          <p:cNvSpPr/>
          <p:nvPr/>
        </p:nvSpPr>
        <p:spPr>
          <a:xfrm>
            <a:off x="9749204" y="3212090"/>
            <a:ext cx="1330037" cy="247664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779E9E3-C3BE-3740-89DD-61D9E0473FBE}"/>
              </a:ext>
            </a:extLst>
          </p:cNvPr>
          <p:cNvSpPr txBox="1">
            <a:spLocks/>
          </p:cNvSpPr>
          <p:nvPr/>
        </p:nvSpPr>
        <p:spPr>
          <a:xfrm>
            <a:off x="8516276" y="5975782"/>
            <a:ext cx="3189767" cy="5266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1600" b="1" dirty="0" err="1">
                <a:solidFill>
                  <a:srgbClr val="0000FF"/>
                </a:solidFill>
                <a:latin typeface="+mn-lt"/>
              </a:rPr>
              <a:t>Vanek</a:t>
            </a:r>
            <a:r>
              <a:rPr lang="es-ES_tradnl" sz="1600" b="1" dirty="0">
                <a:solidFill>
                  <a:srgbClr val="0000FF"/>
                </a:solidFill>
                <a:latin typeface="+mn-lt"/>
              </a:rPr>
              <a:t> et al. (2020)</a:t>
            </a:r>
          </a:p>
        </p:txBody>
      </p:sp>
    </p:spTree>
    <p:extLst>
      <p:ext uri="{BB962C8B-B14F-4D97-AF65-F5344CB8AC3E}">
        <p14:creationId xmlns:p14="http://schemas.microsoft.com/office/powerpoint/2010/main" val="1177225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382497-BEFD-43B7-8D1A-F76DA5D7AD77}"/>
              </a:ext>
            </a:extLst>
          </p:cNvPr>
          <p:cNvSpPr txBox="1"/>
          <p:nvPr/>
        </p:nvSpPr>
        <p:spPr>
          <a:xfrm>
            <a:off x="3826244" y="1549792"/>
            <a:ext cx="8272277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0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</a:t>
            </a:r>
            <a:r>
              <a:rPr lang="en-US" sz="40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</a:t>
            </a:r>
            <a:r>
              <a:rPr lang="es-ES" sz="40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á</a:t>
            </a:r>
            <a:r>
              <a:rPr lang="en-US" sz="40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 es </a:t>
            </a:r>
            <a:r>
              <a:rPr lang="en-US" sz="40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n-US" sz="40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comportamiento</a:t>
            </a:r>
            <a:r>
              <a:rPr lang="en-US" sz="40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los </a:t>
            </a:r>
            <a:r>
              <a:rPr lang="en-US" sz="40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descansos</a:t>
            </a:r>
            <a:r>
              <a:rPr lang="en-US" sz="40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forrajeros</a:t>
            </a:r>
            <a:r>
              <a:rPr lang="en-US" sz="40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dentro de la </a:t>
            </a:r>
            <a:r>
              <a:rPr lang="en-US" sz="40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rotaci</a:t>
            </a:r>
            <a:r>
              <a:rPr lang="es-ES" sz="40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ó</a:t>
            </a:r>
            <a:r>
              <a:rPr lang="en-US" sz="40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 de </a:t>
            </a:r>
            <a:r>
              <a:rPr lang="en-US" sz="40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cultivos</a:t>
            </a:r>
            <a:r>
              <a:rPr lang="en-US" sz="40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y </a:t>
            </a:r>
            <a:r>
              <a:rPr lang="en-US" sz="40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cómo</a:t>
            </a:r>
            <a:r>
              <a:rPr lang="en-US" sz="40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evaluamos</a:t>
            </a:r>
            <a:r>
              <a:rPr lang="en-US" sz="40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lang="en-US" sz="40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sostenibilidad</a:t>
            </a:r>
            <a:r>
              <a:rPr lang="en-US" sz="40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los “</a:t>
            </a:r>
            <a:r>
              <a:rPr lang="en-US" sz="40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descansos</a:t>
            </a:r>
            <a:r>
              <a:rPr lang="en-US" sz="40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con </a:t>
            </a:r>
            <a:r>
              <a:rPr lang="en-US" sz="40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forrajes</a:t>
            </a:r>
            <a:r>
              <a:rPr lang="en-US" sz="40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”?</a:t>
            </a:r>
            <a:endParaRPr lang="es-ES" sz="4000" b="1" i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E86603B-355B-43E9-B7D4-F4DCF3846A19}"/>
              </a:ext>
            </a:extLst>
          </p:cNvPr>
          <p:cNvSpPr/>
          <p:nvPr/>
        </p:nvSpPr>
        <p:spPr>
          <a:xfrm>
            <a:off x="1233361" y="1549792"/>
            <a:ext cx="803988" cy="497905"/>
          </a:xfrm>
          <a:prstGeom prst="ellipse">
            <a:avLst/>
          </a:prstGeom>
          <a:solidFill>
            <a:srgbClr val="FFCD2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s-ES" sz="3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55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C73AF-BF6E-4EF7-8FAD-BE12E6C96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3603" y="1003626"/>
            <a:ext cx="7824537" cy="5141034"/>
          </a:xfrm>
        </p:spPr>
        <p:txBody>
          <a:bodyPr>
            <a:normAutofit lnSpcReduction="10000"/>
          </a:bodyPr>
          <a:lstStyle/>
          <a:p>
            <a:pPr marL="514350" indent="-514350">
              <a:lnSpc>
                <a:spcPct val="150000"/>
              </a:lnSpc>
              <a:buClr>
                <a:schemeClr val="tx2">
                  <a:lumMod val="95000"/>
                  <a:lumOff val="5000"/>
                </a:schemeClr>
              </a:buClr>
              <a:buAutoNum type="arabicPeriod"/>
            </a:pPr>
            <a:r>
              <a:rPr lang="es-E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</a:t>
            </a:r>
            <a:r>
              <a:rPr lang="es-E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á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 es </a:t>
            </a:r>
            <a:r>
              <a:rPr lang="en-US" sz="26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efecto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los </a:t>
            </a:r>
            <a:r>
              <a:rPr lang="en-US" sz="26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descansos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forrajeros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una </a:t>
            </a:r>
            <a:r>
              <a:rPr lang="en-US" sz="26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rotaci</a:t>
            </a:r>
            <a:r>
              <a:rPr lang="es-ES" sz="26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ó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 de </a:t>
            </a:r>
            <a:r>
              <a:rPr lang="en-US" sz="26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aprox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7 </a:t>
            </a:r>
            <a:r>
              <a:rPr lang="en-US" sz="26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anos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los balances de N,P,K?</a:t>
            </a:r>
          </a:p>
          <a:p>
            <a:pPr marL="514350" indent="-514350">
              <a:lnSpc>
                <a:spcPct val="150000"/>
              </a:lnSpc>
              <a:buClr>
                <a:schemeClr val="tx2">
                  <a:lumMod val="95000"/>
                  <a:lumOff val="5000"/>
                </a:schemeClr>
              </a:buClr>
              <a:buAutoNum type="arabicPeriod"/>
            </a:pPr>
            <a:r>
              <a:rPr lang="es-E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</a:t>
            </a:r>
            <a:r>
              <a:rPr lang="es-E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á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son los </a:t>
            </a:r>
            <a:r>
              <a:rPr lang="en-US" sz="26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factores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más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importantes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6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ej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6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estiercol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erosión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cosecha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6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influir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estos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balances?</a:t>
            </a:r>
          </a:p>
          <a:p>
            <a:pPr marL="514350" indent="-514350">
              <a:lnSpc>
                <a:spcPct val="150000"/>
              </a:lnSpc>
              <a:buClr>
                <a:schemeClr val="tx2">
                  <a:lumMod val="95000"/>
                  <a:lumOff val="5000"/>
                </a:schemeClr>
              </a:buClr>
              <a:buAutoNum type="arabicPeriod"/>
            </a:pP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</a:t>
            </a:r>
            <a:r>
              <a:rPr lang="en-US" sz="26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Cuando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hay </a:t>
            </a:r>
            <a:r>
              <a:rPr lang="en-US" sz="26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tendencias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negativas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donde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encontramos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oportunidades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para </a:t>
            </a:r>
            <a:r>
              <a:rPr lang="en-US" sz="26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balancearlos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</a:p>
          <a:p>
            <a:pPr marL="514350" indent="-514350">
              <a:lnSpc>
                <a:spcPct val="150000"/>
              </a:lnSpc>
              <a:buClr>
                <a:schemeClr val="tx2">
                  <a:lumMod val="95000"/>
                  <a:lumOff val="5000"/>
                </a:schemeClr>
              </a:buClr>
              <a:buAutoNum type="arabicPeriod"/>
            </a:pPr>
            <a:r>
              <a:rPr lang="es-ES" sz="28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</a:t>
            </a:r>
            <a:r>
              <a:rPr lang="es-E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á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 es </a:t>
            </a:r>
            <a:r>
              <a:rPr lang="en-US" sz="26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efecto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los  </a:t>
            </a:r>
            <a:r>
              <a:rPr lang="en-US" sz="26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descansos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forrajeros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lang="en-US" sz="26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tendencia</a:t>
            </a:r>
            <a:r>
              <a:rPr lang="en-US" sz="2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del C?</a:t>
            </a:r>
          </a:p>
          <a:p>
            <a:endParaRPr lang="es-E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DDB4C6-8950-4B39-B612-CC960135A10D}"/>
              </a:ext>
            </a:extLst>
          </p:cNvPr>
          <p:cNvSpPr txBox="1"/>
          <p:nvPr/>
        </p:nvSpPr>
        <p:spPr>
          <a:xfrm>
            <a:off x="533860" y="2660885"/>
            <a:ext cx="28554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Preguntas</a:t>
            </a:r>
            <a:r>
              <a:rPr lang="en-US" sz="32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específicas</a:t>
            </a:r>
            <a:endParaRPr lang="es-ES" sz="32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7097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Rectangle 146">
            <a:extLst>
              <a:ext uri="{FF2B5EF4-FFF2-40B4-BE49-F238E27FC236}">
                <a16:creationId xmlns:a16="http://schemas.microsoft.com/office/drawing/2014/main" id="{629FB4C5-CADE-492A-B904-89FD9C90C136}"/>
              </a:ext>
            </a:extLst>
          </p:cNvPr>
          <p:cNvSpPr/>
          <p:nvPr/>
        </p:nvSpPr>
        <p:spPr>
          <a:xfrm>
            <a:off x="3982931" y="1222059"/>
            <a:ext cx="6597074" cy="504857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2E41E3-D6BA-4EF2-B855-7B3CE6E1694A}"/>
              </a:ext>
            </a:extLst>
          </p:cNvPr>
          <p:cNvSpPr txBox="1"/>
          <p:nvPr/>
        </p:nvSpPr>
        <p:spPr>
          <a:xfrm>
            <a:off x="484266" y="854475"/>
            <a:ext cx="253139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Metodolog</a:t>
            </a:r>
            <a:r>
              <a:rPr lang="es-E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í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es-ES" sz="32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61C894-DC2D-4956-BAC0-F664B60561FC}"/>
              </a:ext>
            </a:extLst>
          </p:cNvPr>
          <p:cNvSpPr/>
          <p:nvPr/>
        </p:nvSpPr>
        <p:spPr>
          <a:xfrm flipV="1">
            <a:off x="4347523" y="4830610"/>
            <a:ext cx="5765449" cy="1292245"/>
          </a:xfrm>
          <a:prstGeom prst="rect">
            <a:avLst/>
          </a:prstGeom>
          <a:gradFill flip="none" rotWithShape="1">
            <a:gsLst>
              <a:gs pos="0">
                <a:srgbClr val="CC5D12">
                  <a:alpha val="0"/>
                </a:srgbClr>
              </a:gs>
              <a:gs pos="100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EBD3B1E-2358-4E8C-879C-5499CB95C8DD}"/>
              </a:ext>
            </a:extLst>
          </p:cNvPr>
          <p:cNvGrpSpPr/>
          <p:nvPr/>
        </p:nvGrpSpPr>
        <p:grpSpPr>
          <a:xfrm>
            <a:off x="4397248" y="3649029"/>
            <a:ext cx="993674" cy="1704609"/>
            <a:chOff x="3677556" y="2082495"/>
            <a:chExt cx="1166117" cy="2135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EE76F11E-38D4-4646-9033-BC203A8863B3}"/>
                    </a:ext>
                  </a:extLst>
                </p14:cNvPr>
                <p14:cNvContentPartPr/>
                <p14:nvPr/>
              </p14:nvContentPartPr>
              <p14:xfrm>
                <a:off x="3718971" y="3648446"/>
                <a:ext cx="556920" cy="2102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EE76F11E-38D4-4646-9033-BC203A8863B3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709180" y="3638334"/>
                  <a:ext cx="576111" cy="23088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733EFC6E-A021-4168-95EB-2953C799C9B5}"/>
                    </a:ext>
                  </a:extLst>
                </p14:cNvPr>
                <p14:cNvContentPartPr/>
                <p14:nvPr/>
              </p14:nvContentPartPr>
              <p14:xfrm>
                <a:off x="4213611" y="3622526"/>
                <a:ext cx="79920" cy="4172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733EFC6E-A021-4168-95EB-2953C799C9B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203817" y="3612421"/>
                  <a:ext cx="99116" cy="43787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524587C1-56BD-4C46-9631-EE1221CFB679}"/>
                    </a:ext>
                  </a:extLst>
                </p14:cNvPr>
                <p14:cNvContentPartPr/>
                <p14:nvPr/>
              </p14:nvContentPartPr>
              <p14:xfrm>
                <a:off x="4291011" y="3674726"/>
                <a:ext cx="102240" cy="4287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524587C1-56BD-4C46-9631-EE1221CFB67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281218" y="3664197"/>
                  <a:ext cx="121434" cy="44939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B3C57ECE-9751-44DB-B10B-8C673210EF47}"/>
                    </a:ext>
                  </a:extLst>
                </p14:cNvPr>
                <p14:cNvContentPartPr/>
                <p14:nvPr/>
              </p14:nvContentPartPr>
              <p14:xfrm>
                <a:off x="4372011" y="3648446"/>
                <a:ext cx="323280" cy="889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B3C57ECE-9751-44DB-B10B-8C673210EF4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362226" y="3638380"/>
                  <a:ext cx="342458" cy="10947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7848B629-4412-467B-BF30-2AE2E9FC8416}"/>
                    </a:ext>
                  </a:extLst>
                </p14:cNvPr>
                <p14:cNvContentPartPr/>
                <p14:nvPr/>
              </p14:nvContentPartPr>
              <p14:xfrm>
                <a:off x="4379931" y="3729086"/>
                <a:ext cx="309600" cy="262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7848B629-4412-467B-BF30-2AE2E9FC841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370525" y="3718657"/>
                  <a:ext cx="328803" cy="4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4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30A9AF39-738C-43AC-A0CA-F06E0BDAF204}"/>
                    </a:ext>
                  </a:extLst>
                </p14:cNvPr>
                <p14:cNvContentPartPr/>
                <p14:nvPr/>
              </p14:nvContentPartPr>
              <p14:xfrm>
                <a:off x="4049451" y="3761846"/>
                <a:ext cx="360" cy="158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30A9AF39-738C-43AC-A0CA-F06E0BDAF204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040451" y="3751425"/>
                  <a:ext cx="18000" cy="36265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1BD1763-1963-4011-9E7E-C2BD018384F2}"/>
                </a:ext>
              </a:extLst>
            </p:cNvPr>
            <p:cNvGrpSpPr/>
            <p:nvPr/>
          </p:nvGrpSpPr>
          <p:grpSpPr>
            <a:xfrm>
              <a:off x="3705651" y="3674726"/>
              <a:ext cx="999000" cy="271800"/>
              <a:chOff x="3705651" y="3674726"/>
              <a:chExt cx="999000" cy="27180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6">
                <p14:nvContentPartPr>
                  <p14:cNvPr id="25" name="Ink 24">
                    <a:extLst>
                      <a:ext uri="{FF2B5EF4-FFF2-40B4-BE49-F238E27FC236}">
                        <a16:creationId xmlns:a16="http://schemas.microsoft.com/office/drawing/2014/main" id="{E0464621-A22C-4025-8052-6B8FCD4640EE}"/>
                      </a:ext>
                    </a:extLst>
                  </p14:cNvPr>
                  <p14:cNvContentPartPr/>
                  <p14:nvPr/>
                </p14:nvContentPartPr>
                <p14:xfrm>
                  <a:off x="4371651" y="3709286"/>
                  <a:ext cx="304200" cy="193320"/>
                </p14:xfrm>
              </p:contentPart>
            </mc:Choice>
            <mc:Fallback xmlns="">
              <p:pic>
                <p:nvPicPr>
                  <p:cNvPr id="25" name="Ink 24">
                    <a:extLst>
                      <a:ext uri="{FF2B5EF4-FFF2-40B4-BE49-F238E27FC236}">
                        <a16:creationId xmlns:a16="http://schemas.microsoft.com/office/drawing/2014/main" id="{E0464621-A22C-4025-8052-6B8FCD4640EE}"/>
                      </a:ext>
                    </a:extLst>
                  </p:cNvPr>
                  <p:cNvPicPr/>
                  <p:nvPr/>
                </p:nvPicPr>
                <p:blipFill>
                  <a:blip r:embed="rId17"/>
                  <a:stretch>
                    <a:fillRect/>
                  </a:stretch>
                </p:blipFill>
                <p:spPr>
                  <a:xfrm>
                    <a:off x="4361863" y="3699178"/>
                    <a:ext cx="323384" cy="21395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">
                <p14:nvContentPartPr>
                  <p14:cNvPr id="26" name="Ink 25">
                    <a:extLst>
                      <a:ext uri="{FF2B5EF4-FFF2-40B4-BE49-F238E27FC236}">
                        <a16:creationId xmlns:a16="http://schemas.microsoft.com/office/drawing/2014/main" id="{066B1578-8020-4985-8F5B-1433E7BA93FB}"/>
                      </a:ext>
                    </a:extLst>
                  </p14:cNvPr>
                  <p14:cNvContentPartPr/>
                  <p14:nvPr/>
                </p14:nvContentPartPr>
                <p14:xfrm>
                  <a:off x="4023531" y="3677606"/>
                  <a:ext cx="113040" cy="49680"/>
                </p14:xfrm>
              </p:contentPart>
            </mc:Choice>
            <mc:Fallback xmlns="">
              <p:pic>
                <p:nvPicPr>
                  <p:cNvPr id="26" name="Ink 25">
                    <a:extLst>
                      <a:ext uri="{FF2B5EF4-FFF2-40B4-BE49-F238E27FC236}">
                        <a16:creationId xmlns:a16="http://schemas.microsoft.com/office/drawing/2014/main" id="{066B1578-8020-4985-8F5B-1433E7BA93FB}"/>
                      </a:ext>
                    </a:extLst>
                  </p:cNvPr>
                  <p:cNvPicPr/>
                  <p:nvPr/>
                </p:nvPicPr>
                <p:blipFill>
                  <a:blip r:embed="rId19"/>
                  <a:stretch>
                    <a:fillRect/>
                  </a:stretch>
                </p:blipFill>
                <p:spPr>
                  <a:xfrm>
                    <a:off x="4014111" y="3667502"/>
                    <a:ext cx="132273" cy="7031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0">
                <p14:nvContentPartPr>
                  <p14:cNvPr id="27" name="Ink 26">
                    <a:extLst>
                      <a:ext uri="{FF2B5EF4-FFF2-40B4-BE49-F238E27FC236}">
                        <a16:creationId xmlns:a16="http://schemas.microsoft.com/office/drawing/2014/main" id="{805CDEE9-0873-48B6-9FA2-0C674EE5BD58}"/>
                      </a:ext>
                    </a:extLst>
                  </p14:cNvPr>
                  <p14:cNvContentPartPr/>
                  <p14:nvPr/>
                </p14:nvContentPartPr>
                <p14:xfrm>
                  <a:off x="4116771" y="3773006"/>
                  <a:ext cx="127800" cy="112680"/>
                </p14:xfrm>
              </p:contentPart>
            </mc:Choice>
            <mc:Fallback xmlns="">
              <p:pic>
                <p:nvPicPr>
                  <p:cNvPr id="27" name="Ink 26">
                    <a:extLst>
                      <a:ext uri="{FF2B5EF4-FFF2-40B4-BE49-F238E27FC236}">
                        <a16:creationId xmlns:a16="http://schemas.microsoft.com/office/drawing/2014/main" id="{805CDEE9-0873-48B6-9FA2-0C674EE5BD58}"/>
                      </a:ext>
                    </a:extLst>
                  </p:cNvPr>
                  <p:cNvPicPr/>
                  <p:nvPr/>
                </p:nvPicPr>
                <p:blipFill>
                  <a:blip r:embed="rId21"/>
                  <a:stretch>
                    <a:fillRect/>
                  </a:stretch>
                </p:blipFill>
                <p:spPr>
                  <a:xfrm>
                    <a:off x="4107391" y="3762915"/>
                    <a:ext cx="146950" cy="13328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2">
                <p14:nvContentPartPr>
                  <p14:cNvPr id="28" name="Ink 27">
                    <a:extLst>
                      <a:ext uri="{FF2B5EF4-FFF2-40B4-BE49-F238E27FC236}">
                        <a16:creationId xmlns:a16="http://schemas.microsoft.com/office/drawing/2014/main" id="{19DDDC19-CE6A-4390-803A-BBD068E8B3DC}"/>
                      </a:ext>
                    </a:extLst>
                  </p14:cNvPr>
                  <p14:cNvContentPartPr/>
                  <p14:nvPr/>
                </p14:nvContentPartPr>
                <p14:xfrm>
                  <a:off x="4231971" y="3770486"/>
                  <a:ext cx="3960" cy="9360"/>
                </p14:xfrm>
              </p:contentPart>
            </mc:Choice>
            <mc:Fallback xmlns="">
              <p:pic>
                <p:nvPicPr>
                  <p:cNvPr id="28" name="Ink 27">
                    <a:extLst>
                      <a:ext uri="{FF2B5EF4-FFF2-40B4-BE49-F238E27FC236}">
                        <a16:creationId xmlns:a16="http://schemas.microsoft.com/office/drawing/2014/main" id="{19DDDC19-CE6A-4390-803A-BBD068E8B3DC}"/>
                      </a:ext>
                    </a:extLst>
                  </p:cNvPr>
                  <p:cNvPicPr/>
                  <p:nvPr/>
                </p:nvPicPr>
                <p:blipFill>
                  <a:blip r:embed="rId23"/>
                  <a:stretch>
                    <a:fillRect/>
                  </a:stretch>
                </p:blipFill>
                <p:spPr>
                  <a:xfrm>
                    <a:off x="4222071" y="3759850"/>
                    <a:ext cx="23364" cy="3020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4">
                <p14:nvContentPartPr>
                  <p14:cNvPr id="29" name="Ink 28">
                    <a:extLst>
                      <a:ext uri="{FF2B5EF4-FFF2-40B4-BE49-F238E27FC236}">
                        <a16:creationId xmlns:a16="http://schemas.microsoft.com/office/drawing/2014/main" id="{BDF6BF8D-361F-4352-97C7-35DB75AC0BA3}"/>
                      </a:ext>
                    </a:extLst>
                  </p14:cNvPr>
                  <p14:cNvContentPartPr/>
                  <p14:nvPr/>
                </p14:nvContentPartPr>
                <p14:xfrm>
                  <a:off x="3705651" y="3725126"/>
                  <a:ext cx="544320" cy="176760"/>
                </p14:xfrm>
              </p:contentPart>
            </mc:Choice>
            <mc:Fallback xmlns="">
              <p:pic>
                <p:nvPicPr>
                  <p:cNvPr id="29" name="Ink 28">
                    <a:extLst>
                      <a:ext uri="{FF2B5EF4-FFF2-40B4-BE49-F238E27FC236}">
                        <a16:creationId xmlns:a16="http://schemas.microsoft.com/office/drawing/2014/main" id="{BDF6BF8D-361F-4352-97C7-35DB75AC0BA3}"/>
                      </a:ext>
                    </a:extLst>
                  </p:cNvPr>
                  <p:cNvPicPr/>
                  <p:nvPr/>
                </p:nvPicPr>
                <p:blipFill>
                  <a:blip r:embed="rId25"/>
                  <a:stretch>
                    <a:fillRect/>
                  </a:stretch>
                </p:blipFill>
                <p:spPr>
                  <a:xfrm>
                    <a:off x="3696253" y="3714605"/>
                    <a:ext cx="563508" cy="19738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6">
                <p14:nvContentPartPr>
                  <p14:cNvPr id="30" name="Ink 29">
                    <a:extLst>
                      <a:ext uri="{FF2B5EF4-FFF2-40B4-BE49-F238E27FC236}">
                        <a16:creationId xmlns:a16="http://schemas.microsoft.com/office/drawing/2014/main" id="{4F4CA294-99BA-4AB3-89FD-F2E3278AE782}"/>
                      </a:ext>
                    </a:extLst>
                  </p14:cNvPr>
                  <p14:cNvContentPartPr/>
                  <p14:nvPr/>
                </p14:nvContentPartPr>
                <p14:xfrm>
                  <a:off x="4014531" y="3674726"/>
                  <a:ext cx="77760" cy="62280"/>
                </p14:xfrm>
              </p:contentPart>
            </mc:Choice>
            <mc:Fallback xmlns="">
              <p:pic>
                <p:nvPicPr>
                  <p:cNvPr id="30" name="Ink 29">
                    <a:extLst>
                      <a:ext uri="{FF2B5EF4-FFF2-40B4-BE49-F238E27FC236}">
                        <a16:creationId xmlns:a16="http://schemas.microsoft.com/office/drawing/2014/main" id="{4F4CA294-99BA-4AB3-89FD-F2E3278AE782}"/>
                      </a:ext>
                    </a:extLst>
                  </p:cNvPr>
                  <p:cNvPicPr/>
                  <p:nvPr/>
                </p:nvPicPr>
                <p:blipFill>
                  <a:blip r:embed="rId27"/>
                  <a:stretch>
                    <a:fillRect/>
                  </a:stretch>
                </p:blipFill>
                <p:spPr>
                  <a:xfrm>
                    <a:off x="4004762" y="3664206"/>
                    <a:ext cx="96907" cy="829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8">
                <p14:nvContentPartPr>
                  <p14:cNvPr id="31" name="Ink 30">
                    <a:extLst>
                      <a:ext uri="{FF2B5EF4-FFF2-40B4-BE49-F238E27FC236}">
                        <a16:creationId xmlns:a16="http://schemas.microsoft.com/office/drawing/2014/main" id="{BF4A8732-53BD-49C5-BFF1-88965ACBE417}"/>
                      </a:ext>
                    </a:extLst>
                  </p14:cNvPr>
                  <p14:cNvContentPartPr/>
                  <p14:nvPr/>
                </p14:nvContentPartPr>
                <p14:xfrm>
                  <a:off x="4381371" y="3805406"/>
                  <a:ext cx="323280" cy="141120"/>
                </p14:xfrm>
              </p:contentPart>
            </mc:Choice>
            <mc:Fallback xmlns="">
              <p:pic>
                <p:nvPicPr>
                  <p:cNvPr id="31" name="Ink 30">
                    <a:extLst>
                      <a:ext uri="{FF2B5EF4-FFF2-40B4-BE49-F238E27FC236}">
                        <a16:creationId xmlns:a16="http://schemas.microsoft.com/office/drawing/2014/main" id="{BF4A8732-53BD-49C5-BFF1-88965ACBE417}"/>
                      </a:ext>
                    </a:extLst>
                  </p:cNvPr>
                  <p:cNvPicPr/>
                  <p:nvPr/>
                </p:nvPicPr>
                <p:blipFill>
                  <a:blip r:embed="rId29"/>
                  <a:stretch>
                    <a:fillRect/>
                  </a:stretch>
                </p:blipFill>
                <p:spPr>
                  <a:xfrm>
                    <a:off x="4371575" y="3794875"/>
                    <a:ext cx="342481" cy="161761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748C3D4D-6C5D-4CC6-8A9F-AB741F5AEE08}"/>
                    </a:ext>
                  </a:extLst>
                </p14:cNvPr>
                <p14:cNvContentPartPr/>
                <p14:nvPr/>
              </p14:nvContentPartPr>
              <p14:xfrm>
                <a:off x="4208556" y="3617135"/>
                <a:ext cx="106560" cy="4514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748C3D4D-6C5D-4CC6-8A9F-AB741F5AEE08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199154" y="3606607"/>
                  <a:ext cx="125756" cy="472075"/>
                </a:xfrm>
                <a:prstGeom prst="rect">
                  <a:avLst/>
                </a:prstGeom>
              </p:spPr>
            </p:pic>
          </mc:Fallback>
        </mc:AlternateContent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B76925E-88A6-486B-AA07-6005935097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32325" y="2082495"/>
              <a:ext cx="1111348" cy="1522710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3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912EE325-BE34-4462-9FBF-F896B6993732}"/>
                    </a:ext>
                  </a:extLst>
                </p14:cNvPr>
                <p14:cNvContentPartPr/>
                <p14:nvPr/>
              </p14:nvContentPartPr>
              <p14:xfrm>
                <a:off x="3677556" y="3773015"/>
                <a:ext cx="195120" cy="1753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912EE325-BE34-4462-9FBF-F896B699373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667780" y="3762900"/>
                  <a:ext cx="214280" cy="19597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EDA79236-F39D-471A-A498-7E5DDEB92439}"/>
                    </a:ext>
                  </a:extLst>
                </p14:cNvPr>
                <p14:cNvContentPartPr/>
                <p14:nvPr/>
              </p14:nvContentPartPr>
              <p14:xfrm>
                <a:off x="4567116" y="3729815"/>
                <a:ext cx="132840" cy="806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EDA79236-F39D-471A-A498-7E5DDEB9243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557320" y="3719260"/>
                  <a:ext cx="152041" cy="10132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7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82054CC9-0E21-403E-8380-E5AE1C0DAE61}"/>
                    </a:ext>
                  </a:extLst>
                </p14:cNvPr>
                <p14:cNvContentPartPr/>
                <p14:nvPr/>
              </p14:nvContentPartPr>
              <p14:xfrm>
                <a:off x="4261116" y="4034735"/>
                <a:ext cx="239040" cy="1836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82054CC9-0E21-403E-8380-E5AE1C0DAE61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251335" y="4024207"/>
                  <a:ext cx="258210" cy="2042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9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77F682EF-D198-4F68-A541-C0839B446D54}"/>
                    </a:ext>
                  </a:extLst>
                </p14:cNvPr>
                <p14:cNvContentPartPr/>
                <p14:nvPr/>
              </p14:nvContentPartPr>
              <p14:xfrm>
                <a:off x="4297836" y="3825935"/>
                <a:ext cx="148680" cy="1152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77F682EF-D198-4F68-A541-C0839B446D5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288446" y="3815808"/>
                  <a:ext cx="167852" cy="13587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1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566466A7-1DF2-49A5-81CB-D100D2FF8BA9}"/>
                    </a:ext>
                  </a:extLst>
                </p14:cNvPr>
                <p14:cNvContentPartPr/>
                <p14:nvPr/>
              </p14:nvContentPartPr>
              <p14:xfrm>
                <a:off x="4644156" y="3850775"/>
                <a:ext cx="134280" cy="10764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566466A7-1DF2-49A5-81CB-D100D2FF8BA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634369" y="3840684"/>
                  <a:ext cx="153463" cy="12824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F25039E7-6421-4246-8616-C840C779BBC2}"/>
                    </a:ext>
                  </a:extLst>
                </p14:cNvPr>
                <p14:cNvContentPartPr/>
                <p14:nvPr/>
              </p14:nvContentPartPr>
              <p14:xfrm>
                <a:off x="3947556" y="3658895"/>
                <a:ext cx="143640" cy="1170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F25039E7-6421-4246-8616-C840C779BBC2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937771" y="3648373"/>
                  <a:ext cx="162818" cy="13762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BFC36D98-B4C6-4F7B-99EE-5AD71769A067}"/>
                    </a:ext>
                  </a:extLst>
                </p14:cNvPr>
                <p14:cNvContentPartPr/>
                <p14:nvPr/>
              </p14:nvContentPartPr>
              <p14:xfrm>
                <a:off x="4090491" y="3838526"/>
                <a:ext cx="115560" cy="896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BFC36D98-B4C6-4F7B-99EE-5AD71769A067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080698" y="3828426"/>
                  <a:ext cx="134755" cy="110261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7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AF5B4ADD-BE7C-45EE-8346-90868C3484CA}"/>
                  </a:ext>
                </a:extLst>
              </p14:cNvPr>
              <p14:cNvContentPartPr/>
              <p14:nvPr/>
            </p14:nvContentPartPr>
            <p14:xfrm>
              <a:off x="10008623" y="4608557"/>
              <a:ext cx="45719" cy="45719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AF5B4ADD-BE7C-45EE-8346-90868C3484CA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8865648" y="3465582"/>
                <a:ext cx="2285950" cy="22859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9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91978A05-22CE-4D26-A2FB-0FE9BF20331B}"/>
                  </a:ext>
                </a:extLst>
              </p14:cNvPr>
              <p14:cNvContentPartPr/>
              <p14:nvPr/>
            </p14:nvContentPartPr>
            <p14:xfrm>
              <a:off x="9286103" y="3606677"/>
              <a:ext cx="45719" cy="45719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91978A05-22CE-4D26-A2FB-0FE9BF20331B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8143128" y="2463702"/>
                <a:ext cx="2285950" cy="22859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1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1BEEDECC-9C25-4A2F-9C08-8409E406A737}"/>
                  </a:ext>
                </a:extLst>
              </p14:cNvPr>
              <p14:cNvContentPartPr/>
              <p14:nvPr/>
            </p14:nvContentPartPr>
            <p14:xfrm>
              <a:off x="8781023" y="4930757"/>
              <a:ext cx="45719" cy="45719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1BEEDECC-9C25-4A2F-9C08-8409E406A737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7638048" y="3787782"/>
                <a:ext cx="2285950" cy="22859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3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D6E417EC-13EA-4C09-9BA4-BBB45952F876}"/>
                  </a:ext>
                </a:extLst>
              </p14:cNvPr>
              <p14:cNvContentPartPr/>
              <p14:nvPr/>
            </p14:nvContentPartPr>
            <p14:xfrm>
              <a:off x="9051023" y="4869557"/>
              <a:ext cx="45719" cy="45719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D6E417EC-13EA-4C09-9BA4-BBB45952F876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7908048" y="3726582"/>
                <a:ext cx="2285950" cy="22859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5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DAB2EF39-757D-4B7A-ADB9-8F89528A0EB0}"/>
                  </a:ext>
                </a:extLst>
              </p14:cNvPr>
              <p14:cNvContentPartPr/>
              <p14:nvPr/>
            </p14:nvContentPartPr>
            <p14:xfrm>
              <a:off x="1400408" y="5605017"/>
              <a:ext cx="45719" cy="45719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DAB2EF39-757D-4B7A-ADB9-8F89528A0EB0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1391408" y="4462042"/>
                <a:ext cx="63359" cy="2285950"/>
              </a:xfrm>
              <a:prstGeom prst="rect">
                <a:avLst/>
              </a:prstGeom>
            </p:spPr>
          </p:pic>
        </mc:Fallback>
      </mc:AlternateContent>
      <p:pic>
        <p:nvPicPr>
          <p:cNvPr id="82" name="Picture 81">
            <a:extLst>
              <a:ext uri="{FF2B5EF4-FFF2-40B4-BE49-F238E27FC236}">
                <a16:creationId xmlns:a16="http://schemas.microsoft.com/office/drawing/2014/main" id="{D487F31C-A7DF-42BF-85CF-4EF3B7251083}"/>
              </a:ext>
            </a:extLst>
          </p:cNvPr>
          <p:cNvPicPr>
            <a:picLocks noChangeAspect="1"/>
          </p:cNvPicPr>
          <p:nvPr/>
        </p:nvPicPr>
        <p:blipFill>
          <a:blip r:embed="rId6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7364" y="3543969"/>
            <a:ext cx="918359" cy="1795293"/>
          </a:xfrm>
          <a:prstGeom prst="rect">
            <a:avLst/>
          </a:prstGeom>
        </p:spPr>
      </p:pic>
      <p:grpSp>
        <p:nvGrpSpPr>
          <p:cNvPr id="84" name="Group 83">
            <a:extLst>
              <a:ext uri="{FF2B5EF4-FFF2-40B4-BE49-F238E27FC236}">
                <a16:creationId xmlns:a16="http://schemas.microsoft.com/office/drawing/2014/main" id="{B879F320-B203-46BA-95CD-5FCE19FC14EC}"/>
              </a:ext>
            </a:extLst>
          </p:cNvPr>
          <p:cNvGrpSpPr/>
          <p:nvPr/>
        </p:nvGrpSpPr>
        <p:grpSpPr>
          <a:xfrm>
            <a:off x="5448665" y="3134728"/>
            <a:ext cx="543458" cy="2037795"/>
            <a:chOff x="9686168" y="2505602"/>
            <a:chExt cx="736644" cy="2470171"/>
          </a:xfrm>
        </p:grpSpPr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A2575D33-36A9-42AE-95EF-47FC638AED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788706" y="2505602"/>
              <a:ext cx="634106" cy="2176461"/>
            </a:xfrm>
            <a:prstGeom prst="rect">
              <a:avLst/>
            </a:prstGeom>
          </p:spPr>
        </p:pic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496A374C-C1EF-4D85-853A-7B4E6DE6C506}"/>
                </a:ext>
              </a:extLst>
            </p:cNvPr>
            <p:cNvGrpSpPr/>
            <p:nvPr/>
          </p:nvGrpSpPr>
          <p:grpSpPr>
            <a:xfrm>
              <a:off x="9686168" y="4682063"/>
              <a:ext cx="685800" cy="293710"/>
              <a:chOff x="2889028" y="3613375"/>
              <a:chExt cx="685800" cy="2656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65">
                <p14:nvContentPartPr>
                  <p14:cNvPr id="87" name="Ink 86">
                    <a:extLst>
                      <a:ext uri="{FF2B5EF4-FFF2-40B4-BE49-F238E27FC236}">
                        <a16:creationId xmlns:a16="http://schemas.microsoft.com/office/drawing/2014/main" id="{5E18107A-F9D4-40BC-88B3-5725AC802E53}"/>
                      </a:ext>
                    </a:extLst>
                  </p14:cNvPr>
                  <p14:cNvContentPartPr/>
                  <p14:nvPr/>
                </p14:nvContentPartPr>
                <p14:xfrm>
                  <a:off x="3067948" y="3628855"/>
                  <a:ext cx="183960" cy="206280"/>
                </p14:xfrm>
              </p:contentPart>
            </mc:Choice>
            <mc:Fallback xmlns="">
              <p:pic>
                <p:nvPicPr>
                  <p:cNvPr id="87" name="Ink 86">
                    <a:extLst>
                      <a:ext uri="{FF2B5EF4-FFF2-40B4-BE49-F238E27FC236}">
                        <a16:creationId xmlns:a16="http://schemas.microsoft.com/office/drawing/2014/main" id="{5E18107A-F9D4-40BC-88B3-5725AC802E53}"/>
                      </a:ext>
                    </a:extLst>
                  </p:cNvPr>
                  <p:cNvPicPr/>
                  <p:nvPr/>
                </p:nvPicPr>
                <p:blipFill>
                  <a:blip r:embed="rId119"/>
                  <a:stretch>
                    <a:fillRect/>
                  </a:stretch>
                </p:blipFill>
                <p:spPr>
                  <a:xfrm>
                    <a:off x="3058554" y="3619340"/>
                    <a:ext cx="203139" cy="22492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0">
                <p14:nvContentPartPr>
                  <p14:cNvPr id="88" name="Ink 87">
                    <a:extLst>
                      <a:ext uri="{FF2B5EF4-FFF2-40B4-BE49-F238E27FC236}">
                        <a16:creationId xmlns:a16="http://schemas.microsoft.com/office/drawing/2014/main" id="{1C40AC10-BCFE-47F4-823C-237235F218FF}"/>
                      </a:ext>
                    </a:extLst>
                  </p14:cNvPr>
                  <p14:cNvContentPartPr/>
                  <p14:nvPr/>
                </p14:nvContentPartPr>
                <p14:xfrm>
                  <a:off x="3190708" y="3629215"/>
                  <a:ext cx="86760" cy="249840"/>
                </p14:xfrm>
              </p:contentPart>
            </mc:Choice>
            <mc:Fallback xmlns="">
              <p:pic>
                <p:nvPicPr>
                  <p:cNvPr id="88" name="Ink 87">
                    <a:extLst>
                      <a:ext uri="{FF2B5EF4-FFF2-40B4-BE49-F238E27FC236}">
                        <a16:creationId xmlns:a16="http://schemas.microsoft.com/office/drawing/2014/main" id="{1C40AC10-BCFE-47F4-823C-237235F218FF}"/>
                      </a:ext>
                    </a:extLst>
                  </p:cNvPr>
                  <p:cNvPicPr/>
                  <p:nvPr/>
                </p:nvPicPr>
                <p:blipFill>
                  <a:blip r:embed="rId121"/>
                  <a:stretch>
                    <a:fillRect/>
                  </a:stretch>
                </p:blipFill>
                <p:spPr>
                  <a:xfrm>
                    <a:off x="3181286" y="3619694"/>
                    <a:ext cx="105996" cy="26850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2">
                <p14:nvContentPartPr>
                  <p14:cNvPr id="89" name="Ink 88">
                    <a:extLst>
                      <a:ext uri="{FF2B5EF4-FFF2-40B4-BE49-F238E27FC236}">
                        <a16:creationId xmlns:a16="http://schemas.microsoft.com/office/drawing/2014/main" id="{B7580407-B359-4021-8D10-F5C13EF66C54}"/>
                      </a:ext>
                    </a:extLst>
                  </p14:cNvPr>
                  <p14:cNvContentPartPr/>
                  <p14:nvPr/>
                </p14:nvContentPartPr>
                <p14:xfrm>
                  <a:off x="3277108" y="3642895"/>
                  <a:ext cx="360" cy="223920"/>
                </p14:xfrm>
              </p:contentPart>
            </mc:Choice>
            <mc:Fallback xmlns="">
              <p:pic>
                <p:nvPicPr>
                  <p:cNvPr id="89" name="Ink 88">
                    <a:extLst>
                      <a:ext uri="{FF2B5EF4-FFF2-40B4-BE49-F238E27FC236}">
                        <a16:creationId xmlns:a16="http://schemas.microsoft.com/office/drawing/2014/main" id="{B7580407-B359-4021-8D10-F5C13EF66C54}"/>
                      </a:ext>
                    </a:extLst>
                  </p:cNvPr>
                  <p:cNvPicPr/>
                  <p:nvPr/>
                </p:nvPicPr>
                <p:blipFill>
                  <a:blip r:embed="rId123"/>
                  <a:stretch>
                    <a:fillRect/>
                  </a:stretch>
                </p:blipFill>
                <p:spPr>
                  <a:xfrm>
                    <a:off x="3268468" y="3633375"/>
                    <a:ext cx="18000" cy="2425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4">
                <p14:nvContentPartPr>
                  <p14:cNvPr id="90" name="Ink 89">
                    <a:extLst>
                      <a:ext uri="{FF2B5EF4-FFF2-40B4-BE49-F238E27FC236}">
                        <a16:creationId xmlns:a16="http://schemas.microsoft.com/office/drawing/2014/main" id="{F45D9EB2-38B8-4B2F-A59D-532D9F61E05A}"/>
                      </a:ext>
                    </a:extLst>
                  </p14:cNvPr>
                  <p14:cNvContentPartPr/>
                  <p14:nvPr/>
                </p14:nvContentPartPr>
                <p14:xfrm>
                  <a:off x="3291508" y="3657295"/>
                  <a:ext cx="87480" cy="197280"/>
                </p14:xfrm>
              </p:contentPart>
            </mc:Choice>
            <mc:Fallback xmlns="">
              <p:pic>
                <p:nvPicPr>
                  <p:cNvPr id="90" name="Ink 89">
                    <a:extLst>
                      <a:ext uri="{FF2B5EF4-FFF2-40B4-BE49-F238E27FC236}">
                        <a16:creationId xmlns:a16="http://schemas.microsoft.com/office/drawing/2014/main" id="{F45D9EB2-38B8-4B2F-A59D-532D9F61E05A}"/>
                      </a:ext>
                    </a:extLst>
                  </p:cNvPr>
                  <p:cNvPicPr/>
                  <p:nvPr/>
                </p:nvPicPr>
                <p:blipFill>
                  <a:blip r:embed="rId125"/>
                  <a:stretch>
                    <a:fillRect/>
                  </a:stretch>
                </p:blipFill>
                <p:spPr>
                  <a:xfrm>
                    <a:off x="3282135" y="3647774"/>
                    <a:ext cx="106616" cy="21594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6">
                <p14:nvContentPartPr>
                  <p14:cNvPr id="91" name="Ink 90">
                    <a:extLst>
                      <a:ext uri="{FF2B5EF4-FFF2-40B4-BE49-F238E27FC236}">
                        <a16:creationId xmlns:a16="http://schemas.microsoft.com/office/drawing/2014/main" id="{C6250A98-39FB-4BB3-A6C5-D9FB4FE70A50}"/>
                      </a:ext>
                    </a:extLst>
                  </p14:cNvPr>
                  <p14:cNvContentPartPr/>
                  <p14:nvPr/>
                </p14:nvContentPartPr>
                <p14:xfrm>
                  <a:off x="3333628" y="3659095"/>
                  <a:ext cx="131040" cy="192240"/>
                </p14:xfrm>
              </p:contentPart>
            </mc:Choice>
            <mc:Fallback xmlns="">
              <p:pic>
                <p:nvPicPr>
                  <p:cNvPr id="91" name="Ink 90">
                    <a:extLst>
                      <a:ext uri="{FF2B5EF4-FFF2-40B4-BE49-F238E27FC236}">
                        <a16:creationId xmlns:a16="http://schemas.microsoft.com/office/drawing/2014/main" id="{C6250A98-39FB-4BB3-A6C5-D9FB4FE70A50}"/>
                      </a:ext>
                    </a:extLst>
                  </p:cNvPr>
                  <p:cNvPicPr/>
                  <p:nvPr/>
                </p:nvPicPr>
                <p:blipFill>
                  <a:blip r:embed="rId127"/>
                  <a:stretch>
                    <a:fillRect/>
                  </a:stretch>
                </p:blipFill>
                <p:spPr>
                  <a:xfrm>
                    <a:off x="3323849" y="3649578"/>
                    <a:ext cx="150207" cy="21089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8">
                <p14:nvContentPartPr>
                  <p14:cNvPr id="92" name="Ink 91">
                    <a:extLst>
                      <a:ext uri="{FF2B5EF4-FFF2-40B4-BE49-F238E27FC236}">
                        <a16:creationId xmlns:a16="http://schemas.microsoft.com/office/drawing/2014/main" id="{364ACEC0-2691-4FDE-81BD-57553CB52E48}"/>
                      </a:ext>
                    </a:extLst>
                  </p14:cNvPr>
                  <p14:cNvContentPartPr/>
                  <p14:nvPr/>
                </p14:nvContentPartPr>
                <p14:xfrm>
                  <a:off x="3348028" y="3627775"/>
                  <a:ext cx="201240" cy="222840"/>
                </p14:xfrm>
              </p:contentPart>
            </mc:Choice>
            <mc:Fallback xmlns="">
              <p:pic>
                <p:nvPicPr>
                  <p:cNvPr id="92" name="Ink 91">
                    <a:extLst>
                      <a:ext uri="{FF2B5EF4-FFF2-40B4-BE49-F238E27FC236}">
                        <a16:creationId xmlns:a16="http://schemas.microsoft.com/office/drawing/2014/main" id="{364ACEC0-2691-4FDE-81BD-57553CB52E48}"/>
                      </a:ext>
                    </a:extLst>
                  </p:cNvPr>
                  <p:cNvPicPr/>
                  <p:nvPr/>
                </p:nvPicPr>
                <p:blipFill>
                  <a:blip r:embed="rId129"/>
                  <a:stretch>
                    <a:fillRect/>
                  </a:stretch>
                </p:blipFill>
                <p:spPr>
                  <a:xfrm>
                    <a:off x="3338240" y="3618252"/>
                    <a:ext cx="220424" cy="24150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0">
                <p14:nvContentPartPr>
                  <p14:cNvPr id="93" name="Ink 92">
                    <a:extLst>
                      <a:ext uri="{FF2B5EF4-FFF2-40B4-BE49-F238E27FC236}">
                        <a16:creationId xmlns:a16="http://schemas.microsoft.com/office/drawing/2014/main" id="{4A41FB8A-2533-4E2F-AE7A-B278C2EBFEC0}"/>
                      </a:ext>
                    </a:extLst>
                  </p14:cNvPr>
                  <p14:cNvContentPartPr/>
                  <p14:nvPr/>
                </p14:nvContentPartPr>
                <p14:xfrm>
                  <a:off x="2889028" y="3613375"/>
                  <a:ext cx="360360" cy="240840"/>
                </p14:xfrm>
              </p:contentPart>
            </mc:Choice>
            <mc:Fallback xmlns="">
              <p:pic>
                <p:nvPicPr>
                  <p:cNvPr id="93" name="Ink 92">
                    <a:extLst>
                      <a:ext uri="{FF2B5EF4-FFF2-40B4-BE49-F238E27FC236}">
                        <a16:creationId xmlns:a16="http://schemas.microsoft.com/office/drawing/2014/main" id="{4A41FB8A-2533-4E2F-AE7A-B278C2EBFEC0}"/>
                      </a:ext>
                    </a:extLst>
                  </p:cNvPr>
                  <p:cNvPicPr/>
                  <p:nvPr/>
                </p:nvPicPr>
                <p:blipFill>
                  <a:blip r:embed="rId131"/>
                  <a:stretch>
                    <a:fillRect/>
                  </a:stretch>
                </p:blipFill>
                <p:spPr>
                  <a:xfrm>
                    <a:off x="2879246" y="3603848"/>
                    <a:ext cx="379532" cy="25951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2">
                <p14:nvContentPartPr>
                  <p14:cNvPr id="94" name="Ink 93">
                    <a:extLst>
                      <a:ext uri="{FF2B5EF4-FFF2-40B4-BE49-F238E27FC236}">
                        <a16:creationId xmlns:a16="http://schemas.microsoft.com/office/drawing/2014/main" id="{E266C00E-5851-48CF-A3D9-5F8F52ADDEC0}"/>
                      </a:ext>
                    </a:extLst>
                  </p14:cNvPr>
                  <p14:cNvContentPartPr/>
                  <p14:nvPr/>
                </p14:nvContentPartPr>
                <p14:xfrm>
                  <a:off x="3003508" y="3629215"/>
                  <a:ext cx="147600" cy="243360"/>
                </p14:xfrm>
              </p:contentPart>
            </mc:Choice>
            <mc:Fallback xmlns="">
              <p:pic>
                <p:nvPicPr>
                  <p:cNvPr id="94" name="Ink 93">
                    <a:extLst>
                      <a:ext uri="{FF2B5EF4-FFF2-40B4-BE49-F238E27FC236}">
                        <a16:creationId xmlns:a16="http://schemas.microsoft.com/office/drawing/2014/main" id="{E266C00E-5851-48CF-A3D9-5F8F52ADDEC0}"/>
                      </a:ext>
                    </a:extLst>
                  </p:cNvPr>
                  <p:cNvPicPr/>
                  <p:nvPr/>
                </p:nvPicPr>
                <p:blipFill>
                  <a:blip r:embed="rId133"/>
                  <a:stretch>
                    <a:fillRect/>
                  </a:stretch>
                </p:blipFill>
                <p:spPr>
                  <a:xfrm>
                    <a:off x="2993720" y="3619694"/>
                    <a:ext cx="166784" cy="26202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4">
                <p14:nvContentPartPr>
                  <p14:cNvPr id="95" name="Ink 94">
                    <a:extLst>
                      <a:ext uri="{FF2B5EF4-FFF2-40B4-BE49-F238E27FC236}">
                        <a16:creationId xmlns:a16="http://schemas.microsoft.com/office/drawing/2014/main" id="{A9C18D86-5B01-4D30-8B64-CC3748B21FED}"/>
                      </a:ext>
                    </a:extLst>
                  </p14:cNvPr>
                  <p14:cNvContentPartPr/>
                  <p14:nvPr/>
                </p14:nvContentPartPr>
                <p14:xfrm>
                  <a:off x="3431908" y="3650815"/>
                  <a:ext cx="142920" cy="173520"/>
                </p14:xfrm>
              </p:contentPart>
            </mc:Choice>
            <mc:Fallback xmlns="">
              <p:pic>
                <p:nvPicPr>
                  <p:cNvPr id="95" name="Ink 94">
                    <a:extLst>
                      <a:ext uri="{FF2B5EF4-FFF2-40B4-BE49-F238E27FC236}">
                        <a16:creationId xmlns:a16="http://schemas.microsoft.com/office/drawing/2014/main" id="{A9C18D86-5B01-4D30-8B64-CC3748B21FED}"/>
                      </a:ext>
                    </a:extLst>
                  </p:cNvPr>
                  <p:cNvPicPr/>
                  <p:nvPr/>
                </p:nvPicPr>
                <p:blipFill>
                  <a:blip r:embed="rId135"/>
                  <a:stretch>
                    <a:fillRect/>
                  </a:stretch>
                </p:blipFill>
                <p:spPr>
                  <a:xfrm>
                    <a:off x="3422511" y="3641682"/>
                    <a:ext cx="162107" cy="192166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5BBF2408-C134-4F85-B3C6-A91022FEA854}"/>
              </a:ext>
            </a:extLst>
          </p:cNvPr>
          <p:cNvGrpSpPr/>
          <p:nvPr/>
        </p:nvGrpSpPr>
        <p:grpSpPr>
          <a:xfrm>
            <a:off x="5966784" y="3347776"/>
            <a:ext cx="904152" cy="2302960"/>
            <a:chOff x="2039095" y="1925621"/>
            <a:chExt cx="814621" cy="2681714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36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04267C51-76D5-412D-9C21-D40ED35EB6F7}"/>
                    </a:ext>
                  </a:extLst>
                </p14:cNvPr>
                <p14:cNvContentPartPr/>
                <p14:nvPr/>
              </p14:nvContentPartPr>
              <p14:xfrm>
                <a:off x="2039095" y="2812735"/>
                <a:ext cx="360" cy="36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04267C51-76D5-412D-9C21-D40ED35EB6F7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2030455" y="280409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p:pic>
          <p:nvPicPr>
            <p:cNvPr id="98" name="Picture 97">
              <a:extLst>
                <a:ext uri="{FF2B5EF4-FFF2-40B4-BE49-F238E27FC236}">
                  <a16:creationId xmlns:a16="http://schemas.microsoft.com/office/drawing/2014/main" id="{035CB862-AE74-4C1A-9173-F7F39CD957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092625" y="1925621"/>
              <a:ext cx="761091" cy="1749105"/>
            </a:xfrm>
            <a:prstGeom prst="rect">
              <a:avLst/>
            </a:prstGeom>
          </p:spPr>
        </p:pic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BE2BBBFD-D34D-4C11-B214-72966B401A54}"/>
                </a:ext>
              </a:extLst>
            </p:cNvPr>
            <p:cNvGrpSpPr/>
            <p:nvPr/>
          </p:nvGrpSpPr>
          <p:grpSpPr>
            <a:xfrm>
              <a:off x="2138428" y="3642175"/>
              <a:ext cx="489960" cy="965160"/>
              <a:chOff x="2138428" y="3642175"/>
              <a:chExt cx="489960" cy="9651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39">
                <p14:nvContentPartPr>
                  <p14:cNvPr id="107" name="Ink 106">
                    <a:extLst>
                      <a:ext uri="{FF2B5EF4-FFF2-40B4-BE49-F238E27FC236}">
                        <a16:creationId xmlns:a16="http://schemas.microsoft.com/office/drawing/2014/main" id="{D40DD190-5DF4-4FC4-BBD1-70D719D36949}"/>
                      </a:ext>
                    </a:extLst>
                  </p14:cNvPr>
                  <p14:cNvContentPartPr/>
                  <p14:nvPr/>
                </p14:nvContentPartPr>
                <p14:xfrm>
                  <a:off x="2361988" y="3670975"/>
                  <a:ext cx="71640" cy="646560"/>
                </p14:xfrm>
              </p:contentPart>
            </mc:Choice>
            <mc:Fallback xmlns="">
              <p:pic>
                <p:nvPicPr>
                  <p:cNvPr id="107" name="Ink 106">
                    <a:extLst>
                      <a:ext uri="{FF2B5EF4-FFF2-40B4-BE49-F238E27FC236}">
                        <a16:creationId xmlns:a16="http://schemas.microsoft.com/office/drawing/2014/main" id="{D40DD190-5DF4-4FC4-BBD1-70D719D36949}"/>
                      </a:ext>
                    </a:extLst>
                  </p:cNvPr>
                  <p:cNvPicPr/>
                  <p:nvPr/>
                </p:nvPicPr>
                <p:blipFill>
                  <a:blip r:embed="rId140"/>
                  <a:stretch>
                    <a:fillRect/>
                  </a:stretch>
                </p:blipFill>
                <p:spPr>
                  <a:xfrm>
                    <a:off x="2352593" y="3660866"/>
                    <a:ext cx="90822" cy="66719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1">
                <p14:nvContentPartPr>
                  <p14:cNvPr id="108" name="Ink 107">
                    <a:extLst>
                      <a:ext uri="{FF2B5EF4-FFF2-40B4-BE49-F238E27FC236}">
                        <a16:creationId xmlns:a16="http://schemas.microsoft.com/office/drawing/2014/main" id="{3F27B8FD-8B7A-4531-8874-79F15718AED6}"/>
                      </a:ext>
                    </a:extLst>
                  </p14:cNvPr>
                  <p14:cNvContentPartPr/>
                  <p14:nvPr/>
                </p14:nvContentPartPr>
                <p14:xfrm>
                  <a:off x="2158228" y="3642175"/>
                  <a:ext cx="232920" cy="134280"/>
                </p14:xfrm>
              </p:contentPart>
            </mc:Choice>
            <mc:Fallback xmlns="">
              <p:pic>
                <p:nvPicPr>
                  <p:cNvPr id="108" name="Ink 107">
                    <a:extLst>
                      <a:ext uri="{FF2B5EF4-FFF2-40B4-BE49-F238E27FC236}">
                        <a16:creationId xmlns:a16="http://schemas.microsoft.com/office/drawing/2014/main" id="{3F27B8FD-8B7A-4531-8874-79F15718AED6}"/>
                      </a:ext>
                    </a:extLst>
                  </p:cNvPr>
                  <p:cNvPicPr/>
                  <p:nvPr/>
                </p:nvPicPr>
                <p:blipFill>
                  <a:blip r:embed="rId142"/>
                  <a:stretch>
                    <a:fillRect/>
                  </a:stretch>
                </p:blipFill>
                <p:spPr>
                  <a:xfrm>
                    <a:off x="2148833" y="3632072"/>
                    <a:ext cx="252102" cy="15490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3">
                <p14:nvContentPartPr>
                  <p14:cNvPr id="109" name="Ink 108">
                    <a:extLst>
                      <a:ext uri="{FF2B5EF4-FFF2-40B4-BE49-F238E27FC236}">
                        <a16:creationId xmlns:a16="http://schemas.microsoft.com/office/drawing/2014/main" id="{2E39AB13-1E6E-4DF9-A793-F41C18F019AC}"/>
                      </a:ext>
                    </a:extLst>
                  </p14:cNvPr>
                  <p14:cNvContentPartPr/>
                  <p14:nvPr/>
                </p14:nvContentPartPr>
                <p14:xfrm>
                  <a:off x="2281708" y="3741895"/>
                  <a:ext cx="124200" cy="209880"/>
                </p14:xfrm>
              </p:contentPart>
            </mc:Choice>
            <mc:Fallback xmlns="">
              <p:pic>
                <p:nvPicPr>
                  <p:cNvPr id="109" name="Ink 108">
                    <a:extLst>
                      <a:ext uri="{FF2B5EF4-FFF2-40B4-BE49-F238E27FC236}">
                        <a16:creationId xmlns:a16="http://schemas.microsoft.com/office/drawing/2014/main" id="{2E39AB13-1E6E-4DF9-A793-F41C18F019AC}"/>
                      </a:ext>
                    </a:extLst>
                  </p:cNvPr>
                  <p:cNvPicPr/>
                  <p:nvPr/>
                </p:nvPicPr>
                <p:blipFill>
                  <a:blip r:embed="rId144"/>
                  <a:stretch>
                    <a:fillRect/>
                  </a:stretch>
                </p:blipFill>
                <p:spPr>
                  <a:xfrm>
                    <a:off x="2271913" y="3731359"/>
                    <a:ext cx="143398" cy="23053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5">
                <p14:nvContentPartPr>
                  <p14:cNvPr id="110" name="Ink 109">
                    <a:extLst>
                      <a:ext uri="{FF2B5EF4-FFF2-40B4-BE49-F238E27FC236}">
                        <a16:creationId xmlns:a16="http://schemas.microsoft.com/office/drawing/2014/main" id="{8603E803-423B-47C5-A4A6-535F0EAA092C}"/>
                      </a:ext>
                    </a:extLst>
                  </p14:cNvPr>
                  <p14:cNvContentPartPr/>
                  <p14:nvPr/>
                </p14:nvContentPartPr>
                <p14:xfrm>
                  <a:off x="2433268" y="3685375"/>
                  <a:ext cx="137520" cy="251640"/>
                </p14:xfrm>
              </p:contentPart>
            </mc:Choice>
            <mc:Fallback xmlns="">
              <p:pic>
                <p:nvPicPr>
                  <p:cNvPr id="110" name="Ink 109">
                    <a:extLst>
                      <a:ext uri="{FF2B5EF4-FFF2-40B4-BE49-F238E27FC236}">
                        <a16:creationId xmlns:a16="http://schemas.microsoft.com/office/drawing/2014/main" id="{8603E803-423B-47C5-A4A6-535F0EAA092C}"/>
                      </a:ext>
                    </a:extLst>
                  </p:cNvPr>
                  <p:cNvPicPr/>
                  <p:nvPr/>
                </p:nvPicPr>
                <p:blipFill>
                  <a:blip r:embed="rId146"/>
                  <a:stretch>
                    <a:fillRect/>
                  </a:stretch>
                </p:blipFill>
                <p:spPr>
                  <a:xfrm>
                    <a:off x="2423892" y="3674855"/>
                    <a:ext cx="156663" cy="27225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7">
                <p14:nvContentPartPr>
                  <p14:cNvPr id="111" name="Ink 110">
                    <a:extLst>
                      <a:ext uri="{FF2B5EF4-FFF2-40B4-BE49-F238E27FC236}">
                        <a16:creationId xmlns:a16="http://schemas.microsoft.com/office/drawing/2014/main" id="{69A80FB9-4B99-4919-8270-E0F5050E9D60}"/>
                      </a:ext>
                    </a:extLst>
                  </p14:cNvPr>
                  <p14:cNvContentPartPr/>
                  <p14:nvPr/>
                </p14:nvContentPartPr>
                <p14:xfrm>
                  <a:off x="2447308" y="3896335"/>
                  <a:ext cx="120240" cy="204120"/>
                </p14:xfrm>
              </p:contentPart>
            </mc:Choice>
            <mc:Fallback xmlns="">
              <p:pic>
                <p:nvPicPr>
                  <p:cNvPr id="111" name="Ink 110">
                    <a:extLst>
                      <a:ext uri="{FF2B5EF4-FFF2-40B4-BE49-F238E27FC236}">
                        <a16:creationId xmlns:a16="http://schemas.microsoft.com/office/drawing/2014/main" id="{69A80FB9-4B99-4919-8270-E0F5050E9D60}"/>
                      </a:ext>
                    </a:extLst>
                  </p:cNvPr>
                  <p:cNvPicPr/>
                  <p:nvPr/>
                </p:nvPicPr>
                <p:blipFill>
                  <a:blip r:embed="rId148"/>
                  <a:stretch>
                    <a:fillRect/>
                  </a:stretch>
                </p:blipFill>
                <p:spPr>
                  <a:xfrm>
                    <a:off x="2437516" y="3886234"/>
                    <a:ext cx="139431" cy="22474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9">
                <p14:nvContentPartPr>
                  <p14:cNvPr id="112" name="Ink 111">
                    <a:extLst>
                      <a:ext uri="{FF2B5EF4-FFF2-40B4-BE49-F238E27FC236}">
                        <a16:creationId xmlns:a16="http://schemas.microsoft.com/office/drawing/2014/main" id="{793DBBE1-79CB-4918-807F-BC5B29FFE13C}"/>
                      </a:ext>
                    </a:extLst>
                  </p14:cNvPr>
                  <p14:cNvContentPartPr/>
                  <p14:nvPr/>
                </p14:nvContentPartPr>
                <p14:xfrm>
                  <a:off x="2517868" y="3825775"/>
                  <a:ext cx="110520" cy="38520"/>
                </p14:xfrm>
              </p:contentPart>
            </mc:Choice>
            <mc:Fallback xmlns="">
              <p:pic>
                <p:nvPicPr>
                  <p:cNvPr id="112" name="Ink 111">
                    <a:extLst>
                      <a:ext uri="{FF2B5EF4-FFF2-40B4-BE49-F238E27FC236}">
                        <a16:creationId xmlns:a16="http://schemas.microsoft.com/office/drawing/2014/main" id="{793DBBE1-79CB-4918-807F-BC5B29FFE13C}"/>
                      </a:ext>
                    </a:extLst>
                  </p:cNvPr>
                  <p:cNvPicPr/>
                  <p:nvPr/>
                </p:nvPicPr>
                <p:blipFill>
                  <a:blip r:embed="rId150"/>
                  <a:stretch>
                    <a:fillRect/>
                  </a:stretch>
                </p:blipFill>
                <p:spPr>
                  <a:xfrm>
                    <a:off x="2508462" y="3815193"/>
                    <a:ext cx="129724" cy="5926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1">
                <p14:nvContentPartPr>
                  <p14:cNvPr id="113" name="Ink 112">
                    <a:extLst>
                      <a:ext uri="{FF2B5EF4-FFF2-40B4-BE49-F238E27FC236}">
                        <a16:creationId xmlns:a16="http://schemas.microsoft.com/office/drawing/2014/main" id="{8C6D6311-68AF-4614-BDAC-E6CF246423EF}"/>
                      </a:ext>
                    </a:extLst>
                  </p14:cNvPr>
                  <p14:cNvContentPartPr/>
                  <p14:nvPr/>
                </p14:nvContentPartPr>
                <p14:xfrm>
                  <a:off x="2138428" y="3840175"/>
                  <a:ext cx="98280" cy="82080"/>
                </p14:xfrm>
              </p:contentPart>
            </mc:Choice>
            <mc:Fallback xmlns="">
              <p:pic>
                <p:nvPicPr>
                  <p:cNvPr id="113" name="Ink 112">
                    <a:extLst>
                      <a:ext uri="{FF2B5EF4-FFF2-40B4-BE49-F238E27FC236}">
                        <a16:creationId xmlns:a16="http://schemas.microsoft.com/office/drawing/2014/main" id="{8C6D6311-68AF-4614-BDAC-E6CF246423EF}"/>
                      </a:ext>
                    </a:extLst>
                  </p:cNvPr>
                  <p:cNvPicPr/>
                  <p:nvPr/>
                </p:nvPicPr>
                <p:blipFill>
                  <a:blip r:embed="rId152"/>
                  <a:stretch>
                    <a:fillRect/>
                  </a:stretch>
                </p:blipFill>
                <p:spPr>
                  <a:xfrm>
                    <a:off x="2128639" y="3829652"/>
                    <a:ext cx="117466" cy="10270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3">
                <p14:nvContentPartPr>
                  <p14:cNvPr id="114" name="Ink 113">
                    <a:extLst>
                      <a:ext uri="{FF2B5EF4-FFF2-40B4-BE49-F238E27FC236}">
                        <a16:creationId xmlns:a16="http://schemas.microsoft.com/office/drawing/2014/main" id="{2E9751A7-ED6F-45EF-B015-177D10838567}"/>
                      </a:ext>
                    </a:extLst>
                  </p14:cNvPr>
                  <p14:cNvContentPartPr/>
                  <p14:nvPr/>
                </p14:nvContentPartPr>
                <p14:xfrm>
                  <a:off x="2503468" y="4065175"/>
                  <a:ext cx="93600" cy="210600"/>
                </p14:xfrm>
              </p:contentPart>
            </mc:Choice>
            <mc:Fallback xmlns="">
              <p:pic>
                <p:nvPicPr>
                  <p:cNvPr id="114" name="Ink 113">
                    <a:extLst>
                      <a:ext uri="{FF2B5EF4-FFF2-40B4-BE49-F238E27FC236}">
                        <a16:creationId xmlns:a16="http://schemas.microsoft.com/office/drawing/2014/main" id="{2E9751A7-ED6F-45EF-B015-177D10838567}"/>
                      </a:ext>
                    </a:extLst>
                  </p:cNvPr>
                  <p:cNvPicPr/>
                  <p:nvPr/>
                </p:nvPicPr>
                <p:blipFill>
                  <a:blip r:embed="rId154"/>
                  <a:stretch>
                    <a:fillRect/>
                  </a:stretch>
                </p:blipFill>
                <p:spPr>
                  <a:xfrm>
                    <a:off x="2494069" y="4054645"/>
                    <a:ext cx="112790" cy="23123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5">
                <p14:nvContentPartPr>
                  <p14:cNvPr id="115" name="Ink 114">
                    <a:extLst>
                      <a:ext uri="{FF2B5EF4-FFF2-40B4-BE49-F238E27FC236}">
                        <a16:creationId xmlns:a16="http://schemas.microsoft.com/office/drawing/2014/main" id="{9D7E577B-E1A9-405D-8700-674F5E655433}"/>
                      </a:ext>
                    </a:extLst>
                  </p14:cNvPr>
                  <p14:cNvContentPartPr/>
                  <p14:nvPr/>
                </p14:nvContentPartPr>
                <p14:xfrm>
                  <a:off x="2337148" y="3994975"/>
                  <a:ext cx="39960" cy="116640"/>
                </p14:xfrm>
              </p:contentPart>
            </mc:Choice>
            <mc:Fallback xmlns="">
              <p:pic>
                <p:nvPicPr>
                  <p:cNvPr id="115" name="Ink 114">
                    <a:extLst>
                      <a:ext uri="{FF2B5EF4-FFF2-40B4-BE49-F238E27FC236}">
                        <a16:creationId xmlns:a16="http://schemas.microsoft.com/office/drawing/2014/main" id="{9D7E577B-E1A9-405D-8700-674F5E655433}"/>
                      </a:ext>
                    </a:extLst>
                  </p:cNvPr>
                  <p:cNvPicPr/>
                  <p:nvPr/>
                </p:nvPicPr>
                <p:blipFill>
                  <a:blip r:embed="rId156"/>
                  <a:stretch>
                    <a:fillRect/>
                  </a:stretch>
                </p:blipFill>
                <p:spPr>
                  <a:xfrm>
                    <a:off x="2327837" y="3984448"/>
                    <a:ext cx="58970" cy="13727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7">
                <p14:nvContentPartPr>
                  <p14:cNvPr id="116" name="Ink 115">
                    <a:extLst>
                      <a:ext uri="{FF2B5EF4-FFF2-40B4-BE49-F238E27FC236}">
                        <a16:creationId xmlns:a16="http://schemas.microsoft.com/office/drawing/2014/main" id="{4713AB00-6FE1-4E63-93D7-85DE78A5BA50}"/>
                      </a:ext>
                    </a:extLst>
                  </p14:cNvPr>
                  <p14:cNvContentPartPr/>
                  <p14:nvPr/>
                </p14:nvContentPartPr>
                <p14:xfrm>
                  <a:off x="2418868" y="4234015"/>
                  <a:ext cx="43920" cy="238320"/>
                </p14:xfrm>
              </p:contentPart>
            </mc:Choice>
            <mc:Fallback xmlns="">
              <p:pic>
                <p:nvPicPr>
                  <p:cNvPr id="116" name="Ink 115">
                    <a:extLst>
                      <a:ext uri="{FF2B5EF4-FFF2-40B4-BE49-F238E27FC236}">
                        <a16:creationId xmlns:a16="http://schemas.microsoft.com/office/drawing/2014/main" id="{4713AB00-6FE1-4E63-93D7-85DE78A5BA50}"/>
                      </a:ext>
                    </a:extLst>
                  </p:cNvPr>
                  <p:cNvPicPr/>
                  <p:nvPr/>
                </p:nvPicPr>
                <p:blipFill>
                  <a:blip r:embed="rId158"/>
                  <a:stretch>
                    <a:fillRect/>
                  </a:stretch>
                </p:blipFill>
                <p:spPr>
                  <a:xfrm>
                    <a:off x="2409064" y="4223910"/>
                    <a:ext cx="63135" cy="25895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9">
                <p14:nvContentPartPr>
                  <p14:cNvPr id="117" name="Ink 116">
                    <a:extLst>
                      <a:ext uri="{FF2B5EF4-FFF2-40B4-BE49-F238E27FC236}">
                        <a16:creationId xmlns:a16="http://schemas.microsoft.com/office/drawing/2014/main" id="{AA74DC77-2009-4E1A-81CF-162F231BE606}"/>
                      </a:ext>
                    </a:extLst>
                  </p14:cNvPr>
                  <p14:cNvContentPartPr/>
                  <p14:nvPr/>
                </p14:nvContentPartPr>
                <p14:xfrm>
                  <a:off x="2352268" y="4374415"/>
                  <a:ext cx="81360" cy="232920"/>
                </p14:xfrm>
              </p:contentPart>
            </mc:Choice>
            <mc:Fallback xmlns="">
              <p:pic>
                <p:nvPicPr>
                  <p:cNvPr id="117" name="Ink 116">
                    <a:extLst>
                      <a:ext uri="{FF2B5EF4-FFF2-40B4-BE49-F238E27FC236}">
                        <a16:creationId xmlns:a16="http://schemas.microsoft.com/office/drawing/2014/main" id="{AA74DC77-2009-4E1A-81CF-162F231BE606}"/>
                      </a:ext>
                    </a:extLst>
                  </p:cNvPr>
                  <p:cNvPicPr/>
                  <p:nvPr/>
                </p:nvPicPr>
                <p:blipFill>
                  <a:blip r:embed="rId160"/>
                  <a:stretch>
                    <a:fillRect/>
                  </a:stretch>
                </p:blipFill>
                <p:spPr>
                  <a:xfrm>
                    <a:off x="2342880" y="4364306"/>
                    <a:ext cx="100527" cy="25355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1">
                <p14:nvContentPartPr>
                  <p14:cNvPr id="118" name="Ink 117">
                    <a:extLst>
                      <a:ext uri="{FF2B5EF4-FFF2-40B4-BE49-F238E27FC236}">
                        <a16:creationId xmlns:a16="http://schemas.microsoft.com/office/drawing/2014/main" id="{49686160-B076-473D-8FA6-12499E50CFCA}"/>
                      </a:ext>
                    </a:extLst>
                  </p14:cNvPr>
                  <p14:cNvContentPartPr/>
                  <p14:nvPr/>
                </p14:nvContentPartPr>
                <p14:xfrm>
                  <a:off x="2377108" y="3953935"/>
                  <a:ext cx="16920" cy="41400"/>
                </p14:xfrm>
              </p:contentPart>
            </mc:Choice>
            <mc:Fallback xmlns="">
              <p:pic>
                <p:nvPicPr>
                  <p:cNvPr id="118" name="Ink 117">
                    <a:extLst>
                      <a:ext uri="{FF2B5EF4-FFF2-40B4-BE49-F238E27FC236}">
                        <a16:creationId xmlns:a16="http://schemas.microsoft.com/office/drawing/2014/main" id="{49686160-B076-473D-8FA6-12499E50CFCA}"/>
                      </a:ext>
                    </a:extLst>
                  </p:cNvPr>
                  <p:cNvPicPr/>
                  <p:nvPr/>
                </p:nvPicPr>
                <p:blipFill>
                  <a:blip r:embed="rId162"/>
                  <a:stretch>
                    <a:fillRect/>
                  </a:stretch>
                </p:blipFill>
                <p:spPr>
                  <a:xfrm>
                    <a:off x="2367271" y="3943796"/>
                    <a:ext cx="36201" cy="621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3">
                <p14:nvContentPartPr>
                  <p14:cNvPr id="119" name="Ink 118">
                    <a:extLst>
                      <a:ext uri="{FF2B5EF4-FFF2-40B4-BE49-F238E27FC236}">
                        <a16:creationId xmlns:a16="http://schemas.microsoft.com/office/drawing/2014/main" id="{F66A19A5-FD31-448B-9F4E-4D39C7160F33}"/>
                      </a:ext>
                    </a:extLst>
                  </p14:cNvPr>
                  <p14:cNvContentPartPr/>
                  <p14:nvPr/>
                </p14:nvContentPartPr>
                <p14:xfrm>
                  <a:off x="2405188" y="3913255"/>
                  <a:ext cx="28080" cy="25560"/>
                </p14:xfrm>
              </p:contentPart>
            </mc:Choice>
            <mc:Fallback xmlns="">
              <p:pic>
                <p:nvPicPr>
                  <p:cNvPr id="119" name="Ink 118">
                    <a:extLst>
                      <a:ext uri="{FF2B5EF4-FFF2-40B4-BE49-F238E27FC236}">
                        <a16:creationId xmlns:a16="http://schemas.microsoft.com/office/drawing/2014/main" id="{F66A19A5-FD31-448B-9F4E-4D39C7160F33}"/>
                      </a:ext>
                    </a:extLst>
                  </p:cNvPr>
                  <p:cNvPicPr/>
                  <p:nvPr/>
                </p:nvPicPr>
                <p:blipFill>
                  <a:blip r:embed="rId164"/>
                  <a:stretch>
                    <a:fillRect/>
                  </a:stretch>
                </p:blipFill>
                <p:spPr>
                  <a:xfrm>
                    <a:off x="2395828" y="3903199"/>
                    <a:ext cx="47190" cy="4609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5">
                <p14:nvContentPartPr>
                  <p14:cNvPr id="120" name="Ink 119">
                    <a:extLst>
                      <a:ext uri="{FF2B5EF4-FFF2-40B4-BE49-F238E27FC236}">
                        <a16:creationId xmlns:a16="http://schemas.microsoft.com/office/drawing/2014/main" id="{A008CC02-C20C-47D6-8906-1931187EB7C2}"/>
                      </a:ext>
                    </a:extLst>
                  </p14:cNvPr>
                  <p14:cNvContentPartPr/>
                  <p14:nvPr/>
                </p14:nvContentPartPr>
                <p14:xfrm>
                  <a:off x="2222308" y="3796975"/>
                  <a:ext cx="95400" cy="29160"/>
                </p14:xfrm>
              </p:contentPart>
            </mc:Choice>
            <mc:Fallback xmlns="">
              <p:pic>
                <p:nvPicPr>
                  <p:cNvPr id="120" name="Ink 119">
                    <a:extLst>
                      <a:ext uri="{FF2B5EF4-FFF2-40B4-BE49-F238E27FC236}">
                        <a16:creationId xmlns:a16="http://schemas.microsoft.com/office/drawing/2014/main" id="{A008CC02-C20C-47D6-8906-1931187EB7C2}"/>
                      </a:ext>
                    </a:extLst>
                  </p:cNvPr>
                  <p:cNvPicPr/>
                  <p:nvPr/>
                </p:nvPicPr>
                <p:blipFill>
                  <a:blip r:embed="rId166"/>
                  <a:stretch>
                    <a:fillRect/>
                  </a:stretch>
                </p:blipFill>
                <p:spPr>
                  <a:xfrm>
                    <a:off x="2212886" y="3786832"/>
                    <a:ext cx="114637" cy="4986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7">
                <p14:nvContentPartPr>
                  <p14:cNvPr id="121" name="Ink 120">
                    <a:extLst>
                      <a:ext uri="{FF2B5EF4-FFF2-40B4-BE49-F238E27FC236}">
                        <a16:creationId xmlns:a16="http://schemas.microsoft.com/office/drawing/2014/main" id="{0D6E6E8C-4259-4681-8D14-711FE4521799}"/>
                      </a:ext>
                    </a:extLst>
                  </p14:cNvPr>
                  <p14:cNvContentPartPr/>
                  <p14:nvPr/>
                </p14:nvContentPartPr>
                <p14:xfrm>
                  <a:off x="2419228" y="4180015"/>
                  <a:ext cx="360" cy="110880"/>
                </p14:xfrm>
              </p:contentPart>
            </mc:Choice>
            <mc:Fallback xmlns="">
              <p:pic>
                <p:nvPicPr>
                  <p:cNvPr id="121" name="Ink 120">
                    <a:extLst>
                      <a:ext uri="{FF2B5EF4-FFF2-40B4-BE49-F238E27FC236}">
                        <a16:creationId xmlns:a16="http://schemas.microsoft.com/office/drawing/2014/main" id="{0D6E6E8C-4259-4681-8D14-711FE4521799}"/>
                      </a:ext>
                    </a:extLst>
                  </p:cNvPr>
                  <p:cNvPicPr/>
                  <p:nvPr/>
                </p:nvPicPr>
                <p:blipFill>
                  <a:blip r:embed="rId168"/>
                  <a:stretch>
                    <a:fillRect/>
                  </a:stretch>
                </p:blipFill>
                <p:spPr>
                  <a:xfrm>
                    <a:off x="2410228" y="4169515"/>
                    <a:ext cx="18000" cy="1314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9">
                <p14:nvContentPartPr>
                  <p14:cNvPr id="122" name="Ink 121">
                    <a:extLst>
                      <a:ext uri="{FF2B5EF4-FFF2-40B4-BE49-F238E27FC236}">
                        <a16:creationId xmlns:a16="http://schemas.microsoft.com/office/drawing/2014/main" id="{DCE96E92-6785-40CC-8EA7-C5BB9D4D3E8F}"/>
                      </a:ext>
                    </a:extLst>
                  </p14:cNvPr>
                  <p14:cNvContentPartPr/>
                  <p14:nvPr/>
                </p14:nvContentPartPr>
                <p14:xfrm>
                  <a:off x="2421748" y="3843415"/>
                  <a:ext cx="25920" cy="81720"/>
                </p14:xfrm>
              </p:contentPart>
            </mc:Choice>
            <mc:Fallback xmlns="">
              <p:pic>
                <p:nvPicPr>
                  <p:cNvPr id="122" name="Ink 121">
                    <a:extLst>
                      <a:ext uri="{FF2B5EF4-FFF2-40B4-BE49-F238E27FC236}">
                        <a16:creationId xmlns:a16="http://schemas.microsoft.com/office/drawing/2014/main" id="{DCE96E92-6785-40CC-8EA7-C5BB9D4D3E8F}"/>
                      </a:ext>
                    </a:extLst>
                  </p:cNvPr>
                  <p:cNvPicPr/>
                  <p:nvPr/>
                </p:nvPicPr>
                <p:blipFill>
                  <a:blip r:embed="rId170"/>
                  <a:stretch>
                    <a:fillRect/>
                  </a:stretch>
                </p:blipFill>
                <p:spPr>
                  <a:xfrm>
                    <a:off x="2412323" y="3832884"/>
                    <a:ext cx="45164" cy="102361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936A4203-63A1-4EAE-B732-747D098175A0}"/>
                    </a:ext>
                  </a:extLst>
                </p14:cNvPr>
                <p14:cNvContentPartPr/>
                <p14:nvPr/>
              </p14:nvContentPartPr>
              <p14:xfrm>
                <a:off x="2475388" y="3938455"/>
                <a:ext cx="14400" cy="3852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936A4203-63A1-4EAE-B732-747D098175A0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2466047" y="3928296"/>
                  <a:ext cx="33470" cy="5926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1D5BEC4A-C622-4061-8A06-912E9BBCE252}"/>
                    </a:ext>
                  </a:extLst>
                </p14:cNvPr>
                <p14:cNvContentPartPr/>
                <p14:nvPr/>
              </p14:nvContentPartPr>
              <p14:xfrm>
                <a:off x="2216908" y="3805975"/>
                <a:ext cx="75960" cy="2016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1D5BEC4A-C622-4061-8A06-912E9BBCE252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2207511" y="3795475"/>
                  <a:ext cx="95146" cy="407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F5EDD6C3-C4EB-4DE7-83A2-CFC0F34FCDFD}"/>
                    </a:ext>
                  </a:extLst>
                </p14:cNvPr>
                <p14:cNvContentPartPr/>
                <p14:nvPr/>
              </p14:nvContentPartPr>
              <p14:xfrm>
                <a:off x="2226268" y="3630295"/>
                <a:ext cx="52560" cy="1296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F5EDD6C3-C4EB-4DE7-83A2-CFC0F34FCDFD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2216924" y="3619843"/>
                  <a:ext cx="71637" cy="334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9FFC102C-99B6-4C2B-92A3-5F15B20ACB73}"/>
                    </a:ext>
                  </a:extLst>
                </p14:cNvPr>
                <p14:cNvContentPartPr/>
                <p14:nvPr/>
              </p14:nvContentPartPr>
              <p14:xfrm>
                <a:off x="2433268" y="4227895"/>
                <a:ext cx="22680" cy="3348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9FFC102C-99B6-4C2B-92A3-5F15B20ACB73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2423883" y="4217432"/>
                  <a:ext cx="41841" cy="5398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585BC91E-1855-468D-839C-4E5A714DCC9C}"/>
                    </a:ext>
                  </a:extLst>
                </p14:cNvPr>
                <p14:cNvContentPartPr/>
                <p14:nvPr/>
              </p14:nvContentPartPr>
              <p14:xfrm>
                <a:off x="2531908" y="3726415"/>
                <a:ext cx="39240" cy="8604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585BC91E-1855-468D-839C-4E5A714DCC9C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2522098" y="3715871"/>
                  <a:ext cx="58468" cy="10670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CFA0E900-9CB7-4DFE-8EBB-1CD905156E7A}"/>
                    </a:ext>
                  </a:extLst>
                </p14:cNvPr>
                <p14:cNvContentPartPr/>
                <p14:nvPr/>
              </p14:nvContentPartPr>
              <p14:xfrm>
                <a:off x="2313028" y="4023055"/>
                <a:ext cx="36360" cy="3852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CFA0E900-9CB7-4DFE-8EBB-1CD905156E7A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2303254" y="4012588"/>
                  <a:ext cx="55517" cy="5903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6A9018DD-522A-4AE8-B720-119C2826F90A}"/>
                    </a:ext>
                  </a:extLst>
                </p14:cNvPr>
                <p14:cNvContentPartPr/>
                <p14:nvPr/>
              </p14:nvContentPartPr>
              <p14:xfrm>
                <a:off x="2367028" y="4487095"/>
                <a:ext cx="66960" cy="2880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6A9018DD-522A-4AE8-B720-119C2826F90A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2357239" y="4476507"/>
                  <a:ext cx="86147" cy="49553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23" name="Arrow: Curved Left 122">
            <a:extLst>
              <a:ext uri="{FF2B5EF4-FFF2-40B4-BE49-F238E27FC236}">
                <a16:creationId xmlns:a16="http://schemas.microsoft.com/office/drawing/2014/main" id="{355B6AAC-6F09-4BF2-B8A2-B6B8FD7F3C71}"/>
              </a:ext>
            </a:extLst>
          </p:cNvPr>
          <p:cNvSpPr/>
          <p:nvPr/>
        </p:nvSpPr>
        <p:spPr>
          <a:xfrm rot="16200000">
            <a:off x="7020165" y="4710483"/>
            <a:ext cx="277544" cy="1611579"/>
          </a:xfrm>
          <a:prstGeom prst="curvedLeft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24" name="Arrow: Curved Left 123">
            <a:extLst>
              <a:ext uri="{FF2B5EF4-FFF2-40B4-BE49-F238E27FC236}">
                <a16:creationId xmlns:a16="http://schemas.microsoft.com/office/drawing/2014/main" id="{EDDDB5A5-7D1E-41B0-ACCA-BE2C90E15FEB}"/>
              </a:ext>
            </a:extLst>
          </p:cNvPr>
          <p:cNvSpPr/>
          <p:nvPr/>
        </p:nvSpPr>
        <p:spPr>
          <a:xfrm rot="16200000" flipH="1" flipV="1">
            <a:off x="6982013" y="5099326"/>
            <a:ext cx="246818" cy="1620486"/>
          </a:xfrm>
          <a:prstGeom prst="curvedLeft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28" name="Left Brace 127">
            <a:extLst>
              <a:ext uri="{FF2B5EF4-FFF2-40B4-BE49-F238E27FC236}">
                <a16:creationId xmlns:a16="http://schemas.microsoft.com/office/drawing/2014/main" id="{A2FE29FF-475B-496F-8658-CB7E117B78D2}"/>
              </a:ext>
            </a:extLst>
          </p:cNvPr>
          <p:cNvSpPr/>
          <p:nvPr/>
        </p:nvSpPr>
        <p:spPr>
          <a:xfrm rot="5400000">
            <a:off x="6868166" y="-1156596"/>
            <a:ext cx="268226" cy="5693930"/>
          </a:xfrm>
          <a:prstGeom prst="leftBrace">
            <a:avLst>
              <a:gd name="adj1" fmla="val 4311"/>
              <a:gd name="adj2" fmla="val 50000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9" name="Left Brace 128">
            <a:extLst>
              <a:ext uri="{FF2B5EF4-FFF2-40B4-BE49-F238E27FC236}">
                <a16:creationId xmlns:a16="http://schemas.microsoft.com/office/drawing/2014/main" id="{5CC4C1A5-0D52-41CB-ABC1-E9E010D34D9F}"/>
              </a:ext>
            </a:extLst>
          </p:cNvPr>
          <p:cNvSpPr/>
          <p:nvPr/>
        </p:nvSpPr>
        <p:spPr>
          <a:xfrm rot="5400000">
            <a:off x="5381501" y="1250145"/>
            <a:ext cx="268229" cy="2636679"/>
          </a:xfrm>
          <a:prstGeom prst="leftBrace">
            <a:avLst>
              <a:gd name="adj1" fmla="val 4311"/>
              <a:gd name="adj2" fmla="val 50000"/>
            </a:avLst>
          </a:prstGeom>
          <a:ln w="57150">
            <a:solidFill>
              <a:srgbClr val="CC5D12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5A3D309F-1FD4-4F1C-AFC6-061F7127DB10}"/>
              </a:ext>
            </a:extLst>
          </p:cNvPr>
          <p:cNvSpPr txBox="1"/>
          <p:nvPr/>
        </p:nvSpPr>
        <p:spPr>
          <a:xfrm>
            <a:off x="4182345" y="2078832"/>
            <a:ext cx="268808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Rotaci</a:t>
            </a:r>
            <a:r>
              <a:rPr lang="es-ES" sz="1500" b="1" i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lang="en-US" sz="1500" b="1" i="1" dirty="0">
                <a:latin typeface="Calibri" panose="020F0502020204030204" pitchFamily="34" charset="0"/>
                <a:cs typeface="Times New Roman" panose="02020603050405020304" pitchFamily="18" charset="0"/>
              </a:rPr>
              <a:t>n de </a:t>
            </a:r>
            <a:r>
              <a:rPr lang="en-US" sz="1500" b="1" i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cultivos</a:t>
            </a:r>
            <a:r>
              <a:rPr lang="en-US" sz="1500" b="1" i="1" dirty="0">
                <a:latin typeface="Calibri" panose="020F0502020204030204" pitchFamily="34" charset="0"/>
                <a:cs typeface="Times New Roman" panose="02020603050405020304" pitchFamily="18" charset="0"/>
              </a:rPr>
              <a:t> (3 a</a:t>
            </a:r>
            <a:r>
              <a:rPr lang="es-ES" sz="1500" b="1" i="1" dirty="0">
                <a:latin typeface="Calibri" panose="020F0502020204030204" pitchFamily="34" charset="0"/>
                <a:cs typeface="Times New Roman" panose="02020603050405020304" pitchFamily="18" charset="0"/>
              </a:rPr>
              <a:t>ñ</a:t>
            </a:r>
            <a:r>
              <a:rPr lang="en-US" sz="1500" b="1" i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os</a:t>
            </a:r>
            <a:r>
              <a:rPr lang="en-US" sz="1500" b="1" i="1" dirty="0"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s-ES" sz="1500" b="1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1" name="Left Brace 130">
            <a:extLst>
              <a:ext uri="{FF2B5EF4-FFF2-40B4-BE49-F238E27FC236}">
                <a16:creationId xmlns:a16="http://schemas.microsoft.com/office/drawing/2014/main" id="{8D667A70-F3C6-45AA-912C-53748B4631E3}"/>
              </a:ext>
            </a:extLst>
          </p:cNvPr>
          <p:cNvSpPr/>
          <p:nvPr/>
        </p:nvSpPr>
        <p:spPr>
          <a:xfrm rot="5400000">
            <a:off x="7713337" y="2490122"/>
            <a:ext cx="174389" cy="1800795"/>
          </a:xfrm>
          <a:prstGeom prst="leftBrace">
            <a:avLst>
              <a:gd name="adj1" fmla="val 4311"/>
              <a:gd name="adj2" fmla="val 50000"/>
            </a:avLst>
          </a:prstGeom>
          <a:ln w="57150">
            <a:solidFill>
              <a:srgbClr val="00B05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70F216AA-E260-41AE-910E-1FC28EC9E224}"/>
              </a:ext>
            </a:extLst>
          </p:cNvPr>
          <p:cNvSpPr txBox="1"/>
          <p:nvPr/>
        </p:nvSpPr>
        <p:spPr>
          <a:xfrm>
            <a:off x="6575908" y="2922953"/>
            <a:ext cx="263667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dirty="0">
                <a:latin typeface="Calibri" panose="020F0502020204030204" pitchFamily="34" charset="0"/>
                <a:cs typeface="Times New Roman" panose="02020603050405020304" pitchFamily="18" charset="0"/>
              </a:rPr>
              <a:t>Descanso c/</a:t>
            </a:r>
            <a:r>
              <a:rPr lang="en-US" sz="1500" b="1" i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forrajes</a:t>
            </a:r>
            <a:r>
              <a:rPr lang="en-US" sz="1500" b="1" i="1" dirty="0">
                <a:latin typeface="Calibri" panose="020F0502020204030204" pitchFamily="34" charset="0"/>
                <a:cs typeface="Times New Roman" panose="02020603050405020304" pitchFamily="18" charset="0"/>
              </a:rPr>
              <a:t> (3 a</a:t>
            </a:r>
            <a:r>
              <a:rPr lang="es-ES" sz="1500" b="1" i="1" dirty="0">
                <a:latin typeface="Calibri" panose="020F0502020204030204" pitchFamily="34" charset="0"/>
                <a:cs typeface="Times New Roman" panose="02020603050405020304" pitchFamily="18" charset="0"/>
              </a:rPr>
              <a:t>ñ</a:t>
            </a:r>
            <a:r>
              <a:rPr lang="en-US" sz="1500" b="1" i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os</a:t>
            </a:r>
            <a:r>
              <a:rPr lang="en-US" sz="1500" b="1" i="1" dirty="0"/>
              <a:t>)</a:t>
            </a:r>
            <a:endParaRPr lang="es-ES" sz="1500" b="1" i="1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A9B72676-EB1F-4A07-AE34-349925A302DB}"/>
              </a:ext>
            </a:extLst>
          </p:cNvPr>
          <p:cNvSpPr txBox="1"/>
          <p:nvPr/>
        </p:nvSpPr>
        <p:spPr>
          <a:xfrm>
            <a:off x="8873900" y="3418674"/>
            <a:ext cx="244492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Inicio</a:t>
            </a:r>
            <a:r>
              <a:rPr lang="en-US" sz="1500" b="1" i="1" dirty="0">
                <a:latin typeface="Calibri" panose="020F0502020204030204" pitchFamily="34" charset="0"/>
                <a:cs typeface="Times New Roman" panose="02020603050405020304" pitchFamily="18" charset="0"/>
              </a:rPr>
              <a:t> de la </a:t>
            </a:r>
            <a:r>
              <a:rPr lang="en-US" sz="1500" b="1" i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rotaci</a:t>
            </a:r>
            <a:r>
              <a:rPr lang="es-ES" sz="1500" b="1" i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lang="en-US" sz="1500" b="1" i="1" dirty="0">
                <a:latin typeface="Calibri" panose="020F0502020204030204" pitchFamily="34" charset="0"/>
                <a:cs typeface="Times New Roman" panose="02020603050405020304" pitchFamily="18" charset="0"/>
              </a:rPr>
              <a:t>n (1 a</a:t>
            </a:r>
            <a:r>
              <a:rPr lang="es-ES" sz="1500" b="1" i="1" dirty="0">
                <a:latin typeface="Calibri" panose="020F0502020204030204" pitchFamily="34" charset="0"/>
                <a:cs typeface="Times New Roman" panose="02020603050405020304" pitchFamily="18" charset="0"/>
              </a:rPr>
              <a:t>ñ</a:t>
            </a:r>
            <a:r>
              <a:rPr lang="en-US" sz="1500" b="1" i="1" dirty="0">
                <a:latin typeface="Calibri" panose="020F0502020204030204" pitchFamily="34" charset="0"/>
                <a:cs typeface="Times New Roman" panose="02020603050405020304" pitchFamily="18" charset="0"/>
              </a:rPr>
              <a:t>o)</a:t>
            </a:r>
            <a:endParaRPr lang="es-ES" sz="1500" b="1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4" name="Left Brace 133">
            <a:extLst>
              <a:ext uri="{FF2B5EF4-FFF2-40B4-BE49-F238E27FC236}">
                <a16:creationId xmlns:a16="http://schemas.microsoft.com/office/drawing/2014/main" id="{17596A8D-35D6-46FF-8A88-51C88DF47AAF}"/>
              </a:ext>
            </a:extLst>
          </p:cNvPr>
          <p:cNvSpPr/>
          <p:nvPr/>
        </p:nvSpPr>
        <p:spPr>
          <a:xfrm rot="5400000">
            <a:off x="9359993" y="3488399"/>
            <a:ext cx="248223" cy="790896"/>
          </a:xfrm>
          <a:prstGeom prst="leftBrace">
            <a:avLst>
              <a:gd name="adj1" fmla="val 4311"/>
              <a:gd name="adj2" fmla="val 50000"/>
            </a:avLst>
          </a:prstGeom>
          <a:ln w="57150">
            <a:solidFill>
              <a:srgbClr val="0070C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0212AD81-D866-44F5-B34C-169D3469854E}"/>
              </a:ext>
            </a:extLst>
          </p:cNvPr>
          <p:cNvSpPr txBox="1"/>
          <p:nvPr/>
        </p:nvSpPr>
        <p:spPr>
          <a:xfrm>
            <a:off x="6820962" y="5584259"/>
            <a:ext cx="1099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NPK - C</a:t>
            </a:r>
            <a:endParaRPr lang="es-ES" dirty="0"/>
          </a:p>
        </p:txBody>
      </p:sp>
      <p:sp>
        <p:nvSpPr>
          <p:cNvPr id="137" name="Arrow: Down 136">
            <a:extLst>
              <a:ext uri="{FF2B5EF4-FFF2-40B4-BE49-F238E27FC236}">
                <a16:creationId xmlns:a16="http://schemas.microsoft.com/office/drawing/2014/main" id="{A4F18371-FB9D-4BF2-802C-EAC9D0E74414}"/>
              </a:ext>
            </a:extLst>
          </p:cNvPr>
          <p:cNvSpPr/>
          <p:nvPr/>
        </p:nvSpPr>
        <p:spPr>
          <a:xfrm rot="16200000">
            <a:off x="4002507" y="5324597"/>
            <a:ext cx="277103" cy="853881"/>
          </a:xfrm>
          <a:prstGeom prst="downArrow">
            <a:avLst/>
          </a:prstGeom>
          <a:solidFill>
            <a:srgbClr val="0066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006600"/>
              </a:solidFill>
            </a:endParaRPr>
          </a:p>
        </p:txBody>
      </p:sp>
      <p:sp>
        <p:nvSpPr>
          <p:cNvPr id="138" name="Arrow: Down 137">
            <a:extLst>
              <a:ext uri="{FF2B5EF4-FFF2-40B4-BE49-F238E27FC236}">
                <a16:creationId xmlns:a16="http://schemas.microsoft.com/office/drawing/2014/main" id="{78B343B9-DFED-44E1-9D4F-15FA120E8306}"/>
              </a:ext>
            </a:extLst>
          </p:cNvPr>
          <p:cNvSpPr/>
          <p:nvPr/>
        </p:nvSpPr>
        <p:spPr>
          <a:xfrm rot="16200000">
            <a:off x="11121095" y="5256644"/>
            <a:ext cx="294874" cy="853881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3411ACCB-58A8-4DCB-A456-70CD1AB26431}"/>
              </a:ext>
            </a:extLst>
          </p:cNvPr>
          <p:cNvSpPr txBox="1"/>
          <p:nvPr/>
        </p:nvSpPr>
        <p:spPr>
          <a:xfrm>
            <a:off x="6869703" y="6395925"/>
            <a:ext cx="3794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D07C00"/>
                </a:solidFill>
              </a:rPr>
              <a:t>Pérdidas</a:t>
            </a:r>
            <a:r>
              <a:rPr lang="en-US" b="1" dirty="0">
                <a:solidFill>
                  <a:srgbClr val="D07C00"/>
                </a:solidFill>
              </a:rPr>
              <a:t> (</a:t>
            </a:r>
            <a:r>
              <a:rPr lang="en-US" b="1" dirty="0" err="1">
                <a:solidFill>
                  <a:srgbClr val="D07C00"/>
                </a:solidFill>
              </a:rPr>
              <a:t>erosión</a:t>
            </a:r>
            <a:r>
              <a:rPr lang="en-US" b="1" dirty="0">
                <a:solidFill>
                  <a:srgbClr val="D07C00"/>
                </a:solidFill>
              </a:rPr>
              <a:t>, </a:t>
            </a:r>
            <a:r>
              <a:rPr lang="en-US" b="1" dirty="0" err="1">
                <a:solidFill>
                  <a:srgbClr val="D07C00"/>
                </a:solidFill>
              </a:rPr>
              <a:t>lixiviación</a:t>
            </a:r>
            <a:r>
              <a:rPr lang="en-US" b="1" dirty="0">
                <a:solidFill>
                  <a:srgbClr val="D07C00"/>
                </a:solidFill>
              </a:rPr>
              <a:t>)</a:t>
            </a:r>
            <a:endParaRPr lang="es-ES" b="1" dirty="0">
              <a:solidFill>
                <a:srgbClr val="D07C00"/>
              </a:solidFill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7BF08E1A-FA97-445A-8956-F38BD863627B}"/>
              </a:ext>
            </a:extLst>
          </p:cNvPr>
          <p:cNvSpPr txBox="1"/>
          <p:nvPr/>
        </p:nvSpPr>
        <p:spPr>
          <a:xfrm>
            <a:off x="10653609" y="3944175"/>
            <a:ext cx="16100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C00000"/>
                </a:solidFill>
              </a:rPr>
              <a:t>Cosechas</a:t>
            </a:r>
            <a:endParaRPr lang="en-US" sz="2400" b="1" dirty="0">
              <a:solidFill>
                <a:srgbClr val="C00000"/>
              </a:solidFill>
            </a:endParaRPr>
          </a:p>
          <a:p>
            <a:r>
              <a:rPr lang="en-US" sz="2400" b="1" dirty="0" err="1">
                <a:solidFill>
                  <a:srgbClr val="C00000"/>
                </a:solidFill>
              </a:rPr>
              <a:t>Residuos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42" name="Arrow: Down 141">
            <a:extLst>
              <a:ext uri="{FF2B5EF4-FFF2-40B4-BE49-F238E27FC236}">
                <a16:creationId xmlns:a16="http://schemas.microsoft.com/office/drawing/2014/main" id="{82866A33-E32E-46AD-A8D2-A9757E3944DA}"/>
              </a:ext>
            </a:extLst>
          </p:cNvPr>
          <p:cNvSpPr/>
          <p:nvPr/>
        </p:nvSpPr>
        <p:spPr>
          <a:xfrm>
            <a:off x="10112972" y="5882119"/>
            <a:ext cx="401740" cy="664319"/>
          </a:xfrm>
          <a:prstGeom prst="down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highlight>
                <a:srgbClr val="FFFF00"/>
              </a:highlight>
            </a:endParaRPr>
          </a:p>
        </p:txBody>
      </p:sp>
      <p:sp>
        <p:nvSpPr>
          <p:cNvPr id="144" name="Arrow: Down 143">
            <a:extLst>
              <a:ext uri="{FF2B5EF4-FFF2-40B4-BE49-F238E27FC236}">
                <a16:creationId xmlns:a16="http://schemas.microsoft.com/office/drawing/2014/main" id="{8F7853FC-4311-486D-9D07-874B86C8B0B0}"/>
              </a:ext>
            </a:extLst>
          </p:cNvPr>
          <p:cNvSpPr/>
          <p:nvPr/>
        </p:nvSpPr>
        <p:spPr>
          <a:xfrm rot="10800000">
            <a:off x="10191457" y="1002417"/>
            <a:ext cx="234267" cy="664318"/>
          </a:xfrm>
          <a:prstGeom prst="down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9A37FFA3-8D0A-402F-812E-2ADA0079CA89}"/>
              </a:ext>
            </a:extLst>
          </p:cNvPr>
          <p:cNvSpPr txBox="1"/>
          <p:nvPr/>
        </p:nvSpPr>
        <p:spPr>
          <a:xfrm>
            <a:off x="10514711" y="758414"/>
            <a:ext cx="12797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D07C00"/>
                </a:solidFill>
              </a:rPr>
              <a:t>Forma </a:t>
            </a:r>
            <a:r>
              <a:rPr lang="en-US" sz="2000" b="1" dirty="0" err="1">
                <a:solidFill>
                  <a:srgbClr val="D07C00"/>
                </a:solidFill>
              </a:rPr>
              <a:t>gaseosa</a:t>
            </a:r>
            <a:endParaRPr lang="en-US" sz="1400" b="1" dirty="0">
              <a:solidFill>
                <a:srgbClr val="D07C00"/>
              </a:solidFill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8EC883C4-992D-47FB-92FF-A6458B231B7A}"/>
              </a:ext>
            </a:extLst>
          </p:cNvPr>
          <p:cNvSpPr txBox="1"/>
          <p:nvPr/>
        </p:nvSpPr>
        <p:spPr>
          <a:xfrm>
            <a:off x="4397248" y="323286"/>
            <a:ext cx="5784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Manejo</a:t>
            </a:r>
            <a:r>
              <a:rPr lang="en-US" sz="4000" b="1" dirty="0">
                <a:latin typeface="Calibri" panose="020F0502020204030204" pitchFamily="34" charset="0"/>
                <a:cs typeface="Times New Roman" panose="02020603050405020304" pitchFamily="18" charset="0"/>
              </a:rPr>
              <a:t> de la </a:t>
            </a:r>
            <a:r>
              <a:rPr lang="en-US" sz="4000" b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parcela</a:t>
            </a:r>
            <a:r>
              <a:rPr lang="en-US" sz="4000" b="1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i="1" dirty="0">
                <a:latin typeface="Calibri" panose="020F0502020204030204" pitchFamily="34" charset="0"/>
                <a:cs typeface="Times New Roman" panose="02020603050405020304" pitchFamily="18" charset="0"/>
              </a:rPr>
              <a:t>(~7 a</a:t>
            </a:r>
            <a:r>
              <a:rPr lang="es-ES" sz="2000" b="1" i="1" dirty="0">
                <a:latin typeface="Calibri" panose="020F0502020204030204" pitchFamily="34" charset="0"/>
                <a:cs typeface="Times New Roman" panose="02020603050405020304" pitchFamily="18" charset="0"/>
              </a:rPr>
              <a:t>ñ</a:t>
            </a:r>
            <a:r>
              <a:rPr lang="en-US" sz="2000" b="1" i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os</a:t>
            </a:r>
            <a:r>
              <a:rPr lang="en-US" sz="2000" b="1" i="1" dirty="0"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s-ES" sz="40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C7F2A4EB-F55A-4D04-A69C-544AACA54471}"/>
              </a:ext>
            </a:extLst>
          </p:cNvPr>
          <p:cNvSpPr txBox="1"/>
          <p:nvPr/>
        </p:nvSpPr>
        <p:spPr>
          <a:xfrm>
            <a:off x="648507" y="2579280"/>
            <a:ext cx="306997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en-US" sz="2400" b="1" dirty="0" err="1">
                <a:solidFill>
                  <a:srgbClr val="0058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Semilla</a:t>
            </a:r>
            <a:endParaRPr lang="en-US" sz="2400" b="1" dirty="0">
              <a:solidFill>
                <a:srgbClr val="0058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en-US" sz="2400" b="1" dirty="0" err="1">
                <a:solidFill>
                  <a:srgbClr val="0058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Insumos</a:t>
            </a:r>
            <a:r>
              <a:rPr lang="en-US" sz="2400" b="1" dirty="0">
                <a:solidFill>
                  <a:srgbClr val="0058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58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inorg</a:t>
            </a:r>
            <a:r>
              <a:rPr lang="es-ES" sz="2400" b="1" dirty="0">
                <a:solidFill>
                  <a:srgbClr val="0058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á</a:t>
            </a:r>
            <a:r>
              <a:rPr lang="en-US" sz="2400" b="1" dirty="0" err="1">
                <a:solidFill>
                  <a:srgbClr val="0058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nicos</a:t>
            </a:r>
            <a:r>
              <a:rPr lang="en-US" sz="2400" b="1" dirty="0">
                <a:solidFill>
                  <a:srgbClr val="0058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0058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b="1" dirty="0" err="1">
                <a:solidFill>
                  <a:srgbClr val="0058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Fertilizantes</a:t>
            </a:r>
            <a:r>
              <a:rPr lang="en-US" b="1" dirty="0">
                <a:solidFill>
                  <a:srgbClr val="0058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en-US" sz="2400" b="1" dirty="0" err="1">
                <a:solidFill>
                  <a:srgbClr val="0058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Insumos</a:t>
            </a:r>
            <a:r>
              <a:rPr lang="en-US" sz="2400" b="1" dirty="0">
                <a:solidFill>
                  <a:srgbClr val="0058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org</a:t>
            </a:r>
            <a:r>
              <a:rPr lang="es-ES" sz="2400" b="1" dirty="0">
                <a:solidFill>
                  <a:srgbClr val="0058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á</a:t>
            </a:r>
            <a:r>
              <a:rPr lang="en-US" sz="2400" b="1" dirty="0" err="1">
                <a:solidFill>
                  <a:srgbClr val="0058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nicos</a:t>
            </a:r>
            <a:endParaRPr lang="en-US" sz="2400" b="1" dirty="0">
              <a:solidFill>
                <a:srgbClr val="0058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es-ES" sz="2400" b="1" dirty="0">
                <a:solidFill>
                  <a:srgbClr val="0058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Fijación biológica </a:t>
            </a:r>
            <a:r>
              <a:rPr lang="en-US" sz="2400" b="1" dirty="0">
                <a:solidFill>
                  <a:srgbClr val="0058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n-US" sz="2400" b="1" dirty="0" err="1">
                <a:solidFill>
                  <a:srgbClr val="0058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Nitrógeno</a:t>
            </a:r>
            <a:endParaRPr lang="en-US" sz="2400" dirty="0">
              <a:solidFill>
                <a:srgbClr val="0058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D4A39F-BFA4-414F-AB00-EC42C13ADFC2}"/>
              </a:ext>
            </a:extLst>
          </p:cNvPr>
          <p:cNvSpPr txBox="1"/>
          <p:nvPr/>
        </p:nvSpPr>
        <p:spPr>
          <a:xfrm>
            <a:off x="671783" y="1747512"/>
            <a:ext cx="2698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err="1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Insumos</a:t>
            </a:r>
            <a:r>
              <a:rPr lang="en-US" sz="2400" b="1" i="1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entrada</a:t>
            </a:r>
            <a:endParaRPr lang="es-ES" sz="2400" b="1" i="1" dirty="0">
              <a:solidFill>
                <a:srgbClr val="0066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8A790918-D21B-410B-B65B-F131CF155949}"/>
              </a:ext>
            </a:extLst>
          </p:cNvPr>
          <p:cNvSpPr txBox="1"/>
          <p:nvPr/>
        </p:nvSpPr>
        <p:spPr>
          <a:xfrm>
            <a:off x="10638780" y="1754337"/>
            <a:ext cx="12595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err="1">
                <a:solidFill>
                  <a:srgbClr val="7B3DA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Salidas</a:t>
            </a:r>
            <a:endParaRPr lang="es-ES" sz="2400" b="1" i="1" dirty="0">
              <a:solidFill>
                <a:srgbClr val="7B3DA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508DAC13-5B34-4D5A-B911-1C0658583E34}"/>
              </a:ext>
            </a:extLst>
          </p:cNvPr>
          <p:cNvGrpSpPr/>
          <p:nvPr/>
        </p:nvGrpSpPr>
        <p:grpSpPr>
          <a:xfrm>
            <a:off x="6760854" y="3794492"/>
            <a:ext cx="2274954" cy="1649162"/>
            <a:chOff x="6746580" y="3797273"/>
            <a:chExt cx="2274954" cy="1649162"/>
          </a:xfrm>
        </p:grpSpPr>
        <p:sp>
          <p:nvSpPr>
            <p:cNvPr id="148" name="Rectangle: Rounded Corners 147">
              <a:extLst>
                <a:ext uri="{FF2B5EF4-FFF2-40B4-BE49-F238E27FC236}">
                  <a16:creationId xmlns:a16="http://schemas.microsoft.com/office/drawing/2014/main" id="{643C4381-EE08-46D2-9637-71817ED6E28B}"/>
                </a:ext>
              </a:extLst>
            </p:cNvPr>
            <p:cNvSpPr/>
            <p:nvPr/>
          </p:nvSpPr>
          <p:spPr>
            <a:xfrm>
              <a:off x="6746580" y="3797273"/>
              <a:ext cx="2274954" cy="1649162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16000"/>
              </a:schemeClr>
            </a:solidFill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68B0F1A9-41B8-4F86-8F7A-C508BB153CAF}"/>
                </a:ext>
              </a:extLst>
            </p:cNvPr>
            <p:cNvGrpSpPr/>
            <p:nvPr/>
          </p:nvGrpSpPr>
          <p:grpSpPr>
            <a:xfrm>
              <a:off x="6784322" y="3932408"/>
              <a:ext cx="2084221" cy="1461990"/>
              <a:chOff x="6784322" y="3932408"/>
              <a:chExt cx="2084221" cy="1461990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0F748149-32B2-494E-9CC9-D3299C3D5754}"/>
                  </a:ext>
                </a:extLst>
              </p:cNvPr>
              <p:cNvGrpSpPr/>
              <p:nvPr/>
            </p:nvGrpSpPr>
            <p:grpSpPr>
              <a:xfrm>
                <a:off x="6784322" y="4798323"/>
                <a:ext cx="476107" cy="560298"/>
                <a:chOff x="4788006" y="3657349"/>
                <a:chExt cx="806040" cy="73764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185">
                  <p14:nvContentPartPr>
                    <p14:cNvPr id="50" name="Ink 49">
                      <a:extLst>
                        <a:ext uri="{FF2B5EF4-FFF2-40B4-BE49-F238E27FC236}">
                          <a16:creationId xmlns:a16="http://schemas.microsoft.com/office/drawing/2014/main" id="{EBF915ED-BAB0-4FCD-A144-0715688E73BC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788006" y="3657349"/>
                    <a:ext cx="538560" cy="737640"/>
                  </p14:xfrm>
                </p:contentPart>
              </mc:Choice>
              <mc:Fallback xmlns="">
                <p:pic>
                  <p:nvPicPr>
                    <p:cNvPr id="50" name="Ink 49">
                      <a:extLst>
                        <a:ext uri="{FF2B5EF4-FFF2-40B4-BE49-F238E27FC236}">
                          <a16:creationId xmlns:a16="http://schemas.microsoft.com/office/drawing/2014/main" id="{EBF915ED-BAB0-4FCD-A144-0715688E73BC}"/>
                        </a:ext>
                      </a:extLst>
                    </p:cNvPr>
                    <p:cNvPicPr/>
                    <p:nvPr/>
                  </p:nvPicPr>
                  <p:blipFill>
                    <a:blip r:embed="rId69"/>
                    <a:stretch>
                      <a:fillRect/>
                    </a:stretch>
                  </p:blipFill>
                  <p:spPr>
                    <a:xfrm>
                      <a:off x="4773384" y="3645497"/>
                      <a:ext cx="568412" cy="760869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86">
                  <p14:nvContentPartPr>
                    <p14:cNvPr id="51" name="Ink 50">
                      <a:extLst>
                        <a:ext uri="{FF2B5EF4-FFF2-40B4-BE49-F238E27FC236}">
                          <a16:creationId xmlns:a16="http://schemas.microsoft.com/office/drawing/2014/main" id="{14F73732-67AB-45D4-BCAB-9EE725489AE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297046" y="3860389"/>
                    <a:ext cx="195480" cy="210960"/>
                  </p14:xfrm>
                </p:contentPart>
              </mc:Choice>
              <mc:Fallback xmlns="">
                <p:pic>
                  <p:nvPicPr>
                    <p:cNvPr id="51" name="Ink 50">
                      <a:extLst>
                        <a:ext uri="{FF2B5EF4-FFF2-40B4-BE49-F238E27FC236}">
                          <a16:creationId xmlns:a16="http://schemas.microsoft.com/office/drawing/2014/main" id="{14F73732-67AB-45D4-BCAB-9EE725489AE7}"/>
                        </a:ext>
                      </a:extLst>
                    </p:cNvPr>
                    <p:cNvPicPr/>
                    <p:nvPr/>
                  </p:nvPicPr>
                  <p:blipFill>
                    <a:blip r:embed="rId71"/>
                    <a:stretch>
                      <a:fillRect/>
                    </a:stretch>
                  </p:blipFill>
                  <p:spPr>
                    <a:xfrm>
                      <a:off x="5282431" y="3848564"/>
                      <a:ext cx="225320" cy="234137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87">
                  <p14:nvContentPartPr>
                    <p14:cNvPr id="52" name="Ink 51">
                      <a:extLst>
                        <a:ext uri="{FF2B5EF4-FFF2-40B4-BE49-F238E27FC236}">
                          <a16:creationId xmlns:a16="http://schemas.microsoft.com/office/drawing/2014/main" id="{9897384E-4842-417D-8F20-9C01B335F8F6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369766" y="3917989"/>
                    <a:ext cx="224280" cy="31320"/>
                  </p14:xfrm>
                </p:contentPart>
              </mc:Choice>
              <mc:Fallback xmlns="">
                <p:pic>
                  <p:nvPicPr>
                    <p:cNvPr id="52" name="Ink 51">
                      <a:extLst>
                        <a:ext uri="{FF2B5EF4-FFF2-40B4-BE49-F238E27FC236}">
                          <a16:creationId xmlns:a16="http://schemas.microsoft.com/office/drawing/2014/main" id="{9897384E-4842-417D-8F20-9C01B335F8F6}"/>
                        </a:ext>
                      </a:extLst>
                    </p:cNvPr>
                    <p:cNvPicPr/>
                    <p:nvPr/>
                  </p:nvPicPr>
                  <p:blipFill>
                    <a:blip r:embed="rId73"/>
                    <a:stretch>
                      <a:fillRect/>
                    </a:stretch>
                  </p:blipFill>
                  <p:spPr>
                    <a:xfrm>
                      <a:off x="5354530" y="3906125"/>
                      <a:ext cx="254143" cy="54573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88">
                  <p14:nvContentPartPr>
                    <p14:cNvPr id="53" name="Ink 52">
                      <a:extLst>
                        <a:ext uri="{FF2B5EF4-FFF2-40B4-BE49-F238E27FC236}">
                          <a16:creationId xmlns:a16="http://schemas.microsoft.com/office/drawing/2014/main" id="{E2ED4C1D-7186-4357-8842-D5474FD583B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022006" y="3700189"/>
                    <a:ext cx="261360" cy="217800"/>
                  </p14:xfrm>
                </p:contentPart>
              </mc:Choice>
              <mc:Fallback xmlns="">
                <p:pic>
                  <p:nvPicPr>
                    <p:cNvPr id="53" name="Ink 52">
                      <a:extLst>
                        <a:ext uri="{FF2B5EF4-FFF2-40B4-BE49-F238E27FC236}">
                          <a16:creationId xmlns:a16="http://schemas.microsoft.com/office/drawing/2014/main" id="{E2ED4C1D-7186-4357-8842-D5474FD583B3}"/>
                        </a:ext>
                      </a:extLst>
                    </p:cNvPr>
                    <p:cNvPicPr/>
                    <p:nvPr/>
                  </p:nvPicPr>
                  <p:blipFill>
                    <a:blip r:embed="rId75"/>
                    <a:stretch>
                      <a:fillRect/>
                    </a:stretch>
                  </p:blipFill>
                  <p:spPr>
                    <a:xfrm>
                      <a:off x="5006775" y="3688352"/>
                      <a:ext cx="291212" cy="241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89">
                  <p14:nvContentPartPr>
                    <p14:cNvPr id="54" name="Ink 53">
                      <a:extLst>
                        <a:ext uri="{FF2B5EF4-FFF2-40B4-BE49-F238E27FC236}">
                          <a16:creationId xmlns:a16="http://schemas.microsoft.com/office/drawing/2014/main" id="{016E7B98-6B1A-4650-B2FE-556C0227F12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058366" y="3918349"/>
                    <a:ext cx="151920" cy="200520"/>
                  </p14:xfrm>
                </p:contentPart>
              </mc:Choice>
              <mc:Fallback xmlns="">
                <p:pic>
                  <p:nvPicPr>
                    <p:cNvPr id="54" name="Ink 53">
                      <a:extLst>
                        <a:ext uri="{FF2B5EF4-FFF2-40B4-BE49-F238E27FC236}">
                          <a16:creationId xmlns:a16="http://schemas.microsoft.com/office/drawing/2014/main" id="{016E7B98-6B1A-4650-B2FE-556C0227F123}"/>
                        </a:ext>
                      </a:extLst>
                    </p:cNvPr>
                    <p:cNvPicPr/>
                    <p:nvPr/>
                  </p:nvPicPr>
                  <p:blipFill>
                    <a:blip r:embed="rId77"/>
                    <a:stretch>
                      <a:fillRect/>
                    </a:stretch>
                  </p:blipFill>
                  <p:spPr>
                    <a:xfrm>
                      <a:off x="5043174" y="3906972"/>
                      <a:ext cx="181696" cy="223748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90">
                  <p14:nvContentPartPr>
                    <p14:cNvPr id="55" name="Ink 54">
                      <a:extLst>
                        <a:ext uri="{FF2B5EF4-FFF2-40B4-BE49-F238E27FC236}">
                          <a16:creationId xmlns:a16="http://schemas.microsoft.com/office/drawing/2014/main" id="{5E760716-8E8F-4EE1-9BE3-9B994CBF77D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195886" y="3880909"/>
                    <a:ext cx="92160" cy="52200"/>
                  </p14:xfrm>
                </p:contentPart>
              </mc:Choice>
              <mc:Fallback xmlns="">
                <p:pic>
                  <p:nvPicPr>
                    <p:cNvPr id="55" name="Ink 54">
                      <a:extLst>
                        <a:ext uri="{FF2B5EF4-FFF2-40B4-BE49-F238E27FC236}">
                          <a16:creationId xmlns:a16="http://schemas.microsoft.com/office/drawing/2014/main" id="{5E760716-8E8F-4EE1-9BE3-9B994CBF77DF}"/>
                        </a:ext>
                      </a:extLst>
                    </p:cNvPr>
                    <p:cNvPicPr/>
                    <p:nvPr/>
                  </p:nvPicPr>
                  <p:blipFill>
                    <a:blip r:embed="rId79"/>
                    <a:stretch>
                      <a:fillRect/>
                    </a:stretch>
                  </p:blipFill>
                  <p:spPr>
                    <a:xfrm>
                      <a:off x="5180628" y="3869520"/>
                      <a:ext cx="122066" cy="75453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C462315F-C23D-41D3-90F0-CF2827DA3F82}"/>
                  </a:ext>
                </a:extLst>
              </p:cNvPr>
              <p:cNvGrpSpPr/>
              <p:nvPr/>
            </p:nvGrpSpPr>
            <p:grpSpPr>
              <a:xfrm>
                <a:off x="7331964" y="4759831"/>
                <a:ext cx="182176" cy="544688"/>
                <a:chOff x="5529628" y="3587095"/>
                <a:chExt cx="321120" cy="68832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191">
                  <p14:nvContentPartPr>
                    <p14:cNvPr id="63" name="Ink 62">
                      <a:extLst>
                        <a:ext uri="{FF2B5EF4-FFF2-40B4-BE49-F238E27FC236}">
                          <a16:creationId xmlns:a16="http://schemas.microsoft.com/office/drawing/2014/main" id="{C057E3D3-662C-4920-8C86-AEB02B559E5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576428" y="3642895"/>
                    <a:ext cx="120960" cy="565560"/>
                  </p14:xfrm>
                </p:contentPart>
              </mc:Choice>
              <mc:Fallback xmlns="">
                <p:pic>
                  <p:nvPicPr>
                    <p:cNvPr id="63" name="Ink 62">
                      <a:extLst>
                        <a:ext uri="{FF2B5EF4-FFF2-40B4-BE49-F238E27FC236}">
                          <a16:creationId xmlns:a16="http://schemas.microsoft.com/office/drawing/2014/main" id="{C057E3D3-662C-4920-8C86-AEB02B559E59}"/>
                        </a:ext>
                      </a:extLst>
                    </p:cNvPr>
                    <p:cNvPicPr/>
                    <p:nvPr/>
                  </p:nvPicPr>
                  <p:blipFill>
                    <a:blip r:embed="rId93"/>
                    <a:stretch>
                      <a:fillRect/>
                    </a:stretch>
                  </p:blipFill>
                  <p:spPr>
                    <a:xfrm>
                      <a:off x="5560596" y="3631520"/>
                      <a:ext cx="151992" cy="587855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92">
                  <p14:nvContentPartPr>
                    <p14:cNvPr id="64" name="Ink 63">
                      <a:extLst>
                        <a:ext uri="{FF2B5EF4-FFF2-40B4-BE49-F238E27FC236}">
                          <a16:creationId xmlns:a16="http://schemas.microsoft.com/office/drawing/2014/main" id="{81FB8B05-0F93-4848-A2A1-C821C7A17B1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639428" y="3615175"/>
                    <a:ext cx="57960" cy="660240"/>
                  </p14:xfrm>
                </p:contentPart>
              </mc:Choice>
              <mc:Fallback xmlns="">
                <p:pic>
                  <p:nvPicPr>
                    <p:cNvPr id="64" name="Ink 63">
                      <a:extLst>
                        <a:ext uri="{FF2B5EF4-FFF2-40B4-BE49-F238E27FC236}">
                          <a16:creationId xmlns:a16="http://schemas.microsoft.com/office/drawing/2014/main" id="{81FB8B05-0F93-4848-A2A1-C821C7A17B19}"/>
                        </a:ext>
                      </a:extLst>
                    </p:cNvPr>
                    <p:cNvPicPr/>
                    <p:nvPr/>
                  </p:nvPicPr>
                  <p:blipFill>
                    <a:blip r:embed="rId95"/>
                    <a:stretch>
                      <a:fillRect/>
                    </a:stretch>
                  </p:blipFill>
                  <p:spPr>
                    <a:xfrm>
                      <a:off x="5623505" y="3603807"/>
                      <a:ext cx="89169" cy="682521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93">
                  <p14:nvContentPartPr>
                    <p14:cNvPr id="65" name="Ink 64">
                      <a:extLst>
                        <a:ext uri="{FF2B5EF4-FFF2-40B4-BE49-F238E27FC236}">
                          <a16:creationId xmlns:a16="http://schemas.microsoft.com/office/drawing/2014/main" id="{892702B3-393B-45CD-908A-CAFEA187970B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666428" y="3615175"/>
                    <a:ext cx="70200" cy="608400"/>
                  </p14:xfrm>
                </p:contentPart>
              </mc:Choice>
              <mc:Fallback xmlns="">
                <p:pic>
                  <p:nvPicPr>
                    <p:cNvPr id="65" name="Ink 64">
                      <a:extLst>
                        <a:ext uri="{FF2B5EF4-FFF2-40B4-BE49-F238E27FC236}">
                          <a16:creationId xmlns:a16="http://schemas.microsoft.com/office/drawing/2014/main" id="{892702B3-393B-45CD-908A-CAFEA187970B}"/>
                        </a:ext>
                      </a:extLst>
                    </p:cNvPr>
                    <p:cNvPicPr/>
                    <p:nvPr/>
                  </p:nvPicPr>
                  <p:blipFill>
                    <a:blip r:embed="rId97"/>
                    <a:stretch>
                      <a:fillRect/>
                    </a:stretch>
                  </p:blipFill>
                  <p:spPr>
                    <a:xfrm>
                      <a:off x="5650617" y="3603799"/>
                      <a:ext cx="101189" cy="630697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94">
                  <p14:nvContentPartPr>
                    <p14:cNvPr id="66" name="Ink 65">
                      <a:extLst>
                        <a:ext uri="{FF2B5EF4-FFF2-40B4-BE49-F238E27FC236}">
                          <a16:creationId xmlns:a16="http://schemas.microsoft.com/office/drawing/2014/main" id="{17152962-B191-4C34-BD7D-6985095AC3A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711428" y="3642895"/>
                    <a:ext cx="122040" cy="472680"/>
                  </p14:xfrm>
                </p:contentPart>
              </mc:Choice>
              <mc:Fallback xmlns="">
                <p:pic>
                  <p:nvPicPr>
                    <p:cNvPr id="66" name="Ink 65">
                      <a:extLst>
                        <a:ext uri="{FF2B5EF4-FFF2-40B4-BE49-F238E27FC236}">
                          <a16:creationId xmlns:a16="http://schemas.microsoft.com/office/drawing/2014/main" id="{17152962-B191-4C34-BD7D-6985095AC3A1}"/>
                        </a:ext>
                      </a:extLst>
                    </p:cNvPr>
                    <p:cNvPicPr/>
                    <p:nvPr/>
                  </p:nvPicPr>
                  <p:blipFill>
                    <a:blip r:embed="rId99"/>
                    <a:stretch>
                      <a:fillRect/>
                    </a:stretch>
                  </p:blipFill>
                  <p:spPr>
                    <a:xfrm>
                      <a:off x="5695620" y="3631522"/>
                      <a:ext cx="153024" cy="494972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95">
                  <p14:nvContentPartPr>
                    <p14:cNvPr id="67" name="Ink 66">
                      <a:extLst>
                        <a:ext uri="{FF2B5EF4-FFF2-40B4-BE49-F238E27FC236}">
                          <a16:creationId xmlns:a16="http://schemas.microsoft.com/office/drawing/2014/main" id="{AF308757-DFAD-4E6F-A11C-8D436A011AF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529628" y="3615175"/>
                    <a:ext cx="125640" cy="279720"/>
                  </p14:xfrm>
                </p:contentPart>
              </mc:Choice>
              <mc:Fallback xmlns="">
                <p:pic>
                  <p:nvPicPr>
                    <p:cNvPr id="67" name="Ink 66">
                      <a:extLst>
                        <a:ext uri="{FF2B5EF4-FFF2-40B4-BE49-F238E27FC236}">
                          <a16:creationId xmlns:a16="http://schemas.microsoft.com/office/drawing/2014/main" id="{AF308757-DFAD-4E6F-A11C-8D436A011AF1}"/>
                        </a:ext>
                      </a:extLst>
                    </p:cNvPr>
                    <p:cNvPicPr/>
                    <p:nvPr/>
                  </p:nvPicPr>
                  <p:blipFill>
                    <a:blip r:embed="rId101"/>
                    <a:stretch>
                      <a:fillRect/>
                    </a:stretch>
                  </p:blipFill>
                  <p:spPr>
                    <a:xfrm>
                      <a:off x="5513764" y="3603804"/>
                      <a:ext cx="156733" cy="302007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96">
                  <p14:nvContentPartPr>
                    <p14:cNvPr id="68" name="Ink 67">
                      <a:extLst>
                        <a:ext uri="{FF2B5EF4-FFF2-40B4-BE49-F238E27FC236}">
                          <a16:creationId xmlns:a16="http://schemas.microsoft.com/office/drawing/2014/main" id="{9B3CB283-5CCF-4100-986D-2A1D6098FD6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711428" y="3587095"/>
                    <a:ext cx="139320" cy="357120"/>
                  </p14:xfrm>
                </p:contentPart>
              </mc:Choice>
              <mc:Fallback xmlns="">
                <p:pic>
                  <p:nvPicPr>
                    <p:cNvPr id="68" name="Ink 67">
                      <a:extLst>
                        <a:ext uri="{FF2B5EF4-FFF2-40B4-BE49-F238E27FC236}">
                          <a16:creationId xmlns:a16="http://schemas.microsoft.com/office/drawing/2014/main" id="{9B3CB283-5CCF-4100-986D-2A1D6098FD60}"/>
                        </a:ext>
                      </a:extLst>
                    </p:cNvPr>
                    <p:cNvPicPr/>
                    <p:nvPr/>
                  </p:nvPicPr>
                  <p:blipFill>
                    <a:blip r:embed="rId103"/>
                    <a:stretch>
                      <a:fillRect/>
                    </a:stretch>
                  </p:blipFill>
                  <p:spPr>
                    <a:xfrm>
                      <a:off x="5695596" y="3575722"/>
                      <a:ext cx="170350" cy="379412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4EBB9309-CF52-4C78-B87E-24B2BE2E71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930509" y="4297467"/>
                <a:ext cx="352104" cy="501938"/>
              </a:xfrm>
              <a:prstGeom prst="rect">
                <a:avLst/>
              </a:prstGeom>
            </p:spPr>
          </p:pic>
          <p:pic>
            <p:nvPicPr>
              <p:cNvPr id="61" name="Picture 60">
                <a:extLst>
                  <a:ext uri="{FF2B5EF4-FFF2-40B4-BE49-F238E27FC236}">
                    <a16:creationId xmlns:a16="http://schemas.microsoft.com/office/drawing/2014/main" id="{542D70E3-92AE-46EC-BB25-F7A215FC875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9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7363339" y="3947989"/>
                <a:ext cx="126584" cy="856688"/>
              </a:xfrm>
              <a:prstGeom prst="rect">
                <a:avLst/>
              </a:prstGeom>
            </p:spPr>
          </p:pic>
          <p:pic>
            <p:nvPicPr>
              <p:cNvPr id="72" name="Picture 71">
                <a:extLst>
                  <a:ext uri="{FF2B5EF4-FFF2-40B4-BE49-F238E27FC236}">
                    <a16:creationId xmlns:a16="http://schemas.microsoft.com/office/drawing/2014/main" id="{3B81C448-DB66-48E2-B2A0-FCECD733EE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32935" y="4389706"/>
                <a:ext cx="522524" cy="895755"/>
              </a:xfrm>
              <a:prstGeom prst="rect">
                <a:avLst/>
              </a:prstGeom>
            </p:spPr>
          </p:pic>
          <p:pic>
            <p:nvPicPr>
              <p:cNvPr id="74" name="Picture 73">
                <a:extLst>
                  <a:ext uri="{FF2B5EF4-FFF2-40B4-BE49-F238E27FC236}">
                    <a16:creationId xmlns:a16="http://schemas.microsoft.com/office/drawing/2014/main" id="{55A3E37D-307A-42D2-890B-D22A39798C6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9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8006208" y="3932408"/>
                <a:ext cx="126584" cy="856688"/>
              </a:xfrm>
              <a:prstGeom prst="rect">
                <a:avLst/>
              </a:prstGeom>
            </p:spPr>
          </p:pic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70C37313-DD3A-4843-93DD-C4697FC13502}"/>
                  </a:ext>
                </a:extLst>
              </p:cNvPr>
              <p:cNvGrpSpPr/>
              <p:nvPr/>
            </p:nvGrpSpPr>
            <p:grpSpPr>
              <a:xfrm>
                <a:off x="7974833" y="4744250"/>
                <a:ext cx="182176" cy="544688"/>
                <a:chOff x="5529628" y="3587095"/>
                <a:chExt cx="321120" cy="68832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200">
                  <p14:nvContentPartPr>
                    <p14:cNvPr id="76" name="Ink 75">
                      <a:extLst>
                        <a:ext uri="{FF2B5EF4-FFF2-40B4-BE49-F238E27FC236}">
                          <a16:creationId xmlns:a16="http://schemas.microsoft.com/office/drawing/2014/main" id="{8908CC54-7388-458B-A489-44DB526B1FDB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576428" y="3642895"/>
                    <a:ext cx="120960" cy="565560"/>
                  </p14:xfrm>
                </p:contentPart>
              </mc:Choice>
              <mc:Fallback xmlns="">
                <p:pic>
                  <p:nvPicPr>
                    <p:cNvPr id="76" name="Ink 75">
                      <a:extLst>
                        <a:ext uri="{FF2B5EF4-FFF2-40B4-BE49-F238E27FC236}">
                          <a16:creationId xmlns:a16="http://schemas.microsoft.com/office/drawing/2014/main" id="{8908CC54-7388-458B-A489-44DB526B1FDB}"/>
                        </a:ext>
                      </a:extLst>
                    </p:cNvPr>
                    <p:cNvPicPr/>
                    <p:nvPr/>
                  </p:nvPicPr>
                  <p:blipFill>
                    <a:blip r:embed="rId93"/>
                    <a:stretch>
                      <a:fillRect/>
                    </a:stretch>
                  </p:blipFill>
                  <p:spPr>
                    <a:xfrm>
                      <a:off x="5560596" y="3631520"/>
                      <a:ext cx="151992" cy="587855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01">
                  <p14:nvContentPartPr>
                    <p14:cNvPr id="77" name="Ink 76">
                      <a:extLst>
                        <a:ext uri="{FF2B5EF4-FFF2-40B4-BE49-F238E27FC236}">
                          <a16:creationId xmlns:a16="http://schemas.microsoft.com/office/drawing/2014/main" id="{460C95DB-E792-4C00-98AC-49127F65E80C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639428" y="3615175"/>
                    <a:ext cx="57960" cy="660240"/>
                  </p14:xfrm>
                </p:contentPart>
              </mc:Choice>
              <mc:Fallback xmlns="">
                <p:pic>
                  <p:nvPicPr>
                    <p:cNvPr id="77" name="Ink 76">
                      <a:extLst>
                        <a:ext uri="{FF2B5EF4-FFF2-40B4-BE49-F238E27FC236}">
                          <a16:creationId xmlns:a16="http://schemas.microsoft.com/office/drawing/2014/main" id="{460C95DB-E792-4C00-98AC-49127F65E80C}"/>
                        </a:ext>
                      </a:extLst>
                    </p:cNvPr>
                    <p:cNvPicPr/>
                    <p:nvPr/>
                  </p:nvPicPr>
                  <p:blipFill>
                    <a:blip r:embed="rId95"/>
                    <a:stretch>
                      <a:fillRect/>
                    </a:stretch>
                  </p:blipFill>
                  <p:spPr>
                    <a:xfrm>
                      <a:off x="5623505" y="3603807"/>
                      <a:ext cx="89169" cy="682521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02">
                  <p14:nvContentPartPr>
                    <p14:cNvPr id="78" name="Ink 77">
                      <a:extLst>
                        <a:ext uri="{FF2B5EF4-FFF2-40B4-BE49-F238E27FC236}">
                          <a16:creationId xmlns:a16="http://schemas.microsoft.com/office/drawing/2014/main" id="{8B86D852-3187-4A01-B2FA-F09945653C1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666428" y="3615175"/>
                    <a:ext cx="70200" cy="608400"/>
                  </p14:xfrm>
                </p:contentPart>
              </mc:Choice>
              <mc:Fallback xmlns="">
                <p:pic>
                  <p:nvPicPr>
                    <p:cNvPr id="78" name="Ink 77">
                      <a:extLst>
                        <a:ext uri="{FF2B5EF4-FFF2-40B4-BE49-F238E27FC236}">
                          <a16:creationId xmlns:a16="http://schemas.microsoft.com/office/drawing/2014/main" id="{8B86D852-3187-4A01-B2FA-F09945653C18}"/>
                        </a:ext>
                      </a:extLst>
                    </p:cNvPr>
                    <p:cNvPicPr/>
                    <p:nvPr/>
                  </p:nvPicPr>
                  <p:blipFill>
                    <a:blip r:embed="rId97"/>
                    <a:stretch>
                      <a:fillRect/>
                    </a:stretch>
                  </p:blipFill>
                  <p:spPr>
                    <a:xfrm>
                      <a:off x="5650617" y="3603799"/>
                      <a:ext cx="101189" cy="630697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03">
                  <p14:nvContentPartPr>
                    <p14:cNvPr id="79" name="Ink 78">
                      <a:extLst>
                        <a:ext uri="{FF2B5EF4-FFF2-40B4-BE49-F238E27FC236}">
                          <a16:creationId xmlns:a16="http://schemas.microsoft.com/office/drawing/2014/main" id="{5943C8A8-48EC-4696-B082-1869364750A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711428" y="3642895"/>
                    <a:ext cx="122040" cy="472680"/>
                  </p14:xfrm>
                </p:contentPart>
              </mc:Choice>
              <mc:Fallback xmlns="">
                <p:pic>
                  <p:nvPicPr>
                    <p:cNvPr id="79" name="Ink 78">
                      <a:extLst>
                        <a:ext uri="{FF2B5EF4-FFF2-40B4-BE49-F238E27FC236}">
                          <a16:creationId xmlns:a16="http://schemas.microsoft.com/office/drawing/2014/main" id="{5943C8A8-48EC-4696-B082-1869364750A9}"/>
                        </a:ext>
                      </a:extLst>
                    </p:cNvPr>
                    <p:cNvPicPr/>
                    <p:nvPr/>
                  </p:nvPicPr>
                  <p:blipFill>
                    <a:blip r:embed="rId99"/>
                    <a:stretch>
                      <a:fillRect/>
                    </a:stretch>
                  </p:blipFill>
                  <p:spPr>
                    <a:xfrm>
                      <a:off x="5695620" y="3631522"/>
                      <a:ext cx="153024" cy="494972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04">
                  <p14:nvContentPartPr>
                    <p14:cNvPr id="80" name="Ink 79">
                      <a:extLst>
                        <a:ext uri="{FF2B5EF4-FFF2-40B4-BE49-F238E27FC236}">
                          <a16:creationId xmlns:a16="http://schemas.microsoft.com/office/drawing/2014/main" id="{F0E077F1-99E8-4898-9BE5-DD4173613ACE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529628" y="3615175"/>
                    <a:ext cx="125640" cy="279720"/>
                  </p14:xfrm>
                </p:contentPart>
              </mc:Choice>
              <mc:Fallback xmlns="">
                <p:pic>
                  <p:nvPicPr>
                    <p:cNvPr id="80" name="Ink 79">
                      <a:extLst>
                        <a:ext uri="{FF2B5EF4-FFF2-40B4-BE49-F238E27FC236}">
                          <a16:creationId xmlns:a16="http://schemas.microsoft.com/office/drawing/2014/main" id="{F0E077F1-99E8-4898-9BE5-DD4173613ACE}"/>
                        </a:ext>
                      </a:extLst>
                    </p:cNvPr>
                    <p:cNvPicPr/>
                    <p:nvPr/>
                  </p:nvPicPr>
                  <p:blipFill>
                    <a:blip r:embed="rId101"/>
                    <a:stretch>
                      <a:fillRect/>
                    </a:stretch>
                  </p:blipFill>
                  <p:spPr>
                    <a:xfrm>
                      <a:off x="5513764" y="3603804"/>
                      <a:ext cx="156733" cy="302007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05">
                  <p14:nvContentPartPr>
                    <p14:cNvPr id="81" name="Ink 80">
                      <a:extLst>
                        <a:ext uri="{FF2B5EF4-FFF2-40B4-BE49-F238E27FC236}">
                          <a16:creationId xmlns:a16="http://schemas.microsoft.com/office/drawing/2014/main" id="{80481150-F32D-491A-8275-C79230E2E81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711428" y="3587095"/>
                    <a:ext cx="139320" cy="357120"/>
                  </p14:xfrm>
                </p:contentPart>
              </mc:Choice>
              <mc:Fallback xmlns="">
                <p:pic>
                  <p:nvPicPr>
                    <p:cNvPr id="81" name="Ink 80">
                      <a:extLst>
                        <a:ext uri="{FF2B5EF4-FFF2-40B4-BE49-F238E27FC236}">
                          <a16:creationId xmlns:a16="http://schemas.microsoft.com/office/drawing/2014/main" id="{80481150-F32D-491A-8275-C79230E2E811}"/>
                        </a:ext>
                      </a:extLst>
                    </p:cNvPr>
                    <p:cNvPicPr/>
                    <p:nvPr/>
                  </p:nvPicPr>
                  <p:blipFill>
                    <a:blip r:embed="rId103"/>
                    <a:stretch>
                      <a:fillRect/>
                    </a:stretch>
                  </p:blipFill>
                  <p:spPr>
                    <a:xfrm>
                      <a:off x="5695596" y="3575722"/>
                      <a:ext cx="170350" cy="379412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pic>
            <p:nvPicPr>
              <p:cNvPr id="150" name="Picture 149">
                <a:extLst>
                  <a:ext uri="{FF2B5EF4-FFF2-40B4-BE49-F238E27FC236}">
                    <a16:creationId xmlns:a16="http://schemas.microsoft.com/office/drawing/2014/main" id="{9ECD4B7A-8042-4690-869E-9A66EF23D83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9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8652108" y="4039539"/>
                <a:ext cx="216435" cy="856688"/>
              </a:xfrm>
              <a:prstGeom prst="rect">
                <a:avLst/>
              </a:prstGeom>
            </p:spPr>
          </p:pic>
          <p:grpSp>
            <p:nvGrpSpPr>
              <p:cNvPr id="151" name="Group 150">
                <a:extLst>
                  <a:ext uri="{FF2B5EF4-FFF2-40B4-BE49-F238E27FC236}">
                    <a16:creationId xmlns:a16="http://schemas.microsoft.com/office/drawing/2014/main" id="{9A084244-5DD7-4EC4-BE64-8676D2DCCA6F}"/>
                  </a:ext>
                </a:extLst>
              </p:cNvPr>
              <p:cNvGrpSpPr/>
              <p:nvPr/>
            </p:nvGrpSpPr>
            <p:grpSpPr>
              <a:xfrm>
                <a:off x="8664309" y="4849710"/>
                <a:ext cx="182176" cy="544688"/>
                <a:chOff x="5529628" y="3587095"/>
                <a:chExt cx="321120" cy="68832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206">
                  <p14:nvContentPartPr>
                    <p14:cNvPr id="152" name="Ink 151">
                      <a:extLst>
                        <a:ext uri="{FF2B5EF4-FFF2-40B4-BE49-F238E27FC236}">
                          <a16:creationId xmlns:a16="http://schemas.microsoft.com/office/drawing/2014/main" id="{3EBF0AA9-2B3B-4B02-A953-3E831A30AB6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576428" y="3642895"/>
                    <a:ext cx="120960" cy="565560"/>
                  </p14:xfrm>
                </p:contentPart>
              </mc:Choice>
              <mc:Fallback xmlns="">
                <p:pic>
                  <p:nvPicPr>
                    <p:cNvPr id="76" name="Ink 75">
                      <a:extLst>
                        <a:ext uri="{FF2B5EF4-FFF2-40B4-BE49-F238E27FC236}">
                          <a16:creationId xmlns:a16="http://schemas.microsoft.com/office/drawing/2014/main" id="{8908CC54-7388-458B-A489-44DB526B1FDB}"/>
                        </a:ext>
                      </a:extLst>
                    </p:cNvPr>
                    <p:cNvPicPr/>
                    <p:nvPr/>
                  </p:nvPicPr>
                  <p:blipFill>
                    <a:blip r:embed="rId93"/>
                    <a:stretch>
                      <a:fillRect/>
                    </a:stretch>
                  </p:blipFill>
                  <p:spPr>
                    <a:xfrm>
                      <a:off x="5560596" y="3631520"/>
                      <a:ext cx="151992" cy="587855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07">
                  <p14:nvContentPartPr>
                    <p14:cNvPr id="153" name="Ink 152">
                      <a:extLst>
                        <a:ext uri="{FF2B5EF4-FFF2-40B4-BE49-F238E27FC236}">
                          <a16:creationId xmlns:a16="http://schemas.microsoft.com/office/drawing/2014/main" id="{DD4D7D1A-2678-4017-9932-C25907957E3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639428" y="3615175"/>
                    <a:ext cx="57960" cy="660240"/>
                  </p14:xfrm>
                </p:contentPart>
              </mc:Choice>
              <mc:Fallback xmlns="">
                <p:pic>
                  <p:nvPicPr>
                    <p:cNvPr id="77" name="Ink 76">
                      <a:extLst>
                        <a:ext uri="{FF2B5EF4-FFF2-40B4-BE49-F238E27FC236}">
                          <a16:creationId xmlns:a16="http://schemas.microsoft.com/office/drawing/2014/main" id="{460C95DB-E792-4C00-98AC-49127F65E80C}"/>
                        </a:ext>
                      </a:extLst>
                    </p:cNvPr>
                    <p:cNvPicPr/>
                    <p:nvPr/>
                  </p:nvPicPr>
                  <p:blipFill>
                    <a:blip r:embed="rId95"/>
                    <a:stretch>
                      <a:fillRect/>
                    </a:stretch>
                  </p:blipFill>
                  <p:spPr>
                    <a:xfrm>
                      <a:off x="5623505" y="3603807"/>
                      <a:ext cx="89169" cy="682521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08">
                  <p14:nvContentPartPr>
                    <p14:cNvPr id="154" name="Ink 153">
                      <a:extLst>
                        <a:ext uri="{FF2B5EF4-FFF2-40B4-BE49-F238E27FC236}">
                          <a16:creationId xmlns:a16="http://schemas.microsoft.com/office/drawing/2014/main" id="{30B9B977-58D8-4BA8-9FB9-4DF7605902A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666428" y="3615175"/>
                    <a:ext cx="70200" cy="608400"/>
                  </p14:xfrm>
                </p:contentPart>
              </mc:Choice>
              <mc:Fallback xmlns="">
                <p:pic>
                  <p:nvPicPr>
                    <p:cNvPr id="78" name="Ink 77">
                      <a:extLst>
                        <a:ext uri="{FF2B5EF4-FFF2-40B4-BE49-F238E27FC236}">
                          <a16:creationId xmlns:a16="http://schemas.microsoft.com/office/drawing/2014/main" id="{8B86D852-3187-4A01-B2FA-F09945653C18}"/>
                        </a:ext>
                      </a:extLst>
                    </p:cNvPr>
                    <p:cNvPicPr/>
                    <p:nvPr/>
                  </p:nvPicPr>
                  <p:blipFill>
                    <a:blip r:embed="rId97"/>
                    <a:stretch>
                      <a:fillRect/>
                    </a:stretch>
                  </p:blipFill>
                  <p:spPr>
                    <a:xfrm>
                      <a:off x="5650617" y="3603799"/>
                      <a:ext cx="101189" cy="630697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09">
                  <p14:nvContentPartPr>
                    <p14:cNvPr id="155" name="Ink 154">
                      <a:extLst>
                        <a:ext uri="{FF2B5EF4-FFF2-40B4-BE49-F238E27FC236}">
                          <a16:creationId xmlns:a16="http://schemas.microsoft.com/office/drawing/2014/main" id="{4EAE3EBF-6C7C-43C5-8A26-C0960D9219AB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711428" y="3642895"/>
                    <a:ext cx="122040" cy="472680"/>
                  </p14:xfrm>
                </p:contentPart>
              </mc:Choice>
              <mc:Fallback xmlns="">
                <p:pic>
                  <p:nvPicPr>
                    <p:cNvPr id="79" name="Ink 78">
                      <a:extLst>
                        <a:ext uri="{FF2B5EF4-FFF2-40B4-BE49-F238E27FC236}">
                          <a16:creationId xmlns:a16="http://schemas.microsoft.com/office/drawing/2014/main" id="{5943C8A8-48EC-4696-B082-1869364750A9}"/>
                        </a:ext>
                      </a:extLst>
                    </p:cNvPr>
                    <p:cNvPicPr/>
                    <p:nvPr/>
                  </p:nvPicPr>
                  <p:blipFill>
                    <a:blip r:embed="rId99"/>
                    <a:stretch>
                      <a:fillRect/>
                    </a:stretch>
                  </p:blipFill>
                  <p:spPr>
                    <a:xfrm>
                      <a:off x="5695620" y="3631522"/>
                      <a:ext cx="153024" cy="494972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10">
                  <p14:nvContentPartPr>
                    <p14:cNvPr id="156" name="Ink 155">
                      <a:extLst>
                        <a:ext uri="{FF2B5EF4-FFF2-40B4-BE49-F238E27FC236}">
                          <a16:creationId xmlns:a16="http://schemas.microsoft.com/office/drawing/2014/main" id="{4418EA3C-5A02-4EBB-916E-EF4578DC8415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529628" y="3615175"/>
                    <a:ext cx="125640" cy="279720"/>
                  </p14:xfrm>
                </p:contentPart>
              </mc:Choice>
              <mc:Fallback xmlns="">
                <p:pic>
                  <p:nvPicPr>
                    <p:cNvPr id="80" name="Ink 79">
                      <a:extLst>
                        <a:ext uri="{FF2B5EF4-FFF2-40B4-BE49-F238E27FC236}">
                          <a16:creationId xmlns:a16="http://schemas.microsoft.com/office/drawing/2014/main" id="{F0E077F1-99E8-4898-9BE5-DD4173613ACE}"/>
                        </a:ext>
                      </a:extLst>
                    </p:cNvPr>
                    <p:cNvPicPr/>
                    <p:nvPr/>
                  </p:nvPicPr>
                  <p:blipFill>
                    <a:blip r:embed="rId101"/>
                    <a:stretch>
                      <a:fillRect/>
                    </a:stretch>
                  </p:blipFill>
                  <p:spPr>
                    <a:xfrm>
                      <a:off x="5513764" y="3603804"/>
                      <a:ext cx="156733" cy="302007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11">
                  <p14:nvContentPartPr>
                    <p14:cNvPr id="157" name="Ink 156">
                      <a:extLst>
                        <a:ext uri="{FF2B5EF4-FFF2-40B4-BE49-F238E27FC236}">
                          <a16:creationId xmlns:a16="http://schemas.microsoft.com/office/drawing/2014/main" id="{485AD4AC-9428-4DCD-A033-94FA025A9F15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711428" y="3587095"/>
                    <a:ext cx="139320" cy="357120"/>
                  </p14:xfrm>
                </p:contentPart>
              </mc:Choice>
              <mc:Fallback xmlns="">
                <p:pic>
                  <p:nvPicPr>
                    <p:cNvPr id="81" name="Ink 80">
                      <a:extLst>
                        <a:ext uri="{FF2B5EF4-FFF2-40B4-BE49-F238E27FC236}">
                          <a16:creationId xmlns:a16="http://schemas.microsoft.com/office/drawing/2014/main" id="{80481150-F32D-491A-8275-C79230E2E811}"/>
                        </a:ext>
                      </a:extLst>
                    </p:cNvPr>
                    <p:cNvPicPr/>
                    <p:nvPr/>
                  </p:nvPicPr>
                  <p:blipFill>
                    <a:blip r:embed="rId103"/>
                    <a:stretch>
                      <a:fillRect/>
                    </a:stretch>
                  </p:blipFill>
                  <p:spPr>
                    <a:xfrm>
                      <a:off x="5695596" y="3575722"/>
                      <a:ext cx="170350" cy="379412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pic>
            <p:nvPicPr>
              <p:cNvPr id="158" name="Picture 157">
                <a:extLst>
                  <a:ext uri="{FF2B5EF4-FFF2-40B4-BE49-F238E27FC236}">
                    <a16:creationId xmlns:a16="http://schemas.microsoft.com/office/drawing/2014/main" id="{C6AC19D8-24C3-4B0D-ABFD-326576D9F2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065484" y="4339970"/>
                <a:ext cx="522524" cy="89575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087916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animBg="1"/>
      <p:bldP spid="132" grpId="0"/>
      <p:bldP spid="133" grpId="0"/>
      <p:bldP spid="134" grpId="0" animBg="1"/>
      <p:bldP spid="137" grpId="0" animBg="1"/>
      <p:bldP spid="138" grpId="0" animBg="1"/>
      <p:bldP spid="140" grpId="0"/>
      <p:bldP spid="141" grpId="0"/>
      <p:bldP spid="142" grpId="0" animBg="1"/>
      <p:bldP spid="144" grpId="0" animBg="1"/>
      <p:bldP spid="145" grpId="0"/>
      <p:bldP spid="139" grpId="0"/>
      <p:bldP spid="2" grpId="0"/>
      <p:bldP spid="14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1A3ADD9-0C38-4A2C-8BCF-04D0B96ED8E4}"/>
              </a:ext>
            </a:extLst>
          </p:cNvPr>
          <p:cNvSpPr txBox="1"/>
          <p:nvPr/>
        </p:nvSpPr>
        <p:spPr>
          <a:xfrm>
            <a:off x="144380" y="864108"/>
            <a:ext cx="3112168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32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Encuestas</a:t>
            </a:r>
            <a:r>
              <a:rPr lang="en-US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individuales</a:t>
            </a:r>
            <a:r>
              <a:rPr lang="en-US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lang="en-US" sz="2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trabajo</a:t>
            </a:r>
            <a:r>
              <a:rPr lang="en-US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grupo</a:t>
            </a:r>
            <a:r>
              <a:rPr lang="en-US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endParaRPr lang="en-US" sz="2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Pesado</a:t>
            </a:r>
            <a:r>
              <a:rPr lang="en-US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2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insumos</a:t>
            </a:r>
            <a:r>
              <a:rPr lang="en-US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 para </a:t>
            </a:r>
            <a:r>
              <a:rPr lang="en-US" sz="2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ajustar</a:t>
            </a:r>
            <a:r>
              <a:rPr lang="en-US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 las </a:t>
            </a:r>
            <a:r>
              <a:rPr lang="en-US" sz="2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unidades</a:t>
            </a:r>
            <a:r>
              <a:rPr lang="en-US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2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medida</a:t>
            </a:r>
            <a:r>
              <a:rPr lang="en-US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An</a:t>
            </a:r>
            <a:r>
              <a:rPr lang="es-ES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á</a:t>
            </a:r>
            <a:r>
              <a:rPr lang="en-US" sz="2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lisis</a:t>
            </a:r>
            <a:r>
              <a:rPr lang="en-US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2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insumos</a:t>
            </a:r>
            <a:r>
              <a:rPr lang="en-US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representativos</a:t>
            </a:r>
            <a:endParaRPr lang="en-US" sz="3200" b="1" dirty="0"/>
          </a:p>
        </p:txBody>
      </p:sp>
      <p:pic>
        <p:nvPicPr>
          <p:cNvPr id="9" name="Picture 8" descr="A picture containing floor&#10;&#10;Description automatically generated">
            <a:extLst>
              <a:ext uri="{FF2B5EF4-FFF2-40B4-BE49-F238E27FC236}">
                <a16:creationId xmlns:a16="http://schemas.microsoft.com/office/drawing/2014/main" id="{F1391DB7-DC67-4EFF-92FE-CBE115E673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558311" y="3733550"/>
            <a:ext cx="1747800" cy="20514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3E11C7-5810-49EC-9076-C38FE510870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480823" y="1035695"/>
            <a:ext cx="2735206" cy="2051405"/>
          </a:xfrm>
          <a:prstGeom prst="rect">
            <a:avLst/>
          </a:prstGeom>
        </p:spPr>
      </p:pic>
      <p:pic>
        <p:nvPicPr>
          <p:cNvPr id="11" name="Picture 10" descr="A picture containing grass, outdoor, hay, rope&#10;&#10;Description automatically generated">
            <a:extLst>
              <a:ext uri="{FF2B5EF4-FFF2-40B4-BE49-F238E27FC236}">
                <a16:creationId xmlns:a16="http://schemas.microsoft.com/office/drawing/2014/main" id="{D0C72857-2C2A-4D4C-81A8-49A85C0AE21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089406" y="1035692"/>
            <a:ext cx="2735209" cy="20514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0620A6C-849D-4FC9-8CC3-F64EF0421E9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0306" y="693795"/>
            <a:ext cx="2052110" cy="273520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1291D66-4297-4AC9-BB16-416C4D40AE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604"/>
          <a:stretch/>
        </p:blipFill>
        <p:spPr bwMode="auto">
          <a:xfrm>
            <a:off x="9431307" y="3744003"/>
            <a:ext cx="2052037" cy="2527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49E4AE1-9E3E-47B0-88D4-955211F3338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3953"/>
          <a:stretch/>
        </p:blipFill>
        <p:spPr>
          <a:xfrm>
            <a:off x="3924393" y="3885353"/>
            <a:ext cx="2085204" cy="2244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0084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98B683A-56F5-4947-8033-E083C4E36E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3784877"/>
              </p:ext>
            </p:extLst>
          </p:nvPr>
        </p:nvGraphicFramePr>
        <p:xfrm>
          <a:off x="2747209" y="922919"/>
          <a:ext cx="9384631" cy="324925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116272">
                  <a:extLst>
                    <a:ext uri="{9D8B030D-6E8A-4147-A177-3AD203B41FA5}">
                      <a16:colId xmlns:a16="http://schemas.microsoft.com/office/drawing/2014/main" val="4244422431"/>
                    </a:ext>
                  </a:extLst>
                </a:gridCol>
                <a:gridCol w="296292">
                  <a:extLst>
                    <a:ext uri="{9D8B030D-6E8A-4147-A177-3AD203B41FA5}">
                      <a16:colId xmlns:a16="http://schemas.microsoft.com/office/drawing/2014/main" val="4029910261"/>
                    </a:ext>
                  </a:extLst>
                </a:gridCol>
                <a:gridCol w="386467">
                  <a:extLst>
                    <a:ext uri="{9D8B030D-6E8A-4147-A177-3AD203B41FA5}">
                      <a16:colId xmlns:a16="http://schemas.microsoft.com/office/drawing/2014/main" val="3097307511"/>
                    </a:ext>
                  </a:extLst>
                </a:gridCol>
                <a:gridCol w="425114">
                  <a:extLst>
                    <a:ext uri="{9D8B030D-6E8A-4147-A177-3AD203B41FA5}">
                      <a16:colId xmlns:a16="http://schemas.microsoft.com/office/drawing/2014/main" val="448421079"/>
                    </a:ext>
                  </a:extLst>
                </a:gridCol>
                <a:gridCol w="1092815">
                  <a:extLst>
                    <a:ext uri="{9D8B030D-6E8A-4147-A177-3AD203B41FA5}">
                      <a16:colId xmlns:a16="http://schemas.microsoft.com/office/drawing/2014/main" val="4120851173"/>
                    </a:ext>
                  </a:extLst>
                </a:gridCol>
                <a:gridCol w="1755391">
                  <a:extLst>
                    <a:ext uri="{9D8B030D-6E8A-4147-A177-3AD203B41FA5}">
                      <a16:colId xmlns:a16="http://schemas.microsoft.com/office/drawing/2014/main" val="2936452629"/>
                    </a:ext>
                  </a:extLst>
                </a:gridCol>
                <a:gridCol w="3312280">
                  <a:extLst>
                    <a:ext uri="{9D8B030D-6E8A-4147-A177-3AD203B41FA5}">
                      <a16:colId xmlns:a16="http://schemas.microsoft.com/office/drawing/2014/main" val="1941681172"/>
                    </a:ext>
                  </a:extLst>
                </a:gridCol>
              </a:tblGrid>
              <a:tr h="308841"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r>
                        <a:rPr lang="es-ES" sz="1800" b="1" u="none" strike="noStrike" dirty="0">
                          <a:solidFill>
                            <a:srgbClr val="0066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Ingresos</a:t>
                      </a:r>
                      <a:endParaRPr lang="es-ES" sz="1800" b="1" i="0" u="none" strike="noStrike" dirty="0">
                        <a:solidFill>
                          <a:srgbClr val="0066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r>
                        <a:rPr lang="es-ES" sz="1800" b="1" u="none" strike="noStrike" dirty="0">
                          <a:solidFill>
                            <a:srgbClr val="0066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endParaRPr lang="es-ES" sz="1800" b="1" i="0" u="none" strike="noStrike" dirty="0">
                        <a:solidFill>
                          <a:srgbClr val="0066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r>
                        <a:rPr lang="es-ES" sz="1800" b="1" u="none" strike="noStrike">
                          <a:solidFill>
                            <a:srgbClr val="0066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</a:t>
                      </a:r>
                      <a:endParaRPr lang="es-ES" sz="1800" b="1" i="0" u="none" strike="noStrike">
                        <a:solidFill>
                          <a:srgbClr val="0066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r>
                        <a:rPr lang="es-ES" sz="1800" b="1" u="none" strike="noStrike" dirty="0">
                          <a:solidFill>
                            <a:srgbClr val="0066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</a:t>
                      </a:r>
                      <a:endParaRPr lang="es-ES" sz="1800" b="1" i="0" u="none" strike="noStrike" dirty="0">
                        <a:solidFill>
                          <a:srgbClr val="0066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lang="es-ES" sz="1800" b="1" u="none" strike="noStrike" dirty="0" err="1">
                          <a:solidFill>
                            <a:srgbClr val="0066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Units</a:t>
                      </a:r>
                      <a:endParaRPr lang="es-ES" sz="1800" b="1" i="0" u="none" strike="noStrike" dirty="0">
                        <a:solidFill>
                          <a:srgbClr val="0066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lang="en-US" sz="1800" b="1" i="0" u="none" strike="noStrike" dirty="0">
                          <a:solidFill>
                            <a:srgbClr val="0066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Tipo de </a:t>
                      </a:r>
                      <a:r>
                        <a:rPr lang="en-US" sz="1800" b="1" i="0" u="none" strike="noStrike" dirty="0" err="1">
                          <a:solidFill>
                            <a:srgbClr val="0066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dato</a:t>
                      </a:r>
                      <a:endParaRPr lang="es-ES" sz="1800" b="1" i="0" u="none" strike="noStrike" dirty="0">
                        <a:solidFill>
                          <a:srgbClr val="0066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lang="es-ES" sz="1800" b="1" u="none" strike="noStrike" dirty="0">
                          <a:solidFill>
                            <a:srgbClr val="0066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Fuente/Referencia</a:t>
                      </a:r>
                      <a:endParaRPr lang="es-ES" sz="1800" b="1" i="0" u="none" strike="noStrike" dirty="0">
                        <a:solidFill>
                          <a:srgbClr val="0066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07316285"/>
                  </a:ext>
                </a:extLst>
              </a:tr>
              <a:tr h="235003"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lang="es-ES" sz="14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Semilla (cultivo/forraje)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E8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E8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E8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E8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lang="es-E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Kg/ha/</a:t>
                      </a:r>
                      <a:r>
                        <a:rPr lang="es-ES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Año</a:t>
                      </a:r>
                      <a:r>
                        <a:rPr lang="es-ES" sz="14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E8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Medido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Encuesta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E8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https://plantsorig.sc.egov.usda.gov/npk/main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E8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4972481"/>
                  </a:ext>
                </a:extLst>
              </a:tr>
              <a:tr h="235003"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lang="es-ES" sz="14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Guano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E8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E8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E8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E8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kumimoji="0" lang="es-E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Kg/ha/Año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E8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Medido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Encuesta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E8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Lab.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Plantas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suelos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UNALM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E8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6690404"/>
                  </a:ext>
                </a:extLst>
              </a:tr>
              <a:tr h="235003"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lang="es-ES" sz="14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Fertilizante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E8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E8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E8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E8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kumimoji="0" lang="es-E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Kg/ha/Año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E8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Medido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Encuesta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E8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E8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7691755"/>
                  </a:ext>
                </a:extLst>
              </a:tr>
              <a:tr h="235003"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lang="es-ES" sz="14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Ceniza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C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C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C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C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kumimoji="0" lang="es-E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Kg/ha/Año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C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Medido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C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Christof </a:t>
                      </a:r>
                      <a:r>
                        <a:rPr lang="es-E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Lanzerstorfer</a:t>
                      </a:r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2014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C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0273378"/>
                  </a:ext>
                </a:extLst>
              </a:tr>
              <a:tr h="235003"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lang="es-ES" sz="14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Roca fosfórica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C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C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C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C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kumimoji="0" lang="es-E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Kg/ha/Año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C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Medido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C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C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007659"/>
                  </a:ext>
                </a:extLst>
              </a:tr>
              <a:tr h="316065"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lang="es-ES" sz="14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 bio. Fijado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F6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F6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F6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F6E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kumimoji="0" lang="es-E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Kg/ha/Año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F6E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Modelado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F6E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lang="es-E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Unkovich</a:t>
                      </a:r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et al. 2010, Drew et al. (2012)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F6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7564827"/>
                  </a:ext>
                </a:extLst>
              </a:tr>
              <a:tr h="235003"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r>
                        <a:rPr lang="es-ES" sz="1800" b="1" u="none" strike="noStrike" dirty="0">
                          <a:solidFill>
                            <a:srgbClr val="7B3DA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Salidas</a:t>
                      </a:r>
                      <a:endParaRPr lang="es-ES" sz="2000" b="1" i="0" u="none" strike="noStrike" dirty="0">
                        <a:solidFill>
                          <a:srgbClr val="7B3DA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kumimoji="0" lang="es-E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Kg/ha/Año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87371612"/>
                  </a:ext>
                </a:extLst>
              </a:tr>
              <a:tr h="235003"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lang="es-ES" sz="140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Cosechas (cultivo/forraje)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A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kumimoji="0" lang="es-E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Kg/ha/Año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A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Medido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https://plantsorig.sc.egov.usda.gov/npk/main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0947391"/>
                  </a:ext>
                </a:extLst>
              </a:tr>
              <a:tr h="235003"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Residuos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C4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C4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C4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C4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kumimoji="0" lang="es-E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Kg/ha/Año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C4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Modelado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C4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lang="es-ES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Drew et al. (2012)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C4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526892"/>
                  </a:ext>
                </a:extLst>
              </a:tr>
              <a:tr h="235003"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lang="es-ES" sz="14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Pérdidas gaseosa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C4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C4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C4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C4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kumimoji="0" lang="es-E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Kg/ha/Año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C4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Modelado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C4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Lesschen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et al. 2007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C4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419043"/>
                  </a:ext>
                </a:extLst>
              </a:tr>
              <a:tr h="235003"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lang="es-ES" sz="14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Erosión 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C4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C4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C4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C4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kumimoji="0" lang="es-E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Kg/ha/Año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C4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Modelado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C4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Lesschen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et al. 2007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C4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742668"/>
                  </a:ext>
                </a:extLst>
              </a:tr>
              <a:tr h="235003"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lang="es-ES" sz="14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Lixiviación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C4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C4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C4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C4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kumimoji="0" lang="es-E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Kg/ha/Año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C4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Modelado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C4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</a:pP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Lesschen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et al. 2007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C4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73794"/>
                  </a:ext>
                </a:extLst>
              </a:tr>
            </a:tbl>
          </a:graphicData>
        </a:graphic>
      </p:graphicFrame>
      <p:sp>
        <p:nvSpPr>
          <p:cNvPr id="49" name="TextBox 48">
            <a:extLst>
              <a:ext uri="{FF2B5EF4-FFF2-40B4-BE49-F238E27FC236}">
                <a16:creationId xmlns:a16="http://schemas.microsoft.com/office/drawing/2014/main" id="{2E547077-A951-4412-B880-43CF46E54463}"/>
              </a:ext>
            </a:extLst>
          </p:cNvPr>
          <p:cNvSpPr txBox="1"/>
          <p:nvPr/>
        </p:nvSpPr>
        <p:spPr>
          <a:xfrm>
            <a:off x="3057057" y="5216295"/>
            <a:ext cx="8764934" cy="4308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Balance de </a:t>
            </a:r>
            <a:r>
              <a:rPr lang="en-US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nutrientes</a:t>
            </a: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sz="2200" b="1" dirty="0" err="1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Ingresos</a:t>
            </a:r>
            <a:r>
              <a:rPr lang="en-US" sz="2200" b="1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Nutrientes</a:t>
            </a:r>
            <a:r>
              <a:rPr lang="en-US" sz="2200" b="1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US" sz="22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Salidas</a:t>
            </a:r>
            <a:r>
              <a:rPr lang="en-US" sz="22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Productos</a:t>
            </a:r>
            <a:r>
              <a:rPr lang="en-US" sz="22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US" sz="22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Pérdidas</a:t>
            </a:r>
            <a:endParaRPr lang="es-ES" sz="22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59B93D-8E6E-4221-B08A-04892B7C874F}"/>
              </a:ext>
            </a:extLst>
          </p:cNvPr>
          <p:cNvSpPr txBox="1"/>
          <p:nvPr/>
        </p:nvSpPr>
        <p:spPr>
          <a:xfrm>
            <a:off x="144288" y="1597151"/>
            <a:ext cx="244099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Datos</a:t>
            </a:r>
            <a:r>
              <a:rPr lang="en-US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US" sz="2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Ecuaci</a:t>
            </a:r>
            <a:r>
              <a:rPr lang="es-ES" sz="2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ó</a:t>
            </a:r>
            <a:r>
              <a:rPr lang="en-US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n para </a:t>
            </a:r>
            <a:r>
              <a:rPr lang="en-US" sz="2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calcular</a:t>
            </a:r>
            <a:r>
              <a:rPr lang="en-US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n-US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 balance de </a:t>
            </a:r>
            <a:r>
              <a:rPr lang="en-US" sz="2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nutrientes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1555885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4C079-9700-4106-B397-FFAC99784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>
                <a:solidFill>
                  <a:srgbClr val="002060"/>
                </a:solidFill>
              </a:rPr>
              <a:t>Resultados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preliminares</a:t>
            </a:r>
            <a:br>
              <a:rPr lang="es-ES" sz="2800" b="1" dirty="0">
                <a:solidFill>
                  <a:srgbClr val="002060"/>
                </a:solidFill>
              </a:rPr>
            </a:br>
            <a:endParaRPr lang="es-E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27CE8-BF34-4155-B785-6F896CFAF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6972" y="2271845"/>
            <a:ext cx="6459964" cy="2305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3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</a:t>
            </a:r>
            <a:r>
              <a:rPr lang="en-US" sz="3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</a:t>
            </a:r>
            <a:r>
              <a:rPr lang="es-ES" sz="3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á</a:t>
            </a:r>
            <a:r>
              <a:rPr lang="en-US" sz="3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 es </a:t>
            </a:r>
            <a:r>
              <a:rPr lang="en-US" sz="32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n-US" sz="3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efecto</a:t>
            </a:r>
            <a:r>
              <a:rPr lang="en-US" sz="3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los </a:t>
            </a:r>
            <a:r>
              <a:rPr lang="en-US" sz="32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descansos</a:t>
            </a:r>
            <a:r>
              <a:rPr lang="en-US" sz="3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forrajeros</a:t>
            </a:r>
            <a:r>
              <a:rPr lang="en-US" sz="3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2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3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una </a:t>
            </a:r>
            <a:r>
              <a:rPr lang="en-US" sz="32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rotación</a:t>
            </a:r>
            <a:r>
              <a:rPr lang="en-US" sz="3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32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aprox</a:t>
            </a:r>
            <a:r>
              <a:rPr lang="en-US" sz="3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7 a</a:t>
            </a:r>
            <a:r>
              <a:rPr lang="es-ES" sz="3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ñ</a:t>
            </a:r>
            <a:r>
              <a:rPr lang="en-US" sz="32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</a:t>
            </a:r>
            <a:r>
              <a:rPr lang="en-US" sz="3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2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3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los balances de N,P,K?</a:t>
            </a:r>
          </a:p>
          <a:p>
            <a:endParaRPr lang="es-E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42FE7D-6A0F-4BAE-9339-9EA8315D5D5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69222" y="1673347"/>
            <a:ext cx="2422778" cy="350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326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9649F3EE-D701-45B3-B749-00B89FACF95D}"/>
              </a:ext>
            </a:extLst>
          </p:cNvPr>
          <p:cNvSpPr txBox="1"/>
          <p:nvPr/>
        </p:nvSpPr>
        <p:spPr>
          <a:xfrm>
            <a:off x="129650" y="2459504"/>
            <a:ext cx="297040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balance de N es similar entre los </a:t>
            </a:r>
            <a:r>
              <a:rPr lang="en-US" sz="24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descansos</a:t>
            </a:r>
            <a:r>
              <a:rPr lang="en-US" sz="2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con </a:t>
            </a:r>
            <a:r>
              <a:rPr lang="en-US" sz="24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forrajes</a:t>
            </a:r>
            <a:r>
              <a:rPr lang="en-US" sz="2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lang="en-US" sz="24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n-US" sz="2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descanso</a:t>
            </a:r>
            <a:r>
              <a:rPr lang="en-US" sz="2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tradicional</a:t>
            </a:r>
            <a:r>
              <a:rPr lang="en-US" sz="2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s-ES" sz="2400" b="1" i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644396B-0778-48E5-A690-5C860D500C03}"/>
              </a:ext>
            </a:extLst>
          </p:cNvPr>
          <p:cNvSpPr txBox="1"/>
          <p:nvPr/>
        </p:nvSpPr>
        <p:spPr>
          <a:xfrm>
            <a:off x="1799022" y="211324"/>
            <a:ext cx="103929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Balance de </a:t>
            </a:r>
            <a:r>
              <a:rPr lang="en-U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Nitrógeno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(N)  – </a:t>
            </a:r>
            <a:r>
              <a:rPr lang="en-U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descanso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con </a:t>
            </a:r>
            <a:r>
              <a:rPr lang="en-U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forrajes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vs. </a:t>
            </a:r>
            <a:r>
              <a:rPr lang="en-U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tradicional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0C054F9-8736-4BCE-8241-C594B7D52194}"/>
              </a:ext>
            </a:extLst>
          </p:cNvPr>
          <p:cNvSpPr txBox="1"/>
          <p:nvPr/>
        </p:nvSpPr>
        <p:spPr>
          <a:xfrm>
            <a:off x="3952954" y="6394473"/>
            <a:ext cx="86091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Las </a:t>
            </a:r>
            <a:r>
              <a:rPr lang="en-US" sz="1400" dirty="0" err="1"/>
              <a:t>barras</a:t>
            </a:r>
            <a:r>
              <a:rPr lang="en-US" sz="1400" dirty="0"/>
              <a:t> </a:t>
            </a:r>
            <a:r>
              <a:rPr lang="en-US" sz="1400" dirty="0" err="1"/>
              <a:t>corresponden</a:t>
            </a:r>
            <a:r>
              <a:rPr lang="en-US" sz="1400" dirty="0"/>
              <a:t> al error </a:t>
            </a:r>
            <a:r>
              <a:rPr lang="en-US" sz="1400" dirty="0" err="1"/>
              <a:t>estandar</a:t>
            </a:r>
            <a:r>
              <a:rPr lang="en-US" sz="1400" dirty="0"/>
              <a:t> tanto para </a:t>
            </a:r>
            <a:r>
              <a:rPr lang="en-US" sz="1400" dirty="0" err="1"/>
              <a:t>el</a:t>
            </a:r>
            <a:r>
              <a:rPr lang="en-US" sz="1400" dirty="0"/>
              <a:t> </a:t>
            </a:r>
            <a:r>
              <a:rPr lang="en-US" sz="1400" dirty="0" err="1"/>
              <a:t>promedio</a:t>
            </a:r>
            <a:r>
              <a:rPr lang="en-US" sz="1400" dirty="0"/>
              <a:t> de los </a:t>
            </a:r>
            <a:r>
              <a:rPr lang="en-US" sz="1400" dirty="0" err="1"/>
              <a:t>insumos</a:t>
            </a:r>
            <a:r>
              <a:rPr lang="en-US" sz="1400" dirty="0"/>
              <a:t>  de las entrada y de las </a:t>
            </a:r>
            <a:r>
              <a:rPr lang="en-US" sz="1400" dirty="0" err="1"/>
              <a:t>salidas</a:t>
            </a:r>
            <a:r>
              <a:rPr lang="en-US" sz="1400" dirty="0"/>
              <a:t>.</a:t>
            </a:r>
            <a:endParaRPr lang="es-ES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F8BF5D-6D73-4ECC-869D-35FBE4DBB401}"/>
              </a:ext>
            </a:extLst>
          </p:cNvPr>
          <p:cNvSpPr txBox="1"/>
          <p:nvPr/>
        </p:nvSpPr>
        <p:spPr>
          <a:xfrm>
            <a:off x="6426914" y="1176472"/>
            <a:ext cx="340514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451458"/>
                </a:solidFill>
              </a:rPr>
              <a:t> </a:t>
            </a:r>
            <a:r>
              <a:rPr lang="en-US" sz="2000" b="1" dirty="0" err="1">
                <a:solidFill>
                  <a:srgbClr val="451458"/>
                </a:solidFill>
              </a:rPr>
              <a:t>Salidas</a:t>
            </a:r>
            <a:r>
              <a:rPr lang="en-US" sz="2000" b="1" dirty="0">
                <a:solidFill>
                  <a:srgbClr val="002060"/>
                </a:solidFill>
              </a:rPr>
              <a:t> </a:t>
            </a:r>
            <a:r>
              <a:rPr lang="en-US" sz="2000" dirty="0"/>
              <a:t>                    </a:t>
            </a:r>
            <a:r>
              <a:rPr lang="en-US" sz="2000" b="1" dirty="0">
                <a:solidFill>
                  <a:srgbClr val="245630"/>
                </a:solidFill>
              </a:rPr>
              <a:t>Entradas</a:t>
            </a:r>
            <a:endParaRPr lang="es-ES" sz="2000" b="1" dirty="0">
              <a:solidFill>
                <a:srgbClr val="245630"/>
              </a:solidFill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6600CD0-EB43-4C9E-90C2-A137B007CA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463" t="19378" r="1631" b="21577"/>
          <a:stretch/>
        </p:blipFill>
        <p:spPr>
          <a:xfrm>
            <a:off x="10711530" y="2148868"/>
            <a:ext cx="1480470" cy="28385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AFD530-57A9-4945-AF46-33005BD000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87" r="22808"/>
          <a:stretch/>
        </p:blipFill>
        <p:spPr>
          <a:xfrm>
            <a:off x="3243261" y="1553585"/>
            <a:ext cx="6569613" cy="464991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3A1343B-67A7-4F8A-96E4-8E8B66E42986}"/>
              </a:ext>
            </a:extLst>
          </p:cNvPr>
          <p:cNvSpPr txBox="1"/>
          <p:nvPr/>
        </p:nvSpPr>
        <p:spPr>
          <a:xfrm flipH="1">
            <a:off x="6510758" y="5842508"/>
            <a:ext cx="285454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                        N (Kg Ha</a:t>
            </a:r>
            <a:r>
              <a:rPr lang="en-US" sz="1600" baseline="30000" dirty="0">
                <a:solidFill>
                  <a:srgbClr val="021B34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en-US" sz="1600" dirty="0"/>
              <a:t>A</a:t>
            </a:r>
            <a:r>
              <a:rPr lang="es-ES" sz="1600" dirty="0"/>
              <a:t>ñ</a:t>
            </a:r>
            <a:r>
              <a:rPr lang="en-US" sz="1600" dirty="0"/>
              <a:t>o</a:t>
            </a:r>
            <a:r>
              <a:rPr lang="en-US" sz="1600" baseline="30000" dirty="0">
                <a:solidFill>
                  <a:srgbClr val="021B34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en-US" sz="1600" dirty="0"/>
              <a:t>)</a:t>
            </a:r>
            <a:endParaRPr lang="es-ES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94E562-6A76-4E38-B87F-20FCC50FDA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678" t="1853" r="3128" b="12941"/>
          <a:stretch/>
        </p:blipFill>
        <p:spPr>
          <a:xfrm>
            <a:off x="9758851" y="1625463"/>
            <a:ext cx="666268" cy="3947236"/>
          </a:xfrm>
          <a:prstGeom prst="rect">
            <a:avLst/>
          </a:prstGeom>
          <a:ln>
            <a:solidFill>
              <a:schemeClr val="accent4"/>
            </a:solidFill>
          </a:ln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71E6F33-32A1-40CF-909A-CFC66C1B5FDE}"/>
              </a:ext>
            </a:extLst>
          </p:cNvPr>
          <p:cNvSpPr txBox="1"/>
          <p:nvPr/>
        </p:nvSpPr>
        <p:spPr>
          <a:xfrm>
            <a:off x="9570790" y="5616308"/>
            <a:ext cx="1398148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-80 -40   0</a:t>
            </a:r>
            <a:endParaRPr lang="es-E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03E038F-B60E-4C22-BAC4-90F10831326B}"/>
              </a:ext>
            </a:extLst>
          </p:cNvPr>
          <p:cNvCxnSpPr>
            <a:cxnSpLocks/>
          </p:cNvCxnSpPr>
          <p:nvPr/>
        </p:nvCxnSpPr>
        <p:spPr>
          <a:xfrm>
            <a:off x="10139696" y="5578477"/>
            <a:ext cx="0" cy="516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D72C31A-21C4-4F5E-B441-DBEF853C6D02}"/>
              </a:ext>
            </a:extLst>
          </p:cNvPr>
          <p:cNvCxnSpPr>
            <a:cxnSpLocks/>
          </p:cNvCxnSpPr>
          <p:nvPr/>
        </p:nvCxnSpPr>
        <p:spPr>
          <a:xfrm>
            <a:off x="10404485" y="5574829"/>
            <a:ext cx="0" cy="516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EC754679-861C-412D-9318-DAEF31A55F0C}"/>
              </a:ext>
            </a:extLst>
          </p:cNvPr>
          <p:cNvSpPr txBox="1"/>
          <p:nvPr/>
        </p:nvSpPr>
        <p:spPr>
          <a:xfrm>
            <a:off x="9570790" y="1177355"/>
            <a:ext cx="1096772" cy="337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 Balance</a:t>
            </a:r>
            <a:endParaRPr lang="es-ES" b="1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5DC25C4-72E5-4039-8B45-3A646A436716}"/>
              </a:ext>
            </a:extLst>
          </p:cNvPr>
          <p:cNvSpPr txBox="1"/>
          <p:nvPr/>
        </p:nvSpPr>
        <p:spPr>
          <a:xfrm rot="5400000">
            <a:off x="3587482" y="6522274"/>
            <a:ext cx="6632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/>
              <a:t>H</a:t>
            </a:r>
            <a:endParaRPr lang="es-ES" sz="1600" b="1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428397B-4020-4BEF-BECB-A8D12AF07132}"/>
              </a:ext>
            </a:extLst>
          </p:cNvPr>
          <p:cNvCxnSpPr>
            <a:cxnSpLocks/>
          </p:cNvCxnSpPr>
          <p:nvPr/>
        </p:nvCxnSpPr>
        <p:spPr>
          <a:xfrm>
            <a:off x="9833507" y="5572699"/>
            <a:ext cx="0" cy="516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59111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>
            <a:extLst>
              <a:ext uri="{FF2B5EF4-FFF2-40B4-BE49-F238E27FC236}">
                <a16:creationId xmlns:a16="http://schemas.microsoft.com/office/drawing/2014/main" id="{B305148D-E72E-4B1B-847A-C36B410BD04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767608" y="3489939"/>
            <a:ext cx="296934" cy="34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D86BDC0-B3F0-421D-BFB3-211D5FC53E94}"/>
              </a:ext>
            </a:extLst>
          </p:cNvPr>
          <p:cNvSpPr/>
          <p:nvPr/>
        </p:nvSpPr>
        <p:spPr>
          <a:xfrm>
            <a:off x="9969984" y="4992915"/>
            <a:ext cx="68468" cy="63521"/>
          </a:xfrm>
          <a:prstGeom prst="ellipse">
            <a:avLst/>
          </a:prstGeom>
          <a:ln>
            <a:solidFill>
              <a:srgbClr val="FFFF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E39F933-6B1E-4534-95A8-B3C2C834C2C1}"/>
              </a:ext>
            </a:extLst>
          </p:cNvPr>
          <p:cNvSpPr txBox="1"/>
          <p:nvPr/>
        </p:nvSpPr>
        <p:spPr>
          <a:xfrm>
            <a:off x="280394" y="2274838"/>
            <a:ext cx="29704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balance de P es mayor </a:t>
            </a:r>
            <a:r>
              <a:rPr lang="en-US" sz="24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2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los </a:t>
            </a:r>
            <a:r>
              <a:rPr lang="en-US" sz="24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descanso</a:t>
            </a:r>
            <a:r>
              <a:rPr lang="en-US" sz="2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con </a:t>
            </a:r>
            <a:r>
              <a:rPr lang="en-US" sz="24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forrajes</a:t>
            </a:r>
            <a:r>
              <a:rPr lang="en-US" sz="2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mayor </a:t>
            </a:r>
            <a:r>
              <a:rPr lang="en-US" sz="24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2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comparaci</a:t>
            </a:r>
            <a:r>
              <a:rPr lang="es-ES" sz="24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ó</a:t>
            </a:r>
            <a:r>
              <a:rPr lang="en-US" sz="2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 al </a:t>
            </a:r>
            <a:r>
              <a:rPr lang="en-US" sz="24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descanso</a:t>
            </a:r>
            <a:r>
              <a:rPr lang="en-US" sz="2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tradicional</a:t>
            </a:r>
            <a:r>
              <a:rPr lang="en-US" sz="2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s-ES" sz="2400" b="1" i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6ED2FC9C-0AB1-429A-BBBE-72CAF9ABD6F9}"/>
              </a:ext>
            </a:extLst>
          </p:cNvPr>
          <p:cNvSpPr/>
          <p:nvPr/>
        </p:nvSpPr>
        <p:spPr>
          <a:xfrm>
            <a:off x="6364138" y="6230928"/>
            <a:ext cx="215719" cy="32169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04FB2C62-38AB-42ED-A2B5-FA1090FB75E4}"/>
              </a:ext>
            </a:extLst>
          </p:cNvPr>
          <p:cNvSpPr/>
          <p:nvPr/>
        </p:nvSpPr>
        <p:spPr>
          <a:xfrm>
            <a:off x="6405963" y="5643929"/>
            <a:ext cx="215719" cy="32169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0D53B0FF-B019-4FD5-91C2-9E1B7C08A1E7}"/>
              </a:ext>
            </a:extLst>
          </p:cNvPr>
          <p:cNvSpPr/>
          <p:nvPr/>
        </p:nvSpPr>
        <p:spPr>
          <a:xfrm>
            <a:off x="5804008" y="5666174"/>
            <a:ext cx="215719" cy="32169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E3C85053-ED18-4C90-8660-69CC215DBFAC}"/>
              </a:ext>
            </a:extLst>
          </p:cNvPr>
          <p:cNvSpPr/>
          <p:nvPr/>
        </p:nvSpPr>
        <p:spPr>
          <a:xfrm>
            <a:off x="7007918" y="5693656"/>
            <a:ext cx="215719" cy="26450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003AD2A-B5A1-49F2-AFC2-5C86F0D13339}"/>
              </a:ext>
            </a:extLst>
          </p:cNvPr>
          <p:cNvSpPr txBox="1"/>
          <p:nvPr/>
        </p:nvSpPr>
        <p:spPr>
          <a:xfrm>
            <a:off x="6283487" y="1323087"/>
            <a:ext cx="265491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45145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Salidas</a:t>
            </a:r>
            <a:r>
              <a:rPr lang="en-US" b="1" dirty="0">
                <a:solidFill>
                  <a:srgbClr val="2456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Entradas</a:t>
            </a:r>
            <a:endParaRPr lang="es-ES" b="1" dirty="0">
              <a:solidFill>
                <a:srgbClr val="24563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E0FAC3C-9086-4554-B454-F45EE65DBD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73" r="16444"/>
          <a:stretch/>
        </p:blipFill>
        <p:spPr>
          <a:xfrm>
            <a:off x="3597379" y="1736996"/>
            <a:ext cx="5737230" cy="449393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B3D303D-E6ED-4A66-8F0B-8D6144F563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513" t="27385" r="1517" b="32845"/>
          <a:stretch/>
        </p:blipFill>
        <p:spPr>
          <a:xfrm>
            <a:off x="10868638" y="2459504"/>
            <a:ext cx="1288165" cy="22632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79007EC-8E28-479A-9685-E4B080F0FB8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735" t="1627" r="1464" b="11906"/>
          <a:stretch/>
        </p:blipFill>
        <p:spPr>
          <a:xfrm>
            <a:off x="9258198" y="1797845"/>
            <a:ext cx="1471944" cy="3868329"/>
          </a:xfrm>
          <a:prstGeom prst="rect">
            <a:avLst/>
          </a:prstGeom>
          <a:ln>
            <a:solidFill>
              <a:schemeClr val="accent3"/>
            </a:solidFill>
          </a:ln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C351AB41-30D8-48AA-B967-5C0028C95125}"/>
              </a:ext>
            </a:extLst>
          </p:cNvPr>
          <p:cNvGrpSpPr/>
          <p:nvPr/>
        </p:nvGrpSpPr>
        <p:grpSpPr>
          <a:xfrm>
            <a:off x="9538313" y="5612168"/>
            <a:ext cx="922941" cy="63521"/>
            <a:chOff x="9166352" y="5007435"/>
            <a:chExt cx="892424" cy="84406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1623943-C0CF-493A-A362-2B7EB0AF8DA7}"/>
                </a:ext>
              </a:extLst>
            </p:cNvPr>
            <p:cNvCxnSpPr/>
            <p:nvPr/>
          </p:nvCxnSpPr>
          <p:spPr>
            <a:xfrm>
              <a:off x="9166352" y="5007435"/>
              <a:ext cx="0" cy="705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D4F2B4-5367-47E2-9425-1B225A0F46A0}"/>
                </a:ext>
              </a:extLst>
            </p:cNvPr>
            <p:cNvCxnSpPr/>
            <p:nvPr/>
          </p:nvCxnSpPr>
          <p:spPr>
            <a:xfrm>
              <a:off x="9459829" y="5010111"/>
              <a:ext cx="0" cy="705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8D865C0-7716-468A-A92D-B5E7734CE7E7}"/>
                </a:ext>
              </a:extLst>
            </p:cNvPr>
            <p:cNvCxnSpPr/>
            <p:nvPr/>
          </p:nvCxnSpPr>
          <p:spPr>
            <a:xfrm>
              <a:off x="9773547" y="5007438"/>
              <a:ext cx="0" cy="705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4337E25-B9C7-477F-85A8-B8F7C1F9B4CB}"/>
                </a:ext>
              </a:extLst>
            </p:cNvPr>
            <p:cNvCxnSpPr/>
            <p:nvPr/>
          </p:nvCxnSpPr>
          <p:spPr>
            <a:xfrm>
              <a:off x="10058776" y="5021265"/>
              <a:ext cx="0" cy="705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DC8AF3E6-F269-4163-ACFE-ED41D0914DF8}"/>
              </a:ext>
            </a:extLst>
          </p:cNvPr>
          <p:cNvSpPr txBox="1"/>
          <p:nvPr/>
        </p:nvSpPr>
        <p:spPr>
          <a:xfrm>
            <a:off x="9098860" y="5653791"/>
            <a:ext cx="1879184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0       5      10    15</a:t>
            </a:r>
            <a:endParaRPr lang="es-ES" sz="1200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BD3DC7-0097-4E63-B0B1-56ECAA12575D}"/>
              </a:ext>
            </a:extLst>
          </p:cNvPr>
          <p:cNvSpPr txBox="1"/>
          <p:nvPr/>
        </p:nvSpPr>
        <p:spPr>
          <a:xfrm>
            <a:off x="5889307" y="5883943"/>
            <a:ext cx="284468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P (Kg Ha</a:t>
            </a:r>
            <a:r>
              <a:rPr lang="en-US" sz="1600" baseline="30000" dirty="0">
                <a:solidFill>
                  <a:srgbClr val="021B3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ñ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sz="1600" baseline="30000" dirty="0">
                <a:solidFill>
                  <a:srgbClr val="021B3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s-E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03E924E-CADE-4CFF-81D1-3BDE40C09A4D}"/>
              </a:ext>
            </a:extLst>
          </p:cNvPr>
          <p:cNvSpPr txBox="1"/>
          <p:nvPr/>
        </p:nvSpPr>
        <p:spPr>
          <a:xfrm>
            <a:off x="9441977" y="1330421"/>
            <a:ext cx="14266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Balance </a:t>
            </a:r>
            <a:endParaRPr lang="es-E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3CC39CB-A17C-4DC7-9754-7CB524B6291E}"/>
              </a:ext>
            </a:extLst>
          </p:cNvPr>
          <p:cNvSpPr txBox="1"/>
          <p:nvPr/>
        </p:nvSpPr>
        <p:spPr>
          <a:xfrm>
            <a:off x="2418274" y="246914"/>
            <a:ext cx="96107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Balance de </a:t>
            </a:r>
            <a:r>
              <a:rPr lang="en-U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Fósforo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(P) – </a:t>
            </a:r>
            <a:r>
              <a:rPr lang="en-U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descanso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con </a:t>
            </a:r>
            <a:r>
              <a:rPr lang="en-U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forrajes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vs. </a:t>
            </a:r>
            <a:r>
              <a:rPr lang="en-U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tradicional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1840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952564C-1521-437B-9F77-1D096FCF808C}"/>
              </a:ext>
            </a:extLst>
          </p:cNvPr>
          <p:cNvSpPr txBox="1"/>
          <p:nvPr/>
        </p:nvSpPr>
        <p:spPr>
          <a:xfrm>
            <a:off x="6638136" y="5617189"/>
            <a:ext cx="18082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K (Kg Ha</a:t>
            </a:r>
            <a:r>
              <a:rPr lang="en-US" sz="1800" baseline="30000" dirty="0">
                <a:solidFill>
                  <a:srgbClr val="021B3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ñ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sz="1800" baseline="30000" dirty="0">
                <a:solidFill>
                  <a:srgbClr val="021B3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s-E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6C76EF4-7E9E-44FB-97C3-21CD64C40935}"/>
              </a:ext>
            </a:extLst>
          </p:cNvPr>
          <p:cNvSpPr txBox="1"/>
          <p:nvPr/>
        </p:nvSpPr>
        <p:spPr>
          <a:xfrm>
            <a:off x="118646" y="2301181"/>
            <a:ext cx="297040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balance del K bajo una </a:t>
            </a:r>
            <a:r>
              <a:rPr lang="en-US" sz="24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mezcla</a:t>
            </a:r>
            <a:r>
              <a:rPr lang="en-US" sz="2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alfalfa y </a:t>
            </a:r>
            <a:r>
              <a:rPr lang="en-US" sz="24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ceniza</a:t>
            </a:r>
            <a:r>
              <a:rPr lang="en-US" sz="2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</a:t>
            </a:r>
            <a:r>
              <a:rPr lang="en-US" sz="2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una </a:t>
            </a:r>
            <a:r>
              <a:rPr lang="en-US" sz="24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tendencia</a:t>
            </a:r>
            <a:r>
              <a:rPr lang="en-US" sz="2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no </a:t>
            </a:r>
            <a:r>
              <a:rPr lang="en-US" sz="2400" b="1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diferente</a:t>
            </a:r>
            <a:r>
              <a:rPr lang="en-US" sz="2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cero.</a:t>
            </a:r>
            <a:endParaRPr lang="es-ES" sz="2400" b="1" i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8C53BF2-25EB-4C73-A5A6-833055BDE0F8}"/>
              </a:ext>
            </a:extLst>
          </p:cNvPr>
          <p:cNvSpPr txBox="1"/>
          <p:nvPr/>
        </p:nvSpPr>
        <p:spPr>
          <a:xfrm>
            <a:off x="6258812" y="868520"/>
            <a:ext cx="256712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451458"/>
                </a:solidFill>
              </a:rPr>
              <a:t>Salidas</a:t>
            </a:r>
            <a:r>
              <a:rPr lang="en-US" b="1" dirty="0">
                <a:solidFill>
                  <a:srgbClr val="451458"/>
                </a:solidFill>
              </a:rPr>
              <a:t>            </a:t>
            </a:r>
            <a:r>
              <a:rPr lang="en-US" b="1" dirty="0">
                <a:solidFill>
                  <a:srgbClr val="245630"/>
                </a:solidFill>
              </a:rPr>
              <a:t> Entradas </a:t>
            </a:r>
            <a:endParaRPr lang="es-ES" b="1" dirty="0">
              <a:solidFill>
                <a:srgbClr val="245630"/>
              </a:solidFill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AFD9A6B2-4454-45EA-84F3-AB25BA821C56}"/>
              </a:ext>
            </a:extLst>
          </p:cNvPr>
          <p:cNvSpPr/>
          <p:nvPr/>
        </p:nvSpPr>
        <p:spPr>
          <a:xfrm>
            <a:off x="6149932" y="5068507"/>
            <a:ext cx="208586" cy="30549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3E17EFE-C1BD-4B45-8DC9-ACA94A4CE9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29" r="17314"/>
          <a:stretch/>
        </p:blipFill>
        <p:spPr>
          <a:xfrm>
            <a:off x="3096878" y="1237852"/>
            <a:ext cx="6247698" cy="479963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7CC4867-3C1C-405F-89D2-72E19075C1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581" t="24230" b="29965"/>
          <a:stretch/>
        </p:blipFill>
        <p:spPr>
          <a:xfrm>
            <a:off x="10399824" y="2576311"/>
            <a:ext cx="1161280" cy="188455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D7744A4-CDFF-4FB3-8212-CC0A109210A7}"/>
              </a:ext>
            </a:extLst>
          </p:cNvPr>
          <p:cNvSpPr txBox="1"/>
          <p:nvPr/>
        </p:nvSpPr>
        <p:spPr>
          <a:xfrm>
            <a:off x="9355046" y="868520"/>
            <a:ext cx="12879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Balance </a:t>
            </a:r>
            <a:endParaRPr lang="es-E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2D281F-15CA-4B2C-A49A-61ED22A3A3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169" t="1703" r="1700" b="11113"/>
          <a:stretch/>
        </p:blipFill>
        <p:spPr>
          <a:xfrm>
            <a:off x="9344576" y="1319167"/>
            <a:ext cx="1055248" cy="4165436"/>
          </a:xfrm>
          <a:prstGeom prst="rect">
            <a:avLst/>
          </a:prstGeom>
          <a:ln>
            <a:solidFill>
              <a:schemeClr val="accent3"/>
            </a:solidFill>
          </a:ln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B53359F-3255-4215-9476-503CD905EDDD}"/>
              </a:ext>
            </a:extLst>
          </p:cNvPr>
          <p:cNvCxnSpPr>
            <a:cxnSpLocks/>
          </p:cNvCxnSpPr>
          <p:nvPr/>
        </p:nvCxnSpPr>
        <p:spPr>
          <a:xfrm>
            <a:off x="10292572" y="5398098"/>
            <a:ext cx="0" cy="4013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18A7461-06FB-432E-B79C-7924D57CC78D}"/>
              </a:ext>
            </a:extLst>
          </p:cNvPr>
          <p:cNvCxnSpPr>
            <a:cxnSpLocks/>
          </p:cNvCxnSpPr>
          <p:nvPr/>
        </p:nvCxnSpPr>
        <p:spPr>
          <a:xfrm>
            <a:off x="9606314" y="5390793"/>
            <a:ext cx="0" cy="4013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FF45E3F-FB66-45A9-BC47-BFC5F8ADD6C7}"/>
              </a:ext>
            </a:extLst>
          </p:cNvPr>
          <p:cNvCxnSpPr>
            <a:cxnSpLocks/>
          </p:cNvCxnSpPr>
          <p:nvPr/>
        </p:nvCxnSpPr>
        <p:spPr>
          <a:xfrm>
            <a:off x="10059964" y="5406118"/>
            <a:ext cx="0" cy="4013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7CC4547-B367-4A72-8A35-00A267556B21}"/>
              </a:ext>
            </a:extLst>
          </p:cNvPr>
          <p:cNvCxnSpPr>
            <a:cxnSpLocks/>
          </p:cNvCxnSpPr>
          <p:nvPr/>
        </p:nvCxnSpPr>
        <p:spPr>
          <a:xfrm>
            <a:off x="9830906" y="5398809"/>
            <a:ext cx="0" cy="4013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CEE0032-7437-4170-8223-E5EABABBB01E}"/>
              </a:ext>
            </a:extLst>
          </p:cNvPr>
          <p:cNvCxnSpPr>
            <a:cxnSpLocks/>
          </p:cNvCxnSpPr>
          <p:nvPr/>
        </p:nvCxnSpPr>
        <p:spPr>
          <a:xfrm>
            <a:off x="9983306" y="5695593"/>
            <a:ext cx="0" cy="4013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9C42F73-64F5-4CE4-A560-8D9397F6F82E}"/>
              </a:ext>
            </a:extLst>
          </p:cNvPr>
          <p:cNvSpPr txBox="1"/>
          <p:nvPr/>
        </p:nvSpPr>
        <p:spPr>
          <a:xfrm>
            <a:off x="9346296" y="5466954"/>
            <a:ext cx="197519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-50 -25  0  25</a:t>
            </a:r>
            <a:endParaRPr lang="es-ES" sz="1400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978DE7D-52A2-4179-8E87-F3FD55C1B5FA}"/>
              </a:ext>
            </a:extLst>
          </p:cNvPr>
          <p:cNvSpPr txBox="1"/>
          <p:nvPr/>
        </p:nvSpPr>
        <p:spPr>
          <a:xfrm>
            <a:off x="6119815" y="5678744"/>
            <a:ext cx="275062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K (Kg Ha</a:t>
            </a:r>
            <a:r>
              <a:rPr lang="en-US" sz="1400" baseline="30000" dirty="0">
                <a:solidFill>
                  <a:srgbClr val="021B3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s-ES" sz="1400" dirty="0">
                <a:latin typeface="Calibri" panose="020F0502020204030204" pitchFamily="34" charset="0"/>
                <a:cs typeface="Calibri" panose="020F0502020204030204" pitchFamily="34" charset="0"/>
              </a:rPr>
              <a:t>ñ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sz="1400" baseline="30000" dirty="0">
                <a:solidFill>
                  <a:srgbClr val="021B3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s-E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033912-D49A-4314-AFD0-67E0726A2522}"/>
              </a:ext>
            </a:extLst>
          </p:cNvPr>
          <p:cNvSpPr txBox="1"/>
          <p:nvPr/>
        </p:nvSpPr>
        <p:spPr>
          <a:xfrm>
            <a:off x="2376165" y="160634"/>
            <a:ext cx="98158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Balance de </a:t>
            </a:r>
            <a:r>
              <a:rPr lang="en-U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Potasio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(K) – </a:t>
            </a:r>
            <a:r>
              <a:rPr lang="en-U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descanso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con </a:t>
            </a:r>
            <a:r>
              <a:rPr lang="en-U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forrajes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vs. </a:t>
            </a:r>
            <a:r>
              <a:rPr lang="en-U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tradicional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2059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B086509-1281-468A-AAAC-1BBEDAE75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A73850-2107-4E65-85FE-EDD3F45FCD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2000"/>
            <a:ext cx="4053525" cy="53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46E36A-DC29-40FB-A094-9FFBAAE33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2493" y="1862999"/>
            <a:ext cx="7543387" cy="1563044"/>
          </a:xfrm>
        </p:spPr>
        <p:txBody>
          <a:bodyPr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es-ES" sz="28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</a:t>
            </a:r>
            <a:r>
              <a:rPr lang="en-US" sz="28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</a:t>
            </a:r>
            <a:r>
              <a:rPr lang="es-ES" sz="28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á</a:t>
            </a:r>
            <a:r>
              <a:rPr lang="en-US" sz="28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</a:t>
            </a:r>
            <a:r>
              <a:rPr lang="en-US" sz="28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son los </a:t>
            </a:r>
            <a:r>
              <a:rPr lang="en-US" sz="2800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factores</a:t>
            </a:r>
            <a:r>
              <a:rPr lang="en-US" sz="28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más</a:t>
            </a:r>
            <a:r>
              <a:rPr lang="en-US" sz="28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importantes</a:t>
            </a:r>
            <a:r>
              <a:rPr lang="en-US" sz="28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800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ej</a:t>
            </a:r>
            <a:r>
              <a:rPr lang="en-US" sz="28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800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estiercol</a:t>
            </a:r>
            <a:r>
              <a:rPr lang="en-US" sz="28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erosión</a:t>
            </a:r>
            <a:r>
              <a:rPr lang="en-US" sz="28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cosecha</a:t>
            </a:r>
            <a:r>
              <a:rPr lang="en-US" sz="28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que </a:t>
            </a:r>
            <a:r>
              <a:rPr lang="en-US" sz="2800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influyen</a:t>
            </a:r>
            <a:r>
              <a:rPr lang="en-US" sz="28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28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los balances?</a:t>
            </a:r>
            <a:endParaRPr lang="es-ES" sz="2800" dirty="0">
              <a:solidFill>
                <a:schemeClr val="tx1"/>
              </a:solidFill>
            </a:endParaRPr>
          </a:p>
        </p:txBody>
      </p:sp>
      <p:pic>
        <p:nvPicPr>
          <p:cNvPr id="4" name="Picture 3" descr="A picture containing building material, stone&#10;&#10;Description automatically generated">
            <a:extLst>
              <a:ext uri="{FF2B5EF4-FFF2-40B4-BE49-F238E27FC236}">
                <a16:creationId xmlns:a16="http://schemas.microsoft.com/office/drawing/2014/main" id="{3B1ED143-6E4D-43B0-9F45-A1C32AEFFF2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12954" y="2214164"/>
            <a:ext cx="3227617" cy="242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647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3CD353E7-F5C2-4738-A97F-9619110761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2527533"/>
              </p:ext>
            </p:extLst>
          </p:nvPr>
        </p:nvGraphicFramePr>
        <p:xfrm>
          <a:off x="4583289" y="496711"/>
          <a:ext cx="6553435" cy="5151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56214">
                  <a:extLst>
                    <a:ext uri="{9D8B030D-6E8A-4147-A177-3AD203B41FA5}">
                      <a16:colId xmlns:a16="http://schemas.microsoft.com/office/drawing/2014/main" val="19797041"/>
                    </a:ext>
                  </a:extLst>
                </a:gridCol>
                <a:gridCol w="1322056">
                  <a:extLst>
                    <a:ext uri="{9D8B030D-6E8A-4147-A177-3AD203B41FA5}">
                      <a16:colId xmlns:a16="http://schemas.microsoft.com/office/drawing/2014/main" val="3532918363"/>
                    </a:ext>
                  </a:extLst>
                </a:gridCol>
                <a:gridCol w="1301120">
                  <a:extLst>
                    <a:ext uri="{9D8B030D-6E8A-4147-A177-3AD203B41FA5}">
                      <a16:colId xmlns:a16="http://schemas.microsoft.com/office/drawing/2014/main" val="1619873834"/>
                    </a:ext>
                  </a:extLst>
                </a:gridCol>
                <a:gridCol w="1374045">
                  <a:extLst>
                    <a:ext uri="{9D8B030D-6E8A-4147-A177-3AD203B41FA5}">
                      <a16:colId xmlns:a16="http://schemas.microsoft.com/office/drawing/2014/main" val="305686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b="1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Factores</a:t>
                      </a:r>
                      <a:r>
                        <a:rPr lang="en-US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(Kg/ha/a</a:t>
                      </a:r>
                      <a:r>
                        <a:rPr lang="es-ES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ñ</a:t>
                      </a:r>
                      <a:r>
                        <a:rPr lang="en-US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o)</a:t>
                      </a:r>
                      <a:endParaRPr lang="es-ES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Balance N</a:t>
                      </a:r>
                      <a:endParaRPr lang="es-ES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Balance P</a:t>
                      </a:r>
                      <a:endParaRPr lang="es-ES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Balance K</a:t>
                      </a:r>
                      <a:endParaRPr lang="es-ES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3711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2000" b="1" dirty="0">
                          <a:solidFill>
                            <a:srgbClr val="0058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Ceniza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-0.29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E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-0.04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ES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0.41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83191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0058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</a:t>
                      </a:r>
                      <a:r>
                        <a:rPr lang="es-ES" sz="2000" b="1" dirty="0" err="1">
                          <a:solidFill>
                            <a:srgbClr val="0058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ertilizantes</a:t>
                      </a:r>
                      <a:endParaRPr lang="es-ES" sz="2000" b="1" dirty="0">
                        <a:solidFill>
                          <a:srgbClr val="0058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ES" sz="20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0.49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ES" sz="20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0.85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ES" sz="20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0.29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58747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2000" b="1" dirty="0">
                          <a:solidFill>
                            <a:srgbClr val="0058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Guano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0.08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ES" sz="20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0.35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ES" sz="20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0.31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06574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2000" b="1" dirty="0">
                          <a:solidFill>
                            <a:srgbClr val="0058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Fijación Bio. 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0.44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E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E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95249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0058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r>
                        <a:rPr lang="es-ES" sz="2000" b="1" dirty="0" err="1">
                          <a:solidFill>
                            <a:srgbClr val="0058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emilla</a:t>
                      </a:r>
                      <a:endParaRPr lang="es-ES" sz="2000" b="1" dirty="0">
                        <a:solidFill>
                          <a:srgbClr val="0058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ES" sz="20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0.67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ES" sz="20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0.48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E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0.15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05423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2000" b="1" dirty="0">
                          <a:solidFill>
                            <a:srgbClr val="66006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Cosecha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-0.91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s-ES" sz="20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-0.60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s-ES" sz="20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-0.51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85044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2000" b="1" dirty="0">
                          <a:solidFill>
                            <a:srgbClr val="66006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Residuos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487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66006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</a:t>
                      </a:r>
                      <a:r>
                        <a:rPr lang="es-ES" sz="2000" b="1" dirty="0" err="1">
                          <a:solidFill>
                            <a:srgbClr val="66006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érdidas</a:t>
                      </a:r>
                      <a:r>
                        <a:rPr lang="es-ES" sz="2000" b="1" dirty="0">
                          <a:solidFill>
                            <a:srgbClr val="66006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gaseosas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157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2000" b="1" dirty="0">
                          <a:solidFill>
                            <a:srgbClr val="66006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Erosión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13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2000" b="1" dirty="0">
                          <a:solidFill>
                            <a:srgbClr val="66006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Lixiviación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-0.12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0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0.68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5546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Pendiente 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s-ES" sz="20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-0.42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s-ES" sz="20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-0.55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s-ES" sz="20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-0.22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70732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Altura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-0.05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-0.22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0.11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2382771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C672327E-B129-4910-8CD0-C0B4D1F6CD55}"/>
              </a:ext>
            </a:extLst>
          </p:cNvPr>
          <p:cNvSpPr txBox="1"/>
          <p:nvPr/>
        </p:nvSpPr>
        <p:spPr>
          <a:xfrm>
            <a:off x="349722" y="1433226"/>
            <a:ext cx="280481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/>
              <a:t>Correlaciones</a:t>
            </a:r>
            <a:r>
              <a:rPr lang="en-US" sz="2800" b="1" dirty="0"/>
              <a:t> entre </a:t>
            </a:r>
            <a:r>
              <a:rPr lang="en-US" sz="2800" b="1" dirty="0" err="1"/>
              <a:t>factores</a:t>
            </a:r>
            <a:r>
              <a:rPr lang="en-US" sz="2800" b="1" dirty="0"/>
              <a:t> y los balances de N, P y K</a:t>
            </a:r>
            <a:endParaRPr lang="es-ES" sz="2800" b="1" dirty="0"/>
          </a:p>
        </p:txBody>
      </p:sp>
    </p:spTree>
    <p:extLst>
      <p:ext uri="{BB962C8B-B14F-4D97-AF65-F5344CB8AC3E}">
        <p14:creationId xmlns:p14="http://schemas.microsoft.com/office/powerpoint/2010/main" val="4108785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A4274-33BE-4C82-8A69-E8A64851C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sz="36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s-E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526F1B-81F8-4939-83EC-564CC4698084}"/>
              </a:ext>
            </a:extLst>
          </p:cNvPr>
          <p:cNvSpPr txBox="1"/>
          <p:nvPr/>
        </p:nvSpPr>
        <p:spPr>
          <a:xfrm>
            <a:off x="4201887" y="2191435"/>
            <a:ext cx="609934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</a:t>
            </a:r>
            <a:r>
              <a:rPr lang="en-US" sz="3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</a:t>
            </a:r>
            <a:r>
              <a:rPr lang="es-ES" sz="3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á</a:t>
            </a:r>
            <a:r>
              <a:rPr lang="en-US" sz="3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 es </a:t>
            </a:r>
            <a:r>
              <a:rPr lang="en-US" sz="32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n-US" sz="3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efecto</a:t>
            </a:r>
            <a:r>
              <a:rPr lang="en-US" sz="3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los </a:t>
            </a:r>
            <a:r>
              <a:rPr lang="en-US" sz="32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descansos</a:t>
            </a:r>
            <a:r>
              <a:rPr lang="en-US" sz="3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forrajeros</a:t>
            </a:r>
            <a:r>
              <a:rPr lang="en-US" sz="3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3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lang="en-US" sz="32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tendencia</a:t>
            </a:r>
            <a:r>
              <a:rPr lang="en-US" sz="3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del C?</a:t>
            </a:r>
            <a:endParaRPr lang="es-ES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0B6222-54D9-4E12-A1D9-D037407C7EA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68165" y="839792"/>
            <a:ext cx="3368672" cy="25265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8E30E2-18C2-46F7-BA14-EA03082AC50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12286" y="3960877"/>
            <a:ext cx="3080300" cy="231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1422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A797D66-0780-4AD8-96D8-B63C0B24AAB4}"/>
              </a:ext>
            </a:extLst>
          </p:cNvPr>
          <p:cNvSpPr/>
          <p:nvPr/>
        </p:nvSpPr>
        <p:spPr>
          <a:xfrm>
            <a:off x="5495970" y="2567290"/>
            <a:ext cx="3179440" cy="3663556"/>
          </a:xfrm>
          <a:prstGeom prst="roundRect">
            <a:avLst/>
          </a:prstGeom>
          <a:solidFill>
            <a:srgbClr val="461A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22E41E-DBC2-4E36-BC0F-E9AD90C2AE01}"/>
              </a:ext>
            </a:extLst>
          </p:cNvPr>
          <p:cNvSpPr/>
          <p:nvPr/>
        </p:nvSpPr>
        <p:spPr>
          <a:xfrm>
            <a:off x="5771553" y="2817482"/>
            <a:ext cx="2503083" cy="9307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Fracción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activa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partículas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microbios</a:t>
            </a:r>
            <a:r>
              <a:rPr lang="en-US" dirty="0">
                <a:solidFill>
                  <a:schemeClr val="tx1"/>
                </a:solidFill>
              </a:rPr>
              <a:t> etc.)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DD56DC-2326-41C1-BDB6-FAF47757E625}"/>
              </a:ext>
            </a:extLst>
          </p:cNvPr>
          <p:cNvSpPr/>
          <p:nvPr/>
        </p:nvSpPr>
        <p:spPr>
          <a:xfrm>
            <a:off x="5771553" y="3760055"/>
            <a:ext cx="2503083" cy="9307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Fracción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lenta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agregados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arcillas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CE5CB2-26A0-411E-8B4A-866CB09FD0CA}"/>
              </a:ext>
            </a:extLst>
          </p:cNvPr>
          <p:cNvSpPr/>
          <p:nvPr/>
        </p:nvSpPr>
        <p:spPr>
          <a:xfrm>
            <a:off x="5771553" y="4690809"/>
            <a:ext cx="2503083" cy="9307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Fracción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Pasiva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(</a:t>
            </a:r>
            <a:r>
              <a:rPr lang="en-US" sz="1600" dirty="0" err="1">
                <a:solidFill>
                  <a:schemeClr val="tx1"/>
                </a:solidFill>
              </a:rPr>
              <a:t>protegida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químicamente</a:t>
            </a:r>
            <a:r>
              <a:rPr lang="en-US" sz="1600" dirty="0">
                <a:solidFill>
                  <a:schemeClr val="tx1"/>
                </a:solidFill>
              </a:rPr>
              <a:t>  y </a:t>
            </a:r>
            <a:r>
              <a:rPr lang="en-US" sz="1600" dirty="0" err="1">
                <a:solidFill>
                  <a:schemeClr val="tx1"/>
                </a:solidFill>
              </a:rPr>
              <a:t>físicamente</a:t>
            </a:r>
            <a:r>
              <a:rPr lang="en-US" sz="16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B748286-F168-4F03-A8A3-3ED60D2D3F85}"/>
              </a:ext>
            </a:extLst>
          </p:cNvPr>
          <p:cNvSpPr/>
          <p:nvPr/>
        </p:nvSpPr>
        <p:spPr>
          <a:xfrm>
            <a:off x="4595537" y="2043195"/>
            <a:ext cx="1424692" cy="1128243"/>
          </a:xfrm>
          <a:custGeom>
            <a:avLst/>
            <a:gdLst>
              <a:gd name="connsiteX0" fmla="*/ 0 w 1997765"/>
              <a:gd name="connsiteY0" fmla="*/ 0 h 1749287"/>
              <a:gd name="connsiteX1" fmla="*/ 1490870 w 1997765"/>
              <a:gd name="connsiteY1" fmla="*/ 556591 h 1749287"/>
              <a:gd name="connsiteX2" fmla="*/ 1997765 w 1997765"/>
              <a:gd name="connsiteY2" fmla="*/ 1749287 h 17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97765" h="1749287">
                <a:moveTo>
                  <a:pt x="0" y="0"/>
                </a:moveTo>
                <a:cubicBezTo>
                  <a:pt x="578954" y="132521"/>
                  <a:pt x="1157909" y="265043"/>
                  <a:pt x="1490870" y="556591"/>
                </a:cubicBezTo>
                <a:cubicBezTo>
                  <a:pt x="1823831" y="848139"/>
                  <a:pt x="1910798" y="1298713"/>
                  <a:pt x="1997765" y="1749287"/>
                </a:cubicBezTo>
              </a:path>
            </a:pathLst>
          </a:custGeom>
          <a:noFill/>
          <a:ln w="444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043BE0D-1988-4AEE-A288-C2000F348426}"/>
              </a:ext>
            </a:extLst>
          </p:cNvPr>
          <p:cNvSpPr/>
          <p:nvPr/>
        </p:nvSpPr>
        <p:spPr>
          <a:xfrm rot="16641104">
            <a:off x="7968620" y="1113507"/>
            <a:ext cx="2186483" cy="2106649"/>
          </a:xfrm>
          <a:custGeom>
            <a:avLst/>
            <a:gdLst>
              <a:gd name="connsiteX0" fmla="*/ 0 w 1997765"/>
              <a:gd name="connsiteY0" fmla="*/ 0 h 1749287"/>
              <a:gd name="connsiteX1" fmla="*/ 1490870 w 1997765"/>
              <a:gd name="connsiteY1" fmla="*/ 556591 h 1749287"/>
              <a:gd name="connsiteX2" fmla="*/ 1997765 w 1997765"/>
              <a:gd name="connsiteY2" fmla="*/ 1749287 h 17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97765" h="1749287">
                <a:moveTo>
                  <a:pt x="0" y="0"/>
                </a:moveTo>
                <a:cubicBezTo>
                  <a:pt x="578954" y="132521"/>
                  <a:pt x="1157909" y="265043"/>
                  <a:pt x="1490870" y="556591"/>
                </a:cubicBezTo>
                <a:cubicBezTo>
                  <a:pt x="1823831" y="848139"/>
                  <a:pt x="1910798" y="1298713"/>
                  <a:pt x="1997765" y="1749287"/>
                </a:cubicBezTo>
              </a:path>
            </a:pathLst>
          </a:custGeom>
          <a:noFill/>
          <a:ln w="444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50536A-AC30-43D8-B2B4-C937AA096257}"/>
              </a:ext>
            </a:extLst>
          </p:cNvPr>
          <p:cNvSpPr/>
          <p:nvPr/>
        </p:nvSpPr>
        <p:spPr>
          <a:xfrm>
            <a:off x="10385554" y="617337"/>
            <a:ext cx="1190492" cy="7469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CO</a:t>
            </a:r>
            <a:r>
              <a:rPr lang="en-US" sz="3200" baseline="-25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95EC9D-CF57-4700-807B-475D263FE502}"/>
              </a:ext>
            </a:extLst>
          </p:cNvPr>
          <p:cNvSpPr txBox="1"/>
          <p:nvPr/>
        </p:nvSpPr>
        <p:spPr>
          <a:xfrm>
            <a:off x="7255015" y="1044938"/>
            <a:ext cx="2037615" cy="1171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Labranza</a:t>
            </a:r>
            <a:endParaRPr lang="en-US" dirty="0"/>
          </a:p>
          <a:p>
            <a:r>
              <a:rPr lang="en-US" dirty="0" err="1"/>
              <a:t>Temperatura</a:t>
            </a:r>
            <a:endParaRPr lang="en-US" dirty="0"/>
          </a:p>
          <a:p>
            <a:r>
              <a:rPr lang="en-US" dirty="0" err="1"/>
              <a:t>Estructura</a:t>
            </a:r>
            <a:endParaRPr lang="en-US" dirty="0"/>
          </a:p>
          <a:p>
            <a:r>
              <a:rPr lang="en-US" dirty="0" err="1"/>
              <a:t>Humedad</a:t>
            </a:r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C0C6D44-FCFA-454E-9E2E-09A0D216040D}"/>
              </a:ext>
            </a:extLst>
          </p:cNvPr>
          <p:cNvSpPr/>
          <p:nvPr/>
        </p:nvSpPr>
        <p:spPr>
          <a:xfrm rot="18863053">
            <a:off x="8680234" y="2800702"/>
            <a:ext cx="1156910" cy="1177611"/>
          </a:xfrm>
          <a:custGeom>
            <a:avLst/>
            <a:gdLst>
              <a:gd name="connsiteX0" fmla="*/ 0 w 1997765"/>
              <a:gd name="connsiteY0" fmla="*/ 0 h 1749287"/>
              <a:gd name="connsiteX1" fmla="*/ 1490870 w 1997765"/>
              <a:gd name="connsiteY1" fmla="*/ 556591 h 1749287"/>
              <a:gd name="connsiteX2" fmla="*/ 1997765 w 1997765"/>
              <a:gd name="connsiteY2" fmla="*/ 1749287 h 17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97765" h="1749287">
                <a:moveTo>
                  <a:pt x="0" y="0"/>
                </a:moveTo>
                <a:cubicBezTo>
                  <a:pt x="578954" y="132521"/>
                  <a:pt x="1157909" y="265043"/>
                  <a:pt x="1490870" y="556591"/>
                </a:cubicBezTo>
                <a:cubicBezTo>
                  <a:pt x="1823831" y="848139"/>
                  <a:pt x="1910798" y="1298713"/>
                  <a:pt x="1997765" y="1749287"/>
                </a:cubicBezTo>
              </a:path>
            </a:pathLst>
          </a:custGeom>
          <a:noFill/>
          <a:ln w="444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6F53E45-BAC0-4B20-9699-29D2A0D6DBC7}"/>
              </a:ext>
            </a:extLst>
          </p:cNvPr>
          <p:cNvSpPr/>
          <p:nvPr/>
        </p:nvSpPr>
        <p:spPr>
          <a:xfrm rot="7968093">
            <a:off x="8680289" y="3736774"/>
            <a:ext cx="1156910" cy="1177611"/>
          </a:xfrm>
          <a:custGeom>
            <a:avLst/>
            <a:gdLst>
              <a:gd name="connsiteX0" fmla="*/ 0 w 1997765"/>
              <a:gd name="connsiteY0" fmla="*/ 0 h 1749287"/>
              <a:gd name="connsiteX1" fmla="*/ 1490870 w 1997765"/>
              <a:gd name="connsiteY1" fmla="*/ 556591 h 1749287"/>
              <a:gd name="connsiteX2" fmla="*/ 1997765 w 1997765"/>
              <a:gd name="connsiteY2" fmla="*/ 1749287 h 17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97765" h="1749287">
                <a:moveTo>
                  <a:pt x="0" y="0"/>
                </a:moveTo>
                <a:cubicBezTo>
                  <a:pt x="578954" y="132521"/>
                  <a:pt x="1157909" y="265043"/>
                  <a:pt x="1490870" y="556591"/>
                </a:cubicBezTo>
                <a:cubicBezTo>
                  <a:pt x="1823831" y="848139"/>
                  <a:pt x="1910798" y="1298713"/>
                  <a:pt x="1997765" y="1749287"/>
                </a:cubicBezTo>
              </a:path>
            </a:pathLst>
          </a:custGeom>
          <a:noFill/>
          <a:ln w="444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019804-6ADA-4D78-8C7A-E79CBB00ED43}"/>
              </a:ext>
            </a:extLst>
          </p:cNvPr>
          <p:cNvSpPr txBox="1"/>
          <p:nvPr/>
        </p:nvSpPr>
        <p:spPr>
          <a:xfrm>
            <a:off x="9292630" y="3486437"/>
            <a:ext cx="2185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Formas</a:t>
            </a:r>
            <a:r>
              <a:rPr lang="en-US" sz="2400" dirty="0"/>
              <a:t> y </a:t>
            </a:r>
            <a:r>
              <a:rPr lang="en-US" sz="2400" dirty="0" err="1"/>
              <a:t>ciclos</a:t>
            </a:r>
            <a:r>
              <a:rPr lang="en-US" sz="2400" dirty="0"/>
              <a:t> del </a:t>
            </a:r>
            <a:r>
              <a:rPr lang="en-US" sz="2400" dirty="0" err="1"/>
              <a:t>Nitrógeno</a:t>
            </a:r>
            <a:endParaRPr lang="en-US" sz="240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CB2FABA-29A7-49F8-BA27-B778904049B1}"/>
              </a:ext>
            </a:extLst>
          </p:cNvPr>
          <p:cNvSpPr/>
          <p:nvPr/>
        </p:nvSpPr>
        <p:spPr>
          <a:xfrm rot="19426849">
            <a:off x="5028631" y="2959608"/>
            <a:ext cx="755618" cy="1045859"/>
          </a:xfrm>
          <a:custGeom>
            <a:avLst/>
            <a:gdLst>
              <a:gd name="connsiteX0" fmla="*/ 0 w 1997765"/>
              <a:gd name="connsiteY0" fmla="*/ 0 h 1749287"/>
              <a:gd name="connsiteX1" fmla="*/ 1490870 w 1997765"/>
              <a:gd name="connsiteY1" fmla="*/ 556591 h 1749287"/>
              <a:gd name="connsiteX2" fmla="*/ 1997765 w 1997765"/>
              <a:gd name="connsiteY2" fmla="*/ 1749287 h 17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97765" h="1749287">
                <a:moveTo>
                  <a:pt x="0" y="0"/>
                </a:moveTo>
                <a:cubicBezTo>
                  <a:pt x="578954" y="132521"/>
                  <a:pt x="1157909" y="265043"/>
                  <a:pt x="1490870" y="556591"/>
                </a:cubicBezTo>
                <a:cubicBezTo>
                  <a:pt x="1823831" y="848139"/>
                  <a:pt x="1910798" y="1298713"/>
                  <a:pt x="1997765" y="1749287"/>
                </a:cubicBezTo>
              </a:path>
            </a:pathLst>
          </a:custGeom>
          <a:noFill/>
          <a:ln w="444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D873470-5DB7-46D3-9CC7-AC416753F589}"/>
              </a:ext>
            </a:extLst>
          </p:cNvPr>
          <p:cNvSpPr txBox="1"/>
          <p:nvPr/>
        </p:nvSpPr>
        <p:spPr>
          <a:xfrm>
            <a:off x="2966142" y="1632094"/>
            <a:ext cx="20738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Residuos</a:t>
            </a:r>
            <a:r>
              <a:rPr lang="en-US" dirty="0"/>
              <a:t> de </a:t>
            </a:r>
            <a:r>
              <a:rPr lang="en-US" dirty="0" err="1"/>
              <a:t>cultivos</a:t>
            </a:r>
            <a:r>
              <a:rPr lang="en-US" dirty="0"/>
              <a:t>, </a:t>
            </a:r>
            <a:r>
              <a:rPr lang="en-US" dirty="0" err="1"/>
              <a:t>pastos</a:t>
            </a:r>
            <a:r>
              <a:rPr lang="en-US" dirty="0"/>
              <a:t>, </a:t>
            </a:r>
            <a:r>
              <a:rPr lang="en-US" dirty="0" err="1"/>
              <a:t>árboles</a:t>
            </a:r>
            <a:r>
              <a:rPr lang="en-US" dirty="0"/>
              <a:t>, etc.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72E2EF7-2E99-44DE-90AF-93237021D1CC}"/>
              </a:ext>
            </a:extLst>
          </p:cNvPr>
          <p:cNvSpPr txBox="1"/>
          <p:nvPr/>
        </p:nvSpPr>
        <p:spPr>
          <a:xfrm>
            <a:off x="3616282" y="2953352"/>
            <a:ext cx="1580398" cy="576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Enmiendas</a:t>
            </a:r>
            <a:r>
              <a:rPr lang="en-US" dirty="0"/>
              <a:t> </a:t>
            </a:r>
            <a:r>
              <a:rPr lang="en-US" dirty="0" err="1"/>
              <a:t>orgánicas</a:t>
            </a:r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9ECD40-3FC1-49C3-AF6A-714169E22290}"/>
              </a:ext>
            </a:extLst>
          </p:cNvPr>
          <p:cNvSpPr/>
          <p:nvPr/>
        </p:nvSpPr>
        <p:spPr>
          <a:xfrm>
            <a:off x="2411603" y="391885"/>
            <a:ext cx="1190492" cy="7469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CO</a:t>
            </a:r>
            <a:r>
              <a:rPr lang="en-US" sz="3200" baseline="-250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1819D9C-1610-4FE7-86DC-1B35AF95AA17}"/>
              </a:ext>
            </a:extLst>
          </p:cNvPr>
          <p:cNvCxnSpPr>
            <a:stCxn id="19" idx="2"/>
          </p:cNvCxnSpPr>
          <p:nvPr/>
        </p:nvCxnSpPr>
        <p:spPr>
          <a:xfrm>
            <a:off x="3006849" y="1138803"/>
            <a:ext cx="452712" cy="44139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91D8108-EF6B-4E20-9B54-2438866274DC}"/>
              </a:ext>
            </a:extLst>
          </p:cNvPr>
          <p:cNvCxnSpPr>
            <a:cxnSpLocks/>
          </p:cNvCxnSpPr>
          <p:nvPr/>
        </p:nvCxnSpPr>
        <p:spPr>
          <a:xfrm>
            <a:off x="3432046" y="1258606"/>
            <a:ext cx="194166" cy="447477"/>
          </a:xfrm>
          <a:prstGeom prst="straightConnector1">
            <a:avLst/>
          </a:prstGeom>
          <a:ln w="57150">
            <a:solidFill>
              <a:schemeClr val="accent1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3B9D39C0-B1D9-4BCF-A3F9-C38B5B04C8B8}"/>
              </a:ext>
            </a:extLst>
          </p:cNvPr>
          <p:cNvSpPr/>
          <p:nvPr/>
        </p:nvSpPr>
        <p:spPr>
          <a:xfrm>
            <a:off x="10039675" y="5248104"/>
            <a:ext cx="1706847" cy="7469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</a:rPr>
              <a:t>Erosión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794746C-B1B3-4A45-BF8F-659F1F6638D9}"/>
              </a:ext>
            </a:extLst>
          </p:cNvPr>
          <p:cNvSpPr/>
          <p:nvPr/>
        </p:nvSpPr>
        <p:spPr>
          <a:xfrm>
            <a:off x="5742494" y="6304438"/>
            <a:ext cx="2532142" cy="45182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tx1"/>
                </a:solidFill>
              </a:rPr>
              <a:t>Carbono</a:t>
            </a:r>
            <a:r>
              <a:rPr lang="en-US" sz="2000" b="1" dirty="0">
                <a:solidFill>
                  <a:schemeClr val="tx1"/>
                </a:solidFill>
              </a:rPr>
              <a:t> del </a:t>
            </a:r>
            <a:r>
              <a:rPr lang="en-US" sz="2000" b="1" dirty="0" err="1">
                <a:solidFill>
                  <a:schemeClr val="tx1"/>
                </a:solidFill>
              </a:rPr>
              <a:t>suelo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4" name="Title 23">
            <a:extLst>
              <a:ext uri="{FF2B5EF4-FFF2-40B4-BE49-F238E27FC236}">
                <a16:creationId xmlns:a16="http://schemas.microsoft.com/office/drawing/2014/main" id="{84D940B0-09DC-4F50-A57B-5166B6C0404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2413" y="3008757"/>
            <a:ext cx="3048276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¡El ‘balance’ de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carbono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suelo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es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más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complejo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375084A5-AEBF-4A4C-A8B9-29E24E5FB9C7}"/>
              </a:ext>
            </a:extLst>
          </p:cNvPr>
          <p:cNvSpPr/>
          <p:nvPr/>
        </p:nvSpPr>
        <p:spPr>
          <a:xfrm rot="19426849">
            <a:off x="8942242" y="4826974"/>
            <a:ext cx="755618" cy="1045859"/>
          </a:xfrm>
          <a:custGeom>
            <a:avLst/>
            <a:gdLst>
              <a:gd name="connsiteX0" fmla="*/ 0 w 1997765"/>
              <a:gd name="connsiteY0" fmla="*/ 0 h 1749287"/>
              <a:gd name="connsiteX1" fmla="*/ 1490870 w 1997765"/>
              <a:gd name="connsiteY1" fmla="*/ 556591 h 1749287"/>
              <a:gd name="connsiteX2" fmla="*/ 1997765 w 1997765"/>
              <a:gd name="connsiteY2" fmla="*/ 1749287 h 17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97765" h="1749287">
                <a:moveTo>
                  <a:pt x="0" y="0"/>
                </a:moveTo>
                <a:cubicBezTo>
                  <a:pt x="578954" y="132521"/>
                  <a:pt x="1157909" y="265043"/>
                  <a:pt x="1490870" y="556591"/>
                </a:cubicBezTo>
                <a:cubicBezTo>
                  <a:pt x="1823831" y="848139"/>
                  <a:pt x="1910798" y="1298713"/>
                  <a:pt x="1997765" y="1749287"/>
                </a:cubicBezTo>
              </a:path>
            </a:pathLst>
          </a:custGeom>
          <a:noFill/>
          <a:ln w="444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09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13" grpId="0" animBg="1"/>
      <p:bldP spid="14" grpId="0" animBg="1"/>
      <p:bldP spid="15" grpId="0"/>
      <p:bldP spid="1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E0C46-7BBA-47D6-AF63-74605D043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8" y="1048372"/>
            <a:ext cx="3389183" cy="4601183"/>
          </a:xfrm>
        </p:spPr>
        <p:txBody>
          <a:bodyPr/>
          <a:lstStyle/>
          <a:p>
            <a:r>
              <a:rPr lang="en-US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Modelo</a:t>
            </a:r>
            <a:r>
              <a:rPr lang="en-US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Daycent</a:t>
            </a:r>
            <a:endParaRPr lang="es-ES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10560E-2AEB-4818-861D-62E11DF8AF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033" y="763426"/>
            <a:ext cx="7555669" cy="5210126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7AC14F37-90F5-4A9F-9682-0D70EF651504}"/>
              </a:ext>
            </a:extLst>
          </p:cNvPr>
          <p:cNvGrpSpPr/>
          <p:nvPr/>
        </p:nvGrpSpPr>
        <p:grpSpPr>
          <a:xfrm>
            <a:off x="4267736" y="866452"/>
            <a:ext cx="6948421" cy="4946769"/>
            <a:chOff x="4267736" y="1628452"/>
            <a:chExt cx="6948421" cy="494676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6CE712F-C139-4047-A457-A3B27C888811}"/>
                </a:ext>
              </a:extLst>
            </p:cNvPr>
            <p:cNvSpPr txBox="1"/>
            <p:nvPr/>
          </p:nvSpPr>
          <p:spPr>
            <a:xfrm>
              <a:off x="4412342" y="1628452"/>
              <a:ext cx="191588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Modelo</a:t>
              </a:r>
              <a:r>
                <a:rPr lang="en-US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Daycent</a:t>
              </a:r>
              <a:endParaRPr lang="es-ES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4005206-ECEC-480E-8439-B2438E4A3D40}"/>
                </a:ext>
              </a:extLst>
            </p:cNvPr>
            <p:cNvSpPr txBox="1"/>
            <p:nvPr/>
          </p:nvSpPr>
          <p:spPr>
            <a:xfrm>
              <a:off x="5761262" y="2017868"/>
              <a:ext cx="814616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100" b="1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Absorcion</a:t>
              </a:r>
              <a:r>
                <a:rPr lang="en-US" sz="12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1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CH4</a:t>
              </a:r>
              <a:endParaRPr lang="es-ES" sz="1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AA83FCA-DCAD-44CF-A7B7-CBE186CD4CCE}"/>
                </a:ext>
              </a:extLst>
            </p:cNvPr>
            <p:cNvSpPr txBox="1"/>
            <p:nvPr/>
          </p:nvSpPr>
          <p:spPr>
            <a:xfrm>
              <a:off x="9850139" y="1772413"/>
              <a:ext cx="660082" cy="2769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FFC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 Gas</a:t>
              </a:r>
              <a:endParaRPr lang="es-ES" sz="12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B0DADB3-0189-4302-A6D7-15C5D2ACD357}"/>
                </a:ext>
              </a:extLst>
            </p:cNvPr>
            <p:cNvSpPr/>
            <p:nvPr/>
          </p:nvSpPr>
          <p:spPr>
            <a:xfrm rot="20879116">
              <a:off x="10251090" y="3198029"/>
              <a:ext cx="432197" cy="1478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83CC444-75D1-45E5-BD99-905CDCD10BD9}"/>
                </a:ext>
              </a:extLst>
            </p:cNvPr>
            <p:cNvSpPr txBox="1"/>
            <p:nvPr/>
          </p:nvSpPr>
          <p:spPr>
            <a:xfrm>
              <a:off x="10171725" y="3067782"/>
              <a:ext cx="104443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Ingreso</a:t>
              </a:r>
              <a:r>
                <a:rPr lang="en-US" sz="11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de N</a:t>
              </a:r>
              <a:endParaRPr lang="es-ES" sz="11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EDFC5DF-EC5D-4DE5-87AD-AEF962789E2B}"/>
                </a:ext>
              </a:extLst>
            </p:cNvPr>
            <p:cNvSpPr txBox="1"/>
            <p:nvPr/>
          </p:nvSpPr>
          <p:spPr>
            <a:xfrm>
              <a:off x="8714058" y="4765557"/>
              <a:ext cx="1457667" cy="2769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Calibri" panose="020F0502020204030204" pitchFamily="34" charset="0"/>
                  <a:cs typeface="Calibri" panose="020F0502020204030204" pitchFamily="34" charset="0"/>
                </a:rPr>
                <a:t>Materia Org. </a:t>
              </a:r>
              <a:r>
                <a:rPr lang="en-US" sz="12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Suelo</a:t>
              </a:r>
              <a:endParaRPr lang="es-ES" sz="12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D147EEE-A174-4F31-8392-33A7DEC4B67D}"/>
                </a:ext>
              </a:extLst>
            </p:cNvPr>
            <p:cNvSpPr txBox="1"/>
            <p:nvPr/>
          </p:nvSpPr>
          <p:spPr>
            <a:xfrm>
              <a:off x="6788077" y="5292249"/>
              <a:ext cx="1215616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Material de planta </a:t>
              </a:r>
              <a:r>
                <a:rPr lang="en-US" sz="1200" b="1" dirty="0" err="1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muerta</a:t>
              </a:r>
              <a:endParaRPr lang="es-ES" sz="1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0F0716C-135A-4A3B-93F7-0A883992DDA1}"/>
                </a:ext>
              </a:extLst>
            </p:cNvPr>
            <p:cNvSpPr txBox="1"/>
            <p:nvPr/>
          </p:nvSpPr>
          <p:spPr>
            <a:xfrm>
              <a:off x="4942196" y="3991839"/>
              <a:ext cx="1215616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b="1" dirty="0" err="1">
                  <a:solidFill>
                    <a:srgbClr val="0058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Componentes</a:t>
              </a:r>
              <a:r>
                <a:rPr lang="en-US" sz="1200" b="1" dirty="0">
                  <a:solidFill>
                    <a:srgbClr val="0058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de la planta</a:t>
              </a:r>
              <a:endParaRPr lang="es-ES" sz="1200" b="1" dirty="0">
                <a:solidFill>
                  <a:srgbClr val="0058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2CED270-DEEC-4EE4-9856-F3B0000FF542}"/>
                </a:ext>
              </a:extLst>
            </p:cNvPr>
            <p:cNvSpPr txBox="1"/>
            <p:nvPr/>
          </p:nvSpPr>
          <p:spPr>
            <a:xfrm>
              <a:off x="7171979" y="3250431"/>
              <a:ext cx="788685" cy="41549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H2O </a:t>
              </a:r>
              <a:r>
                <a:rPr lang="en-US" sz="1050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suelo</a:t>
              </a:r>
              <a:endParaRPr lang="en-US" sz="105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en-US" sz="105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 </a:t>
              </a:r>
              <a:r>
                <a:rPr lang="en-US" sz="1050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suelo</a:t>
              </a:r>
              <a:endParaRPr lang="es-ES" sz="105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BF40BB3-31EC-4804-AFB6-0E077F50F7B5}"/>
                </a:ext>
              </a:extLst>
            </p:cNvPr>
            <p:cNvSpPr/>
            <p:nvPr/>
          </p:nvSpPr>
          <p:spPr>
            <a:xfrm rot="20879116">
              <a:off x="6298305" y="2625624"/>
              <a:ext cx="461061" cy="13561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CDC21BB-0BD7-451F-9534-C71253D933CD}"/>
                </a:ext>
              </a:extLst>
            </p:cNvPr>
            <p:cNvSpPr txBox="1"/>
            <p:nvPr/>
          </p:nvSpPr>
          <p:spPr>
            <a:xfrm>
              <a:off x="6457147" y="2550157"/>
              <a:ext cx="1044432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Absorcion</a:t>
              </a:r>
              <a:r>
                <a:rPr lang="en-US" sz="11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N</a:t>
              </a:r>
              <a:endParaRPr lang="es-ES" sz="1100" dirty="0"/>
            </a:p>
          </p:txBody>
        </p:sp>
        <p:sp>
          <p:nvSpPr>
            <p:cNvPr id="22" name="Block Arc 21">
              <a:extLst>
                <a:ext uri="{FF2B5EF4-FFF2-40B4-BE49-F238E27FC236}">
                  <a16:creationId xmlns:a16="http://schemas.microsoft.com/office/drawing/2014/main" id="{66E5A24F-0F58-4B05-994B-BC0415A4B9CD}"/>
                </a:ext>
              </a:extLst>
            </p:cNvPr>
            <p:cNvSpPr/>
            <p:nvPr/>
          </p:nvSpPr>
          <p:spPr>
            <a:xfrm rot="5400000">
              <a:off x="9501806" y="5178070"/>
              <a:ext cx="779587" cy="658925"/>
            </a:xfrm>
            <a:prstGeom prst="blockArc">
              <a:avLst>
                <a:gd name="adj1" fmla="val 15210578"/>
                <a:gd name="adj2" fmla="val 21141179"/>
                <a:gd name="adj3" fmla="val 11882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D983A87-1AD5-4089-B70B-B9B8DF109C6F}"/>
                </a:ext>
              </a:extLst>
            </p:cNvPr>
            <p:cNvSpPr txBox="1"/>
            <p:nvPr/>
          </p:nvSpPr>
          <p:spPr>
            <a:xfrm rot="18356477">
              <a:off x="9608804" y="5527157"/>
              <a:ext cx="1125843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 err="1">
                  <a:solidFill>
                    <a:srgbClr val="002060"/>
                  </a:solidFill>
                </a:rPr>
                <a:t>Decomposición</a:t>
              </a:r>
              <a:endParaRPr lang="es-ES" sz="1000" b="1" dirty="0">
                <a:solidFill>
                  <a:srgbClr val="002060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65A392F-2628-4998-8B61-3CB54663894E}"/>
                </a:ext>
              </a:extLst>
            </p:cNvPr>
            <p:cNvSpPr txBox="1"/>
            <p:nvPr/>
          </p:nvSpPr>
          <p:spPr>
            <a:xfrm>
              <a:off x="4267736" y="5998140"/>
              <a:ext cx="1348920" cy="57708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050" b="1" dirty="0"/>
                <a:t>S= </a:t>
              </a:r>
              <a:r>
                <a:rPr lang="en-US" sz="900" b="1" dirty="0"/>
                <a:t>Tipo de </a:t>
              </a:r>
              <a:r>
                <a:rPr lang="en-US" sz="900" b="1" dirty="0" err="1"/>
                <a:t>suelo</a:t>
              </a:r>
              <a:endParaRPr lang="en-US" sz="900" b="1" dirty="0"/>
            </a:p>
            <a:p>
              <a:r>
                <a:rPr lang="en-US" sz="1050" b="1" dirty="0"/>
                <a:t>V=</a:t>
              </a:r>
              <a:r>
                <a:rPr lang="en-US" sz="900" b="1" dirty="0"/>
                <a:t>Tipo de </a:t>
              </a:r>
              <a:r>
                <a:rPr lang="en-US" sz="900" b="1" dirty="0" err="1"/>
                <a:t>vegetacion</a:t>
              </a:r>
              <a:endParaRPr lang="en-US" sz="900" b="1" dirty="0"/>
            </a:p>
            <a:p>
              <a:r>
                <a:rPr lang="en-US" sz="1050" b="1" dirty="0"/>
                <a:t>L=</a:t>
              </a:r>
              <a:r>
                <a:rPr lang="en-US" sz="900" b="1" dirty="0" err="1"/>
                <a:t>Uso</a:t>
              </a:r>
              <a:r>
                <a:rPr lang="en-US" sz="900" b="1" dirty="0"/>
                <a:t> de </a:t>
              </a:r>
              <a:r>
                <a:rPr lang="en-US" sz="900" b="1" dirty="0" err="1"/>
                <a:t>suelo</a:t>
              </a:r>
              <a:endParaRPr lang="es-ES" sz="9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0644117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DABF03-9E99-48C9-BB69-A187173355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852"/>
          <a:stretch/>
        </p:blipFill>
        <p:spPr>
          <a:xfrm>
            <a:off x="5804453" y="1689321"/>
            <a:ext cx="6096000" cy="35136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A6D362-D663-441E-B190-60DE94F8F6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852"/>
          <a:stretch/>
        </p:blipFill>
        <p:spPr>
          <a:xfrm>
            <a:off x="183627" y="1689321"/>
            <a:ext cx="5620826" cy="3513633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951C1FBF-1472-4F3C-9956-C7DA749E6B72}"/>
              </a:ext>
            </a:extLst>
          </p:cNvPr>
          <p:cNvCxnSpPr>
            <a:cxnSpLocks/>
          </p:cNvCxnSpPr>
          <p:nvPr/>
        </p:nvCxnSpPr>
        <p:spPr>
          <a:xfrm flipH="1">
            <a:off x="655984" y="1510748"/>
            <a:ext cx="268356" cy="596348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F762C7D-51EB-4E55-8FAA-F0D4DAA0DD38}"/>
              </a:ext>
            </a:extLst>
          </p:cNvPr>
          <p:cNvCxnSpPr>
            <a:cxnSpLocks/>
          </p:cNvCxnSpPr>
          <p:nvPr/>
        </p:nvCxnSpPr>
        <p:spPr>
          <a:xfrm flipH="1">
            <a:off x="1732723" y="2212542"/>
            <a:ext cx="225287" cy="683059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48A5DA0-FEF7-4747-8CF1-52981A55D435}"/>
              </a:ext>
            </a:extLst>
          </p:cNvPr>
          <p:cNvCxnSpPr>
            <a:cxnSpLocks/>
          </p:cNvCxnSpPr>
          <p:nvPr/>
        </p:nvCxnSpPr>
        <p:spPr>
          <a:xfrm flipH="1">
            <a:off x="3561523" y="3349487"/>
            <a:ext cx="268356" cy="596348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BA81DB4-DC69-42CA-916A-E1A0D4A793AC}"/>
              </a:ext>
            </a:extLst>
          </p:cNvPr>
          <p:cNvSpPr txBox="1"/>
          <p:nvPr/>
        </p:nvSpPr>
        <p:spPr>
          <a:xfrm>
            <a:off x="742828" y="969904"/>
            <a:ext cx="2306830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900"/>
              </a:lnSpc>
            </a:pPr>
            <a:r>
              <a:rPr lang="en-US" b="1" dirty="0"/>
              <a:t>Nivel de C </a:t>
            </a:r>
            <a:r>
              <a:rPr lang="en-US" b="1" dirty="0" err="1"/>
              <a:t>inicial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un </a:t>
            </a:r>
            <a:r>
              <a:rPr lang="en-US" b="1" dirty="0" err="1"/>
              <a:t>pastizal</a:t>
            </a:r>
            <a:r>
              <a:rPr lang="en-US" b="1" dirty="0"/>
              <a:t> de </a:t>
            </a:r>
            <a:r>
              <a:rPr lang="en-US" b="1" dirty="0" err="1"/>
              <a:t>altura</a:t>
            </a:r>
            <a:endParaRPr lang="en-US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3CC84A-8561-4643-B102-A076A4E0B938}"/>
              </a:ext>
            </a:extLst>
          </p:cNvPr>
          <p:cNvSpPr txBox="1"/>
          <p:nvPr/>
        </p:nvSpPr>
        <p:spPr>
          <a:xfrm>
            <a:off x="1179445" y="1658405"/>
            <a:ext cx="37404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Tendencia</a:t>
            </a:r>
            <a:r>
              <a:rPr lang="en-US" sz="1400" dirty="0"/>
              <a:t> de C con </a:t>
            </a:r>
            <a:r>
              <a:rPr lang="en-US" sz="1400" dirty="0" err="1"/>
              <a:t>agricultura</a:t>
            </a:r>
            <a:r>
              <a:rPr lang="en-US" sz="1400" dirty="0"/>
              <a:t> de </a:t>
            </a:r>
            <a:r>
              <a:rPr lang="en-US" sz="1400" dirty="0" err="1"/>
              <a:t>descanso</a:t>
            </a:r>
            <a:r>
              <a:rPr lang="en-US" sz="1400" dirty="0"/>
              <a:t> largo (3 </a:t>
            </a:r>
            <a:r>
              <a:rPr lang="en-US" sz="1400" dirty="0" err="1"/>
              <a:t>años</a:t>
            </a:r>
            <a:r>
              <a:rPr lang="en-US" sz="1400" dirty="0"/>
              <a:t> </a:t>
            </a:r>
            <a:r>
              <a:rPr lang="en-US" sz="1400" dirty="0" err="1"/>
              <a:t>cultivos</a:t>
            </a:r>
            <a:r>
              <a:rPr lang="en-US" sz="1400" dirty="0"/>
              <a:t>, 7 </a:t>
            </a:r>
            <a:r>
              <a:rPr lang="en-US" sz="1400" dirty="0" err="1"/>
              <a:t>años</a:t>
            </a:r>
            <a:r>
              <a:rPr lang="en-US" sz="1400" dirty="0"/>
              <a:t> </a:t>
            </a:r>
            <a:r>
              <a:rPr lang="en-US" sz="1400" dirty="0" err="1"/>
              <a:t>descanso</a:t>
            </a:r>
            <a:r>
              <a:rPr lang="en-US" sz="1400" dirty="0"/>
              <a:t>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46F337-28E7-41FA-B1E5-B7E12F6E8517}"/>
              </a:ext>
            </a:extLst>
          </p:cNvPr>
          <p:cNvSpPr txBox="1"/>
          <p:nvPr/>
        </p:nvSpPr>
        <p:spPr>
          <a:xfrm>
            <a:off x="3157756" y="2390162"/>
            <a:ext cx="2335695" cy="92333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Intensificación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de la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rotación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Solo 3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años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descanso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3D12DB-613A-421E-B80F-A0FB4ACABE87}"/>
              </a:ext>
            </a:extLst>
          </p:cNvPr>
          <p:cNvSpPr txBox="1"/>
          <p:nvPr/>
        </p:nvSpPr>
        <p:spPr>
          <a:xfrm>
            <a:off x="8957061" y="1396017"/>
            <a:ext cx="2912166" cy="144655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Descanso </a:t>
            </a:r>
            <a:r>
              <a:rPr lang="en-US" b="1" dirty="0" err="1"/>
              <a:t>forrajero</a:t>
            </a:r>
            <a:r>
              <a:rPr lang="en-US" b="1" dirty="0"/>
              <a:t> con:</a:t>
            </a:r>
          </a:p>
          <a:p>
            <a:pPr marL="285750" indent="-285750">
              <a:buFontTx/>
              <a:buChar char="-"/>
            </a:pPr>
            <a:r>
              <a:rPr lang="en-US" sz="1400" b="1" dirty="0"/>
              <a:t>Mayor </a:t>
            </a:r>
            <a:r>
              <a:rPr lang="en-US" sz="1400" b="1" dirty="0" err="1"/>
              <a:t>cobertura</a:t>
            </a:r>
            <a:endParaRPr lang="en-US" sz="1400" b="1" dirty="0"/>
          </a:p>
          <a:p>
            <a:pPr marL="285750" indent="-285750">
              <a:buFontTx/>
              <a:buChar char="-"/>
            </a:pPr>
            <a:r>
              <a:rPr lang="en-US" sz="1400" b="1" dirty="0" err="1"/>
              <a:t>Ingresos</a:t>
            </a:r>
            <a:r>
              <a:rPr lang="en-US" sz="1400" b="1" dirty="0"/>
              <a:t> </a:t>
            </a:r>
            <a:r>
              <a:rPr lang="en-US" sz="1400" b="1" dirty="0" err="1"/>
              <a:t>moderados</a:t>
            </a:r>
            <a:r>
              <a:rPr lang="en-US" sz="1400" b="1" dirty="0"/>
              <a:t> de </a:t>
            </a:r>
            <a:r>
              <a:rPr lang="en-US" sz="1400" b="1" dirty="0" err="1"/>
              <a:t>estiercol</a:t>
            </a:r>
            <a:endParaRPr lang="en-US" sz="1400" b="1" dirty="0"/>
          </a:p>
          <a:p>
            <a:pPr marL="285750" indent="-285750">
              <a:buFontTx/>
              <a:buChar char="-"/>
            </a:pPr>
            <a:r>
              <a:rPr lang="en-US" sz="1400" b="1" dirty="0" err="1"/>
              <a:t>Vegetación</a:t>
            </a:r>
            <a:r>
              <a:rPr lang="en-US" sz="1400" b="1" dirty="0"/>
              <a:t> mas </a:t>
            </a:r>
            <a:r>
              <a:rPr lang="en-US" sz="1400" b="1" dirty="0" err="1"/>
              <a:t>productiva</a:t>
            </a:r>
            <a:endParaRPr lang="en-US" sz="1400" b="1" dirty="0"/>
          </a:p>
          <a:p>
            <a:pPr marL="285750" indent="-285750">
              <a:buFontTx/>
              <a:buChar char="-"/>
            </a:pPr>
            <a:r>
              <a:rPr lang="en-US" sz="1400" b="1" dirty="0" err="1"/>
              <a:t>Leguminosas</a:t>
            </a:r>
            <a:r>
              <a:rPr lang="en-US" sz="1400" b="1" dirty="0"/>
              <a:t> </a:t>
            </a:r>
            <a:r>
              <a:rPr lang="en-US" sz="1400" b="1" dirty="0" err="1"/>
              <a:t>en</a:t>
            </a:r>
            <a:r>
              <a:rPr lang="en-US" sz="1400" b="1" dirty="0"/>
              <a:t> </a:t>
            </a:r>
            <a:r>
              <a:rPr lang="en-US" sz="1400" b="1" dirty="0" err="1"/>
              <a:t>mezclas</a:t>
            </a:r>
            <a:endParaRPr lang="en-US" sz="1400" b="1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FDBE740-06CF-47A0-9B8E-DA4BCD7AA761}"/>
              </a:ext>
            </a:extLst>
          </p:cNvPr>
          <p:cNvCxnSpPr>
            <a:cxnSpLocks/>
            <a:stCxn id="12" idx="2"/>
          </p:cNvCxnSpPr>
          <p:nvPr/>
        </p:nvCxnSpPr>
        <p:spPr>
          <a:xfrm>
            <a:off x="10413144" y="2842567"/>
            <a:ext cx="0" cy="506920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73E48AD-AD32-4497-882D-79D9D9683D88}"/>
              </a:ext>
            </a:extLst>
          </p:cNvPr>
          <p:cNvSpPr txBox="1"/>
          <p:nvPr/>
        </p:nvSpPr>
        <p:spPr>
          <a:xfrm>
            <a:off x="3022448" y="5247862"/>
            <a:ext cx="28416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0       50    100   150  200</a:t>
            </a:r>
          </a:p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años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después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iniciar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cambio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las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prácticas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7991F0F-359A-4EF2-A682-7CE0C33CC66D}"/>
              </a:ext>
            </a:extLst>
          </p:cNvPr>
          <p:cNvSpPr txBox="1"/>
          <p:nvPr/>
        </p:nvSpPr>
        <p:spPr>
          <a:xfrm>
            <a:off x="9774431" y="5237923"/>
            <a:ext cx="22587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0       50    100   150  200</a:t>
            </a:r>
          </a:p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años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después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iniciar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cambio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las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prácticas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8F7A62E-056C-43A4-8D04-03020FFD5030}"/>
              </a:ext>
            </a:extLst>
          </p:cNvPr>
          <p:cNvSpPr/>
          <p:nvPr/>
        </p:nvSpPr>
        <p:spPr>
          <a:xfrm>
            <a:off x="5707550" y="1617331"/>
            <a:ext cx="477073" cy="37720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CD5ACB4-0BD1-46DB-AA4D-01A5F4C80A37}"/>
              </a:ext>
            </a:extLst>
          </p:cNvPr>
          <p:cNvSpPr txBox="1"/>
          <p:nvPr/>
        </p:nvSpPr>
        <p:spPr>
          <a:xfrm>
            <a:off x="5944473" y="2161688"/>
            <a:ext cx="534597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9%</a:t>
            </a: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5%</a:t>
            </a: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</a:p>
          <a:p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A2F0872-A5B7-47F4-BB84-99532093534F}"/>
              </a:ext>
            </a:extLst>
          </p:cNvPr>
          <p:cNvSpPr txBox="1"/>
          <p:nvPr/>
        </p:nvSpPr>
        <p:spPr>
          <a:xfrm rot="16200000">
            <a:off x="3805795" y="2903155"/>
            <a:ext cx="41272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 Materia </a:t>
            </a:r>
            <a:r>
              <a:rPr lang="en-US" sz="1400" b="1" dirty="0" err="1"/>
              <a:t>Organica</a:t>
            </a:r>
            <a:r>
              <a:rPr lang="en-US" sz="1400" b="1" dirty="0"/>
              <a:t> del </a:t>
            </a:r>
            <a:r>
              <a:rPr lang="en-US" sz="1400" b="1" dirty="0" err="1"/>
              <a:t>Suelo</a:t>
            </a:r>
            <a:r>
              <a:rPr lang="en-US" sz="1400" b="1" dirty="0"/>
              <a:t> </a:t>
            </a:r>
            <a:r>
              <a:rPr lang="en-US" sz="1400" b="1" dirty="0" err="1"/>
              <a:t>equivalente</a:t>
            </a:r>
            <a:r>
              <a:rPr lang="en-US" sz="1400" b="1" dirty="0"/>
              <a:t> (%)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E120BC0-5276-413F-A002-2CAB69D7CF5B}"/>
              </a:ext>
            </a:extLst>
          </p:cNvPr>
          <p:cNvCxnSpPr/>
          <p:nvPr/>
        </p:nvCxnSpPr>
        <p:spPr>
          <a:xfrm>
            <a:off x="6369648" y="2315818"/>
            <a:ext cx="218844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9A05B19-A852-42D8-AD2D-78C5BB0CAB6C}"/>
              </a:ext>
            </a:extLst>
          </p:cNvPr>
          <p:cNvCxnSpPr/>
          <p:nvPr/>
        </p:nvCxnSpPr>
        <p:spPr>
          <a:xfrm>
            <a:off x="6402780" y="2915476"/>
            <a:ext cx="218844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CE3408D-0228-4934-9DEA-557641D25532}"/>
              </a:ext>
            </a:extLst>
          </p:cNvPr>
          <p:cNvCxnSpPr/>
          <p:nvPr/>
        </p:nvCxnSpPr>
        <p:spPr>
          <a:xfrm>
            <a:off x="6416034" y="3495259"/>
            <a:ext cx="218844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FEDE4FE-B7C6-4E9C-92DB-19812FD8108A}"/>
              </a:ext>
            </a:extLst>
          </p:cNvPr>
          <p:cNvCxnSpPr/>
          <p:nvPr/>
        </p:nvCxnSpPr>
        <p:spPr>
          <a:xfrm>
            <a:off x="6416034" y="4071728"/>
            <a:ext cx="218844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124C813-F569-4341-A2E3-A3A3B35A2FC2}"/>
              </a:ext>
            </a:extLst>
          </p:cNvPr>
          <p:cNvCxnSpPr/>
          <p:nvPr/>
        </p:nvCxnSpPr>
        <p:spPr>
          <a:xfrm>
            <a:off x="6379593" y="4651507"/>
            <a:ext cx="218844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61F99747-7790-4A80-993D-2FA45DA2EBB5}"/>
              </a:ext>
            </a:extLst>
          </p:cNvPr>
          <p:cNvSpPr txBox="1"/>
          <p:nvPr/>
        </p:nvSpPr>
        <p:spPr>
          <a:xfrm>
            <a:off x="2665872" y="200324"/>
            <a:ext cx="82682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Resultados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iniciales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modelaje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carbono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Comparación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prácticas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típicas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descansos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con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inovación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con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descansos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forrajeros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8AF4EDA-C9D7-41A0-848C-B1D400E6B1D2}"/>
              </a:ext>
            </a:extLst>
          </p:cNvPr>
          <p:cNvSpPr txBox="1"/>
          <p:nvPr/>
        </p:nvSpPr>
        <p:spPr>
          <a:xfrm>
            <a:off x="6308067" y="1878184"/>
            <a:ext cx="9839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/>
              <a:t>pastizal</a:t>
            </a:r>
            <a:endParaRPr lang="en-US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437C3B0-E9A4-405F-B76B-752CEF03AAB2}"/>
              </a:ext>
            </a:extLst>
          </p:cNvPr>
          <p:cNvSpPr txBox="1"/>
          <p:nvPr/>
        </p:nvSpPr>
        <p:spPr>
          <a:xfrm rot="1465605">
            <a:off x="7119043" y="2646708"/>
            <a:ext cx="24757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6">
                    <a:lumMod val="75000"/>
                  </a:schemeClr>
                </a:solidFill>
              </a:rPr>
              <a:t>Cultivos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</a:rPr>
              <a:t>+ </a:t>
            </a:r>
            <a:r>
              <a:rPr lang="en-US" sz="1600" b="1" dirty="0" err="1">
                <a:solidFill>
                  <a:schemeClr val="accent6">
                    <a:lumMod val="75000"/>
                  </a:schemeClr>
                </a:solidFill>
              </a:rPr>
              <a:t>descanso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</a:rPr>
              <a:t> largo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9844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1A6F0-56A0-4DFE-8F51-BF707D6BC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i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Conclusiones</a:t>
            </a:r>
            <a:r>
              <a:rPr lang="en-US" sz="3600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 sz="36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36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36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s-E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BC7375-2A2A-4094-AC15-9CA2D8D848C3}"/>
              </a:ext>
            </a:extLst>
          </p:cNvPr>
          <p:cNvSpPr txBox="1"/>
          <p:nvPr/>
        </p:nvSpPr>
        <p:spPr>
          <a:xfrm>
            <a:off x="3798277" y="947375"/>
            <a:ext cx="7431196" cy="7278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Existe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efecto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erosi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ó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n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fuerte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sistema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que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influye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balance de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nutrientes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buAutoNum type="arabicPeriod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AutoNum type="arabicPeriod"/>
            </a:pP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Recursos como ceniza, guano, fijación biológica podrían amortiguar las salidas de nutrientes del sistema (cosechas).</a:t>
            </a:r>
          </a:p>
          <a:p>
            <a:pPr marL="342900" indent="-342900">
              <a:buAutoNum type="arabicPeriod"/>
            </a:pPr>
            <a:endParaRPr lang="es-E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AutoNum type="arabicPeriod"/>
            </a:pP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La tendencias negativas podrían revertirse con una mayor diversificación de los sistemas agrícolas y ganaderos, por ejemplo:</a:t>
            </a:r>
          </a:p>
          <a:p>
            <a:pPr marL="742950" lvl="1" indent="-285750">
              <a:buFontTx/>
              <a:buChar char="-"/>
            </a:pPr>
            <a:r>
              <a:rPr lang="es-ES" sz="1400" dirty="0">
                <a:latin typeface="Calibri" panose="020F0502020204030204" pitchFamily="34" charset="0"/>
                <a:cs typeface="Calibri" panose="020F0502020204030204" pitchFamily="34" charset="0"/>
              </a:rPr>
              <a:t>Fijación de nitrógeno</a:t>
            </a:r>
          </a:p>
          <a:p>
            <a:pPr marL="742950" lvl="1" indent="-285750">
              <a:spcAft>
                <a:spcPts val="1200"/>
              </a:spcAft>
              <a:buFontTx/>
              <a:buChar char="-"/>
            </a:pPr>
            <a:r>
              <a:rPr lang="es-ES" sz="1400" dirty="0">
                <a:latin typeface="Calibri" panose="020F0502020204030204" pitchFamily="34" charset="0"/>
                <a:cs typeface="Calibri" panose="020F0502020204030204" pitchFamily="34" charset="0"/>
              </a:rPr>
              <a:t>Cobertura para frenar erosión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Hay una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complementaridad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entre los descansos forrajeros y modos de vida diversos con la integración de cultivos y crianzas.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Resultados preliminares con modelaje de carbono indica aspectos promisorios para los descansos forrajeros.</a:t>
            </a:r>
          </a:p>
          <a:p>
            <a:pPr marL="342900" indent="-342900">
              <a:buFont typeface="+mj-lt"/>
              <a:buAutoNum type="arabicPeriod"/>
            </a:pPr>
            <a:endParaRPr lang="es-E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s-E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s-E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s-E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s-E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/>
              <a:t>2.  </a:t>
            </a:r>
            <a:r>
              <a:rPr lang="en-US" dirty="0" err="1"/>
              <a:t>DayCent</a:t>
            </a:r>
            <a:r>
              <a:rPr lang="en-US" dirty="0"/>
              <a:t> es un </a:t>
            </a:r>
            <a:r>
              <a:rPr lang="en-US" dirty="0" err="1"/>
              <a:t>modelo</a:t>
            </a:r>
            <a:r>
              <a:rPr lang="en-US" dirty="0"/>
              <a:t> </a:t>
            </a:r>
            <a:r>
              <a:rPr lang="en-US" dirty="0" err="1"/>
              <a:t>apto</a:t>
            </a:r>
            <a:r>
              <a:rPr lang="en-US" dirty="0"/>
              <a:t> para </a:t>
            </a:r>
            <a:r>
              <a:rPr lang="en-US" dirty="0" err="1"/>
              <a:t>combinar</a:t>
            </a:r>
            <a:r>
              <a:rPr lang="en-US" dirty="0"/>
              <a:t> con </a:t>
            </a:r>
            <a:r>
              <a:rPr lang="en-US" dirty="0" err="1"/>
              <a:t>otros</a:t>
            </a:r>
            <a:r>
              <a:rPr lang="en-US" dirty="0"/>
              <a:t> </a:t>
            </a:r>
            <a:r>
              <a:rPr lang="en-US" dirty="0" err="1"/>
              <a:t>analisis</a:t>
            </a:r>
            <a:endParaRPr lang="en-US" dirty="0"/>
          </a:p>
          <a:p>
            <a:pPr marL="342900" indent="-342900">
              <a:buAutoNum type="arabicPeriod"/>
            </a:pPr>
            <a:endParaRPr lang="es-E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AutoNum type="arabicPeriod"/>
            </a:pPr>
            <a:endParaRPr lang="es-E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AutoNum type="arabicPeriod"/>
            </a:pPr>
            <a:endParaRPr lang="es-E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AutoNum type="arabicPeriod"/>
            </a:pPr>
            <a:endParaRPr lang="es-E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9316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B8424AB-D56B-4256-866A-5B54DE93C2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999C28-AD33-4EB7-A5F1-C06D10A5F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07CBBDD0-4420-4A50-96AB-392F9B97CF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65BA403-54B9-4A0B-BC79-028C495C03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7" y="761999"/>
            <a:ext cx="7552943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08AA92-901F-4921-B2CB-DBC45A64C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5229" y="1371601"/>
            <a:ext cx="4566769" cy="386089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marL="228600"/>
            <a:r>
              <a:rPr lang="en-US" sz="5900" spc="-100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Gracias por </a:t>
            </a:r>
            <a:r>
              <a:rPr lang="en-US" sz="5900" spc="-100" dirty="0" err="1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</a:t>
            </a:r>
            <a:r>
              <a:rPr lang="en-US" sz="5900" spc="-100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5900" spc="-100" dirty="0" err="1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atención</a:t>
            </a:r>
            <a:r>
              <a:rPr lang="en-US" sz="5900" spc="-100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en-US" sz="5900" spc="-100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2700" spc="-100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spc="-100" dirty="0" err="1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Reconocemos</a:t>
            </a:r>
            <a:r>
              <a:rPr lang="en-US" sz="2000" spc="-100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spc="-100" dirty="0" err="1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n-US" sz="2000" spc="-100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spc="-100" dirty="0" err="1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apoyo</a:t>
            </a:r>
            <a:r>
              <a:rPr lang="en-US" sz="2000" spc="-100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de:</a:t>
            </a:r>
            <a:br>
              <a:rPr lang="en-US" sz="2000" spc="-100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2000" spc="-100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spc="-100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Agricultores </a:t>
            </a:r>
            <a:r>
              <a:rPr lang="en-US" sz="2000" spc="-100" dirty="0" err="1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participantes</a:t>
            </a:r>
            <a:br>
              <a:rPr lang="en-US" sz="2000" spc="-100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spc="-100" dirty="0" err="1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Equipo</a:t>
            </a:r>
            <a:r>
              <a:rPr lang="en-US" sz="2000" spc="-100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spc="-100" dirty="0" err="1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técnico</a:t>
            </a:r>
            <a:r>
              <a:rPr lang="en-US" sz="2000" spc="-100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Yanapai y Vecinos Mundiales</a:t>
            </a:r>
            <a:br>
              <a:rPr lang="en-US" sz="2000" spc="-100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spc="-100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Fundación McKnight</a:t>
            </a:r>
            <a:br>
              <a:rPr lang="en-US" sz="2000" spc="-100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5900" spc="-100" dirty="0">
              <a:solidFill>
                <a:srgbClr val="0066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C8C6883-513A-4FE8-8B55-7AA2A13A9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912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71EDA9-FFDB-4C06-AD4D-392190B65D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770" y="759599"/>
            <a:ext cx="3185063" cy="53306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CA6790E-5354-4BA3-A4B6-16569FBE25D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6477" y="758952"/>
            <a:ext cx="3176291" cy="529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117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1C45A-8B37-4692-BC8E-65794824D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336759" cy="4601183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</a:t>
            </a:r>
            <a:r>
              <a:rPr lang="en-US" sz="24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factores</a:t>
            </a:r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que </a:t>
            </a:r>
            <a:r>
              <a:rPr lang="en-US" sz="24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influyen</a:t>
            </a:r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las </a:t>
            </a:r>
            <a:r>
              <a:rPr lang="en-US" sz="24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tendencias</a:t>
            </a:r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positivas</a:t>
            </a:r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lang="en-US" sz="24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negativas</a:t>
            </a:r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balance de N</a:t>
            </a:r>
            <a:endParaRPr lang="es-ES" sz="2400" b="1" u="sng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E75B1D-45F1-4A8A-87B0-40B2EE2D21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4271" y="3414111"/>
            <a:ext cx="4343854" cy="26807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AB81A5-B7EA-4E14-A5E8-571FF30F05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2781" y="290021"/>
            <a:ext cx="4203007" cy="25938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6E0153-84DB-4E8C-A8D8-1E2D17CECD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947" y="292178"/>
            <a:ext cx="4223177" cy="26063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2D9639F-D7B1-4B4C-9875-98E11024F9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68015" y="3270608"/>
            <a:ext cx="4465054" cy="275557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0D37B38-1537-445E-9A81-A3240019DA1A}"/>
              </a:ext>
            </a:extLst>
          </p:cNvPr>
          <p:cNvSpPr txBox="1"/>
          <p:nvPr/>
        </p:nvSpPr>
        <p:spPr>
          <a:xfrm>
            <a:off x="4094702" y="2729205"/>
            <a:ext cx="2697983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 </a:t>
            </a:r>
            <a:r>
              <a:rPr 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Fertilizante</a:t>
            </a:r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Kg/ha/a</a:t>
            </a:r>
            <a:r>
              <a:rPr lang="es-E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ñ</a:t>
            </a:r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endParaRPr lang="es-ES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782008-BA4D-4B1A-BC55-D34A343AAC6B}"/>
              </a:ext>
            </a:extLst>
          </p:cNvPr>
          <p:cNvSpPr txBox="1"/>
          <p:nvPr/>
        </p:nvSpPr>
        <p:spPr>
          <a:xfrm rot="16200000">
            <a:off x="1718807" y="1417671"/>
            <a:ext cx="2593856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Balance de N Kg/ha/a</a:t>
            </a:r>
            <a:r>
              <a:rPr lang="es-E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ñ</a:t>
            </a:r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endParaRPr lang="es-ES" sz="1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BE2BBC5-DDCC-433D-B651-C39D033ABD9A}"/>
              </a:ext>
            </a:extLst>
          </p:cNvPr>
          <p:cNvSpPr txBox="1"/>
          <p:nvPr/>
        </p:nvSpPr>
        <p:spPr>
          <a:xfrm rot="16200000">
            <a:off x="6278019" y="1341842"/>
            <a:ext cx="2593856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Balance de N Kg/ha/a</a:t>
            </a:r>
            <a:r>
              <a:rPr lang="es-E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ñ</a:t>
            </a:r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endParaRPr lang="es-ES" sz="16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968AEC3-639D-43A9-96DB-B2009E291830}"/>
              </a:ext>
            </a:extLst>
          </p:cNvPr>
          <p:cNvSpPr txBox="1"/>
          <p:nvPr/>
        </p:nvSpPr>
        <p:spPr>
          <a:xfrm>
            <a:off x="8178087" y="2772525"/>
            <a:ext cx="3186174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 </a:t>
            </a:r>
            <a:r>
              <a:rPr 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biologicamente</a:t>
            </a:r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fijado</a:t>
            </a:r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Kg/ha/a</a:t>
            </a:r>
            <a:r>
              <a:rPr lang="es-E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ñ</a:t>
            </a:r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endParaRPr lang="es-ES" sz="1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2389FEB-00D0-4B51-A06E-1C43C1287562}"/>
              </a:ext>
            </a:extLst>
          </p:cNvPr>
          <p:cNvSpPr txBox="1"/>
          <p:nvPr/>
        </p:nvSpPr>
        <p:spPr>
          <a:xfrm rot="16200000">
            <a:off x="1549530" y="4398258"/>
            <a:ext cx="2593856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Balance de N Kg/ha/a</a:t>
            </a:r>
            <a:r>
              <a:rPr lang="es-E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ñ</a:t>
            </a:r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endParaRPr lang="es-ES" sz="1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02A392-709B-4A4E-B51F-3235B5F71E20}"/>
              </a:ext>
            </a:extLst>
          </p:cNvPr>
          <p:cNvSpPr txBox="1"/>
          <p:nvPr/>
        </p:nvSpPr>
        <p:spPr>
          <a:xfrm>
            <a:off x="4377731" y="5856908"/>
            <a:ext cx="2697983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Cosecha</a:t>
            </a:r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Kg/ha/a</a:t>
            </a:r>
            <a:r>
              <a:rPr lang="es-E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ñ</a:t>
            </a:r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endParaRPr lang="es-ES" sz="16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11DEE03-350B-4569-A1E6-6354D5FF1465}"/>
              </a:ext>
            </a:extLst>
          </p:cNvPr>
          <p:cNvSpPr txBox="1"/>
          <p:nvPr/>
        </p:nvSpPr>
        <p:spPr>
          <a:xfrm>
            <a:off x="8725086" y="5931975"/>
            <a:ext cx="2697983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Erosion Kg/ha/a</a:t>
            </a:r>
            <a:r>
              <a:rPr lang="es-E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ñ</a:t>
            </a:r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endParaRPr lang="es-ES" sz="1600" dirty="0"/>
          </a:p>
        </p:txBody>
      </p:sp>
      <p:graphicFrame>
        <p:nvGraphicFramePr>
          <p:cNvPr id="4" name="Table 7">
            <a:extLst>
              <a:ext uri="{FF2B5EF4-FFF2-40B4-BE49-F238E27FC236}">
                <a16:creationId xmlns:a16="http://schemas.microsoft.com/office/drawing/2014/main" id="{EB36BA3D-7C36-4FC6-AC93-DD8D792270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3192413"/>
              </p:ext>
            </p:extLst>
          </p:nvPr>
        </p:nvGraphicFramePr>
        <p:xfrm>
          <a:off x="5830266" y="2301855"/>
          <a:ext cx="3176724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8362">
                  <a:extLst>
                    <a:ext uri="{9D8B030D-6E8A-4147-A177-3AD203B41FA5}">
                      <a16:colId xmlns:a16="http://schemas.microsoft.com/office/drawing/2014/main" val="2349022713"/>
                    </a:ext>
                  </a:extLst>
                </a:gridCol>
                <a:gridCol w="1588362">
                  <a:extLst>
                    <a:ext uri="{9D8B030D-6E8A-4147-A177-3AD203B41FA5}">
                      <a16:colId xmlns:a16="http://schemas.microsoft.com/office/drawing/2014/main" val="1548026228"/>
                    </a:ext>
                  </a:extLst>
                </a:gridCol>
              </a:tblGrid>
              <a:tr h="84721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dirty="0" err="1">
                          <a:solidFill>
                            <a:srgbClr val="006600"/>
                          </a:solidFill>
                        </a:rPr>
                        <a:t>Fertilizante</a:t>
                      </a:r>
                      <a:endParaRPr lang="en-US" dirty="0">
                        <a:solidFill>
                          <a:srgbClr val="006600"/>
                        </a:solidFill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s-ES" dirty="0">
                        <a:solidFill>
                          <a:srgbClr val="006600"/>
                        </a:solidFill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dirty="0">
                          <a:solidFill>
                            <a:srgbClr val="006600"/>
                          </a:solidFill>
                        </a:rPr>
                        <a:t>Balance: +2.1 </a:t>
                      </a:r>
                      <a:r>
                        <a:rPr lang="en-US" sz="12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Kg/ha/a</a:t>
                      </a:r>
                      <a:r>
                        <a:rPr lang="es-ES" sz="12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ñ</a:t>
                      </a:r>
                      <a:r>
                        <a:rPr lang="en-US" sz="12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endParaRPr lang="es-ES" dirty="0">
                        <a:solidFill>
                          <a:srgbClr val="006600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dirty="0">
                          <a:solidFill>
                            <a:srgbClr val="006600"/>
                          </a:solidFill>
                        </a:rPr>
                        <a:t>N </a:t>
                      </a:r>
                      <a:r>
                        <a:rPr lang="en-US" dirty="0" err="1">
                          <a:solidFill>
                            <a:srgbClr val="006600"/>
                          </a:solidFill>
                        </a:rPr>
                        <a:t>fijado</a:t>
                      </a:r>
                      <a:endParaRPr lang="en-US" dirty="0">
                        <a:solidFill>
                          <a:srgbClr val="006600"/>
                        </a:solidFill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dirty="0">
                        <a:solidFill>
                          <a:srgbClr val="006600"/>
                        </a:solidFill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dirty="0">
                          <a:solidFill>
                            <a:srgbClr val="006600"/>
                          </a:solidFill>
                        </a:rPr>
                        <a:t>Balance: +2.3 </a:t>
                      </a:r>
                      <a:r>
                        <a:rPr lang="en-US" sz="12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Kg/ha/a</a:t>
                      </a:r>
                      <a:r>
                        <a:rPr lang="es-ES" sz="12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ñ</a:t>
                      </a:r>
                      <a:r>
                        <a:rPr lang="en-US" sz="12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endParaRPr lang="es-ES" dirty="0">
                        <a:solidFill>
                          <a:srgbClr val="006600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41616"/>
                  </a:ext>
                </a:extLst>
              </a:tr>
              <a:tr h="84721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b="1" dirty="0" err="1">
                          <a:solidFill>
                            <a:srgbClr val="660066"/>
                          </a:solidFill>
                        </a:rPr>
                        <a:t>Cosecha</a:t>
                      </a:r>
                      <a:endParaRPr lang="en-US" b="1" dirty="0">
                        <a:solidFill>
                          <a:srgbClr val="660066"/>
                        </a:solidFill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b="1" dirty="0">
                        <a:solidFill>
                          <a:srgbClr val="660066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b="1" dirty="0">
                          <a:solidFill>
                            <a:srgbClr val="660066"/>
                          </a:solidFill>
                        </a:rPr>
                        <a:t>Balance: -1.07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1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Kg/ha/a</a:t>
                      </a:r>
                      <a:r>
                        <a:rPr lang="es-ES" sz="11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ñ</a:t>
                      </a:r>
                      <a:r>
                        <a:rPr lang="en-US" sz="11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endParaRPr lang="es-ES" sz="1100" b="1" dirty="0">
                        <a:solidFill>
                          <a:srgbClr val="660066"/>
                        </a:solidFill>
                      </a:endParaRPr>
                    </a:p>
                  </a:txBody>
                  <a:tcPr>
                    <a:solidFill>
                      <a:schemeClr val="accent1">
                        <a:tint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b="1" dirty="0">
                          <a:solidFill>
                            <a:srgbClr val="660066"/>
                          </a:solidFill>
                        </a:rPr>
                        <a:t>Erosion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b="1" dirty="0">
                        <a:solidFill>
                          <a:srgbClr val="660066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b="1" dirty="0">
                          <a:solidFill>
                            <a:srgbClr val="660066"/>
                          </a:solidFill>
                        </a:rPr>
                        <a:t>Balance: -1.01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Kg/ha/a</a:t>
                      </a:r>
                      <a:r>
                        <a:rPr lang="es-ES" sz="12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ñ</a:t>
                      </a:r>
                      <a:r>
                        <a:rPr lang="en-US" sz="12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endParaRPr lang="es-ES" sz="1200" b="1" dirty="0">
                        <a:solidFill>
                          <a:srgbClr val="660066"/>
                        </a:solidFill>
                      </a:endParaRPr>
                    </a:p>
                  </a:txBody>
                  <a:tcPr>
                    <a:solidFill>
                      <a:schemeClr val="accent1">
                        <a:tint val="40000"/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28240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9267149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23072</TotalTime>
  <Words>1937</Words>
  <Application>Microsoft Office PowerPoint</Application>
  <PresentationFormat>Widescreen</PresentationFormat>
  <Paragraphs>387</Paragraphs>
  <Slides>27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Corbel</vt:lpstr>
      <vt:lpstr>Open Sans</vt:lpstr>
      <vt:lpstr>Wingdings 2</vt:lpstr>
      <vt:lpstr>Frame</vt:lpstr>
      <vt:lpstr>Evaluando la sostenibilidad de los descansos forrajeros multipropósitos a largo plazo en los sistemas agrícolas  alto-andinos del Perú</vt:lpstr>
      <vt:lpstr>PowerPoint Presentation</vt:lpstr>
      <vt:lpstr>Lo que provee una práctica de descanso y los retos que afronta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Resultados preliminares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¡El ‘balance’ de carbono en el suelo es más complejo!</vt:lpstr>
      <vt:lpstr>Modelo Daycent</vt:lpstr>
      <vt:lpstr>PowerPoint Presentation</vt:lpstr>
      <vt:lpstr>Conclusiones    </vt:lpstr>
      <vt:lpstr>Gracias por su atención.  Reconocemos el apoyo de:  Agricultores participantes Equipo técnico de Yanapai y Vecinos Mundiales Fundación McKnight </vt:lpstr>
      <vt:lpstr>Los factores que influyen en las tendencias positivas y negativas en el balance de 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Meza Retamozo,Katherin Paola</dc:creator>
  <cp:lastModifiedBy>Steven Vanek</cp:lastModifiedBy>
  <cp:revision>255</cp:revision>
  <dcterms:created xsi:type="dcterms:W3CDTF">2021-06-04T16:28:23Z</dcterms:created>
  <dcterms:modified xsi:type="dcterms:W3CDTF">2021-07-05T21:14:46Z</dcterms:modified>
</cp:coreProperties>
</file>