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4" r:id="rId3"/>
    <p:sldId id="261" r:id="rId4"/>
    <p:sldId id="271" r:id="rId5"/>
    <p:sldId id="258" r:id="rId6"/>
    <p:sldId id="265" r:id="rId7"/>
    <p:sldId id="260" r:id="rId8"/>
    <p:sldId id="272" r:id="rId9"/>
    <p:sldId id="263" r:id="rId10"/>
    <p:sldId id="267" r:id="rId11"/>
    <p:sldId id="285" r:id="rId12"/>
    <p:sldId id="266" r:id="rId13"/>
    <p:sldId id="268" r:id="rId14"/>
    <p:sldId id="286" r:id="rId15"/>
    <p:sldId id="279" r:id="rId16"/>
    <p:sldId id="282" r:id="rId17"/>
    <p:sldId id="28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C00"/>
    <a:srgbClr val="D19E12"/>
    <a:srgbClr val="006853"/>
    <a:srgbClr val="005845"/>
    <a:srgbClr val="0478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49" autoAdjust="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502860-9C36-479A-8392-7DC759E4C419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</dgm:pt>
    <dgm:pt modelId="{C46D5694-0DBD-47B7-8FD8-D71BEC654BD6}">
      <dgm:prSet phldrT="[Text]"/>
      <dgm:spPr/>
      <dgm:t>
        <a:bodyPr/>
        <a:lstStyle/>
        <a:p>
          <a:r>
            <a:rPr lang="es-EC" b="1" dirty="0" err="1"/>
            <a:t>Fitoplasmas</a:t>
          </a:r>
          <a:endParaRPr lang="en-US" b="1" dirty="0"/>
        </a:p>
      </dgm:t>
    </dgm:pt>
    <dgm:pt modelId="{62ED6AA6-07A2-470A-AD66-2CB897D3CEED}" type="parTrans" cxnId="{E1047A86-E9AE-4EC2-B507-88A2A5F5078B}">
      <dgm:prSet/>
      <dgm:spPr/>
      <dgm:t>
        <a:bodyPr/>
        <a:lstStyle/>
        <a:p>
          <a:endParaRPr lang="en-US"/>
        </a:p>
      </dgm:t>
    </dgm:pt>
    <dgm:pt modelId="{614F7920-E249-4B6C-9288-BB48607CD22A}" type="sibTrans" cxnId="{E1047A86-E9AE-4EC2-B507-88A2A5F5078B}">
      <dgm:prSet/>
      <dgm:spPr/>
      <dgm:t>
        <a:bodyPr/>
        <a:lstStyle/>
        <a:p>
          <a:endParaRPr lang="en-US"/>
        </a:p>
      </dgm:t>
    </dgm:pt>
    <dgm:pt modelId="{D39ADAD2-F4A4-4B92-A8A9-D0B670E7B3C4}">
      <dgm:prSet phldrT="[Text]"/>
      <dgm:spPr/>
      <dgm:t>
        <a:bodyPr/>
        <a:lstStyle/>
        <a:p>
          <a:r>
            <a:rPr lang="es-EC" b="1" i="1" dirty="0" err="1"/>
            <a:t>Candidatus</a:t>
          </a:r>
          <a:r>
            <a:rPr lang="es-EC" b="1" i="1" dirty="0"/>
            <a:t> </a:t>
          </a:r>
          <a:r>
            <a:rPr lang="es-EC" b="1" i="1" dirty="0" err="1"/>
            <a:t>liberibacter</a:t>
          </a:r>
          <a:r>
            <a:rPr lang="es-EC" b="1" i="1" dirty="0"/>
            <a:t> </a:t>
          </a:r>
          <a:r>
            <a:rPr lang="es-EC" b="1" i="1" dirty="0" err="1"/>
            <a:t>solanacearum</a:t>
          </a:r>
          <a:endParaRPr lang="es-EC" b="1" i="1" dirty="0"/>
        </a:p>
        <a:p>
          <a:r>
            <a:rPr lang="es-EC" b="1" i="1" dirty="0"/>
            <a:t>(Chip </a:t>
          </a:r>
          <a:r>
            <a:rPr lang="es-EC" b="1" i="1" dirty="0" err="1"/>
            <a:t>zebra</a:t>
          </a:r>
          <a:r>
            <a:rPr lang="es-EC" b="1" i="1" dirty="0"/>
            <a:t>)</a:t>
          </a:r>
          <a:endParaRPr lang="en-US" b="1" i="1" dirty="0"/>
        </a:p>
      </dgm:t>
    </dgm:pt>
    <dgm:pt modelId="{99A0E55F-D248-4F8F-A375-60B57BD1DB97}" type="parTrans" cxnId="{4AA5C7AE-E7DB-4F08-9AC1-93EB0500758E}">
      <dgm:prSet/>
      <dgm:spPr/>
      <dgm:t>
        <a:bodyPr/>
        <a:lstStyle/>
        <a:p>
          <a:endParaRPr lang="en-US"/>
        </a:p>
      </dgm:t>
    </dgm:pt>
    <dgm:pt modelId="{09C2DD61-F2CD-4EF1-B312-3DA4F150DCDC}" type="sibTrans" cxnId="{4AA5C7AE-E7DB-4F08-9AC1-93EB0500758E}">
      <dgm:prSet/>
      <dgm:spPr/>
      <dgm:t>
        <a:bodyPr/>
        <a:lstStyle/>
        <a:p>
          <a:endParaRPr lang="en-US"/>
        </a:p>
      </dgm:t>
    </dgm:pt>
    <dgm:pt modelId="{ED78F7F2-E75F-465A-8D1A-16B8BED82601}">
      <dgm:prSet phldrT="[Text]"/>
      <dgm:spPr/>
      <dgm:t>
        <a:bodyPr/>
        <a:lstStyle/>
        <a:p>
          <a:r>
            <a:rPr lang="es-EC" b="1" dirty="0" err="1"/>
            <a:t>Psílido</a:t>
          </a:r>
          <a:r>
            <a:rPr lang="es-EC" b="1" dirty="0"/>
            <a:t> de la papa (</a:t>
          </a:r>
          <a:r>
            <a:rPr lang="es-EC" b="1" i="1" dirty="0" err="1"/>
            <a:t>Bactericera</a:t>
          </a:r>
          <a:r>
            <a:rPr lang="es-EC" b="1" i="1" dirty="0"/>
            <a:t> </a:t>
          </a:r>
          <a:r>
            <a:rPr lang="es-EC" b="1" i="1" dirty="0" err="1"/>
            <a:t>cockerelli</a:t>
          </a:r>
          <a:r>
            <a:rPr lang="es-EC" b="1" dirty="0"/>
            <a:t>)</a:t>
          </a:r>
          <a:endParaRPr lang="en-US" b="1" dirty="0"/>
        </a:p>
      </dgm:t>
    </dgm:pt>
    <dgm:pt modelId="{CCC5A502-49EB-4416-84C5-1B1D84D05E63}" type="parTrans" cxnId="{74627C6F-6059-4488-B2CD-1E3F0777A917}">
      <dgm:prSet/>
      <dgm:spPr/>
      <dgm:t>
        <a:bodyPr/>
        <a:lstStyle/>
        <a:p>
          <a:endParaRPr lang="en-US"/>
        </a:p>
      </dgm:t>
    </dgm:pt>
    <dgm:pt modelId="{17B2C371-E6DF-4F4F-A6EA-FE7A6765F38D}" type="sibTrans" cxnId="{74627C6F-6059-4488-B2CD-1E3F0777A917}">
      <dgm:prSet/>
      <dgm:spPr/>
      <dgm:t>
        <a:bodyPr/>
        <a:lstStyle/>
        <a:p>
          <a:endParaRPr lang="en-US"/>
        </a:p>
      </dgm:t>
    </dgm:pt>
    <dgm:pt modelId="{888EA469-4911-4E3C-9E97-5EDFC8A11A03}" type="pres">
      <dgm:prSet presAssocID="{B6502860-9C36-479A-8392-7DC759E4C419}" presName="compositeShape" presStyleCnt="0">
        <dgm:presLayoutVars>
          <dgm:chMax val="7"/>
          <dgm:dir/>
          <dgm:resizeHandles val="exact"/>
        </dgm:presLayoutVars>
      </dgm:prSet>
      <dgm:spPr/>
    </dgm:pt>
    <dgm:pt modelId="{E2E832D6-5204-4FCD-85BA-A176F7966B88}" type="pres">
      <dgm:prSet presAssocID="{C46D5694-0DBD-47B7-8FD8-D71BEC654BD6}" presName="circ1" presStyleLbl="vennNode1" presStyleIdx="0" presStyleCnt="3"/>
      <dgm:spPr/>
    </dgm:pt>
    <dgm:pt modelId="{10E4A854-D3EE-4946-AC79-CDAC5DCDD595}" type="pres">
      <dgm:prSet presAssocID="{C46D5694-0DBD-47B7-8FD8-D71BEC654BD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1FA7461-1C62-4A58-B73E-B5AE49403F5D}" type="pres">
      <dgm:prSet presAssocID="{D39ADAD2-F4A4-4B92-A8A9-D0B670E7B3C4}" presName="circ2" presStyleLbl="vennNode1" presStyleIdx="1" presStyleCnt="3"/>
      <dgm:spPr/>
    </dgm:pt>
    <dgm:pt modelId="{9DF4C58C-B3F6-4EDA-9D01-7296E92AA4D0}" type="pres">
      <dgm:prSet presAssocID="{D39ADAD2-F4A4-4B92-A8A9-D0B670E7B3C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DE4E04A-5DBC-4625-89D6-7B07EC7A5362}" type="pres">
      <dgm:prSet presAssocID="{ED78F7F2-E75F-465A-8D1A-16B8BED82601}" presName="circ3" presStyleLbl="vennNode1" presStyleIdx="2" presStyleCnt="3"/>
      <dgm:spPr/>
    </dgm:pt>
    <dgm:pt modelId="{3F9F04D1-62DF-4B00-A86F-E6BDE321C27A}" type="pres">
      <dgm:prSet presAssocID="{ED78F7F2-E75F-465A-8D1A-16B8BED8260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C1AE6C0D-6D71-4BD4-A21D-1C264A471BB5}" type="presOf" srcId="{D39ADAD2-F4A4-4B92-A8A9-D0B670E7B3C4}" destId="{B1FA7461-1C62-4A58-B73E-B5AE49403F5D}" srcOrd="0" destOrd="0" presId="urn:microsoft.com/office/officeart/2005/8/layout/venn1"/>
    <dgm:cxn modelId="{8AE0B047-9E94-437E-9CE7-D4D4B1216E57}" type="presOf" srcId="{C46D5694-0DBD-47B7-8FD8-D71BEC654BD6}" destId="{E2E832D6-5204-4FCD-85BA-A176F7966B88}" srcOrd="0" destOrd="0" presId="urn:microsoft.com/office/officeart/2005/8/layout/venn1"/>
    <dgm:cxn modelId="{70D2086F-6742-4894-B608-682D29FAA230}" type="presOf" srcId="{B6502860-9C36-479A-8392-7DC759E4C419}" destId="{888EA469-4911-4E3C-9E97-5EDFC8A11A03}" srcOrd="0" destOrd="0" presId="urn:microsoft.com/office/officeart/2005/8/layout/venn1"/>
    <dgm:cxn modelId="{74627C6F-6059-4488-B2CD-1E3F0777A917}" srcId="{B6502860-9C36-479A-8392-7DC759E4C419}" destId="{ED78F7F2-E75F-465A-8D1A-16B8BED82601}" srcOrd="2" destOrd="0" parTransId="{CCC5A502-49EB-4416-84C5-1B1D84D05E63}" sibTransId="{17B2C371-E6DF-4F4F-A6EA-FE7A6765F38D}"/>
    <dgm:cxn modelId="{801C7256-2904-491E-97D3-11908F0DE8A1}" type="presOf" srcId="{D39ADAD2-F4A4-4B92-A8A9-D0B670E7B3C4}" destId="{9DF4C58C-B3F6-4EDA-9D01-7296E92AA4D0}" srcOrd="1" destOrd="0" presId="urn:microsoft.com/office/officeart/2005/8/layout/venn1"/>
    <dgm:cxn modelId="{D4CF8E83-C6CA-4DF4-9F73-7727B2AAD843}" type="presOf" srcId="{ED78F7F2-E75F-465A-8D1A-16B8BED82601}" destId="{3F9F04D1-62DF-4B00-A86F-E6BDE321C27A}" srcOrd="1" destOrd="0" presId="urn:microsoft.com/office/officeart/2005/8/layout/venn1"/>
    <dgm:cxn modelId="{E1047A86-E9AE-4EC2-B507-88A2A5F5078B}" srcId="{B6502860-9C36-479A-8392-7DC759E4C419}" destId="{C46D5694-0DBD-47B7-8FD8-D71BEC654BD6}" srcOrd="0" destOrd="0" parTransId="{62ED6AA6-07A2-470A-AD66-2CB897D3CEED}" sibTransId="{614F7920-E249-4B6C-9288-BB48607CD22A}"/>
    <dgm:cxn modelId="{4AA5C7AE-E7DB-4F08-9AC1-93EB0500758E}" srcId="{B6502860-9C36-479A-8392-7DC759E4C419}" destId="{D39ADAD2-F4A4-4B92-A8A9-D0B670E7B3C4}" srcOrd="1" destOrd="0" parTransId="{99A0E55F-D248-4F8F-A375-60B57BD1DB97}" sibTransId="{09C2DD61-F2CD-4EF1-B312-3DA4F150DCDC}"/>
    <dgm:cxn modelId="{33472CCF-6A84-40E7-9EF9-A8F09B98610A}" type="presOf" srcId="{C46D5694-0DBD-47B7-8FD8-D71BEC654BD6}" destId="{10E4A854-D3EE-4946-AC79-CDAC5DCDD595}" srcOrd="1" destOrd="0" presId="urn:microsoft.com/office/officeart/2005/8/layout/venn1"/>
    <dgm:cxn modelId="{110F6CD1-0F51-4281-B35A-A6A0061E6B49}" type="presOf" srcId="{ED78F7F2-E75F-465A-8D1A-16B8BED82601}" destId="{3DE4E04A-5DBC-4625-89D6-7B07EC7A5362}" srcOrd="0" destOrd="0" presId="urn:microsoft.com/office/officeart/2005/8/layout/venn1"/>
    <dgm:cxn modelId="{3EA0EA89-0635-4A64-9EF2-8B2367CB8751}" type="presParOf" srcId="{888EA469-4911-4E3C-9E97-5EDFC8A11A03}" destId="{E2E832D6-5204-4FCD-85BA-A176F7966B88}" srcOrd="0" destOrd="0" presId="urn:microsoft.com/office/officeart/2005/8/layout/venn1"/>
    <dgm:cxn modelId="{90122FB7-11FD-4A1C-809E-BE7820F2C7DE}" type="presParOf" srcId="{888EA469-4911-4E3C-9E97-5EDFC8A11A03}" destId="{10E4A854-D3EE-4946-AC79-CDAC5DCDD595}" srcOrd="1" destOrd="0" presId="urn:microsoft.com/office/officeart/2005/8/layout/venn1"/>
    <dgm:cxn modelId="{13E14019-8AFB-4F4F-98F6-BA404C594E86}" type="presParOf" srcId="{888EA469-4911-4E3C-9E97-5EDFC8A11A03}" destId="{B1FA7461-1C62-4A58-B73E-B5AE49403F5D}" srcOrd="2" destOrd="0" presId="urn:microsoft.com/office/officeart/2005/8/layout/venn1"/>
    <dgm:cxn modelId="{B254F114-BFB4-4CEC-BFCB-448369596A44}" type="presParOf" srcId="{888EA469-4911-4E3C-9E97-5EDFC8A11A03}" destId="{9DF4C58C-B3F6-4EDA-9D01-7296E92AA4D0}" srcOrd="3" destOrd="0" presId="urn:microsoft.com/office/officeart/2005/8/layout/venn1"/>
    <dgm:cxn modelId="{8966F6F2-D70F-4C3B-8D12-C57F6D9A7A39}" type="presParOf" srcId="{888EA469-4911-4E3C-9E97-5EDFC8A11A03}" destId="{3DE4E04A-5DBC-4625-89D6-7B07EC7A5362}" srcOrd="4" destOrd="0" presId="urn:microsoft.com/office/officeart/2005/8/layout/venn1"/>
    <dgm:cxn modelId="{20492CBB-CAB1-45E6-A959-80CE10190439}" type="presParOf" srcId="{888EA469-4911-4E3C-9E97-5EDFC8A11A03}" destId="{3F9F04D1-62DF-4B00-A86F-E6BDE321C27A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B40683-D3E7-48DC-8F0E-66B737E90B4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F85A4AF-0090-47CD-904C-B868A659C5D8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1" dirty="0" err="1"/>
            <a:t>Datos</a:t>
          </a:r>
          <a:r>
            <a:rPr lang="en-GB" b="1" dirty="0"/>
            <a:t> </a:t>
          </a:r>
          <a:r>
            <a:rPr lang="en-GB" b="1" dirty="0" err="1"/>
            <a:t>Epidemiologicos</a:t>
          </a:r>
          <a:endParaRPr lang="en-US" dirty="0"/>
        </a:p>
      </dgm:t>
    </dgm:pt>
    <dgm:pt modelId="{8C93B62D-9A1E-4230-89A0-BAEBF013B34A}" type="parTrans" cxnId="{49FFC776-74BA-4591-9A26-1D2F77D21C7F}">
      <dgm:prSet/>
      <dgm:spPr/>
      <dgm:t>
        <a:bodyPr/>
        <a:lstStyle/>
        <a:p>
          <a:endParaRPr lang="en-US"/>
        </a:p>
      </dgm:t>
    </dgm:pt>
    <dgm:pt modelId="{438D264D-5387-43BC-9C03-88A3B90B1C30}" type="sibTrans" cxnId="{49FFC776-74BA-4591-9A26-1D2F77D21C7F}">
      <dgm:prSet/>
      <dgm:spPr/>
      <dgm:t>
        <a:bodyPr/>
        <a:lstStyle/>
        <a:p>
          <a:endParaRPr lang="en-US"/>
        </a:p>
      </dgm:t>
    </dgm:pt>
    <dgm:pt modelId="{3B074C17-2699-42BA-8BC8-D4D773BD5789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1" dirty="0" err="1"/>
            <a:t>Reacciones</a:t>
          </a:r>
          <a:r>
            <a:rPr lang="en-GB" b="1" dirty="0"/>
            <a:t> de </a:t>
          </a:r>
          <a:r>
            <a:rPr lang="en-GB" b="1" dirty="0" err="1"/>
            <a:t>actores</a:t>
          </a:r>
          <a:endParaRPr lang="en-US" dirty="0"/>
        </a:p>
      </dgm:t>
    </dgm:pt>
    <dgm:pt modelId="{07AEA1F7-2719-476A-9C07-01A425728312}" type="parTrans" cxnId="{B83D3D42-547D-4928-AC22-8AA1FA660368}">
      <dgm:prSet/>
      <dgm:spPr/>
      <dgm:t>
        <a:bodyPr/>
        <a:lstStyle/>
        <a:p>
          <a:endParaRPr lang="en-US"/>
        </a:p>
      </dgm:t>
    </dgm:pt>
    <dgm:pt modelId="{C78D8437-1FD9-4862-A99D-071B7C910D96}" type="sibTrans" cxnId="{B83D3D42-547D-4928-AC22-8AA1FA660368}">
      <dgm:prSet/>
      <dgm:spPr/>
      <dgm:t>
        <a:bodyPr/>
        <a:lstStyle/>
        <a:p>
          <a:endParaRPr lang="en-US"/>
        </a:p>
      </dgm:t>
    </dgm:pt>
    <dgm:pt modelId="{E1B23181-6E02-4526-A9A4-ACE10D47B815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1" dirty="0" err="1"/>
            <a:t>Lecciones</a:t>
          </a:r>
          <a:r>
            <a:rPr lang="en-GB" b="1" dirty="0"/>
            <a:t> de </a:t>
          </a:r>
          <a:r>
            <a:rPr lang="en-GB" b="1" dirty="0" err="1"/>
            <a:t>otras</a:t>
          </a:r>
          <a:r>
            <a:rPr lang="en-GB" b="1" dirty="0"/>
            <a:t> </a:t>
          </a:r>
          <a:r>
            <a:rPr lang="en-GB" b="1" dirty="0" err="1"/>
            <a:t>epidemiAs</a:t>
          </a:r>
          <a:endParaRPr lang="en-US" dirty="0"/>
        </a:p>
      </dgm:t>
    </dgm:pt>
    <dgm:pt modelId="{F0285202-AA00-4E2B-A7E9-BE705F6FBA86}" type="parTrans" cxnId="{88A8396A-FEF7-4287-B5D7-F67636C9A244}">
      <dgm:prSet/>
      <dgm:spPr/>
      <dgm:t>
        <a:bodyPr/>
        <a:lstStyle/>
        <a:p>
          <a:endParaRPr lang="en-US"/>
        </a:p>
      </dgm:t>
    </dgm:pt>
    <dgm:pt modelId="{09E45112-31E0-4F42-902E-725447568DC5}" type="sibTrans" cxnId="{88A8396A-FEF7-4287-B5D7-F67636C9A244}">
      <dgm:prSet/>
      <dgm:spPr/>
      <dgm:t>
        <a:bodyPr/>
        <a:lstStyle/>
        <a:p>
          <a:endParaRPr lang="en-US"/>
        </a:p>
      </dgm:t>
    </dgm:pt>
    <dgm:pt modelId="{2B3CC56B-9DE7-4B23-93F7-AFB05368DC9B}" type="pres">
      <dgm:prSet presAssocID="{02B40683-D3E7-48DC-8F0E-66B737E90B4E}" presName="root" presStyleCnt="0">
        <dgm:presLayoutVars>
          <dgm:dir/>
          <dgm:resizeHandles val="exact"/>
        </dgm:presLayoutVars>
      </dgm:prSet>
      <dgm:spPr/>
    </dgm:pt>
    <dgm:pt modelId="{4A17B329-2401-45D1-864E-C387D511E5BE}" type="pres">
      <dgm:prSet presAssocID="{EF85A4AF-0090-47CD-904C-B868A659C5D8}" presName="compNode" presStyleCnt="0"/>
      <dgm:spPr/>
    </dgm:pt>
    <dgm:pt modelId="{000C1E81-DA9B-4E85-B508-EF867764D79F}" type="pres">
      <dgm:prSet presAssocID="{EF85A4AF-0090-47CD-904C-B868A659C5D8}" presName="iconBgRect" presStyleLbl="bgShp" presStyleIdx="0" presStyleCnt="3"/>
      <dgm:spPr/>
    </dgm:pt>
    <dgm:pt modelId="{FB4CDAA7-DAA6-4EFD-9EFD-9C07F65E4B8C}" type="pres">
      <dgm:prSet presAssocID="{EF85A4AF-0090-47CD-904C-B868A659C5D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81E0B89E-E1BE-442A-8635-62ED65E141D6}" type="pres">
      <dgm:prSet presAssocID="{EF85A4AF-0090-47CD-904C-B868A659C5D8}" presName="spaceRect" presStyleCnt="0"/>
      <dgm:spPr/>
    </dgm:pt>
    <dgm:pt modelId="{942FFD16-D9A8-4CB5-AF35-4B4649C8ED0A}" type="pres">
      <dgm:prSet presAssocID="{EF85A4AF-0090-47CD-904C-B868A659C5D8}" presName="textRect" presStyleLbl="revTx" presStyleIdx="0" presStyleCnt="3">
        <dgm:presLayoutVars>
          <dgm:chMax val="1"/>
          <dgm:chPref val="1"/>
        </dgm:presLayoutVars>
      </dgm:prSet>
      <dgm:spPr/>
    </dgm:pt>
    <dgm:pt modelId="{E32FBCC1-32AE-40BF-9CE7-FE7B1C9AC2EB}" type="pres">
      <dgm:prSet presAssocID="{438D264D-5387-43BC-9C03-88A3B90B1C30}" presName="sibTrans" presStyleCnt="0"/>
      <dgm:spPr/>
    </dgm:pt>
    <dgm:pt modelId="{EEC98438-B0C1-4366-A506-43A5E8D99DFB}" type="pres">
      <dgm:prSet presAssocID="{3B074C17-2699-42BA-8BC8-D4D773BD5789}" presName="compNode" presStyleCnt="0"/>
      <dgm:spPr/>
    </dgm:pt>
    <dgm:pt modelId="{EA9F908D-B879-4E30-8CF4-17ECC73E68BD}" type="pres">
      <dgm:prSet presAssocID="{3B074C17-2699-42BA-8BC8-D4D773BD5789}" presName="iconBgRect" presStyleLbl="bgShp" presStyleIdx="1" presStyleCnt="3"/>
      <dgm:spPr/>
    </dgm:pt>
    <dgm:pt modelId="{585ABF4B-BDF5-4034-8D96-63532F19D03D}" type="pres">
      <dgm:prSet presAssocID="{3B074C17-2699-42BA-8BC8-D4D773BD578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C5364DFC-4320-44C8-A85A-87AFADC51056}" type="pres">
      <dgm:prSet presAssocID="{3B074C17-2699-42BA-8BC8-D4D773BD5789}" presName="spaceRect" presStyleCnt="0"/>
      <dgm:spPr/>
    </dgm:pt>
    <dgm:pt modelId="{491C0197-9020-411D-A94A-D9A978F40B74}" type="pres">
      <dgm:prSet presAssocID="{3B074C17-2699-42BA-8BC8-D4D773BD5789}" presName="textRect" presStyleLbl="revTx" presStyleIdx="1" presStyleCnt="3">
        <dgm:presLayoutVars>
          <dgm:chMax val="1"/>
          <dgm:chPref val="1"/>
        </dgm:presLayoutVars>
      </dgm:prSet>
      <dgm:spPr/>
    </dgm:pt>
    <dgm:pt modelId="{9E6F9600-C7F7-4653-9CFB-1A5B06EDC207}" type="pres">
      <dgm:prSet presAssocID="{C78D8437-1FD9-4862-A99D-071B7C910D96}" presName="sibTrans" presStyleCnt="0"/>
      <dgm:spPr/>
    </dgm:pt>
    <dgm:pt modelId="{8D637C19-770F-4D55-9091-0A7EDEB57BC9}" type="pres">
      <dgm:prSet presAssocID="{E1B23181-6E02-4526-A9A4-ACE10D47B815}" presName="compNode" presStyleCnt="0"/>
      <dgm:spPr/>
    </dgm:pt>
    <dgm:pt modelId="{F7ABE328-91E8-47B3-9383-B97858139DEA}" type="pres">
      <dgm:prSet presAssocID="{E1B23181-6E02-4526-A9A4-ACE10D47B815}" presName="iconBgRect" presStyleLbl="bgShp" presStyleIdx="2" presStyleCnt="3"/>
      <dgm:spPr/>
    </dgm:pt>
    <dgm:pt modelId="{A94F323E-678F-4AEB-B01B-0716D06A7D09}" type="pres">
      <dgm:prSet presAssocID="{E1B23181-6E02-4526-A9A4-ACE10D47B81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al"/>
        </a:ext>
      </dgm:extLst>
    </dgm:pt>
    <dgm:pt modelId="{13F2C56C-75BE-46CC-9FC6-DE4BCCA111AB}" type="pres">
      <dgm:prSet presAssocID="{E1B23181-6E02-4526-A9A4-ACE10D47B815}" presName="spaceRect" presStyleCnt="0"/>
      <dgm:spPr/>
    </dgm:pt>
    <dgm:pt modelId="{E8B77335-AB65-4CF1-97F0-0075EAAEF171}" type="pres">
      <dgm:prSet presAssocID="{E1B23181-6E02-4526-A9A4-ACE10D47B815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A671708-149B-4AE0-ABAC-841D55C74082}" type="presOf" srcId="{3B074C17-2699-42BA-8BC8-D4D773BD5789}" destId="{491C0197-9020-411D-A94A-D9A978F40B74}" srcOrd="0" destOrd="0" presId="urn:microsoft.com/office/officeart/2018/5/layout/IconCircleLabelList"/>
    <dgm:cxn modelId="{AF544524-2E54-481E-94AD-62D4EBEF758C}" type="presOf" srcId="{02B40683-D3E7-48DC-8F0E-66B737E90B4E}" destId="{2B3CC56B-9DE7-4B23-93F7-AFB05368DC9B}" srcOrd="0" destOrd="0" presId="urn:microsoft.com/office/officeart/2018/5/layout/IconCircleLabelList"/>
    <dgm:cxn modelId="{B83D3D42-547D-4928-AC22-8AA1FA660368}" srcId="{02B40683-D3E7-48DC-8F0E-66B737E90B4E}" destId="{3B074C17-2699-42BA-8BC8-D4D773BD5789}" srcOrd="1" destOrd="0" parTransId="{07AEA1F7-2719-476A-9C07-01A425728312}" sibTransId="{C78D8437-1FD9-4862-A99D-071B7C910D96}"/>
    <dgm:cxn modelId="{88A8396A-FEF7-4287-B5D7-F67636C9A244}" srcId="{02B40683-D3E7-48DC-8F0E-66B737E90B4E}" destId="{E1B23181-6E02-4526-A9A4-ACE10D47B815}" srcOrd="2" destOrd="0" parTransId="{F0285202-AA00-4E2B-A7E9-BE705F6FBA86}" sibTransId="{09E45112-31E0-4F42-902E-725447568DC5}"/>
    <dgm:cxn modelId="{47C53356-D0BF-49DA-A7B2-5B762C821776}" type="presOf" srcId="{EF85A4AF-0090-47CD-904C-B868A659C5D8}" destId="{942FFD16-D9A8-4CB5-AF35-4B4649C8ED0A}" srcOrd="0" destOrd="0" presId="urn:microsoft.com/office/officeart/2018/5/layout/IconCircleLabelList"/>
    <dgm:cxn modelId="{49FFC776-74BA-4591-9A26-1D2F77D21C7F}" srcId="{02B40683-D3E7-48DC-8F0E-66B737E90B4E}" destId="{EF85A4AF-0090-47CD-904C-B868A659C5D8}" srcOrd="0" destOrd="0" parTransId="{8C93B62D-9A1E-4230-89A0-BAEBF013B34A}" sibTransId="{438D264D-5387-43BC-9C03-88A3B90B1C30}"/>
    <dgm:cxn modelId="{9BC27EAC-D85A-4CB2-9FE6-B9357A2E9CA4}" type="presOf" srcId="{E1B23181-6E02-4526-A9A4-ACE10D47B815}" destId="{E8B77335-AB65-4CF1-97F0-0075EAAEF171}" srcOrd="0" destOrd="0" presId="urn:microsoft.com/office/officeart/2018/5/layout/IconCircleLabelList"/>
    <dgm:cxn modelId="{560F8CD4-89C7-4566-A724-FA7ACB635971}" type="presParOf" srcId="{2B3CC56B-9DE7-4B23-93F7-AFB05368DC9B}" destId="{4A17B329-2401-45D1-864E-C387D511E5BE}" srcOrd="0" destOrd="0" presId="urn:microsoft.com/office/officeart/2018/5/layout/IconCircleLabelList"/>
    <dgm:cxn modelId="{13E5448C-479C-4169-8EBA-95C6FE2002E3}" type="presParOf" srcId="{4A17B329-2401-45D1-864E-C387D511E5BE}" destId="{000C1E81-DA9B-4E85-B508-EF867764D79F}" srcOrd="0" destOrd="0" presId="urn:microsoft.com/office/officeart/2018/5/layout/IconCircleLabelList"/>
    <dgm:cxn modelId="{41A03301-5320-414A-8482-9105A084B8BF}" type="presParOf" srcId="{4A17B329-2401-45D1-864E-C387D511E5BE}" destId="{FB4CDAA7-DAA6-4EFD-9EFD-9C07F65E4B8C}" srcOrd="1" destOrd="0" presId="urn:microsoft.com/office/officeart/2018/5/layout/IconCircleLabelList"/>
    <dgm:cxn modelId="{C9E7F2B7-6F78-45ED-A164-F6D2E846C3EE}" type="presParOf" srcId="{4A17B329-2401-45D1-864E-C387D511E5BE}" destId="{81E0B89E-E1BE-442A-8635-62ED65E141D6}" srcOrd="2" destOrd="0" presId="urn:microsoft.com/office/officeart/2018/5/layout/IconCircleLabelList"/>
    <dgm:cxn modelId="{840C225E-36D9-4ABC-80CD-74B07555B819}" type="presParOf" srcId="{4A17B329-2401-45D1-864E-C387D511E5BE}" destId="{942FFD16-D9A8-4CB5-AF35-4B4649C8ED0A}" srcOrd="3" destOrd="0" presId="urn:microsoft.com/office/officeart/2018/5/layout/IconCircleLabelList"/>
    <dgm:cxn modelId="{237894A1-B9D8-4DFE-BDD6-3211BA44F426}" type="presParOf" srcId="{2B3CC56B-9DE7-4B23-93F7-AFB05368DC9B}" destId="{E32FBCC1-32AE-40BF-9CE7-FE7B1C9AC2EB}" srcOrd="1" destOrd="0" presId="urn:microsoft.com/office/officeart/2018/5/layout/IconCircleLabelList"/>
    <dgm:cxn modelId="{2BC9A6F8-7682-41AD-BC2F-A04F15F90248}" type="presParOf" srcId="{2B3CC56B-9DE7-4B23-93F7-AFB05368DC9B}" destId="{EEC98438-B0C1-4366-A506-43A5E8D99DFB}" srcOrd="2" destOrd="0" presId="urn:microsoft.com/office/officeart/2018/5/layout/IconCircleLabelList"/>
    <dgm:cxn modelId="{AEAE6448-FA48-4AD6-ACD0-70E669CBF025}" type="presParOf" srcId="{EEC98438-B0C1-4366-A506-43A5E8D99DFB}" destId="{EA9F908D-B879-4E30-8CF4-17ECC73E68BD}" srcOrd="0" destOrd="0" presId="urn:microsoft.com/office/officeart/2018/5/layout/IconCircleLabelList"/>
    <dgm:cxn modelId="{79F625D2-AFBB-4882-A5BF-01EE8729717E}" type="presParOf" srcId="{EEC98438-B0C1-4366-A506-43A5E8D99DFB}" destId="{585ABF4B-BDF5-4034-8D96-63532F19D03D}" srcOrd="1" destOrd="0" presId="urn:microsoft.com/office/officeart/2018/5/layout/IconCircleLabelList"/>
    <dgm:cxn modelId="{DA679575-0EC7-480F-91B2-BEB074DA2488}" type="presParOf" srcId="{EEC98438-B0C1-4366-A506-43A5E8D99DFB}" destId="{C5364DFC-4320-44C8-A85A-87AFADC51056}" srcOrd="2" destOrd="0" presId="urn:microsoft.com/office/officeart/2018/5/layout/IconCircleLabelList"/>
    <dgm:cxn modelId="{1B276C5B-BDF2-4C0A-A5E3-6F3EA98EAABE}" type="presParOf" srcId="{EEC98438-B0C1-4366-A506-43A5E8D99DFB}" destId="{491C0197-9020-411D-A94A-D9A978F40B74}" srcOrd="3" destOrd="0" presId="urn:microsoft.com/office/officeart/2018/5/layout/IconCircleLabelList"/>
    <dgm:cxn modelId="{5A88D901-8888-4D1E-AB3A-791579FB0358}" type="presParOf" srcId="{2B3CC56B-9DE7-4B23-93F7-AFB05368DC9B}" destId="{9E6F9600-C7F7-4653-9CFB-1A5B06EDC207}" srcOrd="3" destOrd="0" presId="urn:microsoft.com/office/officeart/2018/5/layout/IconCircleLabelList"/>
    <dgm:cxn modelId="{75BD3104-5657-4497-9C54-9F69BCB16FA5}" type="presParOf" srcId="{2B3CC56B-9DE7-4B23-93F7-AFB05368DC9B}" destId="{8D637C19-770F-4D55-9091-0A7EDEB57BC9}" srcOrd="4" destOrd="0" presId="urn:microsoft.com/office/officeart/2018/5/layout/IconCircleLabelList"/>
    <dgm:cxn modelId="{BD5D60DD-4F52-4874-B561-59C3BA9E89D9}" type="presParOf" srcId="{8D637C19-770F-4D55-9091-0A7EDEB57BC9}" destId="{F7ABE328-91E8-47B3-9383-B97858139DEA}" srcOrd="0" destOrd="0" presId="urn:microsoft.com/office/officeart/2018/5/layout/IconCircleLabelList"/>
    <dgm:cxn modelId="{AB35E2F2-FFB5-4264-A7F0-1BAE6AA61E67}" type="presParOf" srcId="{8D637C19-770F-4D55-9091-0A7EDEB57BC9}" destId="{A94F323E-678F-4AEB-B01B-0716D06A7D09}" srcOrd="1" destOrd="0" presId="urn:microsoft.com/office/officeart/2018/5/layout/IconCircleLabelList"/>
    <dgm:cxn modelId="{615D9CDA-D729-4543-A560-7BDCE7B93371}" type="presParOf" srcId="{8D637C19-770F-4D55-9091-0A7EDEB57BC9}" destId="{13F2C56C-75BE-46CC-9FC6-DE4BCCA111AB}" srcOrd="2" destOrd="0" presId="urn:microsoft.com/office/officeart/2018/5/layout/IconCircleLabelList"/>
    <dgm:cxn modelId="{11EC97F1-62E1-4597-9D9B-BD17FC705FE8}" type="presParOf" srcId="{8D637C19-770F-4D55-9091-0A7EDEB57BC9}" destId="{E8B77335-AB65-4CF1-97F0-0075EAAEF17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ACAB9D-29C5-4286-9F83-2CD9E840AE7E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1B89DF81-1ED2-4625-88D7-827C7EC0C9A9}">
      <dgm:prSet phldrT="[Text]"/>
      <dgm:spPr/>
      <dgm:t>
        <a:bodyPr/>
        <a:lstStyle/>
        <a:p>
          <a:r>
            <a:rPr lang="en-US" b="1" dirty="0" err="1"/>
            <a:t>Colaboración</a:t>
          </a:r>
          <a:endParaRPr lang="en-US" b="1" dirty="0"/>
        </a:p>
      </dgm:t>
    </dgm:pt>
    <dgm:pt modelId="{8EB5EE7E-A09D-4D63-B273-2EF75646FB3A}" type="parTrans" cxnId="{B5555A0C-F941-4D69-930E-F19201656523}">
      <dgm:prSet/>
      <dgm:spPr/>
      <dgm:t>
        <a:bodyPr/>
        <a:lstStyle/>
        <a:p>
          <a:endParaRPr lang="en-US"/>
        </a:p>
      </dgm:t>
    </dgm:pt>
    <dgm:pt modelId="{8BDC96B0-1F97-4B83-BBBA-5E0F4EF00913}" type="sibTrans" cxnId="{B5555A0C-F941-4D69-930E-F19201656523}">
      <dgm:prSet/>
      <dgm:spPr/>
      <dgm:t>
        <a:bodyPr/>
        <a:lstStyle/>
        <a:p>
          <a:endParaRPr lang="en-US"/>
        </a:p>
      </dgm:t>
    </dgm:pt>
    <dgm:pt modelId="{879A4ABF-C593-4355-8BDD-3457EE1BEC84}">
      <dgm:prSet phldrT="[Text]"/>
      <dgm:spPr/>
      <dgm:t>
        <a:bodyPr/>
        <a:lstStyle/>
        <a:p>
          <a:r>
            <a:rPr lang="en-US" b="1" dirty="0" err="1"/>
            <a:t>Comunicación</a:t>
          </a:r>
          <a:endParaRPr lang="en-US" b="1" dirty="0"/>
        </a:p>
      </dgm:t>
    </dgm:pt>
    <dgm:pt modelId="{66DB97C0-5EF0-45B2-8012-5963C07E3B27}" type="parTrans" cxnId="{769A3736-0739-4639-B8E8-5070E12717BC}">
      <dgm:prSet/>
      <dgm:spPr/>
      <dgm:t>
        <a:bodyPr/>
        <a:lstStyle/>
        <a:p>
          <a:endParaRPr lang="en-US"/>
        </a:p>
      </dgm:t>
    </dgm:pt>
    <dgm:pt modelId="{1B5BCC9E-8DF5-4441-88A4-83268A3637A5}" type="sibTrans" cxnId="{769A3736-0739-4639-B8E8-5070E12717BC}">
      <dgm:prSet/>
      <dgm:spPr/>
      <dgm:t>
        <a:bodyPr/>
        <a:lstStyle/>
        <a:p>
          <a:endParaRPr lang="en-US"/>
        </a:p>
      </dgm:t>
    </dgm:pt>
    <dgm:pt modelId="{1E17A3E9-62D2-4145-8D3F-E32A192C0EAA}">
      <dgm:prSet phldrT="[Text]"/>
      <dgm:spPr/>
      <dgm:t>
        <a:bodyPr/>
        <a:lstStyle/>
        <a:p>
          <a:r>
            <a:rPr lang="en-US" b="1" dirty="0" err="1"/>
            <a:t>Financiamiento</a:t>
          </a:r>
          <a:endParaRPr lang="en-US" b="1" dirty="0"/>
        </a:p>
      </dgm:t>
    </dgm:pt>
    <dgm:pt modelId="{F0680768-73AC-43B9-A8B3-673560881107}" type="parTrans" cxnId="{9277B5C4-7D82-418B-810D-5ED2E1194BC9}">
      <dgm:prSet/>
      <dgm:spPr/>
      <dgm:t>
        <a:bodyPr/>
        <a:lstStyle/>
        <a:p>
          <a:endParaRPr lang="en-US"/>
        </a:p>
      </dgm:t>
    </dgm:pt>
    <dgm:pt modelId="{5AEB9E5E-1F7D-4CC3-863C-3E7FFD5C7EFE}" type="sibTrans" cxnId="{9277B5C4-7D82-418B-810D-5ED2E1194BC9}">
      <dgm:prSet/>
      <dgm:spPr/>
      <dgm:t>
        <a:bodyPr/>
        <a:lstStyle/>
        <a:p>
          <a:endParaRPr lang="en-US"/>
        </a:p>
      </dgm:t>
    </dgm:pt>
    <dgm:pt modelId="{2F8378A3-BDC6-4FE9-AD24-33762E262CE8}">
      <dgm:prSet phldrT="[Text]"/>
      <dgm:spPr/>
      <dgm:t>
        <a:bodyPr/>
        <a:lstStyle/>
        <a:p>
          <a:endParaRPr lang="en-US" dirty="0"/>
        </a:p>
      </dgm:t>
    </dgm:pt>
    <dgm:pt modelId="{92EB3D05-7426-4C7C-8275-5FF9D71B5B57}" type="parTrans" cxnId="{BFE3298D-13C2-4A44-A3BD-FA991C66C606}">
      <dgm:prSet/>
      <dgm:spPr/>
      <dgm:t>
        <a:bodyPr/>
        <a:lstStyle/>
        <a:p>
          <a:endParaRPr lang="en-US"/>
        </a:p>
      </dgm:t>
    </dgm:pt>
    <dgm:pt modelId="{19499022-4BA1-4FC2-A129-5BC7EAC09ED3}" type="sibTrans" cxnId="{BFE3298D-13C2-4A44-A3BD-FA991C66C606}">
      <dgm:prSet/>
      <dgm:spPr/>
      <dgm:t>
        <a:bodyPr/>
        <a:lstStyle/>
        <a:p>
          <a:endParaRPr lang="en-US"/>
        </a:p>
      </dgm:t>
    </dgm:pt>
    <dgm:pt modelId="{368162BD-4D0F-41FE-B735-8B6DE83FB44D}">
      <dgm:prSet phldrT="[Text]"/>
      <dgm:spPr/>
      <dgm:t>
        <a:bodyPr/>
        <a:lstStyle/>
        <a:p>
          <a:r>
            <a:rPr lang="nl-NL" b="1" dirty="0"/>
            <a:t>Vigilancia</a:t>
          </a:r>
          <a:endParaRPr lang="en-US" b="1" dirty="0"/>
        </a:p>
      </dgm:t>
    </dgm:pt>
    <dgm:pt modelId="{D65DAA65-70BA-4D20-BB23-D53099F380ED}" type="parTrans" cxnId="{EF63DC77-9F37-4088-A3F9-7F2F45F1D05B}">
      <dgm:prSet/>
      <dgm:spPr/>
      <dgm:t>
        <a:bodyPr/>
        <a:lstStyle/>
        <a:p>
          <a:endParaRPr lang="en-US"/>
        </a:p>
      </dgm:t>
    </dgm:pt>
    <dgm:pt modelId="{370730DF-BFDF-4D18-9276-20B5E07D3253}" type="sibTrans" cxnId="{EF63DC77-9F37-4088-A3F9-7F2F45F1D05B}">
      <dgm:prSet/>
      <dgm:spPr/>
      <dgm:t>
        <a:bodyPr/>
        <a:lstStyle/>
        <a:p>
          <a:endParaRPr lang="en-US"/>
        </a:p>
      </dgm:t>
    </dgm:pt>
    <dgm:pt modelId="{766880D2-6679-47A5-A7EF-84C5D00DF13E}">
      <dgm:prSet phldrT="[Text]"/>
      <dgm:spPr/>
      <dgm:t>
        <a:bodyPr/>
        <a:lstStyle/>
        <a:p>
          <a:r>
            <a:rPr lang="es-EC" b="1" dirty="0"/>
            <a:t>Investigación</a:t>
          </a:r>
          <a:endParaRPr lang="en-US" b="1" dirty="0"/>
        </a:p>
      </dgm:t>
    </dgm:pt>
    <dgm:pt modelId="{B6E7F22A-0463-4AA7-94C9-040E3F918908}" type="parTrans" cxnId="{3BE8CFF4-C1CD-4B9C-96A4-394A19EDF82E}">
      <dgm:prSet/>
      <dgm:spPr/>
      <dgm:t>
        <a:bodyPr/>
        <a:lstStyle/>
        <a:p>
          <a:endParaRPr lang="en-US"/>
        </a:p>
      </dgm:t>
    </dgm:pt>
    <dgm:pt modelId="{6365FC18-D0B8-4B8A-B986-35F8AABCF3E6}" type="sibTrans" cxnId="{3BE8CFF4-C1CD-4B9C-96A4-394A19EDF82E}">
      <dgm:prSet/>
      <dgm:spPr/>
      <dgm:t>
        <a:bodyPr/>
        <a:lstStyle/>
        <a:p>
          <a:endParaRPr lang="en-US"/>
        </a:p>
      </dgm:t>
    </dgm:pt>
    <dgm:pt modelId="{49E91466-85D4-42C3-B6CD-C3F5A1CAEB8F}">
      <dgm:prSet phldrT="[Text]"/>
      <dgm:spPr/>
      <dgm:t>
        <a:bodyPr/>
        <a:lstStyle/>
        <a:p>
          <a:r>
            <a:rPr lang="en-GB" b="1" dirty="0" err="1"/>
            <a:t>Políticas</a:t>
          </a:r>
          <a:r>
            <a:rPr lang="en-GB" b="1" dirty="0"/>
            <a:t> y </a:t>
          </a:r>
          <a:r>
            <a:rPr lang="en-GB" b="1" dirty="0" err="1"/>
            <a:t>regulaciones</a:t>
          </a:r>
          <a:r>
            <a:rPr lang="en-GB" b="1" dirty="0"/>
            <a:t>  </a:t>
          </a:r>
          <a:endParaRPr lang="en-US" b="1" dirty="0"/>
        </a:p>
      </dgm:t>
    </dgm:pt>
    <dgm:pt modelId="{9136C4BB-347D-4025-BFE9-554B56C450E2}" type="parTrans" cxnId="{14B4B946-7D5F-4E0C-A8F3-DA2DEBB3BED7}">
      <dgm:prSet/>
      <dgm:spPr/>
      <dgm:t>
        <a:bodyPr/>
        <a:lstStyle/>
        <a:p>
          <a:endParaRPr lang="en-US"/>
        </a:p>
      </dgm:t>
    </dgm:pt>
    <dgm:pt modelId="{9B160E36-8750-4A66-B511-076E296E05A1}" type="sibTrans" cxnId="{14B4B946-7D5F-4E0C-A8F3-DA2DEBB3BED7}">
      <dgm:prSet/>
      <dgm:spPr/>
      <dgm:t>
        <a:bodyPr/>
        <a:lstStyle/>
        <a:p>
          <a:endParaRPr lang="en-US"/>
        </a:p>
      </dgm:t>
    </dgm:pt>
    <dgm:pt modelId="{ED3720C7-2BC0-4410-A7F4-15B8F09548DE}">
      <dgm:prSet phldrT="[Text]"/>
      <dgm:spPr/>
      <dgm:t>
        <a:bodyPr/>
        <a:lstStyle/>
        <a:p>
          <a:r>
            <a:rPr lang="en-US" b="1" dirty="0" err="1"/>
            <a:t>Capacitación</a:t>
          </a:r>
          <a:endParaRPr lang="en-US" b="1" dirty="0"/>
        </a:p>
      </dgm:t>
    </dgm:pt>
    <dgm:pt modelId="{C9202F9E-01FA-4083-8F72-FE80488B5A03}" type="parTrans" cxnId="{90EE8B4B-7167-4061-9925-3853B53B6216}">
      <dgm:prSet/>
      <dgm:spPr/>
      <dgm:t>
        <a:bodyPr/>
        <a:lstStyle/>
        <a:p>
          <a:endParaRPr lang="en-US"/>
        </a:p>
      </dgm:t>
    </dgm:pt>
    <dgm:pt modelId="{C86D9277-1961-4317-9391-11702E4519AE}" type="sibTrans" cxnId="{90EE8B4B-7167-4061-9925-3853B53B6216}">
      <dgm:prSet/>
      <dgm:spPr/>
      <dgm:t>
        <a:bodyPr/>
        <a:lstStyle/>
        <a:p>
          <a:endParaRPr lang="en-US"/>
        </a:p>
      </dgm:t>
    </dgm:pt>
    <dgm:pt modelId="{AAAD889A-7E4C-4FF8-9159-ABAA4D1ACC3A}" type="pres">
      <dgm:prSet presAssocID="{B7ACAB9D-29C5-4286-9F83-2CD9E840AE7E}" presName="compositeShape" presStyleCnt="0">
        <dgm:presLayoutVars>
          <dgm:chMax val="7"/>
          <dgm:dir/>
          <dgm:resizeHandles val="exact"/>
        </dgm:presLayoutVars>
      </dgm:prSet>
      <dgm:spPr/>
    </dgm:pt>
    <dgm:pt modelId="{7ED9308E-F3DE-4C52-8F8F-979DFC02FD53}" type="pres">
      <dgm:prSet presAssocID="{1B89DF81-1ED2-4625-88D7-827C7EC0C9A9}" presName="circ1" presStyleLbl="vennNode1" presStyleIdx="0" presStyleCnt="7"/>
      <dgm:spPr/>
    </dgm:pt>
    <dgm:pt modelId="{0BB2D350-4774-4CD3-9696-78FE358831BE}" type="pres">
      <dgm:prSet presAssocID="{1B89DF81-1ED2-4625-88D7-827C7EC0C9A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69CBDE3-D458-4C9A-9FA5-9EAAC8175E0C}" type="pres">
      <dgm:prSet presAssocID="{879A4ABF-C593-4355-8BDD-3457EE1BEC84}" presName="circ2" presStyleLbl="vennNode1" presStyleIdx="1" presStyleCnt="7"/>
      <dgm:spPr/>
    </dgm:pt>
    <dgm:pt modelId="{3642F26C-5188-44A4-806E-49FB3AF9ECF6}" type="pres">
      <dgm:prSet presAssocID="{879A4ABF-C593-4355-8BDD-3457EE1BEC8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9C30FB7-2F37-4219-AFAC-E17BA1B45E20}" type="pres">
      <dgm:prSet presAssocID="{1E17A3E9-62D2-4145-8D3F-E32A192C0EAA}" presName="circ3" presStyleLbl="vennNode1" presStyleIdx="2" presStyleCnt="7"/>
      <dgm:spPr/>
    </dgm:pt>
    <dgm:pt modelId="{58648A62-6186-45ED-B2B5-AFDA33E2E73C}" type="pres">
      <dgm:prSet presAssocID="{1E17A3E9-62D2-4145-8D3F-E32A192C0EA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4F424DC-DE93-4F3B-ABF6-EAB2C40FAF89}" type="pres">
      <dgm:prSet presAssocID="{368162BD-4D0F-41FE-B735-8B6DE83FB44D}" presName="circ4" presStyleLbl="vennNode1" presStyleIdx="3" presStyleCnt="7"/>
      <dgm:spPr/>
    </dgm:pt>
    <dgm:pt modelId="{21325D8E-7EAD-4ED5-95F8-E8D55CB37A9E}" type="pres">
      <dgm:prSet presAssocID="{368162BD-4D0F-41FE-B735-8B6DE83FB44D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E8475BD-4DBF-472C-9B98-8F9A5B9F427D}" type="pres">
      <dgm:prSet presAssocID="{766880D2-6679-47A5-A7EF-84C5D00DF13E}" presName="circ5" presStyleLbl="vennNode1" presStyleIdx="4" presStyleCnt="7"/>
      <dgm:spPr/>
    </dgm:pt>
    <dgm:pt modelId="{53AD174A-AE9B-40E8-9736-047F2A064418}" type="pres">
      <dgm:prSet presAssocID="{766880D2-6679-47A5-A7EF-84C5D00DF13E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0CD9C86-C9B9-4331-B729-D875A6F77825}" type="pres">
      <dgm:prSet presAssocID="{49E91466-85D4-42C3-B6CD-C3F5A1CAEB8F}" presName="circ6" presStyleLbl="vennNode1" presStyleIdx="5" presStyleCnt="7"/>
      <dgm:spPr/>
    </dgm:pt>
    <dgm:pt modelId="{A2D87BE4-EE6C-49C1-A3BF-AB3A2E0C5463}" type="pres">
      <dgm:prSet presAssocID="{49E91466-85D4-42C3-B6CD-C3F5A1CAEB8F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9F9E597-7BF7-475A-BDA1-E5692B336156}" type="pres">
      <dgm:prSet presAssocID="{ED3720C7-2BC0-4410-A7F4-15B8F09548DE}" presName="circ7" presStyleLbl="vennNode1" presStyleIdx="6" presStyleCnt="7"/>
      <dgm:spPr/>
    </dgm:pt>
    <dgm:pt modelId="{A4CC2048-1002-4CCA-B8A1-D8E82480BB5D}" type="pres">
      <dgm:prSet presAssocID="{ED3720C7-2BC0-4410-A7F4-15B8F09548DE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D43D900-F753-4AD1-8719-827EF9C06872}" type="presOf" srcId="{1B89DF81-1ED2-4625-88D7-827C7EC0C9A9}" destId="{0BB2D350-4774-4CD3-9696-78FE358831BE}" srcOrd="0" destOrd="0" presId="urn:microsoft.com/office/officeart/2005/8/layout/venn1"/>
    <dgm:cxn modelId="{B5555A0C-F941-4D69-930E-F19201656523}" srcId="{B7ACAB9D-29C5-4286-9F83-2CD9E840AE7E}" destId="{1B89DF81-1ED2-4625-88D7-827C7EC0C9A9}" srcOrd="0" destOrd="0" parTransId="{8EB5EE7E-A09D-4D63-B273-2EF75646FB3A}" sibTransId="{8BDC96B0-1F97-4B83-BBBA-5E0F4EF00913}"/>
    <dgm:cxn modelId="{81607119-35C3-4514-A2AB-C1CEF1E0135B}" type="presOf" srcId="{879A4ABF-C593-4355-8BDD-3457EE1BEC84}" destId="{3642F26C-5188-44A4-806E-49FB3AF9ECF6}" srcOrd="0" destOrd="0" presId="urn:microsoft.com/office/officeart/2005/8/layout/venn1"/>
    <dgm:cxn modelId="{769A3736-0739-4639-B8E8-5070E12717BC}" srcId="{B7ACAB9D-29C5-4286-9F83-2CD9E840AE7E}" destId="{879A4ABF-C593-4355-8BDD-3457EE1BEC84}" srcOrd="1" destOrd="0" parTransId="{66DB97C0-5EF0-45B2-8012-5963C07E3B27}" sibTransId="{1B5BCC9E-8DF5-4441-88A4-83268A3637A5}"/>
    <dgm:cxn modelId="{73543264-1512-4B20-988E-3DEAB5B20C04}" type="presOf" srcId="{B7ACAB9D-29C5-4286-9F83-2CD9E840AE7E}" destId="{AAAD889A-7E4C-4FF8-9159-ABAA4D1ACC3A}" srcOrd="0" destOrd="0" presId="urn:microsoft.com/office/officeart/2005/8/layout/venn1"/>
    <dgm:cxn modelId="{14B4B946-7D5F-4E0C-A8F3-DA2DEBB3BED7}" srcId="{B7ACAB9D-29C5-4286-9F83-2CD9E840AE7E}" destId="{49E91466-85D4-42C3-B6CD-C3F5A1CAEB8F}" srcOrd="5" destOrd="0" parTransId="{9136C4BB-347D-4025-BFE9-554B56C450E2}" sibTransId="{9B160E36-8750-4A66-B511-076E296E05A1}"/>
    <dgm:cxn modelId="{90EE8B4B-7167-4061-9925-3853B53B6216}" srcId="{B7ACAB9D-29C5-4286-9F83-2CD9E840AE7E}" destId="{ED3720C7-2BC0-4410-A7F4-15B8F09548DE}" srcOrd="6" destOrd="0" parTransId="{C9202F9E-01FA-4083-8F72-FE80488B5A03}" sibTransId="{C86D9277-1961-4317-9391-11702E4519AE}"/>
    <dgm:cxn modelId="{EF63DC77-9F37-4088-A3F9-7F2F45F1D05B}" srcId="{B7ACAB9D-29C5-4286-9F83-2CD9E840AE7E}" destId="{368162BD-4D0F-41FE-B735-8B6DE83FB44D}" srcOrd="3" destOrd="0" parTransId="{D65DAA65-70BA-4D20-BB23-D53099F380ED}" sibTransId="{370730DF-BFDF-4D18-9276-20B5E07D3253}"/>
    <dgm:cxn modelId="{BFE3298D-13C2-4A44-A3BD-FA991C66C606}" srcId="{B7ACAB9D-29C5-4286-9F83-2CD9E840AE7E}" destId="{2F8378A3-BDC6-4FE9-AD24-33762E262CE8}" srcOrd="7" destOrd="0" parTransId="{92EB3D05-7426-4C7C-8275-5FF9D71B5B57}" sibTransId="{19499022-4BA1-4FC2-A129-5BC7EAC09ED3}"/>
    <dgm:cxn modelId="{47FCB78E-A7DB-46F5-8EF3-6B8177F9F7F6}" type="presOf" srcId="{368162BD-4D0F-41FE-B735-8B6DE83FB44D}" destId="{21325D8E-7EAD-4ED5-95F8-E8D55CB37A9E}" srcOrd="0" destOrd="0" presId="urn:microsoft.com/office/officeart/2005/8/layout/venn1"/>
    <dgm:cxn modelId="{489A3391-3C46-49C5-A2E7-C9FC65510091}" type="presOf" srcId="{ED3720C7-2BC0-4410-A7F4-15B8F09548DE}" destId="{A4CC2048-1002-4CCA-B8A1-D8E82480BB5D}" srcOrd="0" destOrd="0" presId="urn:microsoft.com/office/officeart/2005/8/layout/venn1"/>
    <dgm:cxn modelId="{C570B6AC-B0CA-4EB8-BA39-6F9C6848B036}" type="presOf" srcId="{49E91466-85D4-42C3-B6CD-C3F5A1CAEB8F}" destId="{A2D87BE4-EE6C-49C1-A3BF-AB3A2E0C5463}" srcOrd="0" destOrd="0" presId="urn:microsoft.com/office/officeart/2005/8/layout/venn1"/>
    <dgm:cxn modelId="{1F7A07B0-BB3C-4197-87BC-3F268A22A0B7}" type="presOf" srcId="{766880D2-6679-47A5-A7EF-84C5D00DF13E}" destId="{53AD174A-AE9B-40E8-9736-047F2A064418}" srcOrd="0" destOrd="0" presId="urn:microsoft.com/office/officeart/2005/8/layout/venn1"/>
    <dgm:cxn modelId="{9277B5C4-7D82-418B-810D-5ED2E1194BC9}" srcId="{B7ACAB9D-29C5-4286-9F83-2CD9E840AE7E}" destId="{1E17A3E9-62D2-4145-8D3F-E32A192C0EAA}" srcOrd="2" destOrd="0" parTransId="{F0680768-73AC-43B9-A8B3-673560881107}" sibTransId="{5AEB9E5E-1F7D-4CC3-863C-3E7FFD5C7EFE}"/>
    <dgm:cxn modelId="{53475BF4-E97E-4052-9336-E52B0350C423}" type="presOf" srcId="{1E17A3E9-62D2-4145-8D3F-E32A192C0EAA}" destId="{58648A62-6186-45ED-B2B5-AFDA33E2E73C}" srcOrd="0" destOrd="0" presId="urn:microsoft.com/office/officeart/2005/8/layout/venn1"/>
    <dgm:cxn modelId="{3BE8CFF4-C1CD-4B9C-96A4-394A19EDF82E}" srcId="{B7ACAB9D-29C5-4286-9F83-2CD9E840AE7E}" destId="{766880D2-6679-47A5-A7EF-84C5D00DF13E}" srcOrd="4" destOrd="0" parTransId="{B6E7F22A-0463-4AA7-94C9-040E3F918908}" sibTransId="{6365FC18-D0B8-4B8A-B986-35F8AABCF3E6}"/>
    <dgm:cxn modelId="{F8B29E08-CB9E-48AA-AF8B-AB2820C31E3F}" type="presParOf" srcId="{AAAD889A-7E4C-4FF8-9159-ABAA4D1ACC3A}" destId="{7ED9308E-F3DE-4C52-8F8F-979DFC02FD53}" srcOrd="0" destOrd="0" presId="urn:microsoft.com/office/officeart/2005/8/layout/venn1"/>
    <dgm:cxn modelId="{68AD875A-72F9-4658-AAF6-11E561DD9418}" type="presParOf" srcId="{AAAD889A-7E4C-4FF8-9159-ABAA4D1ACC3A}" destId="{0BB2D350-4774-4CD3-9696-78FE358831BE}" srcOrd="1" destOrd="0" presId="urn:microsoft.com/office/officeart/2005/8/layout/venn1"/>
    <dgm:cxn modelId="{E6EF1938-6B37-4E6E-A7A9-5FD4AEA66A8A}" type="presParOf" srcId="{AAAD889A-7E4C-4FF8-9159-ABAA4D1ACC3A}" destId="{069CBDE3-D458-4C9A-9FA5-9EAAC8175E0C}" srcOrd="2" destOrd="0" presId="urn:microsoft.com/office/officeart/2005/8/layout/venn1"/>
    <dgm:cxn modelId="{6E5D1297-A5BF-4B12-A6D8-13D0B45EE135}" type="presParOf" srcId="{AAAD889A-7E4C-4FF8-9159-ABAA4D1ACC3A}" destId="{3642F26C-5188-44A4-806E-49FB3AF9ECF6}" srcOrd="3" destOrd="0" presId="urn:microsoft.com/office/officeart/2005/8/layout/venn1"/>
    <dgm:cxn modelId="{A6A85703-AEAB-4C09-B8DA-DCEEF3F28553}" type="presParOf" srcId="{AAAD889A-7E4C-4FF8-9159-ABAA4D1ACC3A}" destId="{59C30FB7-2F37-4219-AFAC-E17BA1B45E20}" srcOrd="4" destOrd="0" presId="urn:microsoft.com/office/officeart/2005/8/layout/venn1"/>
    <dgm:cxn modelId="{9AE717BB-3E51-435D-8301-480849807540}" type="presParOf" srcId="{AAAD889A-7E4C-4FF8-9159-ABAA4D1ACC3A}" destId="{58648A62-6186-45ED-B2B5-AFDA33E2E73C}" srcOrd="5" destOrd="0" presId="urn:microsoft.com/office/officeart/2005/8/layout/venn1"/>
    <dgm:cxn modelId="{D1E51C83-2824-44D1-90DF-6AA5C843D2CA}" type="presParOf" srcId="{AAAD889A-7E4C-4FF8-9159-ABAA4D1ACC3A}" destId="{14F424DC-DE93-4F3B-ABF6-EAB2C40FAF89}" srcOrd="6" destOrd="0" presId="urn:microsoft.com/office/officeart/2005/8/layout/venn1"/>
    <dgm:cxn modelId="{1D3F4C97-C162-42D1-B0F2-3359D6895F28}" type="presParOf" srcId="{AAAD889A-7E4C-4FF8-9159-ABAA4D1ACC3A}" destId="{21325D8E-7EAD-4ED5-95F8-E8D55CB37A9E}" srcOrd="7" destOrd="0" presId="urn:microsoft.com/office/officeart/2005/8/layout/venn1"/>
    <dgm:cxn modelId="{8C0CA94D-4510-4B06-93DC-E6D0DA4F0306}" type="presParOf" srcId="{AAAD889A-7E4C-4FF8-9159-ABAA4D1ACC3A}" destId="{BE8475BD-4DBF-472C-9B98-8F9A5B9F427D}" srcOrd="8" destOrd="0" presId="urn:microsoft.com/office/officeart/2005/8/layout/venn1"/>
    <dgm:cxn modelId="{4E16B9E4-33FD-4F01-B2FD-51C1240C2B5A}" type="presParOf" srcId="{AAAD889A-7E4C-4FF8-9159-ABAA4D1ACC3A}" destId="{53AD174A-AE9B-40E8-9736-047F2A064418}" srcOrd="9" destOrd="0" presId="urn:microsoft.com/office/officeart/2005/8/layout/venn1"/>
    <dgm:cxn modelId="{173ACDC0-DA63-4BC7-AC97-C90211A32A6A}" type="presParOf" srcId="{AAAD889A-7E4C-4FF8-9159-ABAA4D1ACC3A}" destId="{A0CD9C86-C9B9-4331-B729-D875A6F77825}" srcOrd="10" destOrd="0" presId="urn:microsoft.com/office/officeart/2005/8/layout/venn1"/>
    <dgm:cxn modelId="{BCA1C165-46DB-494C-8414-018A5B093C69}" type="presParOf" srcId="{AAAD889A-7E4C-4FF8-9159-ABAA4D1ACC3A}" destId="{A2D87BE4-EE6C-49C1-A3BF-AB3A2E0C5463}" srcOrd="11" destOrd="0" presId="urn:microsoft.com/office/officeart/2005/8/layout/venn1"/>
    <dgm:cxn modelId="{D9595665-5142-4F26-9F4A-DA14AFC6FF3F}" type="presParOf" srcId="{AAAD889A-7E4C-4FF8-9159-ABAA4D1ACC3A}" destId="{D9F9E597-7BF7-475A-BDA1-E5692B336156}" srcOrd="12" destOrd="0" presId="urn:microsoft.com/office/officeart/2005/8/layout/venn1"/>
    <dgm:cxn modelId="{F3087B0C-CC90-4E81-B3E2-17F65367862A}" type="presParOf" srcId="{AAAD889A-7E4C-4FF8-9159-ABAA4D1ACC3A}" destId="{A4CC2048-1002-4CCA-B8A1-D8E82480BB5D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132BB7A-E24A-45A5-99BB-75805770DACB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A6BED8A-72BF-4D25-8B77-F9676D827523}">
      <dgm:prSet phldrT="[Text]"/>
      <dgm:spPr/>
      <dgm:t>
        <a:bodyPr/>
        <a:lstStyle/>
        <a:p>
          <a:r>
            <a:rPr lang="en-US" dirty="0" err="1"/>
            <a:t>Estrategia</a:t>
          </a:r>
          <a:r>
            <a:rPr lang="en-US" dirty="0"/>
            <a:t> INIAP</a:t>
          </a:r>
        </a:p>
      </dgm:t>
    </dgm:pt>
    <dgm:pt modelId="{348B4500-F985-4AB2-9C89-0FD00B11788B}" type="parTrans" cxnId="{EF2EA89F-4511-4457-BF0C-B7A4168E85AB}">
      <dgm:prSet/>
      <dgm:spPr/>
      <dgm:t>
        <a:bodyPr/>
        <a:lstStyle/>
        <a:p>
          <a:endParaRPr lang="en-US"/>
        </a:p>
      </dgm:t>
    </dgm:pt>
    <dgm:pt modelId="{01E483D9-0952-4719-A5DA-8952EBBEA3D9}" type="sibTrans" cxnId="{EF2EA89F-4511-4457-BF0C-B7A4168E85AB}">
      <dgm:prSet/>
      <dgm:spPr/>
      <dgm:t>
        <a:bodyPr/>
        <a:lstStyle/>
        <a:p>
          <a:endParaRPr lang="en-US"/>
        </a:p>
      </dgm:t>
    </dgm:pt>
    <dgm:pt modelId="{79745693-1EA9-490C-B8F3-E7B16A91EAF3}">
      <dgm:prSet phldrT="[Text]"/>
      <dgm:spPr/>
      <dgm:t>
        <a:bodyPr/>
        <a:lstStyle/>
        <a:p>
          <a:r>
            <a:rPr lang="en-US" dirty="0" err="1"/>
            <a:t>Investigación</a:t>
          </a:r>
          <a:endParaRPr lang="en-US" dirty="0"/>
        </a:p>
      </dgm:t>
    </dgm:pt>
    <dgm:pt modelId="{D249111A-46D7-4C42-BCF7-6DAE8E57CDBE}" type="parTrans" cxnId="{AEAAA724-15C0-4862-9E8E-8E6F2D3CADAC}">
      <dgm:prSet/>
      <dgm:spPr/>
      <dgm:t>
        <a:bodyPr/>
        <a:lstStyle/>
        <a:p>
          <a:endParaRPr lang="en-US"/>
        </a:p>
      </dgm:t>
    </dgm:pt>
    <dgm:pt modelId="{9413E1D2-1C69-47D9-8DF8-7F28F4AB5176}" type="sibTrans" cxnId="{AEAAA724-15C0-4862-9E8E-8E6F2D3CADAC}">
      <dgm:prSet/>
      <dgm:spPr/>
      <dgm:t>
        <a:bodyPr/>
        <a:lstStyle/>
        <a:p>
          <a:endParaRPr lang="en-US"/>
        </a:p>
      </dgm:t>
    </dgm:pt>
    <dgm:pt modelId="{C5043CDE-9E88-40FA-9703-506E6E8F189E}">
      <dgm:prSet phldrT="[Text]"/>
      <dgm:spPr/>
      <dgm:t>
        <a:bodyPr/>
        <a:lstStyle/>
        <a:p>
          <a:r>
            <a:rPr lang="en-US" dirty="0" err="1"/>
            <a:t>Sistemas</a:t>
          </a:r>
          <a:r>
            <a:rPr lang="en-US" dirty="0"/>
            <a:t> de </a:t>
          </a:r>
          <a:r>
            <a:rPr lang="en-US" dirty="0" err="1"/>
            <a:t>semilla</a:t>
          </a:r>
          <a:r>
            <a:rPr lang="en-US" dirty="0"/>
            <a:t> y </a:t>
          </a:r>
          <a:r>
            <a:rPr lang="en-US" dirty="0" err="1"/>
            <a:t>Capacitación</a:t>
          </a:r>
          <a:r>
            <a:rPr lang="en-US" dirty="0"/>
            <a:t>/</a:t>
          </a:r>
          <a:r>
            <a:rPr lang="en-US" dirty="0" err="1"/>
            <a:t>concientización</a:t>
          </a:r>
          <a:r>
            <a:rPr lang="en-US" dirty="0"/>
            <a:t> del </a:t>
          </a:r>
          <a:r>
            <a:rPr lang="en-US" dirty="0" err="1"/>
            <a:t>problema</a:t>
          </a:r>
          <a:r>
            <a:rPr lang="en-US" dirty="0"/>
            <a:t>	</a:t>
          </a:r>
        </a:p>
      </dgm:t>
    </dgm:pt>
    <dgm:pt modelId="{82FEEB37-5CE1-4DDB-B908-1045197BC045}" type="parTrans" cxnId="{A20DC892-0DBC-4D16-9BF3-49AB80087858}">
      <dgm:prSet/>
      <dgm:spPr/>
      <dgm:t>
        <a:bodyPr/>
        <a:lstStyle/>
        <a:p>
          <a:endParaRPr lang="en-US"/>
        </a:p>
      </dgm:t>
    </dgm:pt>
    <dgm:pt modelId="{3715A664-A229-4E05-BE34-91FC60C744E4}" type="sibTrans" cxnId="{A20DC892-0DBC-4D16-9BF3-49AB80087858}">
      <dgm:prSet/>
      <dgm:spPr/>
      <dgm:t>
        <a:bodyPr/>
        <a:lstStyle/>
        <a:p>
          <a:endParaRPr lang="en-US"/>
        </a:p>
      </dgm:t>
    </dgm:pt>
    <dgm:pt modelId="{07FEF0BF-17EE-406A-BD39-77873FF00B1B}">
      <dgm:prSet phldrT="[Text]"/>
      <dgm:spPr/>
      <dgm:t>
        <a:bodyPr/>
        <a:lstStyle/>
        <a:p>
          <a:r>
            <a:rPr lang="es-EC" dirty="0"/>
            <a:t>Monitoreo</a:t>
          </a:r>
          <a:endParaRPr lang="en-US" dirty="0"/>
        </a:p>
      </dgm:t>
    </dgm:pt>
    <dgm:pt modelId="{38931059-00A9-443C-BD07-F1CDFF4288BE}" type="parTrans" cxnId="{DAB6D860-9926-4A13-A087-D686AA3E4602}">
      <dgm:prSet/>
      <dgm:spPr/>
      <dgm:t>
        <a:bodyPr/>
        <a:lstStyle/>
        <a:p>
          <a:endParaRPr lang="en-US"/>
        </a:p>
      </dgm:t>
    </dgm:pt>
    <dgm:pt modelId="{C58C1432-B77F-4251-A30A-061A9CD2C34C}" type="sibTrans" cxnId="{DAB6D860-9926-4A13-A087-D686AA3E4602}">
      <dgm:prSet/>
      <dgm:spPr/>
      <dgm:t>
        <a:bodyPr/>
        <a:lstStyle/>
        <a:p>
          <a:endParaRPr lang="en-US"/>
        </a:p>
      </dgm:t>
    </dgm:pt>
    <dgm:pt modelId="{414B00C9-2724-41C6-9A59-47A0100080B1}" type="pres">
      <dgm:prSet presAssocID="{2132BB7A-E24A-45A5-99BB-75805770DAC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0A8F642-3F02-417D-BFC2-EE6EDCAC67F7}" type="pres">
      <dgm:prSet presAssocID="{FA6BED8A-72BF-4D25-8B77-F9676D827523}" presName="root1" presStyleCnt="0"/>
      <dgm:spPr/>
    </dgm:pt>
    <dgm:pt modelId="{D18F3780-1E52-494F-A8E2-84C51C0964D5}" type="pres">
      <dgm:prSet presAssocID="{FA6BED8A-72BF-4D25-8B77-F9676D827523}" presName="LevelOneTextNode" presStyleLbl="node0" presStyleIdx="0" presStyleCnt="1">
        <dgm:presLayoutVars>
          <dgm:chPref val="3"/>
        </dgm:presLayoutVars>
      </dgm:prSet>
      <dgm:spPr/>
    </dgm:pt>
    <dgm:pt modelId="{C97C93AB-AAAC-4CFB-96DA-E418570B5678}" type="pres">
      <dgm:prSet presAssocID="{FA6BED8A-72BF-4D25-8B77-F9676D827523}" presName="level2hierChild" presStyleCnt="0"/>
      <dgm:spPr/>
    </dgm:pt>
    <dgm:pt modelId="{0985308E-8EF9-4C08-9522-61FAD3539B2B}" type="pres">
      <dgm:prSet presAssocID="{D249111A-46D7-4C42-BCF7-6DAE8E57CDBE}" presName="conn2-1" presStyleLbl="parChTrans1D2" presStyleIdx="0" presStyleCnt="3"/>
      <dgm:spPr/>
    </dgm:pt>
    <dgm:pt modelId="{4FF5BF31-1952-4977-9F37-8D52DDF143BB}" type="pres">
      <dgm:prSet presAssocID="{D249111A-46D7-4C42-BCF7-6DAE8E57CDBE}" presName="connTx" presStyleLbl="parChTrans1D2" presStyleIdx="0" presStyleCnt="3"/>
      <dgm:spPr/>
    </dgm:pt>
    <dgm:pt modelId="{89DE4E5B-2E99-42D1-B61C-D99E11C30B75}" type="pres">
      <dgm:prSet presAssocID="{79745693-1EA9-490C-B8F3-E7B16A91EAF3}" presName="root2" presStyleCnt="0"/>
      <dgm:spPr/>
    </dgm:pt>
    <dgm:pt modelId="{CA643C62-5F28-41C5-9BB9-8C80E5DD4623}" type="pres">
      <dgm:prSet presAssocID="{79745693-1EA9-490C-B8F3-E7B16A91EAF3}" presName="LevelTwoTextNode" presStyleLbl="node2" presStyleIdx="0" presStyleCnt="3">
        <dgm:presLayoutVars>
          <dgm:chPref val="3"/>
        </dgm:presLayoutVars>
      </dgm:prSet>
      <dgm:spPr/>
    </dgm:pt>
    <dgm:pt modelId="{4231F5E2-61BD-475E-85D0-FA1020DA8F07}" type="pres">
      <dgm:prSet presAssocID="{79745693-1EA9-490C-B8F3-E7B16A91EAF3}" presName="level3hierChild" presStyleCnt="0"/>
      <dgm:spPr/>
    </dgm:pt>
    <dgm:pt modelId="{09B95809-52DF-4B77-B615-BF935D8DF20D}" type="pres">
      <dgm:prSet presAssocID="{82FEEB37-5CE1-4DDB-B908-1045197BC045}" presName="conn2-1" presStyleLbl="parChTrans1D2" presStyleIdx="1" presStyleCnt="3"/>
      <dgm:spPr/>
    </dgm:pt>
    <dgm:pt modelId="{2C54D610-0B70-4F16-9981-A353A3831CAC}" type="pres">
      <dgm:prSet presAssocID="{82FEEB37-5CE1-4DDB-B908-1045197BC045}" presName="connTx" presStyleLbl="parChTrans1D2" presStyleIdx="1" presStyleCnt="3"/>
      <dgm:spPr/>
    </dgm:pt>
    <dgm:pt modelId="{1372B64F-2389-4311-A525-BB9F98684ACD}" type="pres">
      <dgm:prSet presAssocID="{C5043CDE-9E88-40FA-9703-506E6E8F189E}" presName="root2" presStyleCnt="0"/>
      <dgm:spPr/>
    </dgm:pt>
    <dgm:pt modelId="{F016B4EE-E7DA-4EB5-AEE2-08E08A98BB85}" type="pres">
      <dgm:prSet presAssocID="{C5043CDE-9E88-40FA-9703-506E6E8F189E}" presName="LevelTwoTextNode" presStyleLbl="node2" presStyleIdx="1" presStyleCnt="3">
        <dgm:presLayoutVars>
          <dgm:chPref val="3"/>
        </dgm:presLayoutVars>
      </dgm:prSet>
      <dgm:spPr/>
    </dgm:pt>
    <dgm:pt modelId="{5FFDB875-0609-4D02-9CDE-A7B9E390F0CD}" type="pres">
      <dgm:prSet presAssocID="{C5043CDE-9E88-40FA-9703-506E6E8F189E}" presName="level3hierChild" presStyleCnt="0"/>
      <dgm:spPr/>
    </dgm:pt>
    <dgm:pt modelId="{0FCCC2B3-FB11-457F-88FB-A8572F2843EE}" type="pres">
      <dgm:prSet presAssocID="{38931059-00A9-443C-BD07-F1CDFF4288BE}" presName="conn2-1" presStyleLbl="parChTrans1D2" presStyleIdx="2" presStyleCnt="3"/>
      <dgm:spPr/>
    </dgm:pt>
    <dgm:pt modelId="{3D4D6B9E-C556-44B8-891F-921FADF35FC4}" type="pres">
      <dgm:prSet presAssocID="{38931059-00A9-443C-BD07-F1CDFF4288BE}" presName="connTx" presStyleLbl="parChTrans1D2" presStyleIdx="2" presStyleCnt="3"/>
      <dgm:spPr/>
    </dgm:pt>
    <dgm:pt modelId="{2B5297BB-AFDC-4D93-B149-FB980559E3AA}" type="pres">
      <dgm:prSet presAssocID="{07FEF0BF-17EE-406A-BD39-77873FF00B1B}" presName="root2" presStyleCnt="0"/>
      <dgm:spPr/>
    </dgm:pt>
    <dgm:pt modelId="{09DBDE3F-9187-42BC-859F-D64C1726CEC5}" type="pres">
      <dgm:prSet presAssocID="{07FEF0BF-17EE-406A-BD39-77873FF00B1B}" presName="LevelTwoTextNode" presStyleLbl="node2" presStyleIdx="2" presStyleCnt="3">
        <dgm:presLayoutVars>
          <dgm:chPref val="3"/>
        </dgm:presLayoutVars>
      </dgm:prSet>
      <dgm:spPr/>
    </dgm:pt>
    <dgm:pt modelId="{28A44A75-AF95-4400-8CCB-1360D8D78514}" type="pres">
      <dgm:prSet presAssocID="{07FEF0BF-17EE-406A-BD39-77873FF00B1B}" presName="level3hierChild" presStyleCnt="0"/>
      <dgm:spPr/>
    </dgm:pt>
  </dgm:ptLst>
  <dgm:cxnLst>
    <dgm:cxn modelId="{F3C76F22-15E4-4810-A197-EBC2CD37C4D6}" type="presOf" srcId="{C5043CDE-9E88-40FA-9703-506E6E8F189E}" destId="{F016B4EE-E7DA-4EB5-AEE2-08E08A98BB85}" srcOrd="0" destOrd="0" presId="urn:microsoft.com/office/officeart/2008/layout/HorizontalMultiLevelHierarchy"/>
    <dgm:cxn modelId="{AEAAA724-15C0-4862-9E8E-8E6F2D3CADAC}" srcId="{FA6BED8A-72BF-4D25-8B77-F9676D827523}" destId="{79745693-1EA9-490C-B8F3-E7B16A91EAF3}" srcOrd="0" destOrd="0" parTransId="{D249111A-46D7-4C42-BCF7-6DAE8E57CDBE}" sibTransId="{9413E1D2-1C69-47D9-8DF8-7F28F4AB5176}"/>
    <dgm:cxn modelId="{EC22463C-F640-4859-9A3A-959B12A74FA3}" type="presOf" srcId="{38931059-00A9-443C-BD07-F1CDFF4288BE}" destId="{0FCCC2B3-FB11-457F-88FB-A8572F2843EE}" srcOrd="0" destOrd="0" presId="urn:microsoft.com/office/officeart/2008/layout/HorizontalMultiLevelHierarchy"/>
    <dgm:cxn modelId="{DAB6D860-9926-4A13-A087-D686AA3E4602}" srcId="{FA6BED8A-72BF-4D25-8B77-F9676D827523}" destId="{07FEF0BF-17EE-406A-BD39-77873FF00B1B}" srcOrd="2" destOrd="0" parTransId="{38931059-00A9-443C-BD07-F1CDFF4288BE}" sibTransId="{C58C1432-B77F-4251-A30A-061A9CD2C34C}"/>
    <dgm:cxn modelId="{607A2D68-55DA-452F-B1DB-262932DC145F}" type="presOf" srcId="{82FEEB37-5CE1-4DDB-B908-1045197BC045}" destId="{09B95809-52DF-4B77-B615-BF935D8DF20D}" srcOrd="0" destOrd="0" presId="urn:microsoft.com/office/officeart/2008/layout/HorizontalMultiLevelHierarchy"/>
    <dgm:cxn modelId="{340B396F-30FF-42B9-B77C-82766FCE9D37}" type="presOf" srcId="{38931059-00A9-443C-BD07-F1CDFF4288BE}" destId="{3D4D6B9E-C556-44B8-891F-921FADF35FC4}" srcOrd="1" destOrd="0" presId="urn:microsoft.com/office/officeart/2008/layout/HorizontalMultiLevelHierarchy"/>
    <dgm:cxn modelId="{79A49871-661E-45E3-A817-280BA932A95B}" type="presOf" srcId="{82FEEB37-5CE1-4DDB-B908-1045197BC045}" destId="{2C54D610-0B70-4F16-9981-A353A3831CAC}" srcOrd="1" destOrd="0" presId="urn:microsoft.com/office/officeart/2008/layout/HorizontalMultiLevelHierarchy"/>
    <dgm:cxn modelId="{C7A2E378-4248-4C35-9B20-5464F5B633BC}" type="presOf" srcId="{2132BB7A-E24A-45A5-99BB-75805770DACB}" destId="{414B00C9-2724-41C6-9A59-47A0100080B1}" srcOrd="0" destOrd="0" presId="urn:microsoft.com/office/officeart/2008/layout/HorizontalMultiLevelHierarchy"/>
    <dgm:cxn modelId="{A20DC892-0DBC-4D16-9BF3-49AB80087858}" srcId="{FA6BED8A-72BF-4D25-8B77-F9676D827523}" destId="{C5043CDE-9E88-40FA-9703-506E6E8F189E}" srcOrd="1" destOrd="0" parTransId="{82FEEB37-5CE1-4DDB-B908-1045197BC045}" sibTransId="{3715A664-A229-4E05-BE34-91FC60C744E4}"/>
    <dgm:cxn modelId="{22CB4693-C78D-4B14-A9DE-2B7CC4CE7C4F}" type="presOf" srcId="{79745693-1EA9-490C-B8F3-E7B16A91EAF3}" destId="{CA643C62-5F28-41C5-9BB9-8C80E5DD4623}" srcOrd="0" destOrd="0" presId="urn:microsoft.com/office/officeart/2008/layout/HorizontalMultiLevelHierarchy"/>
    <dgm:cxn modelId="{EF2EA89F-4511-4457-BF0C-B7A4168E85AB}" srcId="{2132BB7A-E24A-45A5-99BB-75805770DACB}" destId="{FA6BED8A-72BF-4D25-8B77-F9676D827523}" srcOrd="0" destOrd="0" parTransId="{348B4500-F985-4AB2-9C89-0FD00B11788B}" sibTransId="{01E483D9-0952-4719-A5DA-8952EBBEA3D9}"/>
    <dgm:cxn modelId="{675AF4B0-57B1-434A-BFC8-D4F3FE901828}" type="presOf" srcId="{07FEF0BF-17EE-406A-BD39-77873FF00B1B}" destId="{09DBDE3F-9187-42BC-859F-D64C1726CEC5}" srcOrd="0" destOrd="0" presId="urn:microsoft.com/office/officeart/2008/layout/HorizontalMultiLevelHierarchy"/>
    <dgm:cxn modelId="{32B7B6D3-0FC7-4147-BBEC-B8BCC1A6A860}" type="presOf" srcId="{D249111A-46D7-4C42-BCF7-6DAE8E57CDBE}" destId="{4FF5BF31-1952-4977-9F37-8D52DDF143BB}" srcOrd="1" destOrd="0" presId="urn:microsoft.com/office/officeart/2008/layout/HorizontalMultiLevelHierarchy"/>
    <dgm:cxn modelId="{EB08DDE5-1100-4BC0-A6B6-A10F03AAF2C9}" type="presOf" srcId="{D249111A-46D7-4C42-BCF7-6DAE8E57CDBE}" destId="{0985308E-8EF9-4C08-9522-61FAD3539B2B}" srcOrd="0" destOrd="0" presId="urn:microsoft.com/office/officeart/2008/layout/HorizontalMultiLevelHierarchy"/>
    <dgm:cxn modelId="{ECA070FC-CF7E-49CD-9F78-F652F1DAF447}" type="presOf" srcId="{FA6BED8A-72BF-4D25-8B77-F9676D827523}" destId="{D18F3780-1E52-494F-A8E2-84C51C0964D5}" srcOrd="0" destOrd="0" presId="urn:microsoft.com/office/officeart/2008/layout/HorizontalMultiLevelHierarchy"/>
    <dgm:cxn modelId="{6C0A5998-52FF-4148-8C61-4CF6A51C5CC3}" type="presParOf" srcId="{414B00C9-2724-41C6-9A59-47A0100080B1}" destId="{F0A8F642-3F02-417D-BFC2-EE6EDCAC67F7}" srcOrd="0" destOrd="0" presId="urn:microsoft.com/office/officeart/2008/layout/HorizontalMultiLevelHierarchy"/>
    <dgm:cxn modelId="{C89A666F-6541-4A40-8C31-0984825355D4}" type="presParOf" srcId="{F0A8F642-3F02-417D-BFC2-EE6EDCAC67F7}" destId="{D18F3780-1E52-494F-A8E2-84C51C0964D5}" srcOrd="0" destOrd="0" presId="urn:microsoft.com/office/officeart/2008/layout/HorizontalMultiLevelHierarchy"/>
    <dgm:cxn modelId="{7E92D22C-9397-4310-9B62-512808B73092}" type="presParOf" srcId="{F0A8F642-3F02-417D-BFC2-EE6EDCAC67F7}" destId="{C97C93AB-AAAC-4CFB-96DA-E418570B5678}" srcOrd="1" destOrd="0" presId="urn:microsoft.com/office/officeart/2008/layout/HorizontalMultiLevelHierarchy"/>
    <dgm:cxn modelId="{EDFB203B-A6CB-4FF0-9C54-D3C1BCDDC5BA}" type="presParOf" srcId="{C97C93AB-AAAC-4CFB-96DA-E418570B5678}" destId="{0985308E-8EF9-4C08-9522-61FAD3539B2B}" srcOrd="0" destOrd="0" presId="urn:microsoft.com/office/officeart/2008/layout/HorizontalMultiLevelHierarchy"/>
    <dgm:cxn modelId="{0B1FF0E3-8035-416E-95B0-A0E2A0094B47}" type="presParOf" srcId="{0985308E-8EF9-4C08-9522-61FAD3539B2B}" destId="{4FF5BF31-1952-4977-9F37-8D52DDF143BB}" srcOrd="0" destOrd="0" presId="urn:microsoft.com/office/officeart/2008/layout/HorizontalMultiLevelHierarchy"/>
    <dgm:cxn modelId="{4E7A8F27-59B3-41F8-A864-C78DA345AC91}" type="presParOf" srcId="{C97C93AB-AAAC-4CFB-96DA-E418570B5678}" destId="{89DE4E5B-2E99-42D1-B61C-D99E11C30B75}" srcOrd="1" destOrd="0" presId="urn:microsoft.com/office/officeart/2008/layout/HorizontalMultiLevelHierarchy"/>
    <dgm:cxn modelId="{EDB79CDB-1260-4CC8-9EB5-CF8300167221}" type="presParOf" srcId="{89DE4E5B-2E99-42D1-B61C-D99E11C30B75}" destId="{CA643C62-5F28-41C5-9BB9-8C80E5DD4623}" srcOrd="0" destOrd="0" presId="urn:microsoft.com/office/officeart/2008/layout/HorizontalMultiLevelHierarchy"/>
    <dgm:cxn modelId="{3D784C12-3065-455F-9B55-A3FA85499A1D}" type="presParOf" srcId="{89DE4E5B-2E99-42D1-B61C-D99E11C30B75}" destId="{4231F5E2-61BD-475E-85D0-FA1020DA8F07}" srcOrd="1" destOrd="0" presId="urn:microsoft.com/office/officeart/2008/layout/HorizontalMultiLevelHierarchy"/>
    <dgm:cxn modelId="{EBDF0D11-6A9D-4D6C-83D5-890F6F0C1078}" type="presParOf" srcId="{C97C93AB-AAAC-4CFB-96DA-E418570B5678}" destId="{09B95809-52DF-4B77-B615-BF935D8DF20D}" srcOrd="2" destOrd="0" presId="urn:microsoft.com/office/officeart/2008/layout/HorizontalMultiLevelHierarchy"/>
    <dgm:cxn modelId="{79597124-DD8C-47E6-9AC2-A16C8309BCF3}" type="presParOf" srcId="{09B95809-52DF-4B77-B615-BF935D8DF20D}" destId="{2C54D610-0B70-4F16-9981-A353A3831CAC}" srcOrd="0" destOrd="0" presId="urn:microsoft.com/office/officeart/2008/layout/HorizontalMultiLevelHierarchy"/>
    <dgm:cxn modelId="{320245D1-DFE1-49CC-917C-B38FF1CAC0A6}" type="presParOf" srcId="{C97C93AB-AAAC-4CFB-96DA-E418570B5678}" destId="{1372B64F-2389-4311-A525-BB9F98684ACD}" srcOrd="3" destOrd="0" presId="urn:microsoft.com/office/officeart/2008/layout/HorizontalMultiLevelHierarchy"/>
    <dgm:cxn modelId="{C20286E3-D446-4E95-8339-11E9B40F3DBA}" type="presParOf" srcId="{1372B64F-2389-4311-A525-BB9F98684ACD}" destId="{F016B4EE-E7DA-4EB5-AEE2-08E08A98BB85}" srcOrd="0" destOrd="0" presId="urn:microsoft.com/office/officeart/2008/layout/HorizontalMultiLevelHierarchy"/>
    <dgm:cxn modelId="{EEA4CDCB-D412-4868-A59D-F85DC649FD8C}" type="presParOf" srcId="{1372B64F-2389-4311-A525-BB9F98684ACD}" destId="{5FFDB875-0609-4D02-9CDE-A7B9E390F0CD}" srcOrd="1" destOrd="0" presId="urn:microsoft.com/office/officeart/2008/layout/HorizontalMultiLevelHierarchy"/>
    <dgm:cxn modelId="{B6EA1FEF-ADD5-45AC-AEFC-B517AFBE6B14}" type="presParOf" srcId="{C97C93AB-AAAC-4CFB-96DA-E418570B5678}" destId="{0FCCC2B3-FB11-457F-88FB-A8572F2843EE}" srcOrd="4" destOrd="0" presId="urn:microsoft.com/office/officeart/2008/layout/HorizontalMultiLevelHierarchy"/>
    <dgm:cxn modelId="{62E0C4C5-2644-47B5-9A97-466389928E3C}" type="presParOf" srcId="{0FCCC2B3-FB11-457F-88FB-A8572F2843EE}" destId="{3D4D6B9E-C556-44B8-891F-921FADF35FC4}" srcOrd="0" destOrd="0" presId="urn:microsoft.com/office/officeart/2008/layout/HorizontalMultiLevelHierarchy"/>
    <dgm:cxn modelId="{D67C09AC-C7AB-41AD-81AC-55FA6784A965}" type="presParOf" srcId="{C97C93AB-AAAC-4CFB-96DA-E418570B5678}" destId="{2B5297BB-AFDC-4D93-B149-FB980559E3AA}" srcOrd="5" destOrd="0" presId="urn:microsoft.com/office/officeart/2008/layout/HorizontalMultiLevelHierarchy"/>
    <dgm:cxn modelId="{A2354BD1-DEF7-4CB0-95E4-1F0BEC2F4B79}" type="presParOf" srcId="{2B5297BB-AFDC-4D93-B149-FB980559E3AA}" destId="{09DBDE3F-9187-42BC-859F-D64C1726CEC5}" srcOrd="0" destOrd="0" presId="urn:microsoft.com/office/officeart/2008/layout/HorizontalMultiLevelHierarchy"/>
    <dgm:cxn modelId="{020606B9-DF0D-4BBC-A75A-10FDA14F1C15}" type="presParOf" srcId="{2B5297BB-AFDC-4D93-B149-FB980559E3AA}" destId="{28A44A75-AF95-4400-8CCB-1360D8D7851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ACAB9D-29C5-4286-9F83-2CD9E840AE7E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1B89DF81-1ED2-4625-88D7-827C7EC0C9A9}">
      <dgm:prSet phldrT="[Text]"/>
      <dgm:spPr/>
      <dgm:t>
        <a:bodyPr/>
        <a:lstStyle/>
        <a:p>
          <a:r>
            <a:rPr lang="en-US" b="1" dirty="0" err="1"/>
            <a:t>Colaboración</a:t>
          </a:r>
          <a:endParaRPr lang="en-US" b="1" dirty="0"/>
        </a:p>
      </dgm:t>
    </dgm:pt>
    <dgm:pt modelId="{8EB5EE7E-A09D-4D63-B273-2EF75646FB3A}" type="parTrans" cxnId="{B5555A0C-F941-4D69-930E-F19201656523}">
      <dgm:prSet/>
      <dgm:spPr/>
      <dgm:t>
        <a:bodyPr/>
        <a:lstStyle/>
        <a:p>
          <a:endParaRPr lang="en-US"/>
        </a:p>
      </dgm:t>
    </dgm:pt>
    <dgm:pt modelId="{8BDC96B0-1F97-4B83-BBBA-5E0F4EF00913}" type="sibTrans" cxnId="{B5555A0C-F941-4D69-930E-F19201656523}">
      <dgm:prSet/>
      <dgm:spPr/>
      <dgm:t>
        <a:bodyPr/>
        <a:lstStyle/>
        <a:p>
          <a:endParaRPr lang="en-US"/>
        </a:p>
      </dgm:t>
    </dgm:pt>
    <dgm:pt modelId="{879A4ABF-C593-4355-8BDD-3457EE1BEC84}">
      <dgm:prSet phldrT="[Text]"/>
      <dgm:spPr/>
      <dgm:t>
        <a:bodyPr/>
        <a:lstStyle/>
        <a:p>
          <a:r>
            <a:rPr lang="en-US" b="1" dirty="0" err="1"/>
            <a:t>Comunicación</a:t>
          </a:r>
          <a:endParaRPr lang="en-US" b="1" dirty="0"/>
        </a:p>
      </dgm:t>
    </dgm:pt>
    <dgm:pt modelId="{66DB97C0-5EF0-45B2-8012-5963C07E3B27}" type="parTrans" cxnId="{769A3736-0739-4639-B8E8-5070E12717BC}">
      <dgm:prSet/>
      <dgm:spPr/>
      <dgm:t>
        <a:bodyPr/>
        <a:lstStyle/>
        <a:p>
          <a:endParaRPr lang="en-US"/>
        </a:p>
      </dgm:t>
    </dgm:pt>
    <dgm:pt modelId="{1B5BCC9E-8DF5-4441-88A4-83268A3637A5}" type="sibTrans" cxnId="{769A3736-0739-4639-B8E8-5070E12717BC}">
      <dgm:prSet/>
      <dgm:spPr/>
      <dgm:t>
        <a:bodyPr/>
        <a:lstStyle/>
        <a:p>
          <a:endParaRPr lang="en-US"/>
        </a:p>
      </dgm:t>
    </dgm:pt>
    <dgm:pt modelId="{1E17A3E9-62D2-4145-8D3F-E32A192C0EAA}">
      <dgm:prSet phldrT="[Text]"/>
      <dgm:spPr/>
      <dgm:t>
        <a:bodyPr/>
        <a:lstStyle/>
        <a:p>
          <a:r>
            <a:rPr lang="en-US" b="1" dirty="0" err="1"/>
            <a:t>Financiamiento</a:t>
          </a:r>
          <a:endParaRPr lang="en-US" b="1" dirty="0"/>
        </a:p>
      </dgm:t>
    </dgm:pt>
    <dgm:pt modelId="{F0680768-73AC-43B9-A8B3-673560881107}" type="parTrans" cxnId="{9277B5C4-7D82-418B-810D-5ED2E1194BC9}">
      <dgm:prSet/>
      <dgm:spPr/>
      <dgm:t>
        <a:bodyPr/>
        <a:lstStyle/>
        <a:p>
          <a:endParaRPr lang="en-US"/>
        </a:p>
      </dgm:t>
    </dgm:pt>
    <dgm:pt modelId="{5AEB9E5E-1F7D-4CC3-863C-3E7FFD5C7EFE}" type="sibTrans" cxnId="{9277B5C4-7D82-418B-810D-5ED2E1194BC9}">
      <dgm:prSet/>
      <dgm:spPr/>
      <dgm:t>
        <a:bodyPr/>
        <a:lstStyle/>
        <a:p>
          <a:endParaRPr lang="en-US"/>
        </a:p>
      </dgm:t>
    </dgm:pt>
    <dgm:pt modelId="{2F8378A3-BDC6-4FE9-AD24-33762E262CE8}">
      <dgm:prSet phldrT="[Text]"/>
      <dgm:spPr/>
      <dgm:t>
        <a:bodyPr/>
        <a:lstStyle/>
        <a:p>
          <a:endParaRPr lang="en-US" dirty="0"/>
        </a:p>
      </dgm:t>
    </dgm:pt>
    <dgm:pt modelId="{92EB3D05-7426-4C7C-8275-5FF9D71B5B57}" type="parTrans" cxnId="{BFE3298D-13C2-4A44-A3BD-FA991C66C606}">
      <dgm:prSet/>
      <dgm:spPr/>
      <dgm:t>
        <a:bodyPr/>
        <a:lstStyle/>
        <a:p>
          <a:endParaRPr lang="en-US"/>
        </a:p>
      </dgm:t>
    </dgm:pt>
    <dgm:pt modelId="{19499022-4BA1-4FC2-A129-5BC7EAC09ED3}" type="sibTrans" cxnId="{BFE3298D-13C2-4A44-A3BD-FA991C66C606}">
      <dgm:prSet/>
      <dgm:spPr/>
      <dgm:t>
        <a:bodyPr/>
        <a:lstStyle/>
        <a:p>
          <a:endParaRPr lang="en-US"/>
        </a:p>
      </dgm:t>
    </dgm:pt>
    <dgm:pt modelId="{368162BD-4D0F-41FE-B735-8B6DE83FB44D}">
      <dgm:prSet phldrT="[Text]"/>
      <dgm:spPr/>
      <dgm:t>
        <a:bodyPr/>
        <a:lstStyle/>
        <a:p>
          <a:r>
            <a:rPr lang="nl-NL" b="1" dirty="0"/>
            <a:t>Vigilancia</a:t>
          </a:r>
          <a:endParaRPr lang="en-US" b="1" dirty="0"/>
        </a:p>
      </dgm:t>
    </dgm:pt>
    <dgm:pt modelId="{D65DAA65-70BA-4D20-BB23-D53099F380ED}" type="parTrans" cxnId="{EF63DC77-9F37-4088-A3F9-7F2F45F1D05B}">
      <dgm:prSet/>
      <dgm:spPr/>
      <dgm:t>
        <a:bodyPr/>
        <a:lstStyle/>
        <a:p>
          <a:endParaRPr lang="en-US"/>
        </a:p>
      </dgm:t>
    </dgm:pt>
    <dgm:pt modelId="{370730DF-BFDF-4D18-9276-20B5E07D3253}" type="sibTrans" cxnId="{EF63DC77-9F37-4088-A3F9-7F2F45F1D05B}">
      <dgm:prSet/>
      <dgm:spPr/>
      <dgm:t>
        <a:bodyPr/>
        <a:lstStyle/>
        <a:p>
          <a:endParaRPr lang="en-US"/>
        </a:p>
      </dgm:t>
    </dgm:pt>
    <dgm:pt modelId="{766880D2-6679-47A5-A7EF-84C5D00DF13E}">
      <dgm:prSet phldrT="[Text]"/>
      <dgm:spPr/>
      <dgm:t>
        <a:bodyPr/>
        <a:lstStyle/>
        <a:p>
          <a:r>
            <a:rPr lang="es-EC" b="1" dirty="0"/>
            <a:t>Investigación</a:t>
          </a:r>
          <a:endParaRPr lang="en-US" b="1" dirty="0"/>
        </a:p>
      </dgm:t>
    </dgm:pt>
    <dgm:pt modelId="{B6E7F22A-0463-4AA7-94C9-040E3F918908}" type="parTrans" cxnId="{3BE8CFF4-C1CD-4B9C-96A4-394A19EDF82E}">
      <dgm:prSet/>
      <dgm:spPr/>
      <dgm:t>
        <a:bodyPr/>
        <a:lstStyle/>
        <a:p>
          <a:endParaRPr lang="en-US"/>
        </a:p>
      </dgm:t>
    </dgm:pt>
    <dgm:pt modelId="{6365FC18-D0B8-4B8A-B986-35F8AABCF3E6}" type="sibTrans" cxnId="{3BE8CFF4-C1CD-4B9C-96A4-394A19EDF82E}">
      <dgm:prSet/>
      <dgm:spPr/>
      <dgm:t>
        <a:bodyPr/>
        <a:lstStyle/>
        <a:p>
          <a:endParaRPr lang="en-US"/>
        </a:p>
      </dgm:t>
    </dgm:pt>
    <dgm:pt modelId="{49E91466-85D4-42C3-B6CD-C3F5A1CAEB8F}">
      <dgm:prSet phldrT="[Text]"/>
      <dgm:spPr/>
      <dgm:t>
        <a:bodyPr/>
        <a:lstStyle/>
        <a:p>
          <a:r>
            <a:rPr lang="en-GB" b="1" dirty="0" err="1"/>
            <a:t>Políticas</a:t>
          </a:r>
          <a:r>
            <a:rPr lang="en-GB" b="1" dirty="0"/>
            <a:t> y </a:t>
          </a:r>
          <a:r>
            <a:rPr lang="en-GB" b="1" dirty="0" err="1"/>
            <a:t>regulaciones</a:t>
          </a:r>
          <a:r>
            <a:rPr lang="en-GB" b="1" dirty="0"/>
            <a:t>  </a:t>
          </a:r>
          <a:endParaRPr lang="en-US" b="1" dirty="0"/>
        </a:p>
      </dgm:t>
    </dgm:pt>
    <dgm:pt modelId="{9136C4BB-347D-4025-BFE9-554B56C450E2}" type="parTrans" cxnId="{14B4B946-7D5F-4E0C-A8F3-DA2DEBB3BED7}">
      <dgm:prSet/>
      <dgm:spPr/>
      <dgm:t>
        <a:bodyPr/>
        <a:lstStyle/>
        <a:p>
          <a:endParaRPr lang="en-US"/>
        </a:p>
      </dgm:t>
    </dgm:pt>
    <dgm:pt modelId="{9B160E36-8750-4A66-B511-076E296E05A1}" type="sibTrans" cxnId="{14B4B946-7D5F-4E0C-A8F3-DA2DEBB3BED7}">
      <dgm:prSet/>
      <dgm:spPr/>
      <dgm:t>
        <a:bodyPr/>
        <a:lstStyle/>
        <a:p>
          <a:endParaRPr lang="en-US"/>
        </a:p>
      </dgm:t>
    </dgm:pt>
    <dgm:pt modelId="{ED3720C7-2BC0-4410-A7F4-15B8F09548DE}">
      <dgm:prSet phldrT="[Text]"/>
      <dgm:spPr/>
      <dgm:t>
        <a:bodyPr/>
        <a:lstStyle/>
        <a:p>
          <a:r>
            <a:rPr lang="en-US" b="1" dirty="0" err="1"/>
            <a:t>Capacitación</a:t>
          </a:r>
          <a:endParaRPr lang="en-US" b="1" dirty="0"/>
        </a:p>
      </dgm:t>
    </dgm:pt>
    <dgm:pt modelId="{C9202F9E-01FA-4083-8F72-FE80488B5A03}" type="parTrans" cxnId="{90EE8B4B-7167-4061-9925-3853B53B6216}">
      <dgm:prSet/>
      <dgm:spPr/>
      <dgm:t>
        <a:bodyPr/>
        <a:lstStyle/>
        <a:p>
          <a:endParaRPr lang="en-US"/>
        </a:p>
      </dgm:t>
    </dgm:pt>
    <dgm:pt modelId="{C86D9277-1961-4317-9391-11702E4519AE}" type="sibTrans" cxnId="{90EE8B4B-7167-4061-9925-3853B53B6216}">
      <dgm:prSet/>
      <dgm:spPr/>
      <dgm:t>
        <a:bodyPr/>
        <a:lstStyle/>
        <a:p>
          <a:endParaRPr lang="en-US"/>
        </a:p>
      </dgm:t>
    </dgm:pt>
    <dgm:pt modelId="{AAAD889A-7E4C-4FF8-9159-ABAA4D1ACC3A}" type="pres">
      <dgm:prSet presAssocID="{B7ACAB9D-29C5-4286-9F83-2CD9E840AE7E}" presName="compositeShape" presStyleCnt="0">
        <dgm:presLayoutVars>
          <dgm:chMax val="7"/>
          <dgm:dir/>
          <dgm:resizeHandles val="exact"/>
        </dgm:presLayoutVars>
      </dgm:prSet>
      <dgm:spPr/>
    </dgm:pt>
    <dgm:pt modelId="{7ED9308E-F3DE-4C52-8F8F-979DFC02FD53}" type="pres">
      <dgm:prSet presAssocID="{1B89DF81-1ED2-4625-88D7-827C7EC0C9A9}" presName="circ1" presStyleLbl="vennNode1" presStyleIdx="0" presStyleCnt="7"/>
      <dgm:spPr/>
    </dgm:pt>
    <dgm:pt modelId="{0BB2D350-4774-4CD3-9696-78FE358831BE}" type="pres">
      <dgm:prSet presAssocID="{1B89DF81-1ED2-4625-88D7-827C7EC0C9A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69CBDE3-D458-4C9A-9FA5-9EAAC8175E0C}" type="pres">
      <dgm:prSet presAssocID="{879A4ABF-C593-4355-8BDD-3457EE1BEC84}" presName="circ2" presStyleLbl="vennNode1" presStyleIdx="1" presStyleCnt="7"/>
      <dgm:spPr/>
    </dgm:pt>
    <dgm:pt modelId="{3642F26C-5188-44A4-806E-49FB3AF9ECF6}" type="pres">
      <dgm:prSet presAssocID="{879A4ABF-C593-4355-8BDD-3457EE1BEC8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9C30FB7-2F37-4219-AFAC-E17BA1B45E20}" type="pres">
      <dgm:prSet presAssocID="{1E17A3E9-62D2-4145-8D3F-E32A192C0EAA}" presName="circ3" presStyleLbl="vennNode1" presStyleIdx="2" presStyleCnt="7"/>
      <dgm:spPr/>
    </dgm:pt>
    <dgm:pt modelId="{58648A62-6186-45ED-B2B5-AFDA33E2E73C}" type="pres">
      <dgm:prSet presAssocID="{1E17A3E9-62D2-4145-8D3F-E32A192C0EA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4F424DC-DE93-4F3B-ABF6-EAB2C40FAF89}" type="pres">
      <dgm:prSet presAssocID="{368162BD-4D0F-41FE-B735-8B6DE83FB44D}" presName="circ4" presStyleLbl="vennNode1" presStyleIdx="3" presStyleCnt="7"/>
      <dgm:spPr/>
    </dgm:pt>
    <dgm:pt modelId="{21325D8E-7EAD-4ED5-95F8-E8D55CB37A9E}" type="pres">
      <dgm:prSet presAssocID="{368162BD-4D0F-41FE-B735-8B6DE83FB44D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E8475BD-4DBF-472C-9B98-8F9A5B9F427D}" type="pres">
      <dgm:prSet presAssocID="{766880D2-6679-47A5-A7EF-84C5D00DF13E}" presName="circ5" presStyleLbl="vennNode1" presStyleIdx="4" presStyleCnt="7"/>
      <dgm:spPr/>
    </dgm:pt>
    <dgm:pt modelId="{53AD174A-AE9B-40E8-9736-047F2A064418}" type="pres">
      <dgm:prSet presAssocID="{766880D2-6679-47A5-A7EF-84C5D00DF13E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0CD9C86-C9B9-4331-B729-D875A6F77825}" type="pres">
      <dgm:prSet presAssocID="{49E91466-85D4-42C3-B6CD-C3F5A1CAEB8F}" presName="circ6" presStyleLbl="vennNode1" presStyleIdx="5" presStyleCnt="7"/>
      <dgm:spPr/>
    </dgm:pt>
    <dgm:pt modelId="{A2D87BE4-EE6C-49C1-A3BF-AB3A2E0C5463}" type="pres">
      <dgm:prSet presAssocID="{49E91466-85D4-42C3-B6CD-C3F5A1CAEB8F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9F9E597-7BF7-475A-BDA1-E5692B336156}" type="pres">
      <dgm:prSet presAssocID="{ED3720C7-2BC0-4410-A7F4-15B8F09548DE}" presName="circ7" presStyleLbl="vennNode1" presStyleIdx="6" presStyleCnt="7"/>
      <dgm:spPr/>
    </dgm:pt>
    <dgm:pt modelId="{A4CC2048-1002-4CCA-B8A1-D8E82480BB5D}" type="pres">
      <dgm:prSet presAssocID="{ED3720C7-2BC0-4410-A7F4-15B8F09548DE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D43D900-F753-4AD1-8719-827EF9C06872}" type="presOf" srcId="{1B89DF81-1ED2-4625-88D7-827C7EC0C9A9}" destId="{0BB2D350-4774-4CD3-9696-78FE358831BE}" srcOrd="0" destOrd="0" presId="urn:microsoft.com/office/officeart/2005/8/layout/venn1"/>
    <dgm:cxn modelId="{B5555A0C-F941-4D69-930E-F19201656523}" srcId="{B7ACAB9D-29C5-4286-9F83-2CD9E840AE7E}" destId="{1B89DF81-1ED2-4625-88D7-827C7EC0C9A9}" srcOrd="0" destOrd="0" parTransId="{8EB5EE7E-A09D-4D63-B273-2EF75646FB3A}" sibTransId="{8BDC96B0-1F97-4B83-BBBA-5E0F4EF00913}"/>
    <dgm:cxn modelId="{81607119-35C3-4514-A2AB-C1CEF1E0135B}" type="presOf" srcId="{879A4ABF-C593-4355-8BDD-3457EE1BEC84}" destId="{3642F26C-5188-44A4-806E-49FB3AF9ECF6}" srcOrd="0" destOrd="0" presId="urn:microsoft.com/office/officeart/2005/8/layout/venn1"/>
    <dgm:cxn modelId="{769A3736-0739-4639-B8E8-5070E12717BC}" srcId="{B7ACAB9D-29C5-4286-9F83-2CD9E840AE7E}" destId="{879A4ABF-C593-4355-8BDD-3457EE1BEC84}" srcOrd="1" destOrd="0" parTransId="{66DB97C0-5EF0-45B2-8012-5963C07E3B27}" sibTransId="{1B5BCC9E-8DF5-4441-88A4-83268A3637A5}"/>
    <dgm:cxn modelId="{73543264-1512-4B20-988E-3DEAB5B20C04}" type="presOf" srcId="{B7ACAB9D-29C5-4286-9F83-2CD9E840AE7E}" destId="{AAAD889A-7E4C-4FF8-9159-ABAA4D1ACC3A}" srcOrd="0" destOrd="0" presId="urn:microsoft.com/office/officeart/2005/8/layout/venn1"/>
    <dgm:cxn modelId="{14B4B946-7D5F-4E0C-A8F3-DA2DEBB3BED7}" srcId="{B7ACAB9D-29C5-4286-9F83-2CD9E840AE7E}" destId="{49E91466-85D4-42C3-B6CD-C3F5A1CAEB8F}" srcOrd="5" destOrd="0" parTransId="{9136C4BB-347D-4025-BFE9-554B56C450E2}" sibTransId="{9B160E36-8750-4A66-B511-076E296E05A1}"/>
    <dgm:cxn modelId="{90EE8B4B-7167-4061-9925-3853B53B6216}" srcId="{B7ACAB9D-29C5-4286-9F83-2CD9E840AE7E}" destId="{ED3720C7-2BC0-4410-A7F4-15B8F09548DE}" srcOrd="6" destOrd="0" parTransId="{C9202F9E-01FA-4083-8F72-FE80488B5A03}" sibTransId="{C86D9277-1961-4317-9391-11702E4519AE}"/>
    <dgm:cxn modelId="{EF63DC77-9F37-4088-A3F9-7F2F45F1D05B}" srcId="{B7ACAB9D-29C5-4286-9F83-2CD9E840AE7E}" destId="{368162BD-4D0F-41FE-B735-8B6DE83FB44D}" srcOrd="3" destOrd="0" parTransId="{D65DAA65-70BA-4D20-BB23-D53099F380ED}" sibTransId="{370730DF-BFDF-4D18-9276-20B5E07D3253}"/>
    <dgm:cxn modelId="{BFE3298D-13C2-4A44-A3BD-FA991C66C606}" srcId="{B7ACAB9D-29C5-4286-9F83-2CD9E840AE7E}" destId="{2F8378A3-BDC6-4FE9-AD24-33762E262CE8}" srcOrd="7" destOrd="0" parTransId="{92EB3D05-7426-4C7C-8275-5FF9D71B5B57}" sibTransId="{19499022-4BA1-4FC2-A129-5BC7EAC09ED3}"/>
    <dgm:cxn modelId="{47FCB78E-A7DB-46F5-8EF3-6B8177F9F7F6}" type="presOf" srcId="{368162BD-4D0F-41FE-B735-8B6DE83FB44D}" destId="{21325D8E-7EAD-4ED5-95F8-E8D55CB37A9E}" srcOrd="0" destOrd="0" presId="urn:microsoft.com/office/officeart/2005/8/layout/venn1"/>
    <dgm:cxn modelId="{489A3391-3C46-49C5-A2E7-C9FC65510091}" type="presOf" srcId="{ED3720C7-2BC0-4410-A7F4-15B8F09548DE}" destId="{A4CC2048-1002-4CCA-B8A1-D8E82480BB5D}" srcOrd="0" destOrd="0" presId="urn:microsoft.com/office/officeart/2005/8/layout/venn1"/>
    <dgm:cxn modelId="{C570B6AC-B0CA-4EB8-BA39-6F9C6848B036}" type="presOf" srcId="{49E91466-85D4-42C3-B6CD-C3F5A1CAEB8F}" destId="{A2D87BE4-EE6C-49C1-A3BF-AB3A2E0C5463}" srcOrd="0" destOrd="0" presId="urn:microsoft.com/office/officeart/2005/8/layout/venn1"/>
    <dgm:cxn modelId="{1F7A07B0-BB3C-4197-87BC-3F268A22A0B7}" type="presOf" srcId="{766880D2-6679-47A5-A7EF-84C5D00DF13E}" destId="{53AD174A-AE9B-40E8-9736-047F2A064418}" srcOrd="0" destOrd="0" presId="urn:microsoft.com/office/officeart/2005/8/layout/venn1"/>
    <dgm:cxn modelId="{9277B5C4-7D82-418B-810D-5ED2E1194BC9}" srcId="{B7ACAB9D-29C5-4286-9F83-2CD9E840AE7E}" destId="{1E17A3E9-62D2-4145-8D3F-E32A192C0EAA}" srcOrd="2" destOrd="0" parTransId="{F0680768-73AC-43B9-A8B3-673560881107}" sibTransId="{5AEB9E5E-1F7D-4CC3-863C-3E7FFD5C7EFE}"/>
    <dgm:cxn modelId="{53475BF4-E97E-4052-9336-E52B0350C423}" type="presOf" srcId="{1E17A3E9-62D2-4145-8D3F-E32A192C0EAA}" destId="{58648A62-6186-45ED-B2B5-AFDA33E2E73C}" srcOrd="0" destOrd="0" presId="urn:microsoft.com/office/officeart/2005/8/layout/venn1"/>
    <dgm:cxn modelId="{3BE8CFF4-C1CD-4B9C-96A4-394A19EDF82E}" srcId="{B7ACAB9D-29C5-4286-9F83-2CD9E840AE7E}" destId="{766880D2-6679-47A5-A7EF-84C5D00DF13E}" srcOrd="4" destOrd="0" parTransId="{B6E7F22A-0463-4AA7-94C9-040E3F918908}" sibTransId="{6365FC18-D0B8-4B8A-B986-35F8AABCF3E6}"/>
    <dgm:cxn modelId="{F8B29E08-CB9E-48AA-AF8B-AB2820C31E3F}" type="presParOf" srcId="{AAAD889A-7E4C-4FF8-9159-ABAA4D1ACC3A}" destId="{7ED9308E-F3DE-4C52-8F8F-979DFC02FD53}" srcOrd="0" destOrd="0" presId="urn:microsoft.com/office/officeart/2005/8/layout/venn1"/>
    <dgm:cxn modelId="{68AD875A-72F9-4658-AAF6-11E561DD9418}" type="presParOf" srcId="{AAAD889A-7E4C-4FF8-9159-ABAA4D1ACC3A}" destId="{0BB2D350-4774-4CD3-9696-78FE358831BE}" srcOrd="1" destOrd="0" presId="urn:microsoft.com/office/officeart/2005/8/layout/venn1"/>
    <dgm:cxn modelId="{E6EF1938-6B37-4E6E-A7A9-5FD4AEA66A8A}" type="presParOf" srcId="{AAAD889A-7E4C-4FF8-9159-ABAA4D1ACC3A}" destId="{069CBDE3-D458-4C9A-9FA5-9EAAC8175E0C}" srcOrd="2" destOrd="0" presId="urn:microsoft.com/office/officeart/2005/8/layout/venn1"/>
    <dgm:cxn modelId="{6E5D1297-A5BF-4B12-A6D8-13D0B45EE135}" type="presParOf" srcId="{AAAD889A-7E4C-4FF8-9159-ABAA4D1ACC3A}" destId="{3642F26C-5188-44A4-806E-49FB3AF9ECF6}" srcOrd="3" destOrd="0" presId="urn:microsoft.com/office/officeart/2005/8/layout/venn1"/>
    <dgm:cxn modelId="{A6A85703-AEAB-4C09-B8DA-DCEEF3F28553}" type="presParOf" srcId="{AAAD889A-7E4C-4FF8-9159-ABAA4D1ACC3A}" destId="{59C30FB7-2F37-4219-AFAC-E17BA1B45E20}" srcOrd="4" destOrd="0" presId="urn:microsoft.com/office/officeart/2005/8/layout/venn1"/>
    <dgm:cxn modelId="{9AE717BB-3E51-435D-8301-480849807540}" type="presParOf" srcId="{AAAD889A-7E4C-4FF8-9159-ABAA4D1ACC3A}" destId="{58648A62-6186-45ED-B2B5-AFDA33E2E73C}" srcOrd="5" destOrd="0" presId="urn:microsoft.com/office/officeart/2005/8/layout/venn1"/>
    <dgm:cxn modelId="{D1E51C83-2824-44D1-90DF-6AA5C843D2CA}" type="presParOf" srcId="{AAAD889A-7E4C-4FF8-9159-ABAA4D1ACC3A}" destId="{14F424DC-DE93-4F3B-ABF6-EAB2C40FAF89}" srcOrd="6" destOrd="0" presId="urn:microsoft.com/office/officeart/2005/8/layout/venn1"/>
    <dgm:cxn modelId="{1D3F4C97-C162-42D1-B0F2-3359D6895F28}" type="presParOf" srcId="{AAAD889A-7E4C-4FF8-9159-ABAA4D1ACC3A}" destId="{21325D8E-7EAD-4ED5-95F8-E8D55CB37A9E}" srcOrd="7" destOrd="0" presId="urn:microsoft.com/office/officeart/2005/8/layout/venn1"/>
    <dgm:cxn modelId="{8C0CA94D-4510-4B06-93DC-E6D0DA4F0306}" type="presParOf" srcId="{AAAD889A-7E4C-4FF8-9159-ABAA4D1ACC3A}" destId="{BE8475BD-4DBF-472C-9B98-8F9A5B9F427D}" srcOrd="8" destOrd="0" presId="urn:microsoft.com/office/officeart/2005/8/layout/venn1"/>
    <dgm:cxn modelId="{4E16B9E4-33FD-4F01-B2FD-51C1240C2B5A}" type="presParOf" srcId="{AAAD889A-7E4C-4FF8-9159-ABAA4D1ACC3A}" destId="{53AD174A-AE9B-40E8-9736-047F2A064418}" srcOrd="9" destOrd="0" presId="urn:microsoft.com/office/officeart/2005/8/layout/venn1"/>
    <dgm:cxn modelId="{173ACDC0-DA63-4BC7-AC97-C90211A32A6A}" type="presParOf" srcId="{AAAD889A-7E4C-4FF8-9159-ABAA4D1ACC3A}" destId="{A0CD9C86-C9B9-4331-B729-D875A6F77825}" srcOrd="10" destOrd="0" presId="urn:microsoft.com/office/officeart/2005/8/layout/venn1"/>
    <dgm:cxn modelId="{BCA1C165-46DB-494C-8414-018A5B093C69}" type="presParOf" srcId="{AAAD889A-7E4C-4FF8-9159-ABAA4D1ACC3A}" destId="{A2D87BE4-EE6C-49C1-A3BF-AB3A2E0C5463}" srcOrd="11" destOrd="0" presId="urn:microsoft.com/office/officeart/2005/8/layout/venn1"/>
    <dgm:cxn modelId="{D9595665-5142-4F26-9F4A-DA14AFC6FF3F}" type="presParOf" srcId="{AAAD889A-7E4C-4FF8-9159-ABAA4D1ACC3A}" destId="{D9F9E597-7BF7-475A-BDA1-E5692B336156}" srcOrd="12" destOrd="0" presId="urn:microsoft.com/office/officeart/2005/8/layout/venn1"/>
    <dgm:cxn modelId="{F3087B0C-CC90-4E81-B3E2-17F65367862A}" type="presParOf" srcId="{AAAD889A-7E4C-4FF8-9159-ABAA4D1ACC3A}" destId="{A4CC2048-1002-4CCA-B8A1-D8E82480BB5D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832D6-5204-4FCD-85BA-A176F7966B88}">
      <dsp:nvSpPr>
        <dsp:cNvPr id="0" name=""/>
        <dsp:cNvSpPr/>
      </dsp:nvSpPr>
      <dsp:spPr>
        <a:xfrm>
          <a:off x="2131662" y="59295"/>
          <a:ext cx="2846175" cy="28461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b="1" kern="1200" dirty="0" err="1"/>
            <a:t>Fitoplasmas</a:t>
          </a:r>
          <a:endParaRPr lang="en-US" sz="2200" b="1" kern="1200" dirty="0"/>
        </a:p>
      </dsp:txBody>
      <dsp:txXfrm>
        <a:off x="2511152" y="557376"/>
        <a:ext cx="2087195" cy="1280779"/>
      </dsp:txXfrm>
    </dsp:sp>
    <dsp:sp modelId="{B1FA7461-1C62-4A58-B73E-B5AE49403F5D}">
      <dsp:nvSpPr>
        <dsp:cNvPr id="0" name=""/>
        <dsp:cNvSpPr/>
      </dsp:nvSpPr>
      <dsp:spPr>
        <a:xfrm>
          <a:off x="3158657" y="1838155"/>
          <a:ext cx="2846175" cy="284617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b="1" i="1" kern="1200" dirty="0" err="1"/>
            <a:t>Candidatus</a:t>
          </a:r>
          <a:r>
            <a:rPr lang="es-EC" sz="2200" b="1" i="1" kern="1200" dirty="0"/>
            <a:t> </a:t>
          </a:r>
          <a:r>
            <a:rPr lang="es-EC" sz="2200" b="1" i="1" kern="1200" dirty="0" err="1"/>
            <a:t>liberibacter</a:t>
          </a:r>
          <a:r>
            <a:rPr lang="es-EC" sz="2200" b="1" i="1" kern="1200" dirty="0"/>
            <a:t> </a:t>
          </a:r>
          <a:r>
            <a:rPr lang="es-EC" sz="2200" b="1" i="1" kern="1200" dirty="0" err="1"/>
            <a:t>solanacearum</a:t>
          </a:r>
          <a:endParaRPr lang="es-EC" sz="2200" b="1" i="1" kern="1200" dirty="0"/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b="1" i="1" kern="1200" dirty="0"/>
            <a:t>(Chip </a:t>
          </a:r>
          <a:r>
            <a:rPr lang="es-EC" sz="2200" b="1" i="1" kern="1200" dirty="0" err="1"/>
            <a:t>zebra</a:t>
          </a:r>
          <a:r>
            <a:rPr lang="es-EC" sz="2200" b="1" i="1" kern="1200" dirty="0"/>
            <a:t>)</a:t>
          </a:r>
          <a:endParaRPr lang="en-US" sz="2200" b="1" i="1" kern="1200" dirty="0"/>
        </a:p>
      </dsp:txBody>
      <dsp:txXfrm>
        <a:off x="4029112" y="2573417"/>
        <a:ext cx="1707705" cy="1565396"/>
      </dsp:txXfrm>
    </dsp:sp>
    <dsp:sp modelId="{3DE4E04A-5DBC-4625-89D6-7B07EC7A5362}">
      <dsp:nvSpPr>
        <dsp:cNvPr id="0" name=""/>
        <dsp:cNvSpPr/>
      </dsp:nvSpPr>
      <dsp:spPr>
        <a:xfrm>
          <a:off x="1104667" y="1838155"/>
          <a:ext cx="2846175" cy="284617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b="1" kern="1200" dirty="0" err="1"/>
            <a:t>Psílido</a:t>
          </a:r>
          <a:r>
            <a:rPr lang="es-EC" sz="2200" b="1" kern="1200" dirty="0"/>
            <a:t> de la papa (</a:t>
          </a:r>
          <a:r>
            <a:rPr lang="es-EC" sz="2200" b="1" i="1" kern="1200" dirty="0" err="1"/>
            <a:t>Bactericera</a:t>
          </a:r>
          <a:r>
            <a:rPr lang="es-EC" sz="2200" b="1" i="1" kern="1200" dirty="0"/>
            <a:t> </a:t>
          </a:r>
          <a:r>
            <a:rPr lang="es-EC" sz="2200" b="1" i="1" kern="1200" dirty="0" err="1"/>
            <a:t>cockerelli</a:t>
          </a:r>
          <a:r>
            <a:rPr lang="es-EC" sz="2200" b="1" kern="1200" dirty="0"/>
            <a:t>)</a:t>
          </a:r>
          <a:endParaRPr lang="en-US" sz="2200" b="1" kern="1200" dirty="0"/>
        </a:p>
      </dsp:txBody>
      <dsp:txXfrm>
        <a:off x="1372682" y="2573417"/>
        <a:ext cx="1707705" cy="15653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C1E81-DA9B-4E85-B508-EF867764D79F}">
      <dsp:nvSpPr>
        <dsp:cNvPr id="0" name=""/>
        <dsp:cNvSpPr/>
      </dsp:nvSpPr>
      <dsp:spPr>
        <a:xfrm>
          <a:off x="1148270" y="37400"/>
          <a:ext cx="1441125" cy="14411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4CDAA7-DAA6-4EFD-9EFD-9C07F65E4B8C}">
      <dsp:nvSpPr>
        <dsp:cNvPr id="0" name=""/>
        <dsp:cNvSpPr/>
      </dsp:nvSpPr>
      <dsp:spPr>
        <a:xfrm>
          <a:off x="1455395" y="344525"/>
          <a:ext cx="826875" cy="826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2FFD16-D9A8-4CB5-AF35-4B4649C8ED0A}">
      <dsp:nvSpPr>
        <dsp:cNvPr id="0" name=""/>
        <dsp:cNvSpPr/>
      </dsp:nvSpPr>
      <dsp:spPr>
        <a:xfrm>
          <a:off x="687583" y="1927400"/>
          <a:ext cx="23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b="1" kern="1200" dirty="0" err="1"/>
            <a:t>Datos</a:t>
          </a:r>
          <a:r>
            <a:rPr lang="en-GB" sz="2300" b="1" kern="1200" dirty="0"/>
            <a:t> </a:t>
          </a:r>
          <a:r>
            <a:rPr lang="en-GB" sz="2300" b="1" kern="1200" dirty="0" err="1"/>
            <a:t>Epidemiologicos</a:t>
          </a:r>
          <a:endParaRPr lang="en-US" sz="2300" kern="1200" dirty="0"/>
        </a:p>
      </dsp:txBody>
      <dsp:txXfrm>
        <a:off x="687583" y="1927400"/>
        <a:ext cx="2362500" cy="720000"/>
      </dsp:txXfrm>
    </dsp:sp>
    <dsp:sp modelId="{EA9F908D-B879-4E30-8CF4-17ECC73E68BD}">
      <dsp:nvSpPr>
        <dsp:cNvPr id="0" name=""/>
        <dsp:cNvSpPr/>
      </dsp:nvSpPr>
      <dsp:spPr>
        <a:xfrm>
          <a:off x="3924208" y="37400"/>
          <a:ext cx="1441125" cy="14411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5ABF4B-BDF5-4034-8D96-63532F19D03D}">
      <dsp:nvSpPr>
        <dsp:cNvPr id="0" name=""/>
        <dsp:cNvSpPr/>
      </dsp:nvSpPr>
      <dsp:spPr>
        <a:xfrm>
          <a:off x="4231333" y="344525"/>
          <a:ext cx="826875" cy="826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C0197-9020-411D-A94A-D9A978F40B74}">
      <dsp:nvSpPr>
        <dsp:cNvPr id="0" name=""/>
        <dsp:cNvSpPr/>
      </dsp:nvSpPr>
      <dsp:spPr>
        <a:xfrm>
          <a:off x="3463520" y="1927400"/>
          <a:ext cx="23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b="1" kern="1200" dirty="0" err="1"/>
            <a:t>Reacciones</a:t>
          </a:r>
          <a:r>
            <a:rPr lang="en-GB" sz="2300" b="1" kern="1200" dirty="0"/>
            <a:t> de </a:t>
          </a:r>
          <a:r>
            <a:rPr lang="en-GB" sz="2300" b="1" kern="1200" dirty="0" err="1"/>
            <a:t>actores</a:t>
          </a:r>
          <a:endParaRPr lang="en-US" sz="2300" kern="1200" dirty="0"/>
        </a:p>
      </dsp:txBody>
      <dsp:txXfrm>
        <a:off x="3463520" y="1927400"/>
        <a:ext cx="2362500" cy="720000"/>
      </dsp:txXfrm>
    </dsp:sp>
    <dsp:sp modelId="{F7ABE328-91E8-47B3-9383-B97858139DEA}">
      <dsp:nvSpPr>
        <dsp:cNvPr id="0" name=""/>
        <dsp:cNvSpPr/>
      </dsp:nvSpPr>
      <dsp:spPr>
        <a:xfrm>
          <a:off x="2536239" y="3238025"/>
          <a:ext cx="1441125" cy="14411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4F323E-678F-4AEB-B01B-0716D06A7D09}">
      <dsp:nvSpPr>
        <dsp:cNvPr id="0" name=""/>
        <dsp:cNvSpPr/>
      </dsp:nvSpPr>
      <dsp:spPr>
        <a:xfrm>
          <a:off x="2843364" y="3545150"/>
          <a:ext cx="826875" cy="8268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B77335-AB65-4CF1-97F0-0075EAAEF171}">
      <dsp:nvSpPr>
        <dsp:cNvPr id="0" name=""/>
        <dsp:cNvSpPr/>
      </dsp:nvSpPr>
      <dsp:spPr>
        <a:xfrm>
          <a:off x="2075551" y="5128025"/>
          <a:ext cx="23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b="1" kern="1200" dirty="0" err="1"/>
            <a:t>Lecciones</a:t>
          </a:r>
          <a:r>
            <a:rPr lang="en-GB" sz="2300" b="1" kern="1200" dirty="0"/>
            <a:t> de </a:t>
          </a:r>
          <a:r>
            <a:rPr lang="en-GB" sz="2300" b="1" kern="1200" dirty="0" err="1"/>
            <a:t>otras</a:t>
          </a:r>
          <a:r>
            <a:rPr lang="en-GB" sz="2300" b="1" kern="1200" dirty="0"/>
            <a:t> </a:t>
          </a:r>
          <a:r>
            <a:rPr lang="en-GB" sz="2300" b="1" kern="1200" dirty="0" err="1"/>
            <a:t>epidemiAs</a:t>
          </a:r>
          <a:endParaRPr lang="en-US" sz="2300" kern="1200" dirty="0"/>
        </a:p>
      </dsp:txBody>
      <dsp:txXfrm>
        <a:off x="2075551" y="5128025"/>
        <a:ext cx="23625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D9308E-F3DE-4C52-8F8F-979DFC02FD53}">
      <dsp:nvSpPr>
        <dsp:cNvPr id="0" name=""/>
        <dsp:cNvSpPr/>
      </dsp:nvSpPr>
      <dsp:spPr>
        <a:xfrm>
          <a:off x="4174459" y="1755746"/>
          <a:ext cx="2249231" cy="224950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BB2D350-4774-4CD3-9696-78FE358831BE}">
      <dsp:nvSpPr>
        <dsp:cNvPr id="0" name=""/>
        <dsp:cNvSpPr/>
      </dsp:nvSpPr>
      <dsp:spPr>
        <a:xfrm>
          <a:off x="4010452" y="0"/>
          <a:ext cx="2577244" cy="137921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/>
            <a:t>Colaboración</a:t>
          </a:r>
          <a:endParaRPr lang="en-US" sz="2900" b="1" kern="1200" dirty="0"/>
        </a:p>
      </dsp:txBody>
      <dsp:txXfrm>
        <a:off x="4010452" y="0"/>
        <a:ext cx="2577244" cy="1379219"/>
      </dsp:txXfrm>
    </dsp:sp>
    <dsp:sp modelId="{069CBDE3-D458-4C9A-9FA5-9EAAC8175E0C}">
      <dsp:nvSpPr>
        <dsp:cNvPr id="0" name=""/>
        <dsp:cNvSpPr/>
      </dsp:nvSpPr>
      <dsp:spPr>
        <a:xfrm>
          <a:off x="4834233" y="2072967"/>
          <a:ext cx="2249231" cy="2249507"/>
        </a:xfrm>
        <a:prstGeom prst="ellipse">
          <a:avLst/>
        </a:prstGeom>
        <a:solidFill>
          <a:schemeClr val="accent4">
            <a:alpha val="50000"/>
            <a:hueOff val="1633482"/>
            <a:satOff val="-6796"/>
            <a:lumOff val="16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642F26C-5188-44A4-806E-49FB3AF9ECF6}">
      <dsp:nvSpPr>
        <dsp:cNvPr id="0" name=""/>
        <dsp:cNvSpPr/>
      </dsp:nvSpPr>
      <dsp:spPr>
        <a:xfrm>
          <a:off x="7360870" y="1310258"/>
          <a:ext cx="2436667" cy="151714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/>
            <a:t>Comunicación</a:t>
          </a:r>
          <a:endParaRPr lang="en-US" sz="2900" b="1" kern="1200" dirty="0"/>
        </a:p>
      </dsp:txBody>
      <dsp:txXfrm>
        <a:off x="7360870" y="1310258"/>
        <a:ext cx="2436667" cy="1517141"/>
      </dsp:txXfrm>
    </dsp:sp>
    <dsp:sp modelId="{59C30FB7-2F37-4219-AFAC-E17BA1B45E20}">
      <dsp:nvSpPr>
        <dsp:cNvPr id="0" name=""/>
        <dsp:cNvSpPr/>
      </dsp:nvSpPr>
      <dsp:spPr>
        <a:xfrm>
          <a:off x="4996365" y="2786713"/>
          <a:ext cx="2249231" cy="2249507"/>
        </a:xfrm>
        <a:prstGeom prst="ellipse">
          <a:avLst/>
        </a:prstGeom>
        <a:solidFill>
          <a:schemeClr val="accent4">
            <a:alpha val="50000"/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8648A62-6186-45ED-B2B5-AFDA33E2E73C}">
      <dsp:nvSpPr>
        <dsp:cNvPr id="0" name=""/>
        <dsp:cNvSpPr/>
      </dsp:nvSpPr>
      <dsp:spPr>
        <a:xfrm>
          <a:off x="7595165" y="3241166"/>
          <a:ext cx="2389808" cy="162058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/>
            <a:t>Financiamiento</a:t>
          </a:r>
          <a:endParaRPr lang="en-US" sz="2900" b="1" kern="1200" dirty="0"/>
        </a:p>
      </dsp:txBody>
      <dsp:txXfrm>
        <a:off x="7595165" y="3241166"/>
        <a:ext cx="2389808" cy="1620583"/>
      </dsp:txXfrm>
    </dsp:sp>
    <dsp:sp modelId="{14F424DC-DE93-4F3B-ABF6-EAB2C40FAF89}">
      <dsp:nvSpPr>
        <dsp:cNvPr id="0" name=""/>
        <dsp:cNvSpPr/>
      </dsp:nvSpPr>
      <dsp:spPr>
        <a:xfrm>
          <a:off x="4539959" y="3359089"/>
          <a:ext cx="2249231" cy="2249507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1325D8E-7EAD-4ED5-95F8-E8D55CB37A9E}">
      <dsp:nvSpPr>
        <dsp:cNvPr id="0" name=""/>
        <dsp:cNvSpPr/>
      </dsp:nvSpPr>
      <dsp:spPr>
        <a:xfrm>
          <a:off x="6564267" y="5413437"/>
          <a:ext cx="2577244" cy="1482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b="1" kern="1200" dirty="0"/>
            <a:t>Vigilancia</a:t>
          </a:r>
          <a:endParaRPr lang="en-US" sz="2900" b="1" kern="1200" dirty="0"/>
        </a:p>
      </dsp:txBody>
      <dsp:txXfrm>
        <a:off x="6564267" y="5413437"/>
        <a:ext cx="2577244" cy="1482661"/>
      </dsp:txXfrm>
    </dsp:sp>
    <dsp:sp modelId="{BE8475BD-4DBF-472C-9B98-8F9A5B9F427D}">
      <dsp:nvSpPr>
        <dsp:cNvPr id="0" name=""/>
        <dsp:cNvSpPr/>
      </dsp:nvSpPr>
      <dsp:spPr>
        <a:xfrm>
          <a:off x="3808959" y="3359089"/>
          <a:ext cx="2249231" cy="2249507"/>
        </a:xfrm>
        <a:prstGeom prst="ellipse">
          <a:avLst/>
        </a:prstGeom>
        <a:solidFill>
          <a:schemeClr val="accent4">
            <a:alpha val="50000"/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3AD174A-AE9B-40E8-9736-047F2A064418}">
      <dsp:nvSpPr>
        <dsp:cNvPr id="0" name=""/>
        <dsp:cNvSpPr/>
      </dsp:nvSpPr>
      <dsp:spPr>
        <a:xfrm>
          <a:off x="1456637" y="5413437"/>
          <a:ext cx="2577244" cy="1482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900" b="1" kern="1200" dirty="0"/>
            <a:t>Investigación</a:t>
          </a:r>
          <a:endParaRPr lang="en-US" sz="2900" b="1" kern="1200" dirty="0"/>
        </a:p>
      </dsp:txBody>
      <dsp:txXfrm>
        <a:off x="1456637" y="5413437"/>
        <a:ext cx="2577244" cy="1482661"/>
      </dsp:txXfrm>
    </dsp:sp>
    <dsp:sp modelId="{A0CD9C86-C9B9-4331-B729-D875A6F77825}">
      <dsp:nvSpPr>
        <dsp:cNvPr id="0" name=""/>
        <dsp:cNvSpPr/>
      </dsp:nvSpPr>
      <dsp:spPr>
        <a:xfrm>
          <a:off x="3352552" y="2786713"/>
          <a:ext cx="2249231" cy="2249507"/>
        </a:xfrm>
        <a:prstGeom prst="ellipse">
          <a:avLst/>
        </a:prstGeom>
        <a:solidFill>
          <a:schemeClr val="accent4">
            <a:alpha val="50000"/>
            <a:hueOff val="8167408"/>
            <a:satOff val="-33981"/>
            <a:lumOff val="8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2D87BE4-EE6C-49C1-A3BF-AB3A2E0C5463}">
      <dsp:nvSpPr>
        <dsp:cNvPr id="0" name=""/>
        <dsp:cNvSpPr/>
      </dsp:nvSpPr>
      <dsp:spPr>
        <a:xfrm>
          <a:off x="613175" y="3241166"/>
          <a:ext cx="2389808" cy="162058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 err="1"/>
            <a:t>Políticas</a:t>
          </a:r>
          <a:r>
            <a:rPr lang="en-GB" sz="2900" b="1" kern="1200" dirty="0"/>
            <a:t> y </a:t>
          </a:r>
          <a:r>
            <a:rPr lang="en-GB" sz="2900" b="1" kern="1200" dirty="0" err="1"/>
            <a:t>regulaciones</a:t>
          </a:r>
          <a:r>
            <a:rPr lang="en-GB" sz="2900" b="1" kern="1200" dirty="0"/>
            <a:t>  </a:t>
          </a:r>
          <a:endParaRPr lang="en-US" sz="2900" b="1" kern="1200" dirty="0"/>
        </a:p>
      </dsp:txBody>
      <dsp:txXfrm>
        <a:off x="613175" y="3241166"/>
        <a:ext cx="2389808" cy="1620583"/>
      </dsp:txXfrm>
    </dsp:sp>
    <dsp:sp modelId="{D9F9E597-7BF7-475A-BDA1-E5692B336156}">
      <dsp:nvSpPr>
        <dsp:cNvPr id="0" name=""/>
        <dsp:cNvSpPr/>
      </dsp:nvSpPr>
      <dsp:spPr>
        <a:xfrm>
          <a:off x="3514684" y="2072967"/>
          <a:ext cx="2249231" cy="2249507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4CC2048-1002-4CCA-B8A1-D8E82480BB5D}">
      <dsp:nvSpPr>
        <dsp:cNvPr id="0" name=""/>
        <dsp:cNvSpPr/>
      </dsp:nvSpPr>
      <dsp:spPr>
        <a:xfrm>
          <a:off x="800611" y="1310258"/>
          <a:ext cx="2436667" cy="151714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/>
            <a:t>Capacitación</a:t>
          </a:r>
          <a:endParaRPr lang="en-US" sz="2900" b="1" kern="1200" dirty="0"/>
        </a:p>
      </dsp:txBody>
      <dsp:txXfrm>
        <a:off x="800611" y="1310258"/>
        <a:ext cx="2436667" cy="15171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CC2B3-FB11-457F-88FB-A8572F2843EE}">
      <dsp:nvSpPr>
        <dsp:cNvPr id="0" name=""/>
        <dsp:cNvSpPr/>
      </dsp:nvSpPr>
      <dsp:spPr>
        <a:xfrm>
          <a:off x="2033133" y="2789582"/>
          <a:ext cx="695387" cy="1325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693" y="0"/>
              </a:lnTo>
              <a:lnTo>
                <a:pt x="347693" y="1325051"/>
              </a:lnTo>
              <a:lnTo>
                <a:pt x="695387" y="132505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43416" y="3414696"/>
        <a:ext cx="74821" cy="74821"/>
      </dsp:txXfrm>
    </dsp:sp>
    <dsp:sp modelId="{09B95809-52DF-4B77-B615-BF935D8DF20D}">
      <dsp:nvSpPr>
        <dsp:cNvPr id="0" name=""/>
        <dsp:cNvSpPr/>
      </dsp:nvSpPr>
      <dsp:spPr>
        <a:xfrm>
          <a:off x="2033133" y="2743862"/>
          <a:ext cx="69538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95387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63442" y="2772197"/>
        <a:ext cx="34769" cy="34769"/>
      </dsp:txXfrm>
    </dsp:sp>
    <dsp:sp modelId="{0985308E-8EF9-4C08-9522-61FAD3539B2B}">
      <dsp:nvSpPr>
        <dsp:cNvPr id="0" name=""/>
        <dsp:cNvSpPr/>
      </dsp:nvSpPr>
      <dsp:spPr>
        <a:xfrm>
          <a:off x="2033133" y="1464530"/>
          <a:ext cx="695387" cy="1325051"/>
        </a:xfrm>
        <a:custGeom>
          <a:avLst/>
          <a:gdLst/>
          <a:ahLst/>
          <a:cxnLst/>
          <a:rect l="0" t="0" r="0" b="0"/>
          <a:pathLst>
            <a:path>
              <a:moveTo>
                <a:pt x="0" y="1325051"/>
              </a:moveTo>
              <a:lnTo>
                <a:pt x="347693" y="1325051"/>
              </a:lnTo>
              <a:lnTo>
                <a:pt x="347693" y="0"/>
              </a:lnTo>
              <a:lnTo>
                <a:pt x="695387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43416" y="2089645"/>
        <a:ext cx="74821" cy="74821"/>
      </dsp:txXfrm>
    </dsp:sp>
    <dsp:sp modelId="{D18F3780-1E52-494F-A8E2-84C51C0964D5}">
      <dsp:nvSpPr>
        <dsp:cNvPr id="0" name=""/>
        <dsp:cNvSpPr/>
      </dsp:nvSpPr>
      <dsp:spPr>
        <a:xfrm rot="16200000">
          <a:off x="-1286469" y="2259561"/>
          <a:ext cx="5579164" cy="10600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 err="1"/>
            <a:t>Estrategia</a:t>
          </a:r>
          <a:r>
            <a:rPr lang="en-US" sz="6500" kern="1200" dirty="0"/>
            <a:t> INIAP</a:t>
          </a:r>
        </a:p>
      </dsp:txBody>
      <dsp:txXfrm>
        <a:off x="-1286469" y="2259561"/>
        <a:ext cx="5579164" cy="1060041"/>
      </dsp:txXfrm>
    </dsp:sp>
    <dsp:sp modelId="{CA643C62-5F28-41C5-9BB9-8C80E5DD4623}">
      <dsp:nvSpPr>
        <dsp:cNvPr id="0" name=""/>
        <dsp:cNvSpPr/>
      </dsp:nvSpPr>
      <dsp:spPr>
        <a:xfrm>
          <a:off x="2728520" y="934509"/>
          <a:ext cx="3476935" cy="10600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Investigación</a:t>
          </a:r>
          <a:endParaRPr lang="en-US" sz="2200" kern="1200" dirty="0"/>
        </a:p>
      </dsp:txBody>
      <dsp:txXfrm>
        <a:off x="2728520" y="934509"/>
        <a:ext cx="3476935" cy="1060041"/>
      </dsp:txXfrm>
    </dsp:sp>
    <dsp:sp modelId="{F016B4EE-E7DA-4EB5-AEE2-08E08A98BB85}">
      <dsp:nvSpPr>
        <dsp:cNvPr id="0" name=""/>
        <dsp:cNvSpPr/>
      </dsp:nvSpPr>
      <dsp:spPr>
        <a:xfrm>
          <a:off x="2728520" y="2259561"/>
          <a:ext cx="3476935" cy="10600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Sistemas</a:t>
          </a:r>
          <a:r>
            <a:rPr lang="en-US" sz="2200" kern="1200" dirty="0"/>
            <a:t> de </a:t>
          </a:r>
          <a:r>
            <a:rPr lang="en-US" sz="2200" kern="1200" dirty="0" err="1"/>
            <a:t>semilla</a:t>
          </a:r>
          <a:r>
            <a:rPr lang="en-US" sz="2200" kern="1200" dirty="0"/>
            <a:t> y </a:t>
          </a:r>
          <a:r>
            <a:rPr lang="en-US" sz="2200" kern="1200" dirty="0" err="1"/>
            <a:t>Capacitación</a:t>
          </a:r>
          <a:r>
            <a:rPr lang="en-US" sz="2200" kern="1200" dirty="0"/>
            <a:t>/</a:t>
          </a:r>
          <a:r>
            <a:rPr lang="en-US" sz="2200" kern="1200" dirty="0" err="1"/>
            <a:t>concientización</a:t>
          </a:r>
          <a:r>
            <a:rPr lang="en-US" sz="2200" kern="1200" dirty="0"/>
            <a:t> del </a:t>
          </a:r>
          <a:r>
            <a:rPr lang="en-US" sz="2200" kern="1200" dirty="0" err="1"/>
            <a:t>problema</a:t>
          </a:r>
          <a:r>
            <a:rPr lang="en-US" sz="2200" kern="1200" dirty="0"/>
            <a:t>	</a:t>
          </a:r>
        </a:p>
      </dsp:txBody>
      <dsp:txXfrm>
        <a:off x="2728520" y="2259561"/>
        <a:ext cx="3476935" cy="1060041"/>
      </dsp:txXfrm>
    </dsp:sp>
    <dsp:sp modelId="{09DBDE3F-9187-42BC-859F-D64C1726CEC5}">
      <dsp:nvSpPr>
        <dsp:cNvPr id="0" name=""/>
        <dsp:cNvSpPr/>
      </dsp:nvSpPr>
      <dsp:spPr>
        <a:xfrm>
          <a:off x="2728520" y="3584612"/>
          <a:ext cx="3476935" cy="10600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/>
            <a:t>Monitoreo</a:t>
          </a:r>
          <a:endParaRPr lang="en-US" sz="2200" kern="1200" dirty="0"/>
        </a:p>
      </dsp:txBody>
      <dsp:txXfrm>
        <a:off x="2728520" y="3584612"/>
        <a:ext cx="3476935" cy="10600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D9308E-F3DE-4C52-8F8F-979DFC02FD53}">
      <dsp:nvSpPr>
        <dsp:cNvPr id="0" name=""/>
        <dsp:cNvSpPr/>
      </dsp:nvSpPr>
      <dsp:spPr>
        <a:xfrm>
          <a:off x="3197749" y="1637777"/>
          <a:ext cx="2019631" cy="201987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BB2D350-4774-4CD3-9696-78FE358831BE}">
      <dsp:nvSpPr>
        <dsp:cNvPr id="0" name=""/>
        <dsp:cNvSpPr/>
      </dsp:nvSpPr>
      <dsp:spPr>
        <a:xfrm>
          <a:off x="3050484" y="61256"/>
          <a:ext cx="2314160" cy="123842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Colaboración</a:t>
          </a:r>
          <a:endParaRPr lang="en-US" sz="2600" b="1" kern="1200" dirty="0"/>
        </a:p>
      </dsp:txBody>
      <dsp:txXfrm>
        <a:off x="3050484" y="61256"/>
        <a:ext cx="2314160" cy="1238429"/>
      </dsp:txXfrm>
    </dsp:sp>
    <dsp:sp modelId="{069CBDE3-D458-4C9A-9FA5-9EAAC8175E0C}">
      <dsp:nvSpPr>
        <dsp:cNvPr id="0" name=""/>
        <dsp:cNvSpPr/>
      </dsp:nvSpPr>
      <dsp:spPr>
        <a:xfrm>
          <a:off x="3790174" y="1922616"/>
          <a:ext cx="2019631" cy="2019878"/>
        </a:xfrm>
        <a:prstGeom prst="ellipse">
          <a:avLst/>
        </a:prstGeom>
        <a:solidFill>
          <a:schemeClr val="accent4">
            <a:alpha val="50000"/>
            <a:hueOff val="1633482"/>
            <a:satOff val="-6796"/>
            <a:lumOff val="16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642F26C-5188-44A4-806E-49FB3AF9ECF6}">
      <dsp:nvSpPr>
        <dsp:cNvPr id="0" name=""/>
        <dsp:cNvSpPr/>
      </dsp:nvSpPr>
      <dsp:spPr>
        <a:xfrm>
          <a:off x="6058893" y="1237764"/>
          <a:ext cx="2187933" cy="13622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Comunicación</a:t>
          </a:r>
          <a:endParaRPr lang="en-US" sz="2600" b="1" kern="1200" dirty="0"/>
        </a:p>
      </dsp:txBody>
      <dsp:txXfrm>
        <a:off x="6058893" y="1237764"/>
        <a:ext cx="2187933" cy="1362272"/>
      </dsp:txXfrm>
    </dsp:sp>
    <dsp:sp modelId="{59C30FB7-2F37-4219-AFAC-E17BA1B45E20}">
      <dsp:nvSpPr>
        <dsp:cNvPr id="0" name=""/>
        <dsp:cNvSpPr/>
      </dsp:nvSpPr>
      <dsp:spPr>
        <a:xfrm>
          <a:off x="3935756" y="2563503"/>
          <a:ext cx="2019631" cy="2019878"/>
        </a:xfrm>
        <a:prstGeom prst="ellipse">
          <a:avLst/>
        </a:prstGeom>
        <a:solidFill>
          <a:schemeClr val="accent4">
            <a:alpha val="50000"/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8648A62-6186-45ED-B2B5-AFDA33E2E73C}">
      <dsp:nvSpPr>
        <dsp:cNvPr id="0" name=""/>
        <dsp:cNvSpPr/>
      </dsp:nvSpPr>
      <dsp:spPr>
        <a:xfrm>
          <a:off x="6269271" y="2971566"/>
          <a:ext cx="2145858" cy="145515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Financiamiento</a:t>
          </a:r>
          <a:endParaRPr lang="en-US" sz="2600" b="1" kern="1200" dirty="0"/>
        </a:p>
      </dsp:txBody>
      <dsp:txXfrm>
        <a:off x="6269271" y="2971566"/>
        <a:ext cx="2145858" cy="1455154"/>
      </dsp:txXfrm>
    </dsp:sp>
    <dsp:sp modelId="{14F424DC-DE93-4F3B-ABF6-EAB2C40FAF89}">
      <dsp:nvSpPr>
        <dsp:cNvPr id="0" name=""/>
        <dsp:cNvSpPr/>
      </dsp:nvSpPr>
      <dsp:spPr>
        <a:xfrm>
          <a:off x="3525939" y="3077451"/>
          <a:ext cx="2019631" cy="2019878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1325D8E-7EAD-4ED5-95F8-E8D55CB37A9E}">
      <dsp:nvSpPr>
        <dsp:cNvPr id="0" name=""/>
        <dsp:cNvSpPr/>
      </dsp:nvSpPr>
      <dsp:spPr>
        <a:xfrm>
          <a:off x="5343607" y="4922092"/>
          <a:ext cx="2314160" cy="13313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b="1" kern="1200" dirty="0"/>
            <a:t>Vigilancia</a:t>
          </a:r>
          <a:endParaRPr lang="en-US" sz="2600" b="1" kern="1200" dirty="0"/>
        </a:p>
      </dsp:txBody>
      <dsp:txXfrm>
        <a:off x="5343607" y="4922092"/>
        <a:ext cx="2314160" cy="1331311"/>
      </dsp:txXfrm>
    </dsp:sp>
    <dsp:sp modelId="{BE8475BD-4DBF-472C-9B98-8F9A5B9F427D}">
      <dsp:nvSpPr>
        <dsp:cNvPr id="0" name=""/>
        <dsp:cNvSpPr/>
      </dsp:nvSpPr>
      <dsp:spPr>
        <a:xfrm>
          <a:off x="2869559" y="3077451"/>
          <a:ext cx="2019631" cy="2019878"/>
        </a:xfrm>
        <a:prstGeom prst="ellipse">
          <a:avLst/>
        </a:prstGeom>
        <a:solidFill>
          <a:schemeClr val="accent4">
            <a:alpha val="50000"/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3AD174A-AE9B-40E8-9736-047F2A064418}">
      <dsp:nvSpPr>
        <dsp:cNvPr id="0" name=""/>
        <dsp:cNvSpPr/>
      </dsp:nvSpPr>
      <dsp:spPr>
        <a:xfrm>
          <a:off x="757361" y="4922092"/>
          <a:ext cx="2314160" cy="13313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600" b="1" kern="1200" dirty="0"/>
            <a:t>Investigación</a:t>
          </a:r>
          <a:endParaRPr lang="en-US" sz="2600" b="1" kern="1200" dirty="0"/>
        </a:p>
      </dsp:txBody>
      <dsp:txXfrm>
        <a:off x="757361" y="4922092"/>
        <a:ext cx="2314160" cy="1331311"/>
      </dsp:txXfrm>
    </dsp:sp>
    <dsp:sp modelId="{A0CD9C86-C9B9-4331-B729-D875A6F77825}">
      <dsp:nvSpPr>
        <dsp:cNvPr id="0" name=""/>
        <dsp:cNvSpPr/>
      </dsp:nvSpPr>
      <dsp:spPr>
        <a:xfrm>
          <a:off x="2459742" y="2563503"/>
          <a:ext cx="2019631" cy="2019878"/>
        </a:xfrm>
        <a:prstGeom prst="ellipse">
          <a:avLst/>
        </a:prstGeom>
        <a:solidFill>
          <a:schemeClr val="accent4">
            <a:alpha val="50000"/>
            <a:hueOff val="8167408"/>
            <a:satOff val="-33981"/>
            <a:lumOff val="8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2D87BE4-EE6C-49C1-A3BF-AB3A2E0C5463}">
      <dsp:nvSpPr>
        <dsp:cNvPr id="0" name=""/>
        <dsp:cNvSpPr/>
      </dsp:nvSpPr>
      <dsp:spPr>
        <a:xfrm>
          <a:off x="0" y="2971566"/>
          <a:ext cx="2145858" cy="145515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 err="1"/>
            <a:t>Políticas</a:t>
          </a:r>
          <a:r>
            <a:rPr lang="en-GB" sz="2600" b="1" kern="1200" dirty="0"/>
            <a:t> y </a:t>
          </a:r>
          <a:r>
            <a:rPr lang="en-GB" sz="2600" b="1" kern="1200" dirty="0" err="1"/>
            <a:t>regulaciones</a:t>
          </a:r>
          <a:r>
            <a:rPr lang="en-GB" sz="2600" b="1" kern="1200" dirty="0"/>
            <a:t>  </a:t>
          </a:r>
          <a:endParaRPr lang="en-US" sz="2600" b="1" kern="1200" dirty="0"/>
        </a:p>
      </dsp:txBody>
      <dsp:txXfrm>
        <a:off x="0" y="2971566"/>
        <a:ext cx="2145858" cy="1455154"/>
      </dsp:txXfrm>
    </dsp:sp>
    <dsp:sp modelId="{D9F9E597-7BF7-475A-BDA1-E5692B336156}">
      <dsp:nvSpPr>
        <dsp:cNvPr id="0" name=""/>
        <dsp:cNvSpPr/>
      </dsp:nvSpPr>
      <dsp:spPr>
        <a:xfrm>
          <a:off x="2605324" y="1922616"/>
          <a:ext cx="2019631" cy="2019878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4CC2048-1002-4CCA-B8A1-D8E82480BB5D}">
      <dsp:nvSpPr>
        <dsp:cNvPr id="0" name=""/>
        <dsp:cNvSpPr/>
      </dsp:nvSpPr>
      <dsp:spPr>
        <a:xfrm>
          <a:off x="168302" y="1237764"/>
          <a:ext cx="2187933" cy="13622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Capacitación</a:t>
          </a:r>
          <a:endParaRPr lang="en-US" sz="2600" b="1" kern="1200" dirty="0"/>
        </a:p>
      </dsp:txBody>
      <dsp:txXfrm>
        <a:off x="168302" y="1237764"/>
        <a:ext cx="2187933" cy="1362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64305-7B37-4B56-8193-CF92F654C19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E2687-9E19-4610-AB51-70D7C8473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27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Los suelos negros de paramo da mayores rendimientos, sin embargo existe una  anegación de agua. Una vez roto el paramo otros cultivos continúan como zanahoria o pastos. Existe liberación de CO2 a la atmosfera y se pone en riesgo la seguridad del agua.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9E2687-9E19-4610-AB51-70D7C84734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61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Que tienen en común todas esta enfermedades?... Como fueron manejadas?... Necesitamos de colaboración (Fry describe el caso de la nueva raza lancha en tomate y que solo la </a:t>
            </a:r>
            <a:r>
              <a:rPr lang="es-EC" dirty="0" err="1"/>
              <a:t>puedieron</a:t>
            </a:r>
            <a:r>
              <a:rPr lang="es-EC" dirty="0"/>
              <a:t> contener por que los productores llamaron), vigilancia (saber donde están las lugares con enfermedad o poder entender los posible contactos caso de gripe porcina y </a:t>
            </a:r>
            <a:r>
              <a:rPr lang="es-EC" dirty="0" err="1"/>
              <a:t>covid</a:t>
            </a:r>
            <a:r>
              <a:rPr lang="es-EC" dirty="0"/>
              <a:t> 19), disponibilidad política (cerrar las fronteras, </a:t>
            </a:r>
            <a:r>
              <a:rPr lang="es-EC" dirty="0" err="1"/>
              <a:t>lockdowns</a:t>
            </a:r>
            <a:r>
              <a:rPr lang="es-EC" dirty="0"/>
              <a:t> serios!).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9E2687-9E19-4610-AB51-70D7C847349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34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8987-AA6B-462B-A7B7-7A8FE43FE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F23C1-F6EB-42F1-81B8-FE8287973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6528A-0D4A-4A67-981D-F0CE9037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2D6A8-7010-4D4B-9C57-2B00998DB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CA17C-650A-4AF8-9F59-78BFC7D01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47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64C53-31D1-4517-BCA3-60BD3ED82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34B85-15E4-4BA8-9DC2-066506D51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BD301-C7BA-4516-AEC2-5CCFFAAE4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ED79C-451D-4679-BB0F-2E067CE70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3582D-45CE-4B62-A98A-A507FF455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045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4F5F7-D546-411B-8982-A57532E97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D63DB-A9A4-4016-890D-34874E1F8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D1255-3914-403D-96A5-12159740C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0C903-8093-46D4-9FC4-5C361259A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96736-4611-4256-A40F-8F9D49B5E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1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1F2BE-E15F-4AAD-A0CA-4F9F6A3C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6F8A1-2A9F-46F0-8F4C-0042451AE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341CFC-5D2D-4BDB-A174-267AF5108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E2812-4FE8-43C7-9754-EE3B9097F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17DAC-BD5C-48EB-A01F-E546BCE38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438FE6-7A3E-42CF-BFFD-24A0C83DC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70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8E342-144F-471D-9953-A52E9BF3C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AA9A5-E056-46C7-A859-5ACBB1681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9540B5-1435-4FE4-A461-641477823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809E4C-2494-490B-AB0E-C623ADECB2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EF0616-2612-41DD-8054-652BED2E47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838942-5B3F-4D48-B6F8-69DC8B771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ADC401-29B0-48AC-9500-8D7CDF9F2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6FA4C1-B7A9-4ADF-97CD-E14EBFA72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7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0024D-632B-4A6B-A1BD-B64015D07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280D2-56D4-47F3-8B98-B8FAC0EAE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A111C-0151-4A92-86D4-1C1EB4D1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894AC8-246B-4FED-904D-C9EE131A1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85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73EA1E-F906-4E78-AE49-3CA85A90E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5B0407-5C0C-42E6-A986-AC15DFBCE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0E028-DA2F-499C-93F8-2D726DAE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47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11941-EC4A-4D3E-B1FF-024A157B7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882FF-F34D-4531-97A6-9931E2402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8DFF5-F048-4EFE-A69B-CF3CE5238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A215D3-0AEB-4D26-9FE4-340F035F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6E5009-6637-437F-BA16-430DD1053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B1CBB-D217-4849-9258-4F583DF91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14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6A2BC-5DDE-4B8E-8C3C-A86EBAD79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31F2FD-4DBE-443E-8C35-CAC59E395D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56A46-501B-4987-A9B1-357896335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5D904-099D-445B-A1ED-B9965DF82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032C7-788F-4E52-AEE1-25258B0B5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C0630-E5C7-42CA-9029-B1505C97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2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95F26-53D4-48BF-A0FA-4C443B43E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E6DEA0-9ADA-4FED-8B53-D3C3DB57E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C32D2-DB09-423A-BD40-1119A1768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0A9CC-ED48-4ABF-97BF-AAF8B6858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15617-8DAA-4E46-98BF-843A15E1E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47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FAFDE1-2B69-4D05-B87E-0B5126C554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2A4166-032C-49B3-A75E-E413A39A2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9BF16-DDE9-418D-A278-A3C658BB5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0BBCD-548A-464C-8BFA-FA8749042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7AD09-B742-4525-9BAB-6B4E217D8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48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A6074A-B6CF-470D-B1FB-8EF8FCE72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B5213-FAA2-4D83-B898-216D6FDD4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3385E-4A9E-4D80-92AD-A13AD42038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8936F-8CEF-4A06-AA60-47A0E634DE66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FFDD4-4F07-46ED-8D3B-F5512D678E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A8C9E-8103-4CC0-B185-12B77FF19D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14B39-007B-4500-A7A5-82D7EBCE8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54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a green field&#10;&#10;Description automatically generated">
            <a:extLst>
              <a:ext uri="{FF2B5EF4-FFF2-40B4-BE49-F238E27FC236}">
                <a16:creationId xmlns:a16="http://schemas.microsoft.com/office/drawing/2014/main" id="{46CC259D-3B0D-46C2-90C3-E251A1A6F8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18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1E3FE-8239-4962-B142-22D152848E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 fontScale="90000"/>
          </a:bodyPr>
          <a:lstStyle/>
          <a:p>
            <a:r>
              <a:rPr lang="es-EC" b="1" dirty="0"/>
              <a:t>Punta morada de la papa, su historia y lecciones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D2ED2A-D964-4F99-876E-B1FFA9AB6E21}"/>
              </a:ext>
            </a:extLst>
          </p:cNvPr>
          <p:cNvSpPr txBox="1"/>
          <p:nvPr/>
        </p:nvSpPr>
        <p:spPr>
          <a:xfrm>
            <a:off x="256031" y="6007608"/>
            <a:ext cx="908317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Israel Navarrete, Conny Almekinders, Jorge Andrade-Piedra, Paul Struik. 2020. Potato purple top in Ecuador and the efforts to manage an unfolding epidemic. 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preparación</a:t>
            </a:r>
            <a:r>
              <a:rPr lang="en-GB" dirty="0"/>
              <a:t>.</a:t>
            </a: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447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737A9-6E01-462F-AA2A-D8BBD622C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99"/>
            <a:ext cx="10976113" cy="1325563"/>
          </a:xfrm>
        </p:spPr>
        <p:txBody>
          <a:bodyPr/>
          <a:lstStyle/>
          <a:p>
            <a:r>
              <a:rPr lang="es-EC" b="1" dirty="0"/>
              <a:t>Punta morada de la papa (nuevo desde el 2012)</a:t>
            </a:r>
            <a:endParaRPr lang="en-US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E939A4-F344-4657-A5E9-D8111C12CA18}"/>
              </a:ext>
            </a:extLst>
          </p:cNvPr>
          <p:cNvGrpSpPr/>
          <p:nvPr/>
        </p:nvGrpSpPr>
        <p:grpSpPr>
          <a:xfrm>
            <a:off x="4635239" y="1124202"/>
            <a:ext cx="7109500" cy="5035238"/>
            <a:chOff x="4425275" y="272256"/>
            <a:chExt cx="8128000" cy="5751777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CCE631CD-9C0D-4A7F-B7BB-B6F35EC1913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51669676"/>
                </p:ext>
              </p:extLst>
            </p:nvPr>
          </p:nvGraphicFramePr>
          <p:xfrm>
            <a:off x="4425275" y="272256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7" name="Graphic 6" descr="Line arrow Clockwise curve">
              <a:extLst>
                <a:ext uri="{FF2B5EF4-FFF2-40B4-BE49-F238E27FC236}">
                  <a16:creationId xmlns:a16="http://schemas.microsoft.com/office/drawing/2014/main" id="{537462EA-31AB-44EB-AD5F-75F3F8D5D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3433293">
              <a:off x="6060300" y="1667867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Line arrow Counter clockwise curve">
              <a:extLst>
                <a:ext uri="{FF2B5EF4-FFF2-40B4-BE49-F238E27FC236}">
                  <a16:creationId xmlns:a16="http://schemas.microsoft.com/office/drawing/2014/main" id="{6B28920A-C142-4AAE-9818-74A3B12E7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5666590">
              <a:off x="7924800" y="5109633"/>
              <a:ext cx="914400" cy="91440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2AB990B-388F-4FB8-8929-5E95084D0279}"/>
              </a:ext>
            </a:extLst>
          </p:cNvPr>
          <p:cNvSpPr txBox="1"/>
          <p:nvPr/>
        </p:nvSpPr>
        <p:spPr>
          <a:xfrm>
            <a:off x="113823" y="920430"/>
            <a:ext cx="461910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/>
          </a:p>
          <a:p>
            <a:r>
              <a:rPr lang="en-GB" b="1" dirty="0" err="1"/>
              <a:t>Qué</a:t>
            </a:r>
            <a:r>
              <a:rPr lang="en-GB" b="1" dirty="0"/>
              <a:t> </a:t>
            </a:r>
            <a:r>
              <a:rPr lang="en-GB" b="1" dirty="0" err="1"/>
              <a:t>sabemos</a:t>
            </a:r>
            <a:r>
              <a:rPr lang="en-GB" b="1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 </a:t>
            </a:r>
            <a:r>
              <a:rPr lang="en-GB" dirty="0" err="1"/>
              <a:t>han</a:t>
            </a:r>
            <a:r>
              <a:rPr lang="en-GB" dirty="0"/>
              <a:t> </a:t>
            </a:r>
            <a:r>
              <a:rPr lang="en-GB" dirty="0" err="1"/>
              <a:t>registrado</a:t>
            </a:r>
            <a:r>
              <a:rPr lang="en-GB" dirty="0"/>
              <a:t> </a:t>
            </a:r>
            <a:r>
              <a:rPr lang="en-GB" dirty="0" err="1"/>
              <a:t>pérdidas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rendimiento</a:t>
            </a:r>
            <a:r>
              <a:rPr lang="en-GB" dirty="0"/>
              <a:t> hasta 70%.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Tiene dos </a:t>
            </a:r>
            <a:r>
              <a:rPr lang="en-GB" dirty="0" err="1"/>
              <a:t>mecanismos</a:t>
            </a:r>
            <a:r>
              <a:rPr lang="en-GB" dirty="0"/>
              <a:t> </a:t>
            </a:r>
            <a:r>
              <a:rPr lang="en-GB" dirty="0" err="1"/>
              <a:t>potenciales</a:t>
            </a:r>
            <a:r>
              <a:rPr lang="en-GB" dirty="0"/>
              <a:t> de </a:t>
            </a:r>
            <a:r>
              <a:rPr lang="en-GB" dirty="0" err="1"/>
              <a:t>diseminación</a:t>
            </a:r>
            <a:r>
              <a:rPr lang="en-GB" dirty="0"/>
              <a:t>: (1) la </a:t>
            </a:r>
            <a:r>
              <a:rPr lang="en-GB" dirty="0" err="1"/>
              <a:t>semilla</a:t>
            </a:r>
            <a:r>
              <a:rPr lang="en-GB" dirty="0"/>
              <a:t> (2) y por </a:t>
            </a:r>
            <a:r>
              <a:rPr lang="en-GB" dirty="0" err="1"/>
              <a:t>insectos</a:t>
            </a:r>
            <a:r>
              <a:rPr lang="en-GB" dirty="0"/>
              <a:t> </a:t>
            </a:r>
            <a:r>
              <a:rPr lang="en-GB" dirty="0" err="1"/>
              <a:t>vectores</a:t>
            </a:r>
            <a:r>
              <a:rPr lang="en-GB" dirty="0"/>
              <a:t> (</a:t>
            </a:r>
            <a:r>
              <a:rPr lang="en-GB" dirty="0" err="1"/>
              <a:t>Psílidos</a:t>
            </a:r>
            <a:r>
              <a:rPr lang="en-GB" dirty="0"/>
              <a:t> y </a:t>
            </a:r>
            <a:r>
              <a:rPr lang="en-GB" dirty="0" err="1"/>
              <a:t>Cicadelidos</a:t>
            </a:r>
            <a:r>
              <a:rPr lang="en-GB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El </a:t>
            </a:r>
            <a:r>
              <a:rPr lang="en-GB" dirty="0" err="1"/>
              <a:t>psílido</a:t>
            </a:r>
            <a:r>
              <a:rPr lang="en-GB" dirty="0"/>
              <a:t> de la papa </a:t>
            </a:r>
            <a:r>
              <a:rPr lang="en-GB" dirty="0" err="1"/>
              <a:t>puede</a:t>
            </a:r>
            <a:r>
              <a:rPr lang="en-GB" dirty="0"/>
              <a:t> </a:t>
            </a:r>
            <a:r>
              <a:rPr lang="en-GB" dirty="0" err="1"/>
              <a:t>causar</a:t>
            </a:r>
            <a:r>
              <a:rPr lang="en-GB" dirty="0"/>
              <a:t> </a:t>
            </a:r>
            <a:r>
              <a:rPr lang="en-GB" dirty="0" err="1"/>
              <a:t>síntomas</a:t>
            </a:r>
            <a:r>
              <a:rPr lang="en-GB" dirty="0"/>
              <a:t> </a:t>
            </a:r>
            <a:r>
              <a:rPr lang="en-GB" dirty="0" err="1"/>
              <a:t>parecidos</a:t>
            </a:r>
            <a:r>
              <a:rPr lang="en-GB" dirty="0"/>
              <a:t> a </a:t>
            </a:r>
            <a:r>
              <a:rPr lang="en-GB" dirty="0" err="1"/>
              <a:t>punta</a:t>
            </a:r>
            <a:r>
              <a:rPr lang="en-GB" dirty="0"/>
              <a:t> morada y se </a:t>
            </a:r>
            <a:r>
              <a:rPr lang="en-GB" dirty="0" err="1"/>
              <a:t>puede</a:t>
            </a:r>
            <a:r>
              <a:rPr lang="en-GB" dirty="0"/>
              <a:t> </a:t>
            </a:r>
            <a:r>
              <a:rPr lang="en-GB" dirty="0" err="1"/>
              <a:t>transmitir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el </a:t>
            </a:r>
            <a:r>
              <a:rPr lang="en-GB" dirty="0" err="1"/>
              <a:t>follaje</a:t>
            </a:r>
            <a:r>
              <a:rPr lang="en-GB" dirty="0"/>
              <a:t> (</a:t>
            </a:r>
            <a:r>
              <a:rPr lang="en-GB" dirty="0" err="1"/>
              <a:t>en</a:t>
            </a:r>
            <a:r>
              <a:rPr lang="en-GB" dirty="0"/>
              <a:t> los </a:t>
            </a:r>
            <a:r>
              <a:rPr lang="en-GB" dirty="0" err="1"/>
              <a:t>costales</a:t>
            </a:r>
            <a:r>
              <a:rPr lang="en-GB" dirty="0"/>
              <a:t> que se </a:t>
            </a:r>
            <a:r>
              <a:rPr lang="en-GB" dirty="0" err="1"/>
              <a:t>vende</a:t>
            </a:r>
            <a:r>
              <a:rPr lang="en-GB" dirty="0"/>
              <a:t> la papa)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 err="1"/>
              <a:t>Qué</a:t>
            </a:r>
            <a:r>
              <a:rPr lang="en-GB" b="1" dirty="0"/>
              <a:t> no </a:t>
            </a:r>
            <a:r>
              <a:rPr lang="en-GB" b="1" dirty="0" err="1"/>
              <a:t>sabemos</a:t>
            </a:r>
            <a:r>
              <a:rPr lang="en-GB" b="1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Cuál</a:t>
            </a:r>
            <a:r>
              <a:rPr lang="en-GB" dirty="0"/>
              <a:t> es el </a:t>
            </a:r>
            <a:r>
              <a:rPr lang="en-GB" dirty="0" err="1"/>
              <a:t>agente</a:t>
            </a:r>
            <a:r>
              <a:rPr lang="en-GB" dirty="0"/>
              <a:t> causal?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Cómo</a:t>
            </a:r>
            <a:r>
              <a:rPr lang="en-GB" dirty="0"/>
              <a:t> lo </a:t>
            </a:r>
            <a:r>
              <a:rPr lang="en-GB" dirty="0" err="1"/>
              <a:t>identificamos</a:t>
            </a:r>
            <a:r>
              <a:rPr lang="en-GB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Cuál</a:t>
            </a:r>
            <a:r>
              <a:rPr lang="en-GB" dirty="0"/>
              <a:t> es el </a:t>
            </a:r>
            <a:r>
              <a:rPr lang="en-GB" dirty="0" err="1"/>
              <a:t>impacto</a:t>
            </a:r>
            <a:r>
              <a:rPr lang="en-GB" dirty="0"/>
              <a:t> de la </a:t>
            </a:r>
            <a:r>
              <a:rPr lang="en-GB" dirty="0" err="1"/>
              <a:t>enfermedad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la </a:t>
            </a:r>
            <a:r>
              <a:rPr lang="en-GB" dirty="0" err="1"/>
              <a:t>vida</a:t>
            </a:r>
            <a:r>
              <a:rPr lang="en-GB" dirty="0"/>
              <a:t> de los </a:t>
            </a:r>
            <a:r>
              <a:rPr lang="en-GB" dirty="0" err="1"/>
              <a:t>agricultores</a:t>
            </a:r>
            <a:r>
              <a:rPr lang="en-GB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Cuál</a:t>
            </a:r>
            <a:r>
              <a:rPr lang="en-GB" dirty="0"/>
              <a:t> es el </a:t>
            </a:r>
            <a:r>
              <a:rPr lang="en-GB" dirty="0" err="1"/>
              <a:t>impacto</a:t>
            </a:r>
            <a:r>
              <a:rPr lang="en-GB" dirty="0"/>
              <a:t> de la </a:t>
            </a:r>
            <a:r>
              <a:rPr lang="en-GB" dirty="0" err="1"/>
              <a:t>respuesta</a:t>
            </a:r>
            <a:r>
              <a:rPr lang="en-GB" dirty="0"/>
              <a:t> de los </a:t>
            </a:r>
            <a:r>
              <a:rPr lang="en-GB" dirty="0" err="1"/>
              <a:t>agricultores</a:t>
            </a:r>
            <a:r>
              <a:rPr lang="en-GB" dirty="0"/>
              <a:t> </a:t>
            </a:r>
            <a:r>
              <a:rPr lang="en-GB" dirty="0" err="1"/>
              <a:t>sobre</a:t>
            </a:r>
            <a:r>
              <a:rPr lang="en-GB" dirty="0"/>
              <a:t> la </a:t>
            </a:r>
            <a:r>
              <a:rPr lang="en-GB" dirty="0" err="1"/>
              <a:t>enfermedad</a:t>
            </a:r>
            <a:r>
              <a:rPr lang="en-GB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67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D71C36-19FA-4F95-9E41-B87043E38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468" y="4741948"/>
            <a:ext cx="682952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Punta morada de la papa y </a:t>
            </a:r>
            <a:r>
              <a:rPr lang="en-US" sz="2800" b="1" dirty="0">
                <a:solidFill>
                  <a:srgbClr val="FFFFFF"/>
                </a:solidFill>
              </a:rPr>
              <a:t>chip zebra</a:t>
            </a:r>
            <a:endParaRPr lang="en-US" sz="28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D4DD77-9C4A-43D3-8415-1EAE51DE52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16" r="-3" b="1571"/>
          <a:stretch/>
        </p:blipFill>
        <p:spPr>
          <a:xfrm>
            <a:off x="307840" y="321732"/>
            <a:ext cx="3793472" cy="41113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43101-CF06-4C7E-8094-F81728CB39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05" r="1" b="29770"/>
          <a:stretch/>
        </p:blipFill>
        <p:spPr>
          <a:xfrm>
            <a:off x="4194959" y="321734"/>
            <a:ext cx="3797570" cy="20105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F76563-DC5F-478C-8110-525462C418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828" r="1" b="10971"/>
          <a:stretch/>
        </p:blipFill>
        <p:spPr>
          <a:xfrm>
            <a:off x="4190180" y="2422097"/>
            <a:ext cx="3794760" cy="20138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4AC2BF-1780-4683-8DBA-D1DF6AC59C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624" r="1" b="1"/>
          <a:stretch/>
        </p:blipFill>
        <p:spPr>
          <a:xfrm>
            <a:off x="8086176" y="321733"/>
            <a:ext cx="3797984" cy="411132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CA54E7C-3F1A-4506-A7D5-5E3F1FD23E8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09" r="1" b="3096"/>
          <a:stretch/>
        </p:blipFill>
        <p:spPr>
          <a:xfrm>
            <a:off x="307840" y="4525715"/>
            <a:ext cx="3794760" cy="201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51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erson standing on top of a dirt field&#10;&#10;Description automatically generated">
            <a:extLst>
              <a:ext uri="{FF2B5EF4-FFF2-40B4-BE49-F238E27FC236}">
                <a16:creationId xmlns:a16="http://schemas.microsoft.com/office/drawing/2014/main" id="{B94B00CA-EACA-4F9D-AF26-EB2FC5DF549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0" b="14910"/>
          <a:stretch/>
        </p:blipFill>
        <p:spPr>
          <a:xfrm>
            <a:off x="2924175" y="662384"/>
            <a:ext cx="9105900" cy="53721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4F44517-649E-47EC-B37E-6290B334FE43}"/>
              </a:ext>
            </a:extLst>
          </p:cNvPr>
          <p:cNvSpPr txBox="1"/>
          <p:nvPr/>
        </p:nvSpPr>
        <p:spPr>
          <a:xfrm>
            <a:off x="3004820" y="6208316"/>
            <a:ext cx="602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Photo by: Susana Escandon (FONAG), </a:t>
            </a:r>
            <a:r>
              <a:rPr lang="en-US" b="1" dirty="0" err="1"/>
              <a:t>Atacazo</a:t>
            </a:r>
            <a:r>
              <a:rPr lang="en-US" b="1" dirty="0"/>
              <a:t>, 3800 </a:t>
            </a:r>
            <a:r>
              <a:rPr lang="en-US" b="1" dirty="0" err="1"/>
              <a:t>msnm</a:t>
            </a:r>
            <a:r>
              <a:rPr lang="en-US" b="1" dirty="0"/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EA52F2-98C6-4D19-B773-1EC5AA185C3D}"/>
              </a:ext>
            </a:extLst>
          </p:cNvPr>
          <p:cNvSpPr txBox="1"/>
          <p:nvPr/>
        </p:nvSpPr>
        <p:spPr>
          <a:xfrm>
            <a:off x="161925" y="889843"/>
            <a:ext cx="26828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Agricultores</a:t>
            </a:r>
            <a:r>
              <a:rPr lang="en-US" b="1" dirty="0"/>
              <a:t> </a:t>
            </a:r>
            <a:r>
              <a:rPr lang="en-US" b="1" dirty="0" err="1"/>
              <a:t>están</a:t>
            </a:r>
            <a:r>
              <a:rPr lang="en-US" b="1" dirty="0"/>
              <a:t> </a:t>
            </a:r>
            <a:r>
              <a:rPr lang="en-US" b="1" dirty="0" err="1"/>
              <a:t>respondiendo</a:t>
            </a:r>
            <a:r>
              <a:rPr lang="en-US" b="1" dirty="0"/>
              <a:t> a </a:t>
            </a:r>
            <a:r>
              <a:rPr lang="en-US" b="1" dirty="0" err="1"/>
              <a:t>este</a:t>
            </a:r>
            <a:r>
              <a:rPr lang="en-US" b="1" dirty="0"/>
              <a:t> </a:t>
            </a:r>
            <a:r>
              <a:rPr lang="en-US" b="1" dirty="0" err="1"/>
              <a:t>problema</a:t>
            </a:r>
            <a:r>
              <a:rPr lang="en-US" b="1" dirty="0"/>
              <a:t>: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Incrementando</a:t>
            </a:r>
            <a:r>
              <a:rPr lang="en-US" dirty="0"/>
              <a:t> el </a:t>
            </a:r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pesticidas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Abandonando</a:t>
            </a:r>
            <a:r>
              <a:rPr lang="en-US" dirty="0"/>
              <a:t> los </a:t>
            </a:r>
            <a:r>
              <a:rPr lang="en-US" dirty="0" err="1"/>
              <a:t>lotes</a:t>
            </a:r>
            <a:r>
              <a:rPr lang="en-US" dirty="0"/>
              <a:t> </a:t>
            </a:r>
            <a:r>
              <a:rPr lang="en-US" dirty="0" err="1"/>
              <a:t>infectados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Reemplazando</a:t>
            </a:r>
            <a:r>
              <a:rPr lang="en-US" dirty="0"/>
              <a:t> </a:t>
            </a:r>
            <a:r>
              <a:rPr lang="en-US" dirty="0" err="1"/>
              <a:t>inmediatamente</a:t>
            </a:r>
            <a:r>
              <a:rPr lang="en-US" dirty="0"/>
              <a:t> </a:t>
            </a:r>
            <a:r>
              <a:rPr lang="en-US" dirty="0" err="1"/>
              <a:t>cultivos</a:t>
            </a:r>
            <a:r>
              <a:rPr lang="en-US" dirty="0"/>
              <a:t> </a:t>
            </a:r>
            <a:r>
              <a:rPr lang="en-US" dirty="0" err="1"/>
              <a:t>infectados</a:t>
            </a:r>
            <a:r>
              <a:rPr lang="en-US" dirty="0"/>
              <a:t> con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cultivos</a:t>
            </a:r>
            <a:r>
              <a:rPr lang="en-US" dirty="0"/>
              <a:t> (e.g. maize)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Consiguiendo</a:t>
            </a:r>
            <a:r>
              <a:rPr lang="en-US" dirty="0"/>
              <a:t> </a:t>
            </a:r>
            <a:r>
              <a:rPr lang="en-US" dirty="0" err="1"/>
              <a:t>semilla</a:t>
            </a:r>
            <a:r>
              <a:rPr lang="en-US" dirty="0"/>
              <a:t> de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s-EC" dirty="0"/>
              <a:t>regiones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Sembrando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los paramos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52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01697C-0E63-4AE8-A910-67DEDCD8C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52" y="1181399"/>
            <a:ext cx="3058621" cy="1457002"/>
          </a:xfrm>
        </p:spPr>
        <p:txBody>
          <a:bodyPr anchor="b">
            <a:normAutofit/>
          </a:bodyPr>
          <a:lstStyle/>
          <a:p>
            <a:r>
              <a:rPr lang="en-US" sz="4000" dirty="0" err="1"/>
              <a:t>Pregunta</a:t>
            </a:r>
            <a:endParaRPr lang="en-US" sz="4000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70AE191-D2EA-45C9-A44D-830C188F7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78" name="Freeform 5">
              <a:extLst>
                <a:ext uri="{FF2B5EF4-FFF2-40B4-BE49-F238E27FC236}">
                  <a16:creationId xmlns:a16="http://schemas.microsoft.com/office/drawing/2014/main" id="{23A0E4C1-B7A6-4637-AC51-4A5AE3841F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id="{F4E8C039-CC58-44F3-8A7B-E0A934C1D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1C8C-A920-4D83-B99B-280E84EF0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450" y="2676501"/>
            <a:ext cx="3058623" cy="249557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Que </a:t>
            </a:r>
            <a:r>
              <a:rPr lang="en-US" sz="2000" dirty="0" err="1"/>
              <a:t>necesitamos</a:t>
            </a:r>
            <a:r>
              <a:rPr lang="en-US" sz="2000" dirty="0"/>
              <a:t> para </a:t>
            </a:r>
            <a:r>
              <a:rPr lang="en-US" sz="2000" dirty="0" err="1"/>
              <a:t>manejar</a:t>
            </a:r>
            <a:r>
              <a:rPr lang="en-US" sz="2000" dirty="0"/>
              <a:t> </a:t>
            </a:r>
            <a:r>
              <a:rPr lang="en-US" sz="2000" dirty="0" err="1"/>
              <a:t>punta</a:t>
            </a:r>
            <a:r>
              <a:rPr lang="en-US" sz="2000" dirty="0"/>
              <a:t> morada? </a:t>
            </a:r>
          </a:p>
          <a:p>
            <a:pPr marL="0" indent="0">
              <a:buNone/>
            </a:pPr>
            <a:r>
              <a:rPr lang="en-US" sz="2000" dirty="0"/>
              <a:t>Que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dirty="0" err="1"/>
              <a:t>pueden</a:t>
            </a:r>
            <a:r>
              <a:rPr lang="en-US" sz="2000" dirty="0"/>
              <a:t> </a:t>
            </a:r>
            <a:r>
              <a:rPr lang="en-US" sz="2000" dirty="0" err="1"/>
              <a:t>enseñar</a:t>
            </a:r>
            <a:r>
              <a:rPr lang="en-US" sz="2000" dirty="0"/>
              <a:t> </a:t>
            </a:r>
            <a:r>
              <a:rPr lang="en-US" sz="2000" dirty="0" err="1"/>
              <a:t>otras</a:t>
            </a:r>
            <a:r>
              <a:rPr lang="en-US" sz="2000" dirty="0"/>
              <a:t> </a:t>
            </a:r>
            <a:r>
              <a:rPr lang="en-US" sz="2000" dirty="0" err="1"/>
              <a:t>epidemias</a:t>
            </a:r>
            <a:r>
              <a:rPr lang="en-US" sz="2000" dirty="0"/>
              <a:t>?</a:t>
            </a:r>
          </a:p>
          <a:p>
            <a:pPr marL="0" indent="0">
              <a:buNone/>
            </a:pPr>
            <a:r>
              <a:rPr lang="en-US" sz="2000" dirty="0"/>
              <a:t>Que </a:t>
            </a:r>
            <a:r>
              <a:rPr lang="en-US" sz="2000" dirty="0" err="1"/>
              <a:t>lecciones</a:t>
            </a:r>
            <a:r>
              <a:rPr lang="en-US" sz="2000" dirty="0"/>
              <a:t> </a:t>
            </a:r>
            <a:r>
              <a:rPr lang="en-US" sz="2000" dirty="0" err="1"/>
              <a:t>tenemos</a:t>
            </a:r>
            <a:r>
              <a:rPr lang="en-US" sz="2000" dirty="0"/>
              <a:t>?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026" name="Picture 2" descr="Farm Nightmares: All About Late Blight – Land's Sake">
            <a:extLst>
              <a:ext uri="{FF2B5EF4-FFF2-40B4-BE49-F238E27FC236}">
                <a16:creationId xmlns:a16="http://schemas.microsoft.com/office/drawing/2014/main" id="{C0513250-24F7-4381-A7E4-74043C597C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77"/>
          <a:stretch/>
        </p:blipFill>
        <p:spPr bwMode="auto">
          <a:xfrm flipH="1">
            <a:off x="4636963" y="1"/>
            <a:ext cx="3731799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ronavirus: Mapa del coronavirus en vivo: Ya son más de ¡1 millón ...">
            <a:extLst>
              <a:ext uri="{FF2B5EF4-FFF2-40B4-BE49-F238E27FC236}">
                <a16:creationId xmlns:a16="http://schemas.microsoft.com/office/drawing/2014/main" id="{D3177E00-6A0A-4155-909B-34AEE5B6C9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1" r="23015" b="2"/>
          <a:stretch/>
        </p:blipFill>
        <p:spPr bwMode="auto">
          <a:xfrm>
            <a:off x="8460201" y="10"/>
            <a:ext cx="3731799" cy="338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is swine 'flu? - YouTube">
            <a:extLst>
              <a:ext uri="{FF2B5EF4-FFF2-40B4-BE49-F238E27FC236}">
                <a16:creationId xmlns:a16="http://schemas.microsoft.com/office/drawing/2014/main" id="{F2F4BE59-CFFC-42DA-8416-D5BF93133E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0364"/>
          <a:stretch/>
        </p:blipFill>
        <p:spPr bwMode="auto">
          <a:xfrm>
            <a:off x="4639055" y="3474720"/>
            <a:ext cx="7552944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108AFDB-178E-4864-A57B-FF7126F421A0}"/>
              </a:ext>
            </a:extLst>
          </p:cNvPr>
          <p:cNvSpPr txBox="1"/>
          <p:nvPr/>
        </p:nvSpPr>
        <p:spPr>
          <a:xfrm>
            <a:off x="4636963" y="3044953"/>
            <a:ext cx="3731799" cy="338328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s-EC" sz="1400" b="1" dirty="0">
                <a:solidFill>
                  <a:srgbClr val="FFFFFF"/>
                </a:solidFill>
              </a:rPr>
              <a:t>Lancha en tomate</a:t>
            </a:r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8B96F6-250C-460A-829E-4EF6DED2B700}"/>
              </a:ext>
            </a:extLst>
          </p:cNvPr>
          <p:cNvSpPr txBox="1"/>
          <p:nvPr/>
        </p:nvSpPr>
        <p:spPr>
          <a:xfrm>
            <a:off x="8460201" y="3044953"/>
            <a:ext cx="3731799" cy="338327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s-EC" sz="1400" b="1" dirty="0">
                <a:solidFill>
                  <a:srgbClr val="FFFFFF"/>
                </a:solidFill>
              </a:rPr>
              <a:t>Covid-19</a:t>
            </a:r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27F3ED-CA4D-4C25-A0DB-A2B6817B9033}"/>
              </a:ext>
            </a:extLst>
          </p:cNvPr>
          <p:cNvSpPr txBox="1"/>
          <p:nvPr/>
        </p:nvSpPr>
        <p:spPr>
          <a:xfrm>
            <a:off x="4656078" y="6471546"/>
            <a:ext cx="7552944" cy="386443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s-EC" sz="1400" b="1" dirty="0">
                <a:solidFill>
                  <a:srgbClr val="FFFFFF"/>
                </a:solidFill>
              </a:rPr>
              <a:t>Gripe porcina</a:t>
            </a:r>
            <a:endParaRPr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147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266EF4-5628-4577-AD66-3A6514FB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1171403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E31EAA-A52B-44BC-91BD-33543075F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FFFFFF"/>
                </a:solidFill>
              </a:rPr>
              <a:t>Metodología</a:t>
            </a:r>
            <a:endParaRPr lang="en-US" b="1" dirty="0">
              <a:solidFill>
                <a:srgbClr val="FFFFFF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D0BF429-4C18-4BD1-A5AF-10E3AE776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8766303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6A9A275-3DA9-420D-9CD2-96D8B9CFFA3F}"/>
              </a:ext>
            </a:extLst>
          </p:cNvPr>
          <p:cNvSpPr txBox="1"/>
          <p:nvPr/>
        </p:nvSpPr>
        <p:spPr>
          <a:xfrm>
            <a:off x="7477067" y="6387076"/>
            <a:ext cx="1948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/>
              <a:t>108 publicaciones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64235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1E953-F642-4641-AA67-568B22E1C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667201" y="3053298"/>
            <a:ext cx="4892361" cy="1325563"/>
          </a:xfrm>
        </p:spPr>
        <p:txBody>
          <a:bodyPr>
            <a:normAutofit/>
          </a:bodyPr>
          <a:lstStyle/>
          <a:p>
            <a:pPr algn="ctr"/>
            <a:r>
              <a:rPr lang="es-EC" sz="3600" b="1" dirty="0"/>
              <a:t>Áreas para un buen manejo de una epidemia</a:t>
            </a:r>
            <a:endParaRPr lang="en-US" sz="3600" b="1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20355C4-14FC-4E84-86BB-DBCD9C81D2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8231189"/>
              </p:ext>
            </p:extLst>
          </p:nvPr>
        </p:nvGraphicFramePr>
        <p:xfrm>
          <a:off x="1117600" y="-85725"/>
          <a:ext cx="10598150" cy="6896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1669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D731904-7733-45B0-902C-289497204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504E6397-35D7-4AEC-9DA9-B7F6B12B8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EB77D6-3300-4BC0-A519-9909A85CA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4440602"/>
            <a:ext cx="3538728" cy="1645920"/>
          </a:xfrm>
        </p:spPr>
        <p:txBody>
          <a:bodyPr>
            <a:normAutofit/>
          </a:bodyPr>
          <a:lstStyle/>
          <a:p>
            <a:r>
              <a:rPr lang="es-EC" sz="3200" b="1" dirty="0"/>
              <a:t>Aparición</a:t>
            </a:r>
            <a:endParaRPr lang="en-US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044F8B-7EAE-4167-9FC4-89FA2ED50A8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" r="4299" b="4"/>
          <a:stretch/>
        </p:blipFill>
        <p:spPr>
          <a:xfrm>
            <a:off x="6" y="10"/>
            <a:ext cx="4884383" cy="399591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3A909A-CC6B-4AFC-8C1E-64A2D8AA5B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" r="1" b="1"/>
          <a:stretch/>
        </p:blipFill>
        <p:spPr>
          <a:xfrm>
            <a:off x="5074877" y="10"/>
            <a:ext cx="7117118" cy="399591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C5A04F-2AEB-4631-8314-A8B812E1E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2B1C70-BF3F-41BD-871B-63D8F911F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73771-4648-4113-AB8F-6121C9AEC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240" y="4467106"/>
            <a:ext cx="6352352" cy="1867620"/>
          </a:xfrm>
        </p:spPr>
        <p:txBody>
          <a:bodyPr anchor="ctr">
            <a:noAutofit/>
          </a:bodyPr>
          <a:lstStyle/>
          <a:p>
            <a:r>
              <a:rPr lang="es-EC" sz="1300" b="1" dirty="0"/>
              <a:t>Los primeros síntomas se vieron alrededor del 2012-2013</a:t>
            </a:r>
          </a:p>
          <a:p>
            <a:r>
              <a:rPr lang="en-GB" sz="1300" b="1" dirty="0"/>
              <a:t>Los </a:t>
            </a:r>
            <a:r>
              <a:rPr lang="en-GB" sz="1300" b="1" dirty="0" err="1"/>
              <a:t>lotes</a:t>
            </a:r>
            <a:r>
              <a:rPr lang="en-GB" sz="1300" b="1" dirty="0"/>
              <a:t> </a:t>
            </a:r>
            <a:r>
              <a:rPr lang="en-GB" sz="1300" b="1" dirty="0" err="1"/>
              <a:t>monitoreados</a:t>
            </a:r>
            <a:r>
              <a:rPr lang="en-GB" sz="1300" b="1" dirty="0"/>
              <a:t> </a:t>
            </a:r>
            <a:r>
              <a:rPr lang="en-GB" sz="1300" b="1" dirty="0" err="1"/>
              <a:t>tenían</a:t>
            </a:r>
            <a:r>
              <a:rPr lang="en-GB" sz="1300" b="1" dirty="0"/>
              <a:t> </a:t>
            </a:r>
            <a:r>
              <a:rPr lang="en-GB" sz="1300" b="1" dirty="0" err="1"/>
              <a:t>tubérculos</a:t>
            </a:r>
            <a:r>
              <a:rPr lang="en-GB" sz="1300" b="1" dirty="0"/>
              <a:t> </a:t>
            </a:r>
            <a:r>
              <a:rPr lang="en-GB" sz="1300" b="1" dirty="0" err="1"/>
              <a:t>aereos</a:t>
            </a:r>
            <a:r>
              <a:rPr lang="en-GB" sz="1300" b="1" dirty="0"/>
              <a:t>, </a:t>
            </a:r>
            <a:r>
              <a:rPr lang="en-GB" sz="1300" b="1" dirty="0" err="1"/>
              <a:t>hojas</a:t>
            </a:r>
            <a:r>
              <a:rPr lang="en-GB" sz="1300" b="1" dirty="0"/>
              <a:t> </a:t>
            </a:r>
            <a:r>
              <a:rPr lang="en-GB" sz="1300" b="1" dirty="0" err="1"/>
              <a:t>erectas</a:t>
            </a:r>
            <a:r>
              <a:rPr lang="en-GB" sz="1300" b="1" dirty="0"/>
              <a:t>, </a:t>
            </a:r>
            <a:r>
              <a:rPr lang="en-GB" sz="1300" b="1" dirty="0" err="1"/>
              <a:t>escobas</a:t>
            </a:r>
            <a:r>
              <a:rPr lang="en-GB" sz="1300" b="1" dirty="0"/>
              <a:t> de bruja y las </a:t>
            </a:r>
            <a:r>
              <a:rPr lang="en-GB" sz="1300" b="1" dirty="0" err="1"/>
              <a:t>plantas</a:t>
            </a:r>
            <a:r>
              <a:rPr lang="en-GB" sz="1300" b="1" dirty="0"/>
              <a:t> </a:t>
            </a:r>
            <a:r>
              <a:rPr lang="en-GB" sz="1300" b="1" dirty="0" err="1"/>
              <a:t>tenían</a:t>
            </a:r>
            <a:r>
              <a:rPr lang="en-GB" sz="1300" b="1" dirty="0"/>
              <a:t> la </a:t>
            </a:r>
            <a:r>
              <a:rPr lang="en-GB" sz="1300" b="1" dirty="0" err="1"/>
              <a:t>punta</a:t>
            </a:r>
            <a:r>
              <a:rPr lang="en-GB" sz="1300" b="1" dirty="0"/>
              <a:t> morada. </a:t>
            </a:r>
            <a:r>
              <a:rPr lang="en-GB" sz="1300" b="1" dirty="0" err="1"/>
              <a:t>Confusión</a:t>
            </a:r>
            <a:r>
              <a:rPr lang="en-GB" sz="1300" b="1" dirty="0"/>
              <a:t> con </a:t>
            </a:r>
            <a:r>
              <a:rPr lang="en-GB" sz="1300" b="1" i="1" dirty="0"/>
              <a:t>Rhizoctonia </a:t>
            </a:r>
            <a:r>
              <a:rPr lang="en-GB" sz="1300" b="1" i="1" dirty="0" err="1"/>
              <a:t>solani</a:t>
            </a:r>
            <a:r>
              <a:rPr lang="en-GB" sz="1300" b="1" dirty="0"/>
              <a:t> </a:t>
            </a:r>
          </a:p>
          <a:p>
            <a:r>
              <a:rPr lang="en-GB" sz="1300" b="1" dirty="0"/>
              <a:t>Las </a:t>
            </a:r>
            <a:r>
              <a:rPr lang="en-GB" sz="1300" b="1" dirty="0" err="1"/>
              <a:t>recomendaciones</a:t>
            </a:r>
            <a:r>
              <a:rPr lang="en-GB" sz="1300" b="1" dirty="0"/>
              <a:t> que se </a:t>
            </a:r>
            <a:r>
              <a:rPr lang="en-GB" sz="1300" b="1" dirty="0" err="1"/>
              <a:t>dieron</a:t>
            </a:r>
            <a:r>
              <a:rPr lang="en-GB" sz="1300" b="1" dirty="0"/>
              <a:t> a los </a:t>
            </a:r>
            <a:r>
              <a:rPr lang="en-GB" sz="1300" b="1" dirty="0" err="1"/>
              <a:t>agricultores</a:t>
            </a:r>
            <a:r>
              <a:rPr lang="en-GB" sz="1300" b="1" dirty="0"/>
              <a:t> </a:t>
            </a:r>
            <a:r>
              <a:rPr lang="en-GB" sz="1300" b="1" dirty="0" err="1"/>
              <a:t>fueron</a:t>
            </a:r>
            <a:r>
              <a:rPr lang="en-GB" sz="1300" b="1" dirty="0"/>
              <a:t>: (1) Vender la </a:t>
            </a:r>
            <a:r>
              <a:rPr lang="en-GB" sz="1300" b="1" dirty="0" err="1"/>
              <a:t>producción</a:t>
            </a:r>
            <a:r>
              <a:rPr lang="en-GB" sz="1300" b="1" dirty="0"/>
              <a:t> </a:t>
            </a:r>
            <a:r>
              <a:rPr lang="en-GB" sz="1300" b="1" dirty="0" err="1"/>
              <a:t>como</a:t>
            </a:r>
            <a:r>
              <a:rPr lang="en-GB" sz="1300" b="1" dirty="0"/>
              <a:t> papa de consume y (2) </a:t>
            </a:r>
            <a:r>
              <a:rPr lang="en-GB" sz="1300" b="1" dirty="0" err="1"/>
              <a:t>usar</a:t>
            </a:r>
            <a:r>
              <a:rPr lang="en-GB" sz="1300" b="1" dirty="0"/>
              <a:t> </a:t>
            </a:r>
            <a:r>
              <a:rPr lang="en-GB" sz="1300" b="1" dirty="0" err="1"/>
              <a:t>semilla</a:t>
            </a:r>
            <a:r>
              <a:rPr lang="en-GB" sz="1300" b="1" dirty="0"/>
              <a:t> </a:t>
            </a:r>
            <a:r>
              <a:rPr lang="en-GB" sz="1300" b="1" dirty="0" err="1"/>
              <a:t>certificada</a:t>
            </a:r>
            <a:r>
              <a:rPr lang="en-GB" sz="1300" b="1" dirty="0"/>
              <a:t> o </a:t>
            </a:r>
            <a:r>
              <a:rPr lang="en-GB" sz="1300" b="1" dirty="0" err="1"/>
              <a:t>semilla</a:t>
            </a:r>
            <a:r>
              <a:rPr lang="en-GB" sz="1300" b="1" dirty="0"/>
              <a:t> </a:t>
            </a:r>
            <a:r>
              <a:rPr lang="en-GB" sz="1300" b="1" dirty="0" err="1"/>
              <a:t>limpia</a:t>
            </a:r>
            <a:endParaRPr lang="en-GB" sz="1300" b="1" dirty="0"/>
          </a:p>
          <a:p>
            <a:r>
              <a:rPr lang="en-GB" sz="1300" b="1" dirty="0"/>
              <a:t>Las casas </a:t>
            </a:r>
            <a:r>
              <a:rPr lang="en-GB" sz="1300" b="1" dirty="0" err="1"/>
              <a:t>comerciales</a:t>
            </a:r>
            <a:r>
              <a:rPr lang="en-GB" sz="1300" b="1" dirty="0"/>
              <a:t> </a:t>
            </a:r>
            <a:r>
              <a:rPr lang="en-GB" sz="1300" b="1" dirty="0" err="1"/>
              <a:t>empezaron</a:t>
            </a:r>
            <a:r>
              <a:rPr lang="en-GB" sz="1300" b="1" dirty="0"/>
              <a:t> a </a:t>
            </a:r>
            <a:r>
              <a:rPr lang="en-GB" sz="1300" b="1" dirty="0" err="1"/>
              <a:t>ofrecer</a:t>
            </a:r>
            <a:r>
              <a:rPr lang="en-GB" sz="1300" b="1" dirty="0"/>
              <a:t> </a:t>
            </a:r>
            <a:r>
              <a:rPr lang="en-GB" sz="1300" b="1" dirty="0" err="1"/>
              <a:t>productos</a:t>
            </a:r>
            <a:r>
              <a:rPr lang="en-GB" sz="1300" b="1" dirty="0"/>
              <a:t> para </a:t>
            </a:r>
            <a:r>
              <a:rPr lang="en-GB" sz="1300" b="1" dirty="0" err="1"/>
              <a:t>controlar</a:t>
            </a:r>
            <a:r>
              <a:rPr lang="en-GB" sz="1300" b="1" dirty="0"/>
              <a:t> </a:t>
            </a:r>
            <a:r>
              <a:rPr lang="en-US" sz="1300" b="1" i="1" dirty="0"/>
              <a:t>R. </a:t>
            </a:r>
            <a:r>
              <a:rPr lang="en-US" sz="1300" b="1" i="1" dirty="0" err="1"/>
              <a:t>solani</a:t>
            </a:r>
            <a:r>
              <a:rPr lang="en-US" sz="1300" b="1" i="1" dirty="0"/>
              <a:t>. </a:t>
            </a:r>
            <a:r>
              <a:rPr lang="en-US" sz="1300" b="1" dirty="0"/>
              <a:t> </a:t>
            </a:r>
          </a:p>
          <a:p>
            <a:r>
              <a:rPr lang="en-US" sz="1300" b="1" dirty="0" err="1"/>
              <a:t>Cómo</a:t>
            </a:r>
            <a:r>
              <a:rPr lang="en-US" sz="1300" b="1" dirty="0"/>
              <a:t> </a:t>
            </a:r>
            <a:r>
              <a:rPr lang="en-US" sz="1300" b="1" dirty="0" err="1"/>
              <a:t>llego</a:t>
            </a:r>
            <a:r>
              <a:rPr lang="en-US" sz="1300" b="1" dirty="0"/>
              <a:t> a Ecuador?: Tal </a:t>
            </a:r>
            <a:r>
              <a:rPr lang="en-US" sz="1300" b="1" dirty="0" err="1"/>
              <a:t>vez</a:t>
            </a:r>
            <a:r>
              <a:rPr lang="en-US" sz="1300" b="1" dirty="0"/>
              <a:t> (1) </a:t>
            </a:r>
            <a:r>
              <a:rPr lang="en-US" sz="1300" b="1" dirty="0" err="1"/>
              <a:t>comercio</a:t>
            </a:r>
            <a:r>
              <a:rPr lang="en-US" sz="1300" b="1" dirty="0"/>
              <a:t> </a:t>
            </a:r>
            <a:r>
              <a:rPr lang="en-US" sz="1300" b="1" dirty="0" err="1"/>
              <a:t>ilegal</a:t>
            </a:r>
            <a:r>
              <a:rPr lang="en-US" sz="1300" b="1" dirty="0"/>
              <a:t>, (2) </a:t>
            </a:r>
            <a:r>
              <a:rPr lang="en-US" sz="1300" b="1" dirty="0" err="1"/>
              <a:t>cambio</a:t>
            </a:r>
            <a:r>
              <a:rPr lang="en-US" sz="1300" b="1" dirty="0"/>
              <a:t> </a:t>
            </a:r>
            <a:r>
              <a:rPr lang="en-US" sz="1300" b="1" dirty="0" err="1"/>
              <a:t>en</a:t>
            </a:r>
            <a:r>
              <a:rPr lang="en-US" sz="1300" b="1" dirty="0"/>
              <a:t> las </a:t>
            </a:r>
            <a:r>
              <a:rPr lang="en-US" sz="1300" b="1" dirty="0" err="1"/>
              <a:t>condiciones</a:t>
            </a:r>
            <a:r>
              <a:rPr lang="en-US" sz="1300" b="1" dirty="0"/>
              <a:t> </a:t>
            </a:r>
            <a:r>
              <a:rPr lang="en-US" sz="1300" b="1" dirty="0" err="1"/>
              <a:t>climáticas</a:t>
            </a:r>
            <a:endParaRPr lang="en-US" sz="1300" b="1" dirty="0"/>
          </a:p>
          <a:p>
            <a:r>
              <a:rPr lang="en-US" sz="1300" b="1" dirty="0"/>
              <a:t>INIAP and AGROCALIDAD </a:t>
            </a:r>
            <a:r>
              <a:rPr lang="en-US" sz="1300" b="1" dirty="0" err="1"/>
              <a:t>tomaron</a:t>
            </a:r>
            <a:r>
              <a:rPr lang="en-US" sz="1300" b="1" dirty="0"/>
              <a:t> </a:t>
            </a:r>
            <a:r>
              <a:rPr lang="en-US" sz="1300" b="1" dirty="0" err="1"/>
              <a:t>muestras</a:t>
            </a:r>
            <a:r>
              <a:rPr lang="en-US" sz="1300" b="1" dirty="0"/>
              <a:t> para la </a:t>
            </a:r>
            <a:r>
              <a:rPr lang="en-US" sz="1300" b="1" dirty="0" err="1"/>
              <a:t>identificación</a:t>
            </a:r>
            <a:r>
              <a:rPr lang="en-US" sz="1300" b="1" dirty="0"/>
              <a:t> del </a:t>
            </a:r>
            <a:r>
              <a:rPr lang="en-US" sz="1300" b="1" dirty="0" err="1"/>
              <a:t>agente</a:t>
            </a:r>
            <a:r>
              <a:rPr lang="en-US" sz="1300" b="1" dirty="0"/>
              <a:t> causal</a:t>
            </a:r>
          </a:p>
        </p:txBody>
      </p:sp>
    </p:spTree>
    <p:extLst>
      <p:ext uri="{BB962C8B-B14F-4D97-AF65-F5344CB8AC3E}">
        <p14:creationId xmlns:p14="http://schemas.microsoft.com/office/powerpoint/2010/main" val="3941631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0BEE35-8A5A-4604-ACC4-3258205CDF6B}"/>
              </a:ext>
            </a:extLst>
          </p:cNvPr>
          <p:cNvSpPr/>
          <p:nvPr/>
        </p:nvSpPr>
        <p:spPr>
          <a:xfrm>
            <a:off x="6678168" y="4837043"/>
            <a:ext cx="5355119" cy="1272209"/>
          </a:xfrm>
          <a:prstGeom prst="rect">
            <a:avLst/>
          </a:prstGeom>
          <a:solidFill>
            <a:srgbClr val="FCDC00">
              <a:alpha val="1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0201D0-2B68-4E3F-B1C2-52644EDA11DA}"/>
              </a:ext>
            </a:extLst>
          </p:cNvPr>
          <p:cNvSpPr/>
          <p:nvPr/>
        </p:nvSpPr>
        <p:spPr>
          <a:xfrm>
            <a:off x="6678168" y="3146724"/>
            <a:ext cx="5379503" cy="850392"/>
          </a:xfrm>
          <a:prstGeom prst="rect">
            <a:avLst/>
          </a:prstGeom>
          <a:solidFill>
            <a:srgbClr val="FCDC00">
              <a:alpha val="1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0B32CE-9C9F-4AB6-B590-277081E5D2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472184"/>
            <a:ext cx="6409944" cy="51944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43C697-410C-477B-800C-18D30061D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Primer brote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CE85F8-055F-417B-B970-67ED11EC1F7A}"/>
              </a:ext>
            </a:extLst>
          </p:cNvPr>
          <p:cNvSpPr txBox="1"/>
          <p:nvPr/>
        </p:nvSpPr>
        <p:spPr>
          <a:xfrm>
            <a:off x="6830568" y="221904"/>
            <a:ext cx="522710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En 2015, dos grupos de investigación individualmente estaban tratando de identificar el agente causal de punta morada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UCE reportó un </a:t>
            </a:r>
            <a:r>
              <a:rPr lang="es-EC" dirty="0" err="1"/>
              <a:t>fitoplasma</a:t>
            </a:r>
            <a:r>
              <a:rPr lang="es-EC" dirty="0"/>
              <a:t> </a:t>
            </a:r>
            <a:r>
              <a:rPr lang="en-GB" dirty="0" err="1"/>
              <a:t>Candidatus</a:t>
            </a:r>
            <a:r>
              <a:rPr lang="en-GB" dirty="0"/>
              <a:t> </a:t>
            </a:r>
            <a:r>
              <a:rPr lang="en-GB" i="1" dirty="0"/>
              <a:t>phytoplasma </a:t>
            </a:r>
            <a:r>
              <a:rPr lang="en-GB" i="1" dirty="0" err="1"/>
              <a:t>aurentifolia</a:t>
            </a:r>
            <a:r>
              <a:rPr lang="en-GB" dirty="0"/>
              <a:t> S16rI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plantas</a:t>
            </a:r>
            <a:r>
              <a:rPr lang="en-GB" dirty="0"/>
              <a:t> con </a:t>
            </a:r>
            <a:r>
              <a:rPr lang="en-GB" dirty="0" err="1"/>
              <a:t>síntomas</a:t>
            </a:r>
            <a:r>
              <a:rPr lang="en-GB" dirty="0"/>
              <a:t> de </a:t>
            </a:r>
            <a:r>
              <a:rPr lang="en-GB" dirty="0" err="1"/>
              <a:t>punta</a:t>
            </a:r>
            <a:r>
              <a:rPr lang="en-GB" dirty="0"/>
              <a:t> morada.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INIAP </a:t>
            </a:r>
            <a:r>
              <a:rPr lang="en-GB" dirty="0" err="1"/>
              <a:t>sugirió</a:t>
            </a:r>
            <a:r>
              <a:rPr lang="en-GB" dirty="0"/>
              <a:t> </a:t>
            </a:r>
            <a:r>
              <a:rPr lang="en-GB" dirty="0" err="1"/>
              <a:t>fitoplasmas</a:t>
            </a:r>
            <a:r>
              <a:rPr lang="en-GB" dirty="0"/>
              <a:t> </a:t>
            </a:r>
            <a:r>
              <a:rPr lang="en-GB" dirty="0" err="1"/>
              <a:t>pero</a:t>
            </a:r>
            <a:r>
              <a:rPr lang="en-GB" dirty="0"/>
              <a:t> los </a:t>
            </a:r>
            <a:r>
              <a:rPr lang="en-GB" dirty="0" err="1"/>
              <a:t>resultados</a:t>
            </a:r>
            <a:r>
              <a:rPr lang="en-GB" dirty="0"/>
              <a:t> de </a:t>
            </a:r>
            <a:r>
              <a:rPr lang="en-GB" dirty="0" err="1"/>
              <a:t>otros</a:t>
            </a:r>
            <a:r>
              <a:rPr lang="en-GB" dirty="0"/>
              <a:t> </a:t>
            </a:r>
            <a:r>
              <a:rPr lang="en-GB" dirty="0" err="1"/>
              <a:t>laboratorios</a:t>
            </a:r>
            <a:r>
              <a:rPr lang="en-GB" dirty="0"/>
              <a:t> no </a:t>
            </a:r>
            <a:r>
              <a:rPr lang="en-GB" dirty="0" err="1"/>
              <a:t>confirmaban</a:t>
            </a:r>
            <a:r>
              <a:rPr lang="en-GB" dirty="0"/>
              <a:t> la </a:t>
            </a:r>
            <a:r>
              <a:rPr lang="en-GB" dirty="0" err="1"/>
              <a:t>hipótesis</a:t>
            </a:r>
            <a:r>
              <a:rPr lang="en-GB" dirty="0"/>
              <a:t>. Un </a:t>
            </a:r>
            <a:r>
              <a:rPr lang="en-GB" dirty="0" err="1"/>
              <a:t>laboratorio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México </a:t>
            </a:r>
            <a:r>
              <a:rPr lang="en-GB" dirty="0" err="1"/>
              <a:t>reportó</a:t>
            </a:r>
            <a:r>
              <a:rPr lang="en-GB" dirty="0"/>
              <a:t> </a:t>
            </a:r>
            <a:r>
              <a:rPr lang="en-GB" i="1" dirty="0"/>
              <a:t>C. </a:t>
            </a:r>
            <a:r>
              <a:rPr lang="en-GB" i="1" dirty="0" err="1"/>
              <a:t>liberibacter</a:t>
            </a:r>
            <a:r>
              <a:rPr lang="en-GB" i="1" dirty="0"/>
              <a:t> solanacearum. (Silencio…)</a:t>
            </a:r>
          </a:p>
          <a:p>
            <a:endParaRPr lang="en-GB" i="1" dirty="0"/>
          </a:p>
          <a:p>
            <a:r>
              <a:rPr lang="en-GB" i="1" dirty="0"/>
              <a:t>“</a:t>
            </a:r>
            <a:r>
              <a:rPr lang="en-GB" i="1" dirty="0" err="1"/>
              <a:t>Necesitamos</a:t>
            </a:r>
            <a:r>
              <a:rPr lang="en-GB" i="1" dirty="0"/>
              <a:t> </a:t>
            </a:r>
            <a:r>
              <a:rPr lang="en-GB" i="1" dirty="0" err="1"/>
              <a:t>hacer</a:t>
            </a:r>
            <a:r>
              <a:rPr lang="en-GB" i="1" dirty="0"/>
              <a:t> </a:t>
            </a:r>
            <a:r>
              <a:rPr lang="en-GB" i="1" dirty="0" err="1"/>
              <a:t>pruebas</a:t>
            </a:r>
            <a:r>
              <a:rPr lang="en-GB" i="1" dirty="0"/>
              <a:t> de Koch’s…” </a:t>
            </a:r>
            <a:r>
              <a:rPr lang="en-GB" dirty="0"/>
              <a:t>(</a:t>
            </a:r>
            <a:r>
              <a:rPr lang="en-GB" dirty="0" err="1"/>
              <a:t>Refraseando</a:t>
            </a:r>
            <a:r>
              <a:rPr lang="en-GB" dirty="0"/>
              <a:t> a un </a:t>
            </a:r>
            <a:r>
              <a:rPr lang="en-GB" dirty="0" err="1"/>
              <a:t>científico</a:t>
            </a:r>
            <a:r>
              <a:rPr lang="en-GB" dirty="0"/>
              <a:t> de Ecuador).</a:t>
            </a:r>
            <a:endParaRPr lang="es-EC" dirty="0"/>
          </a:p>
          <a:p>
            <a:endParaRPr lang="es-EC" dirty="0"/>
          </a:p>
          <a:p>
            <a:r>
              <a:rPr lang="es-EC" dirty="0"/>
              <a:t>Desafortunadamente, los </a:t>
            </a:r>
            <a:r>
              <a:rPr lang="es-EC" dirty="0" err="1"/>
              <a:t>primers</a:t>
            </a:r>
            <a:r>
              <a:rPr lang="es-EC" dirty="0"/>
              <a:t> no eran precisos. Los técnicos e investigadores decían : </a:t>
            </a:r>
          </a:p>
          <a:p>
            <a:endParaRPr lang="es-EC" dirty="0"/>
          </a:p>
          <a:p>
            <a:r>
              <a:rPr lang="es-EC" i="1" dirty="0"/>
              <a:t>“La metodología es muy </a:t>
            </a:r>
            <a:r>
              <a:rPr lang="es-EC" i="1" dirty="0" err="1"/>
              <a:t>dificil</a:t>
            </a:r>
            <a:r>
              <a:rPr lang="es-EC" i="1" dirty="0"/>
              <a:t> (</a:t>
            </a:r>
            <a:r>
              <a:rPr lang="es-EC" i="1" dirty="0" err="1"/>
              <a:t>referiendose</a:t>
            </a:r>
            <a:r>
              <a:rPr lang="es-EC" i="1" dirty="0"/>
              <a:t> a las prueba de PCR anidadas para identificar </a:t>
            </a:r>
            <a:r>
              <a:rPr lang="es-EC" i="1" dirty="0" err="1"/>
              <a:t>fitoplasmas</a:t>
            </a:r>
            <a:r>
              <a:rPr lang="es-EC" i="1" dirty="0"/>
              <a:t>)”</a:t>
            </a:r>
          </a:p>
          <a:p>
            <a:r>
              <a:rPr lang="es-EC" i="1" dirty="0"/>
              <a:t>“La concentración de ADN de </a:t>
            </a:r>
            <a:r>
              <a:rPr lang="es-EC" i="1" dirty="0" err="1"/>
              <a:t>fitoplasma</a:t>
            </a:r>
            <a:r>
              <a:rPr lang="es-EC" i="1" dirty="0"/>
              <a:t> es diferente dependiendo de la parte de la planta”</a:t>
            </a:r>
          </a:p>
          <a:p>
            <a:endParaRPr lang="es-EC" i="1" dirty="0"/>
          </a:p>
          <a:p>
            <a:r>
              <a:rPr lang="en-GB" dirty="0"/>
              <a:t>No </a:t>
            </a:r>
            <a:r>
              <a:rPr lang="en-GB" dirty="0" err="1"/>
              <a:t>hubo</a:t>
            </a:r>
            <a:r>
              <a:rPr lang="en-GB" dirty="0"/>
              <a:t> </a:t>
            </a:r>
            <a:r>
              <a:rPr lang="en-GB" dirty="0" err="1"/>
              <a:t>más</a:t>
            </a:r>
            <a:r>
              <a:rPr lang="en-GB" dirty="0"/>
              <a:t> </a:t>
            </a:r>
            <a:r>
              <a:rPr lang="en-GB" dirty="0" err="1"/>
              <a:t>financiamiento</a:t>
            </a:r>
            <a:r>
              <a:rPr lang="en-GB" dirty="0"/>
              <a:t> para </a:t>
            </a:r>
            <a:r>
              <a:rPr lang="en-GB" dirty="0" err="1"/>
              <a:t>continuar</a:t>
            </a:r>
            <a:r>
              <a:rPr lang="en-GB" dirty="0"/>
              <a:t> el </a:t>
            </a:r>
            <a:r>
              <a:rPr lang="en-GB" dirty="0" err="1"/>
              <a:t>trabajo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981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map&#10;&#10;Description automatically generated">
            <a:extLst>
              <a:ext uri="{FF2B5EF4-FFF2-40B4-BE49-F238E27FC236}">
                <a16:creationId xmlns:a16="http://schemas.microsoft.com/office/drawing/2014/main" id="{C7F0BDB4-58E3-48C6-B2C3-5B7D5C3B87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r="5491" b="10906"/>
          <a:stretch/>
        </p:blipFill>
        <p:spPr>
          <a:xfrm>
            <a:off x="1822174" y="1252365"/>
            <a:ext cx="8547652" cy="47997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65BD14-0B45-4F65-AADF-20A5E2B1D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7" y="97864"/>
            <a:ext cx="11208026" cy="1325563"/>
          </a:xfrm>
        </p:spPr>
        <p:txBody>
          <a:bodyPr/>
          <a:lstStyle/>
          <a:p>
            <a:r>
              <a:rPr lang="en-US" b="1" dirty="0" err="1"/>
              <a:t>Epidemia</a:t>
            </a:r>
            <a:r>
              <a:rPr lang="en-US" b="1" dirty="0"/>
              <a:t> de </a:t>
            </a:r>
            <a:r>
              <a:rPr lang="en-US" b="1" dirty="0" err="1"/>
              <a:t>punta</a:t>
            </a:r>
            <a:r>
              <a:rPr lang="en-US" b="1" dirty="0"/>
              <a:t> morada y el </a:t>
            </a:r>
            <a:r>
              <a:rPr lang="en-US" b="1" dirty="0" err="1"/>
              <a:t>psílido</a:t>
            </a:r>
            <a:r>
              <a:rPr lang="en-US" b="1" dirty="0"/>
              <a:t> de la papa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743D7-A84B-414D-AED4-6806B06BD0A1}"/>
              </a:ext>
            </a:extLst>
          </p:cNvPr>
          <p:cNvSpPr txBox="1"/>
          <p:nvPr/>
        </p:nvSpPr>
        <p:spPr>
          <a:xfrm>
            <a:off x="571499" y="6113805"/>
            <a:ext cx="113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Agrocalidad</a:t>
            </a:r>
            <a:r>
              <a:rPr lang="en-US" dirty="0"/>
              <a:t> </a:t>
            </a:r>
            <a:r>
              <a:rPr lang="en-US" dirty="0" err="1"/>
              <a:t>comenzó</a:t>
            </a:r>
            <a:r>
              <a:rPr lang="en-US" dirty="0"/>
              <a:t> la </a:t>
            </a:r>
            <a:r>
              <a:rPr lang="en-US" dirty="0" err="1"/>
              <a:t>vigilancia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2017. Los </a:t>
            </a:r>
            <a:r>
              <a:rPr lang="en-US" dirty="0" err="1"/>
              <a:t>técnicos</a:t>
            </a:r>
            <a:r>
              <a:rPr lang="en-US" dirty="0"/>
              <a:t>  </a:t>
            </a:r>
            <a:r>
              <a:rPr lang="en-US" dirty="0" err="1"/>
              <a:t>dejaron</a:t>
            </a:r>
            <a:r>
              <a:rPr lang="en-US" dirty="0"/>
              <a:t> de </a:t>
            </a:r>
            <a:r>
              <a:rPr lang="en-US" dirty="0" err="1"/>
              <a:t>enviar</a:t>
            </a:r>
            <a:r>
              <a:rPr lang="en-US" dirty="0"/>
              <a:t> las </a:t>
            </a:r>
            <a:r>
              <a:rPr lang="en-US" dirty="0" err="1"/>
              <a:t>muestras</a:t>
            </a:r>
            <a:r>
              <a:rPr lang="en-US" dirty="0"/>
              <a:t> al </a:t>
            </a:r>
            <a:r>
              <a:rPr lang="en-US" dirty="0" err="1"/>
              <a:t>laboratorio</a:t>
            </a:r>
            <a:r>
              <a:rPr lang="en-US" dirty="0"/>
              <a:t> por la </a:t>
            </a:r>
            <a:r>
              <a:rPr lang="en-US" dirty="0" err="1"/>
              <a:t>inseguridad</a:t>
            </a:r>
            <a:r>
              <a:rPr lang="en-US" dirty="0"/>
              <a:t> de los </a:t>
            </a:r>
            <a:r>
              <a:rPr lang="en-US" dirty="0" err="1"/>
              <a:t>resultados</a:t>
            </a:r>
            <a:r>
              <a:rPr lang="en-US" dirty="0"/>
              <a:t>. </a:t>
            </a:r>
            <a:r>
              <a:rPr lang="en-US" dirty="0" err="1"/>
              <a:t>Datos</a:t>
            </a:r>
            <a:r>
              <a:rPr lang="en-US" dirty="0"/>
              <a:t> de </a:t>
            </a:r>
            <a:r>
              <a:rPr lang="en-US" dirty="0" err="1"/>
              <a:t>vigilancia</a:t>
            </a:r>
            <a:r>
              <a:rPr lang="en-US" dirty="0"/>
              <a:t> </a:t>
            </a:r>
            <a:r>
              <a:rPr lang="en-US" dirty="0" err="1"/>
              <a:t>pasiva</a:t>
            </a:r>
            <a:r>
              <a:rPr lang="en-US" dirty="0"/>
              <a:t>, no ha </a:t>
            </a:r>
            <a:r>
              <a:rPr lang="en-US" dirty="0" err="1"/>
              <a:t>existido</a:t>
            </a:r>
            <a:r>
              <a:rPr lang="en-US" dirty="0"/>
              <a:t> un </a:t>
            </a:r>
            <a:r>
              <a:rPr lang="en-US" dirty="0" err="1"/>
              <a:t>estudio</a:t>
            </a:r>
            <a:r>
              <a:rPr lang="en-US" dirty="0"/>
              <a:t> que </a:t>
            </a:r>
            <a:r>
              <a:rPr lang="en-US" dirty="0" err="1"/>
              <a:t>sistemáticamente</a:t>
            </a:r>
            <a:r>
              <a:rPr lang="en-US" dirty="0"/>
              <a:t> </a:t>
            </a:r>
            <a:r>
              <a:rPr lang="en-US" dirty="0" err="1"/>
              <a:t>investigue</a:t>
            </a:r>
            <a:r>
              <a:rPr lang="en-US" dirty="0"/>
              <a:t> la </a:t>
            </a:r>
            <a:r>
              <a:rPr lang="en-US" dirty="0" err="1"/>
              <a:t>epidemia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3760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A9FE9-E9B3-4979-99D3-DA11B3869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40" y="189293"/>
            <a:ext cx="10515600" cy="1325563"/>
          </a:xfrm>
        </p:spPr>
        <p:txBody>
          <a:bodyPr/>
          <a:lstStyle/>
          <a:p>
            <a:r>
              <a:rPr lang="es-EC" b="1" dirty="0"/>
              <a:t>Segundo brote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58EC8-0786-4A62-A6BF-828EA3CE2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83" y="1545718"/>
            <a:ext cx="368808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MAG y Syngenta </a:t>
            </a:r>
            <a:r>
              <a:rPr lang="en-US" dirty="0" err="1"/>
              <a:t>trajeron</a:t>
            </a:r>
            <a:r>
              <a:rPr lang="en-US" dirty="0"/>
              <a:t> a Lorena Lastres: </a:t>
            </a:r>
            <a:r>
              <a:rPr lang="en-US" dirty="0" err="1"/>
              <a:t>identificación</a:t>
            </a:r>
            <a:r>
              <a:rPr lang="en-US" dirty="0"/>
              <a:t> de </a:t>
            </a:r>
            <a:r>
              <a:rPr lang="en-US" dirty="0" err="1"/>
              <a:t>psílidos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lotes</a:t>
            </a:r>
            <a:r>
              <a:rPr lang="en-US" dirty="0"/>
              <a:t> de papa</a:t>
            </a:r>
          </a:p>
          <a:p>
            <a:r>
              <a:rPr lang="en-US" dirty="0"/>
              <a:t>El Segundo </a:t>
            </a:r>
            <a:r>
              <a:rPr lang="en-US" dirty="0" err="1"/>
              <a:t>fitoplasma</a:t>
            </a:r>
            <a:r>
              <a:rPr lang="en-US" dirty="0"/>
              <a:t> se </a:t>
            </a:r>
            <a:r>
              <a:rPr lang="en-US" dirty="0" err="1"/>
              <a:t>reporta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plantas</a:t>
            </a:r>
            <a:r>
              <a:rPr lang="en-US" dirty="0"/>
              <a:t> con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punta</a:t>
            </a:r>
            <a:r>
              <a:rPr lang="en-US" dirty="0"/>
              <a:t> morada (Castillo-Carrillo </a:t>
            </a:r>
            <a:r>
              <a:rPr lang="en-US" i="1" dirty="0"/>
              <a:t>et al.</a:t>
            </a:r>
            <a:r>
              <a:rPr lang="en-US" dirty="0"/>
              <a:t>, 2018)</a:t>
            </a:r>
          </a:p>
          <a:p>
            <a:r>
              <a:rPr lang="en-US" dirty="0" err="1"/>
              <a:t>Investigadores</a:t>
            </a:r>
            <a:r>
              <a:rPr lang="en-US" dirty="0"/>
              <a:t> </a:t>
            </a:r>
            <a:r>
              <a:rPr lang="en-US" dirty="0" err="1"/>
              <a:t>reportan</a:t>
            </a:r>
            <a:r>
              <a:rPr lang="en-US" dirty="0"/>
              <a:t> </a:t>
            </a:r>
            <a:r>
              <a:rPr lang="en-US" dirty="0" err="1"/>
              <a:t>oficialmente</a:t>
            </a:r>
            <a:r>
              <a:rPr lang="en-US" dirty="0"/>
              <a:t> al </a:t>
            </a:r>
            <a:r>
              <a:rPr lang="en-US" dirty="0" err="1"/>
              <a:t>psílido</a:t>
            </a:r>
            <a:r>
              <a:rPr lang="en-US" dirty="0"/>
              <a:t> de la papa y se </a:t>
            </a:r>
            <a:r>
              <a:rPr lang="en-US" dirty="0" err="1"/>
              <a:t>sugiere</a:t>
            </a:r>
            <a:r>
              <a:rPr lang="en-US" dirty="0"/>
              <a:t> que </a:t>
            </a:r>
            <a:r>
              <a:rPr lang="en-US" dirty="0" err="1"/>
              <a:t>transmite</a:t>
            </a:r>
            <a:r>
              <a:rPr lang="en-US" dirty="0"/>
              <a:t> </a:t>
            </a:r>
            <a:r>
              <a:rPr lang="en-US" dirty="0" err="1"/>
              <a:t>fitoplasmas</a:t>
            </a:r>
            <a:endParaRPr lang="en-US" dirty="0"/>
          </a:p>
          <a:p>
            <a:r>
              <a:rPr lang="en-US" dirty="0"/>
              <a:t>Se forma una mesa </a:t>
            </a:r>
            <a:r>
              <a:rPr lang="en-US" dirty="0" err="1"/>
              <a:t>técnica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INIAP y se </a:t>
            </a:r>
            <a:r>
              <a:rPr lang="en-US" dirty="0" err="1"/>
              <a:t>diseña</a:t>
            </a:r>
            <a:r>
              <a:rPr lang="en-US" dirty="0"/>
              <a:t> una </a:t>
            </a:r>
            <a:r>
              <a:rPr lang="en-US" dirty="0" err="1"/>
              <a:t>estrategia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4B2B5EE-99BB-4705-A0C8-4B26E9D7B2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6622758"/>
              </p:ext>
            </p:extLst>
          </p:nvPr>
        </p:nvGraphicFramePr>
        <p:xfrm>
          <a:off x="3131640" y="639417"/>
          <a:ext cx="7178548" cy="5579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C9436355-42AB-4925-9A32-447D6B7A86D2}"/>
              </a:ext>
            </a:extLst>
          </p:cNvPr>
          <p:cNvSpPr/>
          <p:nvPr/>
        </p:nvSpPr>
        <p:spPr>
          <a:xfrm>
            <a:off x="9395790" y="1974574"/>
            <a:ext cx="490331" cy="2915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E1E3F38-3606-474F-ABA6-A701D2898814}"/>
              </a:ext>
            </a:extLst>
          </p:cNvPr>
          <p:cNvSpPr/>
          <p:nvPr/>
        </p:nvSpPr>
        <p:spPr>
          <a:xfrm>
            <a:off x="9395790" y="3242848"/>
            <a:ext cx="490331" cy="2915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127528A-F3E0-4F0D-9BF1-8A3439352A94}"/>
              </a:ext>
            </a:extLst>
          </p:cNvPr>
          <p:cNvSpPr/>
          <p:nvPr/>
        </p:nvSpPr>
        <p:spPr>
          <a:xfrm>
            <a:off x="9395789" y="4511122"/>
            <a:ext cx="490331" cy="2915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6D2E4E-4C13-458B-853E-ED11375ABBEA}"/>
              </a:ext>
            </a:extLst>
          </p:cNvPr>
          <p:cNvSpPr txBox="1"/>
          <p:nvPr/>
        </p:nvSpPr>
        <p:spPr>
          <a:xfrm>
            <a:off x="10041833" y="3136612"/>
            <a:ext cx="1113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/>
              <a:t>MAG</a:t>
            </a:r>
            <a:endParaRPr lang="en-US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CBABFA-C02C-4626-B6AF-1B0D3ECFD319}"/>
              </a:ext>
            </a:extLst>
          </p:cNvPr>
          <p:cNvSpPr txBox="1"/>
          <p:nvPr/>
        </p:nvSpPr>
        <p:spPr>
          <a:xfrm>
            <a:off x="10041833" y="1827960"/>
            <a:ext cx="1394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/>
              <a:t>INIAP</a:t>
            </a:r>
            <a:endParaRPr lang="en-US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CC7882-C20E-4EB2-8C39-F8F5F59A3329}"/>
              </a:ext>
            </a:extLst>
          </p:cNvPr>
          <p:cNvSpPr txBox="1"/>
          <p:nvPr/>
        </p:nvSpPr>
        <p:spPr>
          <a:xfrm>
            <a:off x="10051771" y="4364508"/>
            <a:ext cx="286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/>
              <a:t>AGROCALIDAD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82113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9AF5C66A-E8F2-4E13-98A3-FE96597C5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C860275-E106-493A-8BF0-E0A91130E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E47647-8408-4CFC-B945-135BC695F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822960"/>
            <a:ext cx="9829800" cy="1325880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Segundo brote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DD0DF-4AF7-4522-BCD7-51127B640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27419"/>
            <a:ext cx="5126896" cy="3227626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1600" dirty="0" err="1">
                <a:solidFill>
                  <a:srgbClr val="000000"/>
                </a:solidFill>
              </a:rPr>
              <a:t>Acciones</a:t>
            </a:r>
            <a:r>
              <a:rPr lang="en-US" sz="1600" dirty="0">
                <a:solidFill>
                  <a:srgbClr val="000000"/>
                </a:solidFill>
              </a:rPr>
              <a:t> de los actors: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El CIP se </a:t>
            </a:r>
            <a:r>
              <a:rPr lang="en-US" sz="1600" dirty="0" err="1">
                <a:solidFill>
                  <a:srgbClr val="000000"/>
                </a:solidFill>
              </a:rPr>
              <a:t>reune</a:t>
            </a:r>
            <a:r>
              <a:rPr lang="en-US" sz="1600" dirty="0">
                <a:solidFill>
                  <a:srgbClr val="000000"/>
                </a:solidFill>
              </a:rPr>
              <a:t> con la FAO</a:t>
            </a:r>
          </a:p>
          <a:p>
            <a:pPr lvl="1"/>
            <a:r>
              <a:rPr lang="en-US" sz="1600" dirty="0" err="1">
                <a:solidFill>
                  <a:srgbClr val="000000"/>
                </a:solidFill>
              </a:rPr>
              <a:t>Análisis</a:t>
            </a:r>
            <a:r>
              <a:rPr lang="en-US" sz="1600" dirty="0">
                <a:solidFill>
                  <a:srgbClr val="000000"/>
                </a:solidFill>
              </a:rPr>
              <a:t> de </a:t>
            </a:r>
            <a:r>
              <a:rPr lang="en-US" sz="1600" dirty="0" err="1">
                <a:solidFill>
                  <a:srgbClr val="000000"/>
                </a:solidFill>
              </a:rPr>
              <a:t>riesgo</a:t>
            </a:r>
            <a:r>
              <a:rPr lang="en-US" sz="1600" dirty="0">
                <a:solidFill>
                  <a:srgbClr val="000000"/>
                </a:solidFill>
              </a:rPr>
              <a:t> de </a:t>
            </a:r>
            <a:r>
              <a:rPr lang="en-US" sz="1600" dirty="0" err="1">
                <a:solidFill>
                  <a:srgbClr val="000000"/>
                </a:solidFill>
              </a:rPr>
              <a:t>plagas</a:t>
            </a:r>
            <a:r>
              <a:rPr lang="en-US" sz="1600" dirty="0">
                <a:solidFill>
                  <a:srgbClr val="000000"/>
                </a:solidFill>
              </a:rPr>
              <a:t> (</a:t>
            </a:r>
            <a:r>
              <a:rPr lang="en-US" sz="1600" dirty="0" err="1">
                <a:solidFill>
                  <a:srgbClr val="000000"/>
                </a:solidFill>
              </a:rPr>
              <a:t>Financiamiento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potencial</a:t>
            </a:r>
            <a:r>
              <a:rPr lang="en-US" sz="1600" dirty="0">
                <a:solidFill>
                  <a:srgbClr val="000000"/>
                </a:solidFill>
              </a:rPr>
              <a:t> – </a:t>
            </a:r>
            <a:r>
              <a:rPr lang="en-US" sz="1600" dirty="0" err="1">
                <a:solidFill>
                  <a:srgbClr val="000000"/>
                </a:solidFill>
              </a:rPr>
              <a:t>nunca</a:t>
            </a:r>
            <a:r>
              <a:rPr lang="en-US" sz="1600" dirty="0">
                <a:solidFill>
                  <a:srgbClr val="000000"/>
                </a:solidFill>
              </a:rPr>
              <a:t> se </a:t>
            </a:r>
            <a:r>
              <a:rPr lang="en-US" sz="1600" dirty="0" err="1">
                <a:solidFill>
                  <a:srgbClr val="000000"/>
                </a:solidFill>
              </a:rPr>
              <a:t>dió</a:t>
            </a:r>
            <a:r>
              <a:rPr lang="en-US" sz="1600" dirty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GB" sz="1600" dirty="0" err="1">
                <a:solidFill>
                  <a:srgbClr val="000000"/>
                </a:solidFill>
              </a:rPr>
              <a:t>Diseño</a:t>
            </a:r>
            <a:r>
              <a:rPr lang="en-GB" sz="1600" dirty="0">
                <a:solidFill>
                  <a:srgbClr val="000000"/>
                </a:solidFill>
              </a:rPr>
              <a:t> de la </a:t>
            </a:r>
            <a:r>
              <a:rPr lang="en-GB" sz="1600" dirty="0" err="1">
                <a:solidFill>
                  <a:srgbClr val="000000"/>
                </a:solidFill>
              </a:rPr>
              <a:t>estrategia</a:t>
            </a:r>
            <a:r>
              <a:rPr lang="en-GB" sz="1600" dirty="0">
                <a:solidFill>
                  <a:srgbClr val="000000"/>
                </a:solidFill>
              </a:rPr>
              <a:t> </a:t>
            </a:r>
            <a:r>
              <a:rPr lang="en-GB" sz="1600" dirty="0" err="1">
                <a:solidFill>
                  <a:srgbClr val="000000"/>
                </a:solidFill>
              </a:rPr>
              <a:t>nacionala</a:t>
            </a:r>
            <a:r>
              <a:rPr lang="en-GB" sz="1600" dirty="0">
                <a:solidFill>
                  <a:srgbClr val="000000"/>
                </a:solidFill>
              </a:rPr>
              <a:t> para el </a:t>
            </a:r>
            <a:r>
              <a:rPr lang="en-GB" sz="1600" dirty="0" err="1">
                <a:solidFill>
                  <a:srgbClr val="000000"/>
                </a:solidFill>
              </a:rPr>
              <a:t>manejo</a:t>
            </a:r>
            <a:r>
              <a:rPr lang="en-GB" sz="1600" dirty="0">
                <a:solidFill>
                  <a:srgbClr val="000000"/>
                </a:solidFill>
              </a:rPr>
              <a:t> de </a:t>
            </a:r>
            <a:r>
              <a:rPr lang="en-GB" sz="1600" dirty="0" err="1">
                <a:solidFill>
                  <a:srgbClr val="000000"/>
                </a:solidFill>
              </a:rPr>
              <a:t>punta</a:t>
            </a:r>
            <a:r>
              <a:rPr lang="en-GB" sz="1600" dirty="0">
                <a:solidFill>
                  <a:srgbClr val="000000"/>
                </a:solidFill>
              </a:rPr>
              <a:t> morada </a:t>
            </a:r>
            <a:r>
              <a:rPr lang="en-GB" sz="1600" dirty="0" err="1">
                <a:solidFill>
                  <a:srgbClr val="000000"/>
                </a:solidFill>
              </a:rPr>
              <a:t>liderada</a:t>
            </a:r>
            <a:r>
              <a:rPr lang="en-GB" sz="1600" dirty="0">
                <a:solidFill>
                  <a:srgbClr val="000000"/>
                </a:solidFill>
              </a:rPr>
              <a:t> por el MAG</a:t>
            </a:r>
            <a:r>
              <a:rPr lang="en-US" sz="1600" dirty="0">
                <a:solidFill>
                  <a:srgbClr val="000000"/>
                </a:solidFill>
              </a:rPr>
              <a:t> (No se sabia de </a:t>
            </a:r>
            <a:r>
              <a:rPr lang="en-US" sz="1600" dirty="0" err="1">
                <a:solidFill>
                  <a:srgbClr val="000000"/>
                </a:solidFill>
              </a:rPr>
              <a:t>donde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iba</a:t>
            </a:r>
            <a:r>
              <a:rPr lang="en-US" sz="1600" dirty="0">
                <a:solidFill>
                  <a:srgbClr val="000000"/>
                </a:solidFill>
              </a:rPr>
              <a:t> a </a:t>
            </a:r>
            <a:r>
              <a:rPr lang="en-US" sz="1600" dirty="0" err="1">
                <a:solidFill>
                  <a:srgbClr val="000000"/>
                </a:solidFill>
              </a:rPr>
              <a:t>venir</a:t>
            </a:r>
            <a:r>
              <a:rPr lang="en-US" sz="1600" dirty="0">
                <a:solidFill>
                  <a:srgbClr val="000000"/>
                </a:solidFill>
              </a:rPr>
              <a:t> el </a:t>
            </a:r>
            <a:r>
              <a:rPr lang="en-US" sz="1600" dirty="0" err="1">
                <a:solidFill>
                  <a:srgbClr val="000000"/>
                </a:solidFill>
              </a:rPr>
              <a:t>financiamiento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falta</a:t>
            </a:r>
            <a:r>
              <a:rPr lang="en-US" sz="1600" dirty="0">
                <a:solidFill>
                  <a:srgbClr val="000000"/>
                </a:solidFill>
              </a:rPr>
              <a:t> de </a:t>
            </a:r>
            <a:r>
              <a:rPr lang="en-US" sz="1600" dirty="0" err="1">
                <a:solidFill>
                  <a:srgbClr val="000000"/>
                </a:solidFill>
              </a:rPr>
              <a:t>coordinación</a:t>
            </a:r>
            <a:r>
              <a:rPr lang="en-US" sz="1600" dirty="0">
                <a:solidFill>
                  <a:srgbClr val="000000"/>
                </a:solidFill>
              </a:rPr>
              <a:t>). No </a:t>
            </a:r>
            <a:r>
              <a:rPr lang="en-US" sz="1600" dirty="0" err="1">
                <a:solidFill>
                  <a:srgbClr val="000000"/>
                </a:solidFill>
              </a:rPr>
              <a:t>todos</a:t>
            </a:r>
            <a:r>
              <a:rPr lang="en-US" sz="1600" dirty="0">
                <a:solidFill>
                  <a:srgbClr val="000000"/>
                </a:solidFill>
              </a:rPr>
              <a:t> los actors claves </a:t>
            </a:r>
            <a:r>
              <a:rPr lang="en-US" sz="1600" dirty="0" err="1">
                <a:solidFill>
                  <a:srgbClr val="000000"/>
                </a:solidFill>
              </a:rPr>
              <a:t>estuvieron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presentes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No se declare </a:t>
            </a:r>
            <a:r>
              <a:rPr lang="en-US" sz="1600" dirty="0" err="1">
                <a:solidFill>
                  <a:srgbClr val="000000"/>
                </a:solidFill>
              </a:rPr>
              <a:t>emergencia</a:t>
            </a:r>
            <a:r>
              <a:rPr lang="en-US" sz="1600" dirty="0">
                <a:solidFill>
                  <a:srgbClr val="000000"/>
                </a:solidFill>
              </a:rPr>
              <a:t> sanitaria de </a:t>
            </a:r>
            <a:r>
              <a:rPr lang="en-US" sz="1600" dirty="0" err="1">
                <a:solidFill>
                  <a:srgbClr val="000000"/>
                </a:solidFill>
              </a:rPr>
              <a:t>punta</a:t>
            </a:r>
            <a:r>
              <a:rPr lang="en-US" sz="1600" dirty="0">
                <a:solidFill>
                  <a:srgbClr val="000000"/>
                </a:solidFill>
              </a:rPr>
              <a:t> morada</a:t>
            </a:r>
          </a:p>
          <a:p>
            <a:pPr lvl="1"/>
            <a:r>
              <a:rPr lang="en-US" sz="1600" dirty="0" err="1">
                <a:solidFill>
                  <a:srgbClr val="000000"/>
                </a:solidFill>
              </a:rPr>
              <a:t>Capacitación</a:t>
            </a:r>
            <a:r>
              <a:rPr lang="en-US" sz="1600" dirty="0">
                <a:solidFill>
                  <a:srgbClr val="000000"/>
                </a:solidFill>
              </a:rPr>
              <a:t> y </a:t>
            </a:r>
            <a:r>
              <a:rPr lang="en-US" sz="1600" dirty="0" err="1">
                <a:solidFill>
                  <a:srgbClr val="000000"/>
                </a:solidFill>
              </a:rPr>
              <a:t>concientización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acerca</a:t>
            </a:r>
            <a:r>
              <a:rPr lang="en-US" sz="1600" dirty="0">
                <a:solidFill>
                  <a:srgbClr val="000000"/>
                </a:solidFill>
              </a:rPr>
              <a:t> de </a:t>
            </a:r>
            <a:r>
              <a:rPr lang="en-US" sz="1600" dirty="0" err="1">
                <a:solidFill>
                  <a:srgbClr val="000000"/>
                </a:solidFill>
              </a:rPr>
              <a:t>punta</a:t>
            </a:r>
            <a:r>
              <a:rPr lang="en-US" sz="1600" dirty="0">
                <a:solidFill>
                  <a:srgbClr val="000000"/>
                </a:solidFill>
              </a:rPr>
              <a:t> morada </a:t>
            </a:r>
            <a:r>
              <a:rPr lang="en-US" sz="1600" dirty="0" err="1">
                <a:solidFill>
                  <a:srgbClr val="000000"/>
                </a:solidFill>
              </a:rPr>
              <a:t>fue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dificil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ya</a:t>
            </a:r>
            <a:r>
              <a:rPr lang="en-US" sz="1600" dirty="0">
                <a:solidFill>
                  <a:srgbClr val="000000"/>
                </a:solidFill>
              </a:rPr>
              <a:t> que los actors se </a:t>
            </a:r>
            <a:r>
              <a:rPr lang="en-US" sz="1600" dirty="0" err="1">
                <a:solidFill>
                  <a:srgbClr val="000000"/>
                </a:solidFill>
              </a:rPr>
              <a:t>contradecían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La </a:t>
            </a:r>
            <a:r>
              <a:rPr lang="en-US" sz="1600" dirty="0" err="1">
                <a:solidFill>
                  <a:srgbClr val="000000"/>
                </a:solidFill>
              </a:rPr>
              <a:t>mayoría</a:t>
            </a:r>
            <a:r>
              <a:rPr lang="en-US" sz="1600" dirty="0">
                <a:solidFill>
                  <a:srgbClr val="000000"/>
                </a:solidFill>
              </a:rPr>
              <a:t> de las </a:t>
            </a:r>
            <a:r>
              <a:rPr lang="en-US" sz="1600" dirty="0" err="1">
                <a:solidFill>
                  <a:srgbClr val="000000"/>
                </a:solidFill>
              </a:rPr>
              <a:t>acciones</a:t>
            </a:r>
            <a:r>
              <a:rPr lang="en-US" sz="1600" dirty="0">
                <a:solidFill>
                  <a:srgbClr val="000000"/>
                </a:solidFill>
              </a:rPr>
              <a:t> son </a:t>
            </a:r>
            <a:r>
              <a:rPr lang="en-US" sz="1600" dirty="0" err="1">
                <a:solidFill>
                  <a:srgbClr val="000000"/>
                </a:solidFill>
              </a:rPr>
              <a:t>individuales</a:t>
            </a:r>
            <a:r>
              <a:rPr lang="en-US" sz="1600" dirty="0">
                <a:solidFill>
                  <a:srgbClr val="000000"/>
                </a:solidFill>
              </a:rPr>
              <a:t> y no son </a:t>
            </a:r>
            <a:r>
              <a:rPr lang="en-US" sz="1600" dirty="0" err="1">
                <a:solidFill>
                  <a:srgbClr val="000000"/>
                </a:solidFill>
              </a:rPr>
              <a:t>acciones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concertadas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r>
              <a:rPr lang="en-US" sz="1600" dirty="0" err="1">
                <a:solidFill>
                  <a:srgbClr val="000000"/>
                </a:solidFill>
              </a:rPr>
              <a:t>Reunión</a:t>
            </a:r>
            <a:r>
              <a:rPr lang="en-US" sz="1600" dirty="0">
                <a:solidFill>
                  <a:srgbClr val="000000"/>
                </a:solidFill>
              </a:rPr>
              <a:t> regional de Punta morada </a:t>
            </a:r>
            <a:r>
              <a:rPr lang="en-US" sz="1600" dirty="0" err="1">
                <a:solidFill>
                  <a:srgbClr val="000000"/>
                </a:solidFill>
              </a:rPr>
              <a:t>en</a:t>
            </a:r>
            <a:r>
              <a:rPr lang="en-US" sz="1600" dirty="0">
                <a:solidFill>
                  <a:srgbClr val="000000"/>
                </a:solidFill>
              </a:rPr>
              <a:t> Lima</a:t>
            </a:r>
          </a:p>
        </p:txBody>
      </p:sp>
      <p:pic>
        <p:nvPicPr>
          <p:cNvPr id="7" name="Picture 6" descr="A picture containing map, kite, necklace, flying&#10;&#10;Description automatically generated">
            <a:extLst>
              <a:ext uri="{FF2B5EF4-FFF2-40B4-BE49-F238E27FC236}">
                <a16:creationId xmlns:a16="http://schemas.microsoft.com/office/drawing/2014/main" id="{2A7D4D73-7705-4842-8B6F-3CBB61E1C81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1" y="2512146"/>
            <a:ext cx="5453574" cy="41700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850C9D-5115-42FB-AF28-E6EA202A08D9}"/>
              </a:ext>
            </a:extLst>
          </p:cNvPr>
          <p:cNvSpPr txBox="1"/>
          <p:nvPr/>
        </p:nvSpPr>
        <p:spPr>
          <a:xfrm>
            <a:off x="5321808" y="4345854"/>
            <a:ext cx="665683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In the meantime, working networks also re-organize: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Strong problems of communication between researchers and extension agents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Need to improve local collaboration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Lack of expertise within local institutions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Unfortunately, change of leadership roles in the government </a:t>
            </a:r>
            <a:r>
              <a:rPr lang="en-GB" dirty="0">
                <a:solidFill>
                  <a:schemeClr val="bg1"/>
                </a:solidFill>
              </a:rPr>
              <a:t>limited concerted action among the different stakeholders: Secretary of Crop Production to </a:t>
            </a:r>
            <a:r>
              <a:rPr lang="en-GB" dirty="0" err="1">
                <a:solidFill>
                  <a:schemeClr val="bg1"/>
                </a:solidFill>
              </a:rPr>
              <a:t>Agrocalidad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033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AF9A4-2AC5-4DEA-9A58-50173C52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5" y="0"/>
            <a:ext cx="10515600" cy="1325563"/>
          </a:xfrm>
        </p:spPr>
        <p:txBody>
          <a:bodyPr/>
          <a:lstStyle/>
          <a:p>
            <a:r>
              <a:rPr lang="es-EC" dirty="0"/>
              <a:t>Lecciones aprendidas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AD47F72-76EF-4070-B1C2-CCEA111E9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2322713"/>
              </p:ext>
            </p:extLst>
          </p:nvPr>
        </p:nvGraphicFramePr>
        <p:xfrm>
          <a:off x="2160105" y="543339"/>
          <a:ext cx="8415130" cy="6314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2898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3EA1E-C534-4A6B-8283-3212BD6D2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Agradecimientos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F4CCED-FBCE-484E-86E4-EF940226A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52400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272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7E36F3B-5EA3-4859-A8E1-7DB2CD0BF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2635EE6-D269-46B5-8431-4D0F084D4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4"/>
            <a:ext cx="6252552" cy="6858003"/>
          </a:xfrm>
          <a:custGeom>
            <a:avLst/>
            <a:gdLst>
              <a:gd name="connsiteX0" fmla="*/ 2609706 w 6252552"/>
              <a:gd name="connsiteY0" fmla="*/ 0 h 6858003"/>
              <a:gd name="connsiteX1" fmla="*/ 6252552 w 6252552"/>
              <a:gd name="connsiteY1" fmla="*/ 0 h 6858003"/>
              <a:gd name="connsiteX2" fmla="*/ 6252552 w 6252552"/>
              <a:gd name="connsiteY2" fmla="*/ 6858002 h 6858003"/>
              <a:gd name="connsiteX3" fmla="*/ 6228060 w 6252552"/>
              <a:gd name="connsiteY3" fmla="*/ 6858002 h 6858003"/>
              <a:gd name="connsiteX4" fmla="*/ 6228060 w 6252552"/>
              <a:gd name="connsiteY4" fmla="*/ 6858003 h 6858003"/>
              <a:gd name="connsiteX5" fmla="*/ 0 w 6252552"/>
              <a:gd name="connsiteY5" fmla="*/ 6858003 h 6858003"/>
              <a:gd name="connsiteX6" fmla="*/ 0 w 6252552"/>
              <a:gd name="connsiteY6" fmla="*/ 1 h 6858003"/>
              <a:gd name="connsiteX7" fmla="*/ 2609701 w 6252552"/>
              <a:gd name="connsiteY7" fmla="*/ 1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52552" h="6858003">
                <a:moveTo>
                  <a:pt x="2609706" y="0"/>
                </a:moveTo>
                <a:lnTo>
                  <a:pt x="6252552" y="0"/>
                </a:lnTo>
                <a:lnTo>
                  <a:pt x="6252552" y="6858002"/>
                </a:lnTo>
                <a:lnTo>
                  <a:pt x="6228060" y="6858002"/>
                </a:lnTo>
                <a:lnTo>
                  <a:pt x="6228060" y="6858003"/>
                </a:lnTo>
                <a:lnTo>
                  <a:pt x="0" y="6858003"/>
                </a:lnTo>
                <a:lnTo>
                  <a:pt x="0" y="1"/>
                </a:lnTo>
                <a:lnTo>
                  <a:pt x="260970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2974408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EE2CB-6508-4D69-B45F-7FC426874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795509"/>
            <a:ext cx="5271106" cy="27986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Agradecimientos</a:t>
            </a:r>
            <a:r>
              <a:rPr lang="en-US" sz="4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al </a:t>
            </a:r>
            <a:r>
              <a:rPr lang="en-US" sz="4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equipo</a:t>
            </a:r>
            <a:r>
              <a:rPr lang="en-US" sz="4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en </a:t>
            </a:r>
            <a:r>
              <a:rPr lang="en-US" sz="4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territorio</a:t>
            </a:r>
            <a:endParaRPr lang="en-US" sz="4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5486807"/>
            <a:ext cx="491961" cy="49196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33807E3B-597E-414C-9B20-94A2976AAC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4" r="4" b="12377"/>
          <a:stretch/>
        </p:blipFill>
        <p:spPr>
          <a:xfrm>
            <a:off x="6509916" y="143441"/>
            <a:ext cx="5431801" cy="3143436"/>
          </a:xfrm>
          <a:custGeom>
            <a:avLst/>
            <a:gdLst/>
            <a:ahLst/>
            <a:cxnLst/>
            <a:rect l="l" t="t" r="r" b="b"/>
            <a:pathLst>
              <a:path w="5096871" h="3143436">
                <a:moveTo>
                  <a:pt x="75600" y="0"/>
                </a:moveTo>
                <a:lnTo>
                  <a:pt x="5021271" y="0"/>
                </a:lnTo>
                <a:cubicBezTo>
                  <a:pt x="5063024" y="0"/>
                  <a:pt x="5096871" y="33847"/>
                  <a:pt x="5096871" y="75600"/>
                </a:cubicBezTo>
                <a:lnTo>
                  <a:pt x="5096871" y="3067836"/>
                </a:lnTo>
                <a:cubicBezTo>
                  <a:pt x="5096871" y="3109589"/>
                  <a:pt x="5063024" y="3143436"/>
                  <a:pt x="5021271" y="3143436"/>
                </a:cubicBezTo>
                <a:lnTo>
                  <a:pt x="75600" y="3143436"/>
                </a:lnTo>
                <a:cubicBezTo>
                  <a:pt x="33847" y="3143436"/>
                  <a:pt x="0" y="3109589"/>
                  <a:pt x="0" y="3067836"/>
                </a:cubicBezTo>
                <a:lnTo>
                  <a:pt x="0" y="75600"/>
                </a:lnTo>
                <a:cubicBezTo>
                  <a:pt x="0" y="33847"/>
                  <a:pt x="33847" y="0"/>
                  <a:pt x="75600" y="0"/>
                </a:cubicBezTo>
                <a:close/>
              </a:path>
            </a:pathLst>
          </a:custGeom>
        </p:spPr>
      </p:pic>
      <p:pic>
        <p:nvPicPr>
          <p:cNvPr id="6" name="Content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6B5A6B2D-5ED4-47C1-8E73-ED9FF73C68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8" r="4" b="5720"/>
          <a:stretch/>
        </p:blipFill>
        <p:spPr>
          <a:xfrm>
            <a:off x="6496428" y="3502644"/>
            <a:ext cx="5431801" cy="3187173"/>
          </a:xfrm>
          <a:custGeom>
            <a:avLst/>
            <a:gdLst/>
            <a:ahLst/>
            <a:cxnLst/>
            <a:rect l="l" t="t" r="r" b="b"/>
            <a:pathLst>
              <a:path w="5096871" h="3187173">
                <a:moveTo>
                  <a:pt x="76652" y="0"/>
                </a:moveTo>
                <a:lnTo>
                  <a:pt x="5020219" y="0"/>
                </a:lnTo>
                <a:cubicBezTo>
                  <a:pt x="5062553" y="0"/>
                  <a:pt x="5096871" y="34318"/>
                  <a:pt x="5096871" y="76652"/>
                </a:cubicBezTo>
                <a:lnTo>
                  <a:pt x="5096871" y="3110521"/>
                </a:lnTo>
                <a:cubicBezTo>
                  <a:pt x="5096871" y="3152855"/>
                  <a:pt x="5062553" y="3187173"/>
                  <a:pt x="5020219" y="3187173"/>
                </a:cubicBezTo>
                <a:lnTo>
                  <a:pt x="76652" y="3187173"/>
                </a:lnTo>
                <a:cubicBezTo>
                  <a:pt x="34318" y="3187173"/>
                  <a:pt x="0" y="3152855"/>
                  <a:pt x="0" y="3110521"/>
                </a:cubicBezTo>
                <a:lnTo>
                  <a:pt x="0" y="76652"/>
                </a:lnTo>
                <a:cubicBezTo>
                  <a:pt x="0" y="34318"/>
                  <a:pt x="34318" y="0"/>
                  <a:pt x="7665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12786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esultado de imagen para international potato center">
            <a:extLst>
              <a:ext uri="{FF2B5EF4-FFF2-40B4-BE49-F238E27FC236}">
                <a16:creationId xmlns:a16="http://schemas.microsoft.com/office/drawing/2014/main" id="{24D03711-DEFF-43DF-8640-36457C0F2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8010" y="377956"/>
            <a:ext cx="3228294" cy="152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Resultado de imagen para INIAP">
            <a:extLst>
              <a:ext uri="{FF2B5EF4-FFF2-40B4-BE49-F238E27FC236}">
                <a16:creationId xmlns:a16="http://schemas.microsoft.com/office/drawing/2014/main" id="{863A87C4-85F9-470C-A19B-33082E7DE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8011" y="2688520"/>
            <a:ext cx="3228290" cy="148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371D8E-F32B-4164-BF4B-B247B3FC6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689" y="5001755"/>
            <a:ext cx="3225770" cy="1440226"/>
          </a:xfrm>
          <a:prstGeom prst="rect">
            <a:avLst/>
          </a:prstGeom>
        </p:spPr>
      </p:pic>
      <p:pic>
        <p:nvPicPr>
          <p:cNvPr id="9" name="Picture 6" descr="Imagen relacionada">
            <a:extLst>
              <a:ext uri="{FF2B5EF4-FFF2-40B4-BE49-F238E27FC236}">
                <a16:creationId xmlns:a16="http://schemas.microsoft.com/office/drawing/2014/main" id="{3BD73AF6-9B54-4DD5-9E9F-0EC913277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3"/>
          <a:stretch/>
        </p:blipFill>
        <p:spPr bwMode="auto">
          <a:xfrm>
            <a:off x="5270211" y="4930535"/>
            <a:ext cx="1538639" cy="158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13">
            <a:extLst>
              <a:ext uri="{FF2B5EF4-FFF2-40B4-BE49-F238E27FC236}">
                <a16:creationId xmlns:a16="http://schemas.microsoft.com/office/drawing/2014/main" id="{A5A17FC0-D416-4C8B-A9E6-5924D352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5127" y="-680"/>
            <a:ext cx="4236873" cy="685868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0E7CA7-A7E5-4762-9E41-AEF607F76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2152" y="1010485"/>
            <a:ext cx="2840391" cy="335395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Partners</a:t>
            </a:r>
          </a:p>
        </p:txBody>
      </p:sp>
      <p:cxnSp>
        <p:nvCxnSpPr>
          <p:cNvPr id="41" name="Straight Connector 15">
            <a:extLst>
              <a:ext uri="{FF2B5EF4-FFF2-40B4-BE49-F238E27FC236}">
                <a16:creationId xmlns:a16="http://schemas.microsoft.com/office/drawing/2014/main" id="{982DC870-E8E5-4050-B10C-CC24FC67E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285774"/>
            <a:ext cx="8020742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17">
            <a:extLst>
              <a:ext uri="{FF2B5EF4-FFF2-40B4-BE49-F238E27FC236}">
                <a16:creationId xmlns:a16="http://schemas.microsoft.com/office/drawing/2014/main" id="{FF76A74F-C283-4DED-BD4D-086753B7C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4571549"/>
            <a:ext cx="8113985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19">
            <a:extLst>
              <a:ext uri="{FF2B5EF4-FFF2-40B4-BE49-F238E27FC236}">
                <a16:creationId xmlns:a16="http://schemas.microsoft.com/office/drawing/2014/main" id="{3B2791FB-B2F7-4BBE-B8D8-74C37FF9E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4319" y="-680"/>
            <a:ext cx="0" cy="6858003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21">
            <a:extLst>
              <a:ext uri="{FF2B5EF4-FFF2-40B4-BE49-F238E27FC236}">
                <a16:creationId xmlns:a16="http://schemas.microsoft.com/office/drawing/2014/main" id="{9891B5DE-6811-4844-BB18-472A3F360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20742" y="-680"/>
            <a:ext cx="0" cy="224028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Resultado de imagen para wageningen university &amp; research">
            <a:extLst>
              <a:ext uri="{FF2B5EF4-FFF2-40B4-BE49-F238E27FC236}">
                <a16:creationId xmlns:a16="http://schemas.microsoft.com/office/drawing/2014/main" id="{3137CB95-6B84-4D80-AC22-C66596418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91835" y="153584"/>
            <a:ext cx="3179408" cy="170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Straight Connector 23">
            <a:extLst>
              <a:ext uri="{FF2B5EF4-FFF2-40B4-BE49-F238E27FC236}">
                <a16:creationId xmlns:a16="http://schemas.microsoft.com/office/drawing/2014/main" id="{77A9CA3A-7216-41E0-B3CD-058077FD3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40636" y="4571549"/>
            <a:ext cx="1892695" cy="0"/>
          </a:xfrm>
          <a:prstGeom prst="line">
            <a:avLst/>
          </a:prstGeom>
          <a:ln w="15875">
            <a:solidFill>
              <a:srgbClr val="FFFFFF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utoShape 4" descr="Imagen relacionada">
            <a:extLst>
              <a:ext uri="{FF2B5EF4-FFF2-40B4-BE49-F238E27FC236}">
                <a16:creationId xmlns:a16="http://schemas.microsoft.com/office/drawing/2014/main" id="{E4B521C1-F3C1-4FFF-A6B0-BF217FA969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09596" y="3544571"/>
            <a:ext cx="1450238" cy="145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Resultado de imagen para Agrocalidad">
            <a:extLst>
              <a:ext uri="{FF2B5EF4-FFF2-40B4-BE49-F238E27FC236}">
                <a16:creationId xmlns:a16="http://schemas.microsoft.com/office/drawing/2014/main" id="{6BEE1E24-F83D-46AA-BF20-232AA080F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23" y="2817848"/>
            <a:ext cx="3495675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919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958</Words>
  <Application>Microsoft Office PowerPoint</Application>
  <PresentationFormat>Widescreen</PresentationFormat>
  <Paragraphs>111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Punta morada de la papa, su historia y lecciones</vt:lpstr>
      <vt:lpstr>Punta morada de la papa (nuevo desde el 2012)</vt:lpstr>
      <vt:lpstr>Punta morada de la papa y chip zebra</vt:lpstr>
      <vt:lpstr>PowerPoint Presentation</vt:lpstr>
      <vt:lpstr>Pregunta</vt:lpstr>
      <vt:lpstr>Metodologia</vt:lpstr>
      <vt:lpstr>Metodología</vt:lpstr>
      <vt:lpstr>Áreas para un buen manejo de una epidemia</vt:lpstr>
      <vt:lpstr>Aparición</vt:lpstr>
      <vt:lpstr>Primer brote</vt:lpstr>
      <vt:lpstr>Epidemia de punta morada y el psílido de la papa</vt:lpstr>
      <vt:lpstr>Segundo brote</vt:lpstr>
      <vt:lpstr>Segundo brote</vt:lpstr>
      <vt:lpstr>Lecciones aprendidas</vt:lpstr>
      <vt:lpstr>Agradecimientos</vt:lpstr>
      <vt:lpstr>Agradecimientos al equipo en territorio</vt:lpstr>
      <vt:lpstr>Partners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Punta morada de la papa, su historia y lecciones</dc:title>
  <dc:creator>Navarrete, Israel (CIP-Quito)</dc:creator>
  <cp:lastModifiedBy>Navarrete, Israel (CIP-Quito)</cp:lastModifiedBy>
  <cp:revision>8</cp:revision>
  <dcterms:created xsi:type="dcterms:W3CDTF">2020-06-25T20:54:45Z</dcterms:created>
  <dcterms:modified xsi:type="dcterms:W3CDTF">2020-06-26T02:57:45Z</dcterms:modified>
</cp:coreProperties>
</file>