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ink/ink1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666" r:id="rId2"/>
    <p:sldId id="665" r:id="rId3"/>
    <p:sldId id="733" r:id="rId4"/>
    <p:sldId id="259" r:id="rId5"/>
    <p:sldId id="674" r:id="rId6"/>
    <p:sldId id="676" r:id="rId7"/>
    <p:sldId id="675" r:id="rId8"/>
    <p:sldId id="257" r:id="rId9"/>
    <p:sldId id="258" r:id="rId10"/>
    <p:sldId id="742" r:id="rId11"/>
    <p:sldId id="762" r:id="rId12"/>
    <p:sldId id="763" r:id="rId13"/>
    <p:sldId id="761" r:id="rId14"/>
    <p:sldId id="743" r:id="rId15"/>
    <p:sldId id="744" r:id="rId16"/>
    <p:sldId id="746" r:id="rId17"/>
    <p:sldId id="747" r:id="rId18"/>
    <p:sldId id="748" r:id="rId19"/>
    <p:sldId id="749" r:id="rId20"/>
    <p:sldId id="750" r:id="rId21"/>
    <p:sldId id="751" r:id="rId22"/>
    <p:sldId id="752" r:id="rId23"/>
    <p:sldId id="737" r:id="rId24"/>
    <p:sldId id="740" r:id="rId25"/>
    <p:sldId id="760" r:id="rId26"/>
    <p:sldId id="755" r:id="rId27"/>
    <p:sldId id="753" r:id="rId28"/>
    <p:sldId id="757" r:id="rId29"/>
    <p:sldId id="732" r:id="rId30"/>
    <p:sldId id="759" r:id="rId31"/>
    <p:sldId id="745" r:id="rId32"/>
    <p:sldId id="758" r:id="rId33"/>
    <p:sldId id="400" r:id="rId34"/>
    <p:sldId id="657" r:id="rId35"/>
    <p:sldId id="739" r:id="rId36"/>
    <p:sldId id="741" r:id="rId37"/>
    <p:sldId id="662" r:id="rId38"/>
    <p:sldId id="764" r:id="rId39"/>
    <p:sldId id="765" r:id="rId40"/>
    <p:sldId id="766" r:id="rId41"/>
    <p:sldId id="265" r:id="rId42"/>
    <p:sldId id="266" r:id="rId43"/>
    <p:sldId id="721" r:id="rId44"/>
    <p:sldId id="735" r:id="rId45"/>
    <p:sldId id="269" r:id="rId46"/>
    <p:sldId id="26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9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7" autoAdjust="0"/>
    <p:restoredTop sz="85472" autoAdjust="0"/>
  </p:normalViewPr>
  <p:slideViewPr>
    <p:cSldViewPr snapToGrid="0">
      <p:cViewPr varScale="1">
        <p:scale>
          <a:sx n="99" d="100"/>
          <a:sy n="99" d="100"/>
        </p:scale>
        <p:origin x="1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D727C3-7A0C-1449-9DB9-9F599BB85FB2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</dgm:pt>
    <dgm:pt modelId="{DE8C0F83-A149-B545-AF41-C853661B7595}">
      <dgm:prSet phldrT="[Texto]" custT="1"/>
      <dgm:spPr>
        <a:solidFill>
          <a:schemeClr val="accent1">
            <a:lumMod val="60000"/>
            <a:lumOff val="40000"/>
            <a:alpha val="77000"/>
          </a:schemeClr>
        </a:solidFill>
      </dgm:spPr>
      <dgm:t>
        <a:bodyPr/>
        <a:lstStyle/>
        <a:p>
          <a:endParaRPr lang="es-ES" sz="1800" dirty="0"/>
        </a:p>
        <a:p>
          <a:r>
            <a:rPr lang="es-ES" sz="1800" b="1" dirty="0"/>
            <a:t>Escalamiento </a:t>
          </a:r>
        </a:p>
        <a:p>
          <a:r>
            <a:rPr lang="es-ES" sz="1800" b="1" dirty="0"/>
            <a:t>vertical</a:t>
          </a:r>
        </a:p>
      </dgm:t>
    </dgm:pt>
    <dgm:pt modelId="{4CEA0E27-A51C-5A43-9407-D633CA19A1C6}" type="parTrans" cxnId="{7B900E7B-98FF-6F45-BCD9-7C0B1C0CB8E3}">
      <dgm:prSet/>
      <dgm:spPr/>
      <dgm:t>
        <a:bodyPr/>
        <a:lstStyle/>
        <a:p>
          <a:endParaRPr lang="es-ES" sz="1400"/>
        </a:p>
      </dgm:t>
    </dgm:pt>
    <dgm:pt modelId="{D76AD1CA-2C6F-B043-8A5A-A76F3B774129}" type="sibTrans" cxnId="{7B900E7B-98FF-6F45-BCD9-7C0B1C0CB8E3}">
      <dgm:prSet/>
      <dgm:spPr/>
      <dgm:t>
        <a:bodyPr/>
        <a:lstStyle/>
        <a:p>
          <a:endParaRPr lang="es-ES" sz="1400"/>
        </a:p>
      </dgm:t>
    </dgm:pt>
    <dgm:pt modelId="{8315922E-E8F6-E84D-A534-B7B8E1CDD066}">
      <dgm:prSet phldrT="[Texto]" custT="1"/>
      <dgm:spPr>
        <a:solidFill>
          <a:schemeClr val="accent6">
            <a:lumMod val="60000"/>
            <a:lumOff val="40000"/>
            <a:alpha val="69000"/>
          </a:schemeClr>
        </a:solidFill>
      </dgm:spPr>
      <dgm:t>
        <a:bodyPr/>
        <a:lstStyle/>
        <a:p>
          <a:r>
            <a:rPr lang="es-ES" sz="1800" b="1" dirty="0"/>
            <a:t>Escalamiento </a:t>
          </a:r>
        </a:p>
        <a:p>
          <a:r>
            <a:rPr lang="es-ES" sz="1800" b="1" dirty="0"/>
            <a:t>en profundidad</a:t>
          </a:r>
        </a:p>
        <a:p>
          <a:endParaRPr lang="es-ES" sz="1800" dirty="0"/>
        </a:p>
      </dgm:t>
    </dgm:pt>
    <dgm:pt modelId="{A6D559E6-9A05-844E-B73D-D0690E73CD13}" type="parTrans" cxnId="{F941C190-A474-B94C-80DB-F60593F80D7B}">
      <dgm:prSet/>
      <dgm:spPr/>
      <dgm:t>
        <a:bodyPr/>
        <a:lstStyle/>
        <a:p>
          <a:endParaRPr lang="es-ES" sz="1400"/>
        </a:p>
      </dgm:t>
    </dgm:pt>
    <dgm:pt modelId="{EA0D8DE5-D4FD-5744-9DD1-AB070FC4BA96}" type="sibTrans" cxnId="{F941C190-A474-B94C-80DB-F60593F80D7B}">
      <dgm:prSet/>
      <dgm:spPr/>
      <dgm:t>
        <a:bodyPr/>
        <a:lstStyle/>
        <a:p>
          <a:endParaRPr lang="es-ES" sz="1400"/>
        </a:p>
      </dgm:t>
    </dgm:pt>
    <dgm:pt modelId="{73E4911B-7597-A04E-9347-598BC04C350F}">
      <dgm:prSet phldrT="[Texto]" custT="1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s-ES" sz="1800" b="1" dirty="0"/>
            <a:t>Escalamiento horizontal</a:t>
          </a:r>
        </a:p>
      </dgm:t>
    </dgm:pt>
    <dgm:pt modelId="{D1204120-20DE-F543-B0A7-6C621A4AE1FC}" type="parTrans" cxnId="{A387ECD2-4E1F-8041-9C9D-C3FF3C20F2E1}">
      <dgm:prSet/>
      <dgm:spPr/>
      <dgm:t>
        <a:bodyPr/>
        <a:lstStyle/>
        <a:p>
          <a:endParaRPr lang="es-ES" sz="1400"/>
        </a:p>
      </dgm:t>
    </dgm:pt>
    <dgm:pt modelId="{02607002-3AAC-9342-9EE8-B56AA54BC0C2}" type="sibTrans" cxnId="{A387ECD2-4E1F-8041-9C9D-C3FF3C20F2E1}">
      <dgm:prSet/>
      <dgm:spPr/>
      <dgm:t>
        <a:bodyPr/>
        <a:lstStyle/>
        <a:p>
          <a:endParaRPr lang="es-ES" sz="1400"/>
        </a:p>
      </dgm:t>
    </dgm:pt>
    <dgm:pt modelId="{217538E9-2CE8-924C-B27E-0DAD3722F26E}" type="pres">
      <dgm:prSet presAssocID="{61D727C3-7A0C-1449-9DB9-9F599BB85FB2}" presName="compositeShape" presStyleCnt="0">
        <dgm:presLayoutVars>
          <dgm:chMax val="7"/>
          <dgm:dir/>
          <dgm:resizeHandles val="exact"/>
        </dgm:presLayoutVars>
      </dgm:prSet>
      <dgm:spPr/>
    </dgm:pt>
    <dgm:pt modelId="{AAC409AE-4754-F442-8135-3EAA2D67FBEB}" type="pres">
      <dgm:prSet presAssocID="{DE8C0F83-A149-B545-AF41-C853661B7595}" presName="circ1" presStyleLbl="vennNode1" presStyleIdx="0" presStyleCnt="3"/>
      <dgm:spPr/>
    </dgm:pt>
    <dgm:pt modelId="{51C2667D-92D6-FC41-AE15-D9C1099AF491}" type="pres">
      <dgm:prSet presAssocID="{DE8C0F83-A149-B545-AF41-C853661B759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D50200D-8271-EC4F-835E-815001A3645C}" type="pres">
      <dgm:prSet presAssocID="{8315922E-E8F6-E84D-A534-B7B8E1CDD066}" presName="circ2" presStyleLbl="vennNode1" presStyleIdx="1" presStyleCnt="3"/>
      <dgm:spPr/>
    </dgm:pt>
    <dgm:pt modelId="{23B258A5-ECA0-B246-BCE7-0D6445DB8770}" type="pres">
      <dgm:prSet presAssocID="{8315922E-E8F6-E84D-A534-B7B8E1CDD06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A24DEEC-390D-1D4D-8B9E-EC6A6FA48B56}" type="pres">
      <dgm:prSet presAssocID="{73E4911B-7597-A04E-9347-598BC04C350F}" presName="circ3" presStyleLbl="vennNode1" presStyleIdx="2" presStyleCnt="3"/>
      <dgm:spPr/>
    </dgm:pt>
    <dgm:pt modelId="{D1AFE337-CB16-854F-BB78-692E022DC953}" type="pres">
      <dgm:prSet presAssocID="{73E4911B-7597-A04E-9347-598BC04C350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B244D16-D892-9347-BC6B-2A6970C4A3DE}" type="presOf" srcId="{DE8C0F83-A149-B545-AF41-C853661B7595}" destId="{AAC409AE-4754-F442-8135-3EAA2D67FBEB}" srcOrd="0" destOrd="0" presId="urn:microsoft.com/office/officeart/2005/8/layout/venn1"/>
    <dgm:cxn modelId="{C80C6229-6A24-B94C-B059-D99EC0D9865F}" type="presOf" srcId="{8315922E-E8F6-E84D-A534-B7B8E1CDD066}" destId="{23B258A5-ECA0-B246-BCE7-0D6445DB8770}" srcOrd="1" destOrd="0" presId="urn:microsoft.com/office/officeart/2005/8/layout/venn1"/>
    <dgm:cxn modelId="{C87B3A4E-83A0-C640-BDFC-4FE4FEA00729}" type="presOf" srcId="{8315922E-E8F6-E84D-A534-B7B8E1CDD066}" destId="{4D50200D-8271-EC4F-835E-815001A3645C}" srcOrd="0" destOrd="0" presId="urn:microsoft.com/office/officeart/2005/8/layout/venn1"/>
    <dgm:cxn modelId="{BFB4EA62-23CA-2B4E-A69E-ADD4BB47A22E}" type="presOf" srcId="{61D727C3-7A0C-1449-9DB9-9F599BB85FB2}" destId="{217538E9-2CE8-924C-B27E-0DAD3722F26E}" srcOrd="0" destOrd="0" presId="urn:microsoft.com/office/officeart/2005/8/layout/venn1"/>
    <dgm:cxn modelId="{7B900E7B-98FF-6F45-BCD9-7C0B1C0CB8E3}" srcId="{61D727C3-7A0C-1449-9DB9-9F599BB85FB2}" destId="{DE8C0F83-A149-B545-AF41-C853661B7595}" srcOrd="0" destOrd="0" parTransId="{4CEA0E27-A51C-5A43-9407-D633CA19A1C6}" sibTransId="{D76AD1CA-2C6F-B043-8A5A-A76F3B774129}"/>
    <dgm:cxn modelId="{710D108C-2EFA-3C4B-9B41-7C2D2AAA3091}" type="presOf" srcId="{73E4911B-7597-A04E-9347-598BC04C350F}" destId="{7A24DEEC-390D-1D4D-8B9E-EC6A6FA48B56}" srcOrd="0" destOrd="0" presId="urn:microsoft.com/office/officeart/2005/8/layout/venn1"/>
    <dgm:cxn modelId="{F941C190-A474-B94C-80DB-F60593F80D7B}" srcId="{61D727C3-7A0C-1449-9DB9-9F599BB85FB2}" destId="{8315922E-E8F6-E84D-A534-B7B8E1CDD066}" srcOrd="1" destOrd="0" parTransId="{A6D559E6-9A05-844E-B73D-D0690E73CD13}" sibTransId="{EA0D8DE5-D4FD-5744-9DD1-AB070FC4BA96}"/>
    <dgm:cxn modelId="{6DB72CA0-D74D-D447-9FAE-F93BBC2F62F2}" type="presOf" srcId="{73E4911B-7597-A04E-9347-598BC04C350F}" destId="{D1AFE337-CB16-854F-BB78-692E022DC953}" srcOrd="1" destOrd="0" presId="urn:microsoft.com/office/officeart/2005/8/layout/venn1"/>
    <dgm:cxn modelId="{A387ECD2-4E1F-8041-9C9D-C3FF3C20F2E1}" srcId="{61D727C3-7A0C-1449-9DB9-9F599BB85FB2}" destId="{73E4911B-7597-A04E-9347-598BC04C350F}" srcOrd="2" destOrd="0" parTransId="{D1204120-20DE-F543-B0A7-6C621A4AE1FC}" sibTransId="{02607002-3AAC-9342-9EE8-B56AA54BC0C2}"/>
    <dgm:cxn modelId="{27C955F4-435F-6747-8F55-AFD490C942D6}" type="presOf" srcId="{DE8C0F83-A149-B545-AF41-C853661B7595}" destId="{51C2667D-92D6-FC41-AE15-D9C1099AF491}" srcOrd="1" destOrd="0" presId="urn:microsoft.com/office/officeart/2005/8/layout/venn1"/>
    <dgm:cxn modelId="{0079B31F-E0C0-B744-A037-2D07DF8AEF40}" type="presParOf" srcId="{217538E9-2CE8-924C-B27E-0DAD3722F26E}" destId="{AAC409AE-4754-F442-8135-3EAA2D67FBEB}" srcOrd="0" destOrd="0" presId="urn:microsoft.com/office/officeart/2005/8/layout/venn1"/>
    <dgm:cxn modelId="{A30711E4-47A0-C142-BB59-ACE2DD5EC495}" type="presParOf" srcId="{217538E9-2CE8-924C-B27E-0DAD3722F26E}" destId="{51C2667D-92D6-FC41-AE15-D9C1099AF491}" srcOrd="1" destOrd="0" presId="urn:microsoft.com/office/officeart/2005/8/layout/venn1"/>
    <dgm:cxn modelId="{40CA4522-E6DB-D644-B5FC-7D020B68212B}" type="presParOf" srcId="{217538E9-2CE8-924C-B27E-0DAD3722F26E}" destId="{4D50200D-8271-EC4F-835E-815001A3645C}" srcOrd="2" destOrd="0" presId="urn:microsoft.com/office/officeart/2005/8/layout/venn1"/>
    <dgm:cxn modelId="{F6786A79-0551-FE40-9848-646FB0C4499C}" type="presParOf" srcId="{217538E9-2CE8-924C-B27E-0DAD3722F26E}" destId="{23B258A5-ECA0-B246-BCE7-0D6445DB8770}" srcOrd="3" destOrd="0" presId="urn:microsoft.com/office/officeart/2005/8/layout/venn1"/>
    <dgm:cxn modelId="{237A26AF-4F86-014C-B8D1-C3A3A2BAA03A}" type="presParOf" srcId="{217538E9-2CE8-924C-B27E-0DAD3722F26E}" destId="{7A24DEEC-390D-1D4D-8B9E-EC6A6FA48B56}" srcOrd="4" destOrd="0" presId="urn:microsoft.com/office/officeart/2005/8/layout/venn1"/>
    <dgm:cxn modelId="{A2166B7B-A79F-4848-8847-A8BA56FC40A6}" type="presParOf" srcId="{217538E9-2CE8-924C-B27E-0DAD3722F26E}" destId="{D1AFE337-CB16-854F-BB78-692E022DC95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93B2E1-F397-4AEC-AD15-59FA91035D27}" type="doc">
      <dgm:prSet loTypeId="urn:microsoft.com/office/officeart/2005/8/layout/process1" loCatId="process" qsTypeId="urn:microsoft.com/office/officeart/2005/8/quickstyle/simple5" qsCatId="simple" csTypeId="urn:microsoft.com/office/officeart/2005/8/colors/colorful1" csCatId="colorful" phldr="1"/>
      <dgm:spPr/>
    </dgm:pt>
    <dgm:pt modelId="{5BA82396-F817-4D2D-8464-92F477C7FE3C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dirty="0" err="1"/>
            <a:t>Preguntas</a:t>
          </a:r>
          <a:endParaRPr lang="en-GB" dirty="0"/>
        </a:p>
      </dgm:t>
    </dgm:pt>
    <dgm:pt modelId="{E2D64522-F84D-4456-8BA5-E0785BDEA574}" type="parTrans" cxnId="{2E5C18CA-347A-4536-8AFD-12FC39B9CF36}">
      <dgm:prSet/>
      <dgm:spPr/>
      <dgm:t>
        <a:bodyPr/>
        <a:lstStyle/>
        <a:p>
          <a:endParaRPr lang="en-GB"/>
        </a:p>
      </dgm:t>
    </dgm:pt>
    <dgm:pt modelId="{4CC42D6A-CA82-4EA0-A0A8-B2BA40C1F962}" type="sibTrans" cxnId="{2E5C18CA-347A-4536-8AFD-12FC39B9CF36}">
      <dgm:prSet/>
      <dgm:spPr/>
      <dgm:t>
        <a:bodyPr/>
        <a:lstStyle/>
        <a:p>
          <a:endParaRPr lang="en-GB"/>
        </a:p>
      </dgm:t>
    </dgm:pt>
    <dgm:pt modelId="{DBB8E51D-87B4-464F-AB3A-AB1CEBCEFAF5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/>
            <a:t>Informa</a:t>
          </a:r>
          <a:r>
            <a:rPr lang="es-419" dirty="0" err="1"/>
            <a:t>ción</a:t>
          </a:r>
          <a:endParaRPr lang="en-GB" dirty="0"/>
        </a:p>
      </dgm:t>
    </dgm:pt>
    <dgm:pt modelId="{AF44CE46-D3AF-4752-9FD1-60CA9996ED51}" type="parTrans" cxnId="{33D8227D-2EDA-4AC5-AB46-32CA054CEDBB}">
      <dgm:prSet/>
      <dgm:spPr/>
      <dgm:t>
        <a:bodyPr/>
        <a:lstStyle/>
        <a:p>
          <a:endParaRPr lang="en-GB"/>
        </a:p>
      </dgm:t>
    </dgm:pt>
    <dgm:pt modelId="{D4D34318-832F-43E1-B320-82821ACBFD3A}" type="sibTrans" cxnId="{33D8227D-2EDA-4AC5-AB46-32CA054CEDBB}">
      <dgm:prSet/>
      <dgm:spPr/>
      <dgm:t>
        <a:bodyPr/>
        <a:lstStyle/>
        <a:p>
          <a:endParaRPr lang="en-GB"/>
        </a:p>
      </dgm:t>
    </dgm:pt>
    <dgm:pt modelId="{87BBD5E5-58C6-42AC-AAFD-30036AABA75B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 err="1"/>
            <a:t>Evidencia</a:t>
          </a:r>
          <a:endParaRPr lang="en-GB" dirty="0"/>
        </a:p>
      </dgm:t>
    </dgm:pt>
    <dgm:pt modelId="{306FC969-05F5-4502-91FD-0F8F146BFC0A}" type="parTrans" cxnId="{958212F1-DDEC-48CC-AB32-9202893B9151}">
      <dgm:prSet/>
      <dgm:spPr/>
      <dgm:t>
        <a:bodyPr/>
        <a:lstStyle/>
        <a:p>
          <a:endParaRPr lang="en-GB"/>
        </a:p>
      </dgm:t>
    </dgm:pt>
    <dgm:pt modelId="{88EBB71C-0DBC-4A88-A54E-5A2D6059DA15}" type="sibTrans" cxnId="{958212F1-DDEC-48CC-AB32-9202893B9151}">
      <dgm:prSet/>
      <dgm:spPr/>
      <dgm:t>
        <a:bodyPr/>
        <a:lstStyle/>
        <a:p>
          <a:endParaRPr lang="en-GB"/>
        </a:p>
      </dgm:t>
    </dgm:pt>
    <dgm:pt modelId="{F305369A-0476-4BF6-8D2E-04B4CE6ECE2A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 err="1"/>
            <a:t>Narrativa</a:t>
          </a:r>
          <a:endParaRPr lang="en-GB" dirty="0"/>
        </a:p>
      </dgm:t>
    </dgm:pt>
    <dgm:pt modelId="{8740BA4B-30AA-45C5-B359-F926AE25AB08}" type="parTrans" cxnId="{3C419E6D-F736-4F53-BF7B-6E412F1B9323}">
      <dgm:prSet/>
      <dgm:spPr/>
      <dgm:t>
        <a:bodyPr/>
        <a:lstStyle/>
        <a:p>
          <a:endParaRPr lang="en-GB"/>
        </a:p>
      </dgm:t>
    </dgm:pt>
    <dgm:pt modelId="{8FA6C481-F0C0-4BC9-8FD4-8085707D0438}" type="sibTrans" cxnId="{3C419E6D-F736-4F53-BF7B-6E412F1B9323}">
      <dgm:prSet/>
      <dgm:spPr/>
      <dgm:t>
        <a:bodyPr/>
        <a:lstStyle/>
        <a:p>
          <a:endParaRPr lang="en-GB"/>
        </a:p>
      </dgm:t>
    </dgm:pt>
    <dgm:pt modelId="{9A35EF8C-F1BB-45BB-A49E-C53226459DE7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/>
            <a:t>Datos</a:t>
          </a:r>
          <a:endParaRPr lang="en-GB" dirty="0"/>
        </a:p>
      </dgm:t>
    </dgm:pt>
    <dgm:pt modelId="{708C16D7-A73C-4ABF-BB85-950397C65302}" type="parTrans" cxnId="{84F0AC63-E86B-4098-96F9-FF57122DCB7A}">
      <dgm:prSet/>
      <dgm:spPr/>
      <dgm:t>
        <a:bodyPr/>
        <a:lstStyle/>
        <a:p>
          <a:endParaRPr lang="en-GB"/>
        </a:p>
      </dgm:t>
    </dgm:pt>
    <dgm:pt modelId="{BDF170E1-A4CB-4FD4-9F3E-E6CE53A850D1}" type="sibTrans" cxnId="{84F0AC63-E86B-4098-96F9-FF57122DCB7A}">
      <dgm:prSet/>
      <dgm:spPr/>
      <dgm:t>
        <a:bodyPr/>
        <a:lstStyle/>
        <a:p>
          <a:endParaRPr lang="en-GB"/>
        </a:p>
      </dgm:t>
    </dgm:pt>
    <dgm:pt modelId="{2014757F-7A6F-4764-A05F-03A15BB59851}" type="pres">
      <dgm:prSet presAssocID="{5193B2E1-F397-4AEC-AD15-59FA91035D27}" presName="Name0" presStyleCnt="0">
        <dgm:presLayoutVars>
          <dgm:dir/>
          <dgm:resizeHandles val="exact"/>
        </dgm:presLayoutVars>
      </dgm:prSet>
      <dgm:spPr/>
    </dgm:pt>
    <dgm:pt modelId="{6DAB53A0-0715-40CC-9F59-1A660F8BED65}" type="pres">
      <dgm:prSet presAssocID="{5BA82396-F817-4D2D-8464-92F477C7FE3C}" presName="node" presStyleLbl="node1" presStyleIdx="0" presStyleCnt="5" custLinFactNeighborX="-2311" custLinFactNeighborY="0">
        <dgm:presLayoutVars>
          <dgm:bulletEnabled val="1"/>
        </dgm:presLayoutVars>
      </dgm:prSet>
      <dgm:spPr/>
    </dgm:pt>
    <dgm:pt modelId="{1903E26A-78AA-424F-868E-507601652D7B}" type="pres">
      <dgm:prSet presAssocID="{4CC42D6A-CA82-4EA0-A0A8-B2BA40C1F962}" presName="sibTrans" presStyleLbl="sibTrans2D1" presStyleIdx="0" presStyleCnt="4"/>
      <dgm:spPr/>
    </dgm:pt>
    <dgm:pt modelId="{E2975AB1-0881-4C20-9834-A6CBDE74B6EC}" type="pres">
      <dgm:prSet presAssocID="{4CC42D6A-CA82-4EA0-A0A8-B2BA40C1F962}" presName="connectorText" presStyleLbl="sibTrans2D1" presStyleIdx="0" presStyleCnt="4"/>
      <dgm:spPr/>
    </dgm:pt>
    <dgm:pt modelId="{908DB1F4-7C3F-4EF2-89C9-9BD5A7857E84}" type="pres">
      <dgm:prSet presAssocID="{9A35EF8C-F1BB-45BB-A49E-C53226459DE7}" presName="node" presStyleLbl="node1" presStyleIdx="1" presStyleCnt="5">
        <dgm:presLayoutVars>
          <dgm:bulletEnabled val="1"/>
        </dgm:presLayoutVars>
      </dgm:prSet>
      <dgm:spPr/>
    </dgm:pt>
    <dgm:pt modelId="{0E96CD09-3C20-44CE-AD6C-6F453AE3C17E}" type="pres">
      <dgm:prSet presAssocID="{BDF170E1-A4CB-4FD4-9F3E-E6CE53A850D1}" presName="sibTrans" presStyleLbl="sibTrans2D1" presStyleIdx="1" presStyleCnt="4"/>
      <dgm:spPr/>
    </dgm:pt>
    <dgm:pt modelId="{496BF64A-192C-497C-9356-63606B82D608}" type="pres">
      <dgm:prSet presAssocID="{BDF170E1-A4CB-4FD4-9F3E-E6CE53A850D1}" presName="connectorText" presStyleLbl="sibTrans2D1" presStyleIdx="1" presStyleCnt="4"/>
      <dgm:spPr/>
    </dgm:pt>
    <dgm:pt modelId="{E8E96226-2CA8-41EB-A6F7-14ECF8D08423}" type="pres">
      <dgm:prSet presAssocID="{DBB8E51D-87B4-464F-AB3A-AB1CEBCEFAF5}" presName="node" presStyleLbl="node1" presStyleIdx="2" presStyleCnt="5">
        <dgm:presLayoutVars>
          <dgm:bulletEnabled val="1"/>
        </dgm:presLayoutVars>
      </dgm:prSet>
      <dgm:spPr/>
    </dgm:pt>
    <dgm:pt modelId="{0ECA2453-0E08-4088-90CD-47399DB1100E}" type="pres">
      <dgm:prSet presAssocID="{D4D34318-832F-43E1-B320-82821ACBFD3A}" presName="sibTrans" presStyleLbl="sibTrans2D1" presStyleIdx="2" presStyleCnt="4"/>
      <dgm:spPr/>
    </dgm:pt>
    <dgm:pt modelId="{AC43E70E-D61B-4760-A8EB-D61D04D9D581}" type="pres">
      <dgm:prSet presAssocID="{D4D34318-832F-43E1-B320-82821ACBFD3A}" presName="connectorText" presStyleLbl="sibTrans2D1" presStyleIdx="2" presStyleCnt="4"/>
      <dgm:spPr/>
    </dgm:pt>
    <dgm:pt modelId="{5AA69CA4-B4B0-4B52-9783-ED0D8B2818F1}" type="pres">
      <dgm:prSet presAssocID="{87BBD5E5-58C6-42AC-AAFD-30036AABA75B}" presName="node" presStyleLbl="node1" presStyleIdx="3" presStyleCnt="5">
        <dgm:presLayoutVars>
          <dgm:bulletEnabled val="1"/>
        </dgm:presLayoutVars>
      </dgm:prSet>
      <dgm:spPr/>
    </dgm:pt>
    <dgm:pt modelId="{5E2BD9F6-E5FF-47D5-91CF-8B56CAF1DC8A}" type="pres">
      <dgm:prSet presAssocID="{88EBB71C-0DBC-4A88-A54E-5A2D6059DA15}" presName="sibTrans" presStyleLbl="sibTrans2D1" presStyleIdx="3" presStyleCnt="4"/>
      <dgm:spPr/>
    </dgm:pt>
    <dgm:pt modelId="{78E32A86-4006-455E-B2C2-3C69978C8824}" type="pres">
      <dgm:prSet presAssocID="{88EBB71C-0DBC-4A88-A54E-5A2D6059DA15}" presName="connectorText" presStyleLbl="sibTrans2D1" presStyleIdx="3" presStyleCnt="4"/>
      <dgm:spPr/>
    </dgm:pt>
    <dgm:pt modelId="{CCD67B7E-4507-4DBF-A909-F0751DE7575E}" type="pres">
      <dgm:prSet presAssocID="{F305369A-0476-4BF6-8D2E-04B4CE6ECE2A}" presName="node" presStyleLbl="node1" presStyleIdx="4" presStyleCnt="5" custLinFactNeighborX="-2226">
        <dgm:presLayoutVars>
          <dgm:bulletEnabled val="1"/>
        </dgm:presLayoutVars>
      </dgm:prSet>
      <dgm:spPr/>
    </dgm:pt>
  </dgm:ptLst>
  <dgm:cxnLst>
    <dgm:cxn modelId="{4686E22C-A93D-4EF5-A6CB-326BEBB69BCD}" type="presOf" srcId="{D4D34318-832F-43E1-B320-82821ACBFD3A}" destId="{AC43E70E-D61B-4760-A8EB-D61D04D9D581}" srcOrd="1" destOrd="0" presId="urn:microsoft.com/office/officeart/2005/8/layout/process1"/>
    <dgm:cxn modelId="{0200DB38-5182-4AD2-A633-39F6D698BA58}" type="presOf" srcId="{88EBB71C-0DBC-4A88-A54E-5A2D6059DA15}" destId="{5E2BD9F6-E5FF-47D5-91CF-8B56CAF1DC8A}" srcOrd="0" destOrd="0" presId="urn:microsoft.com/office/officeart/2005/8/layout/process1"/>
    <dgm:cxn modelId="{E0BDFA3E-34BE-42F4-9083-F6769108CD90}" type="presOf" srcId="{F305369A-0476-4BF6-8D2E-04B4CE6ECE2A}" destId="{CCD67B7E-4507-4DBF-A909-F0751DE7575E}" srcOrd="0" destOrd="0" presId="urn:microsoft.com/office/officeart/2005/8/layout/process1"/>
    <dgm:cxn modelId="{61E1DE42-43C6-432A-BCDC-5D9A47BF8C93}" type="presOf" srcId="{D4D34318-832F-43E1-B320-82821ACBFD3A}" destId="{0ECA2453-0E08-4088-90CD-47399DB1100E}" srcOrd="0" destOrd="0" presId="urn:microsoft.com/office/officeart/2005/8/layout/process1"/>
    <dgm:cxn modelId="{84D28649-865B-454C-89CE-252E5CFEF9C3}" type="presOf" srcId="{5BA82396-F817-4D2D-8464-92F477C7FE3C}" destId="{6DAB53A0-0715-40CC-9F59-1A660F8BED65}" srcOrd="0" destOrd="0" presId="urn:microsoft.com/office/officeart/2005/8/layout/process1"/>
    <dgm:cxn modelId="{A7DB3D56-A1DA-462F-AB55-2F2D2F5321DE}" type="presOf" srcId="{9A35EF8C-F1BB-45BB-A49E-C53226459DE7}" destId="{908DB1F4-7C3F-4EF2-89C9-9BD5A7857E84}" srcOrd="0" destOrd="0" presId="urn:microsoft.com/office/officeart/2005/8/layout/process1"/>
    <dgm:cxn modelId="{89456763-4AB4-46C5-80BB-99240DC57C06}" type="presOf" srcId="{BDF170E1-A4CB-4FD4-9F3E-E6CE53A850D1}" destId="{0E96CD09-3C20-44CE-AD6C-6F453AE3C17E}" srcOrd="0" destOrd="0" presId="urn:microsoft.com/office/officeart/2005/8/layout/process1"/>
    <dgm:cxn modelId="{84F0AC63-E86B-4098-96F9-FF57122DCB7A}" srcId="{5193B2E1-F397-4AEC-AD15-59FA91035D27}" destId="{9A35EF8C-F1BB-45BB-A49E-C53226459DE7}" srcOrd="1" destOrd="0" parTransId="{708C16D7-A73C-4ABF-BB85-950397C65302}" sibTransId="{BDF170E1-A4CB-4FD4-9F3E-E6CE53A850D1}"/>
    <dgm:cxn modelId="{3C419E6D-F736-4F53-BF7B-6E412F1B9323}" srcId="{5193B2E1-F397-4AEC-AD15-59FA91035D27}" destId="{F305369A-0476-4BF6-8D2E-04B4CE6ECE2A}" srcOrd="4" destOrd="0" parTransId="{8740BA4B-30AA-45C5-B359-F926AE25AB08}" sibTransId="{8FA6C481-F0C0-4BC9-8FD4-8085707D0438}"/>
    <dgm:cxn modelId="{33D8227D-2EDA-4AC5-AB46-32CA054CEDBB}" srcId="{5193B2E1-F397-4AEC-AD15-59FA91035D27}" destId="{DBB8E51D-87B4-464F-AB3A-AB1CEBCEFAF5}" srcOrd="2" destOrd="0" parTransId="{AF44CE46-D3AF-4752-9FD1-60CA9996ED51}" sibTransId="{D4D34318-832F-43E1-B320-82821ACBFD3A}"/>
    <dgm:cxn modelId="{446C4595-8AFC-49A9-907D-F9F99F74A812}" type="presOf" srcId="{4CC42D6A-CA82-4EA0-A0A8-B2BA40C1F962}" destId="{E2975AB1-0881-4C20-9834-A6CBDE74B6EC}" srcOrd="1" destOrd="0" presId="urn:microsoft.com/office/officeart/2005/8/layout/process1"/>
    <dgm:cxn modelId="{6D3D73A2-8908-440A-940C-2B4C5A29250C}" type="presOf" srcId="{DBB8E51D-87B4-464F-AB3A-AB1CEBCEFAF5}" destId="{E8E96226-2CA8-41EB-A6F7-14ECF8D08423}" srcOrd="0" destOrd="0" presId="urn:microsoft.com/office/officeart/2005/8/layout/process1"/>
    <dgm:cxn modelId="{11D501A4-8C48-4FB2-B96F-E8CE69BD0423}" type="presOf" srcId="{5193B2E1-F397-4AEC-AD15-59FA91035D27}" destId="{2014757F-7A6F-4764-A05F-03A15BB59851}" srcOrd="0" destOrd="0" presId="urn:microsoft.com/office/officeart/2005/8/layout/process1"/>
    <dgm:cxn modelId="{C7AD7CC0-8702-4C29-BD4A-65C1D183606E}" type="presOf" srcId="{87BBD5E5-58C6-42AC-AAFD-30036AABA75B}" destId="{5AA69CA4-B4B0-4B52-9783-ED0D8B2818F1}" srcOrd="0" destOrd="0" presId="urn:microsoft.com/office/officeart/2005/8/layout/process1"/>
    <dgm:cxn modelId="{2E5C18CA-347A-4536-8AFD-12FC39B9CF36}" srcId="{5193B2E1-F397-4AEC-AD15-59FA91035D27}" destId="{5BA82396-F817-4D2D-8464-92F477C7FE3C}" srcOrd="0" destOrd="0" parTransId="{E2D64522-F84D-4456-8BA5-E0785BDEA574}" sibTransId="{4CC42D6A-CA82-4EA0-A0A8-B2BA40C1F962}"/>
    <dgm:cxn modelId="{3578F6D7-4B26-4CA8-95B1-350E8499E735}" type="presOf" srcId="{88EBB71C-0DBC-4A88-A54E-5A2D6059DA15}" destId="{78E32A86-4006-455E-B2C2-3C69978C8824}" srcOrd="1" destOrd="0" presId="urn:microsoft.com/office/officeart/2005/8/layout/process1"/>
    <dgm:cxn modelId="{145656DC-8422-4072-998B-7412A082E015}" type="presOf" srcId="{4CC42D6A-CA82-4EA0-A0A8-B2BA40C1F962}" destId="{1903E26A-78AA-424F-868E-507601652D7B}" srcOrd="0" destOrd="0" presId="urn:microsoft.com/office/officeart/2005/8/layout/process1"/>
    <dgm:cxn modelId="{59AF33DD-D42B-42E3-ADCE-0A543494BD67}" type="presOf" srcId="{BDF170E1-A4CB-4FD4-9F3E-E6CE53A850D1}" destId="{496BF64A-192C-497C-9356-63606B82D608}" srcOrd="1" destOrd="0" presId="urn:microsoft.com/office/officeart/2005/8/layout/process1"/>
    <dgm:cxn modelId="{958212F1-DDEC-48CC-AB32-9202893B9151}" srcId="{5193B2E1-F397-4AEC-AD15-59FA91035D27}" destId="{87BBD5E5-58C6-42AC-AAFD-30036AABA75B}" srcOrd="3" destOrd="0" parTransId="{306FC969-05F5-4502-91FD-0F8F146BFC0A}" sibTransId="{88EBB71C-0DBC-4A88-A54E-5A2D6059DA15}"/>
    <dgm:cxn modelId="{AA675CE0-A44E-498A-8B06-50FC66802D95}" type="presParOf" srcId="{2014757F-7A6F-4764-A05F-03A15BB59851}" destId="{6DAB53A0-0715-40CC-9F59-1A660F8BED65}" srcOrd="0" destOrd="0" presId="urn:microsoft.com/office/officeart/2005/8/layout/process1"/>
    <dgm:cxn modelId="{B7175CCD-0776-48DA-8023-2E85ED29E143}" type="presParOf" srcId="{2014757F-7A6F-4764-A05F-03A15BB59851}" destId="{1903E26A-78AA-424F-868E-507601652D7B}" srcOrd="1" destOrd="0" presId="urn:microsoft.com/office/officeart/2005/8/layout/process1"/>
    <dgm:cxn modelId="{2FE1CC0B-BBC1-4D2A-BB33-AE9A2922CBA6}" type="presParOf" srcId="{1903E26A-78AA-424F-868E-507601652D7B}" destId="{E2975AB1-0881-4C20-9834-A6CBDE74B6EC}" srcOrd="0" destOrd="0" presId="urn:microsoft.com/office/officeart/2005/8/layout/process1"/>
    <dgm:cxn modelId="{5D16C072-A4FB-4469-B92D-C0E1D4AAE457}" type="presParOf" srcId="{2014757F-7A6F-4764-A05F-03A15BB59851}" destId="{908DB1F4-7C3F-4EF2-89C9-9BD5A7857E84}" srcOrd="2" destOrd="0" presId="urn:microsoft.com/office/officeart/2005/8/layout/process1"/>
    <dgm:cxn modelId="{6F456FE0-A505-4216-87E4-1FB9506BD021}" type="presParOf" srcId="{2014757F-7A6F-4764-A05F-03A15BB59851}" destId="{0E96CD09-3C20-44CE-AD6C-6F453AE3C17E}" srcOrd="3" destOrd="0" presId="urn:microsoft.com/office/officeart/2005/8/layout/process1"/>
    <dgm:cxn modelId="{1F6312E2-88F7-49F5-94F8-98AE3F6A05DF}" type="presParOf" srcId="{0E96CD09-3C20-44CE-AD6C-6F453AE3C17E}" destId="{496BF64A-192C-497C-9356-63606B82D608}" srcOrd="0" destOrd="0" presId="urn:microsoft.com/office/officeart/2005/8/layout/process1"/>
    <dgm:cxn modelId="{BAE07BC4-BD94-4ED8-A6F2-40CB8D075BC5}" type="presParOf" srcId="{2014757F-7A6F-4764-A05F-03A15BB59851}" destId="{E8E96226-2CA8-41EB-A6F7-14ECF8D08423}" srcOrd="4" destOrd="0" presId="urn:microsoft.com/office/officeart/2005/8/layout/process1"/>
    <dgm:cxn modelId="{5BA4B944-3393-43A9-9B42-32685787784F}" type="presParOf" srcId="{2014757F-7A6F-4764-A05F-03A15BB59851}" destId="{0ECA2453-0E08-4088-90CD-47399DB1100E}" srcOrd="5" destOrd="0" presId="urn:microsoft.com/office/officeart/2005/8/layout/process1"/>
    <dgm:cxn modelId="{8019A61C-37A0-4516-8DF3-7A41C435375D}" type="presParOf" srcId="{0ECA2453-0E08-4088-90CD-47399DB1100E}" destId="{AC43E70E-D61B-4760-A8EB-D61D04D9D581}" srcOrd="0" destOrd="0" presId="urn:microsoft.com/office/officeart/2005/8/layout/process1"/>
    <dgm:cxn modelId="{A3983222-8942-4F36-B9B9-37C335A5D36D}" type="presParOf" srcId="{2014757F-7A6F-4764-A05F-03A15BB59851}" destId="{5AA69CA4-B4B0-4B52-9783-ED0D8B2818F1}" srcOrd="6" destOrd="0" presId="urn:microsoft.com/office/officeart/2005/8/layout/process1"/>
    <dgm:cxn modelId="{51A2739A-D9E7-45A3-9D05-64F291863621}" type="presParOf" srcId="{2014757F-7A6F-4764-A05F-03A15BB59851}" destId="{5E2BD9F6-E5FF-47D5-91CF-8B56CAF1DC8A}" srcOrd="7" destOrd="0" presId="urn:microsoft.com/office/officeart/2005/8/layout/process1"/>
    <dgm:cxn modelId="{B13A2608-34E6-46EB-B203-4D956B8B0037}" type="presParOf" srcId="{5E2BD9F6-E5FF-47D5-91CF-8B56CAF1DC8A}" destId="{78E32A86-4006-455E-B2C2-3C69978C8824}" srcOrd="0" destOrd="0" presId="urn:microsoft.com/office/officeart/2005/8/layout/process1"/>
    <dgm:cxn modelId="{D167C377-DBFC-4505-BD6B-ED2FA781D229}" type="presParOf" srcId="{2014757F-7A6F-4764-A05F-03A15BB59851}" destId="{CCD67B7E-4507-4DBF-A909-F0751DE7575E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40AB20-B9C1-4D06-88C8-9F9404C79F1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57FCED6-B641-4468-82A8-5D49E53E1ED1}">
      <dgm:prSet/>
      <dgm:spPr/>
      <dgm:t>
        <a:bodyPr/>
        <a:lstStyle/>
        <a:p>
          <a:r>
            <a:rPr lang="es-419"/>
            <a:t>¿</a:t>
          </a:r>
          <a:r>
            <a:rPr lang="en-US"/>
            <a:t>Para quién? </a:t>
          </a:r>
        </a:p>
      </dgm:t>
    </dgm:pt>
    <dgm:pt modelId="{3DB0A468-D033-4510-AB41-33DA4A278329}" type="parTrans" cxnId="{D02AB9A3-08D3-477B-B29E-780FD69A8BA3}">
      <dgm:prSet/>
      <dgm:spPr/>
      <dgm:t>
        <a:bodyPr/>
        <a:lstStyle/>
        <a:p>
          <a:endParaRPr lang="en-US"/>
        </a:p>
      </dgm:t>
    </dgm:pt>
    <dgm:pt modelId="{DBA9F6A8-A221-46BA-8AA2-CE87E0A81FE1}" type="sibTrans" cxnId="{D02AB9A3-08D3-477B-B29E-780FD69A8BA3}">
      <dgm:prSet/>
      <dgm:spPr/>
      <dgm:t>
        <a:bodyPr/>
        <a:lstStyle/>
        <a:p>
          <a:endParaRPr lang="en-US"/>
        </a:p>
      </dgm:t>
    </dgm:pt>
    <dgm:pt modelId="{45C81666-9F81-45A9-B296-22610230CA51}">
      <dgm:prSet/>
      <dgm:spPr/>
      <dgm:t>
        <a:bodyPr/>
        <a:lstStyle/>
        <a:p>
          <a:r>
            <a:rPr lang="es-419"/>
            <a:t>¿</a:t>
          </a:r>
          <a:r>
            <a:rPr lang="en-US"/>
            <a:t>Para qué? </a:t>
          </a:r>
        </a:p>
      </dgm:t>
    </dgm:pt>
    <dgm:pt modelId="{F0431181-EFB4-48EB-8E0D-08E26B83771B}" type="parTrans" cxnId="{36A92CB4-04DC-4873-906B-CF1522CD9F87}">
      <dgm:prSet/>
      <dgm:spPr/>
      <dgm:t>
        <a:bodyPr/>
        <a:lstStyle/>
        <a:p>
          <a:endParaRPr lang="en-US"/>
        </a:p>
      </dgm:t>
    </dgm:pt>
    <dgm:pt modelId="{C41745D3-4522-4A39-B603-882302DF0969}" type="sibTrans" cxnId="{36A92CB4-04DC-4873-906B-CF1522CD9F87}">
      <dgm:prSet/>
      <dgm:spPr/>
      <dgm:t>
        <a:bodyPr/>
        <a:lstStyle/>
        <a:p>
          <a:endParaRPr lang="en-US"/>
        </a:p>
      </dgm:t>
    </dgm:pt>
    <dgm:pt modelId="{4973DD36-9C1E-4C9B-872D-31B8C928FFE1}">
      <dgm:prSet/>
      <dgm:spPr/>
      <dgm:t>
        <a:bodyPr/>
        <a:lstStyle/>
        <a:p>
          <a:r>
            <a:rPr lang="en-US" dirty="0"/>
            <a:t>¿</a:t>
          </a:r>
          <a:r>
            <a:rPr lang="en-US" dirty="0" err="1"/>
            <a:t>Cuál</a:t>
          </a:r>
          <a:r>
            <a:rPr lang="en-US" dirty="0"/>
            <a:t> es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riesgo</a:t>
          </a:r>
          <a:r>
            <a:rPr lang="en-US" dirty="0"/>
            <a:t> de no </a:t>
          </a:r>
          <a:r>
            <a:rPr lang="en-US" dirty="0" err="1"/>
            <a:t>estar</a:t>
          </a:r>
          <a:r>
            <a:rPr lang="en-US" dirty="0"/>
            <a:t> claros </a:t>
          </a:r>
          <a:r>
            <a:rPr lang="en-US" dirty="0" err="1"/>
            <a:t>sobre</a:t>
          </a:r>
          <a:r>
            <a:rPr lang="en-US" dirty="0"/>
            <a:t> la audiencia/</a:t>
          </a:r>
          <a:r>
            <a:rPr lang="en-US" dirty="0" err="1"/>
            <a:t>proposito</a:t>
          </a:r>
          <a:r>
            <a:rPr lang="en-US" dirty="0"/>
            <a:t>?</a:t>
          </a:r>
        </a:p>
      </dgm:t>
    </dgm:pt>
    <dgm:pt modelId="{1491378F-77CF-42B3-AF40-3023C98BB266}" type="parTrans" cxnId="{EBEF5031-56B9-432F-A506-F916ED03FFA4}">
      <dgm:prSet/>
      <dgm:spPr/>
      <dgm:t>
        <a:bodyPr/>
        <a:lstStyle/>
        <a:p>
          <a:endParaRPr lang="en-US"/>
        </a:p>
      </dgm:t>
    </dgm:pt>
    <dgm:pt modelId="{5B0FE355-7370-4876-B809-277C83DB7ABC}" type="sibTrans" cxnId="{EBEF5031-56B9-432F-A506-F916ED03FFA4}">
      <dgm:prSet/>
      <dgm:spPr/>
      <dgm:t>
        <a:bodyPr/>
        <a:lstStyle/>
        <a:p>
          <a:endParaRPr lang="en-US"/>
        </a:p>
      </dgm:t>
    </dgm:pt>
    <dgm:pt modelId="{8D747611-A501-42FB-B955-DCA5DD120562}" type="pres">
      <dgm:prSet presAssocID="{7440AB20-B9C1-4D06-88C8-9F9404C79F14}" presName="linear" presStyleCnt="0">
        <dgm:presLayoutVars>
          <dgm:animLvl val="lvl"/>
          <dgm:resizeHandles val="exact"/>
        </dgm:presLayoutVars>
      </dgm:prSet>
      <dgm:spPr/>
    </dgm:pt>
    <dgm:pt modelId="{3F937879-110B-4A31-BD3E-6F1D59C7A66F}" type="pres">
      <dgm:prSet presAssocID="{A57FCED6-B641-4468-82A8-5D49E53E1ED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EBF542F-73D5-48AB-A73E-660E05BD0907}" type="pres">
      <dgm:prSet presAssocID="{DBA9F6A8-A221-46BA-8AA2-CE87E0A81FE1}" presName="spacer" presStyleCnt="0"/>
      <dgm:spPr/>
    </dgm:pt>
    <dgm:pt modelId="{7A178169-BE7E-4A6B-9951-7E71D9F05595}" type="pres">
      <dgm:prSet presAssocID="{45C81666-9F81-45A9-B296-22610230CA5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7817B3A-91A5-4441-9A91-BC673EBE782A}" type="pres">
      <dgm:prSet presAssocID="{C41745D3-4522-4A39-B603-882302DF0969}" presName="spacer" presStyleCnt="0"/>
      <dgm:spPr/>
    </dgm:pt>
    <dgm:pt modelId="{B31F80B6-38BF-46D0-A0F5-F1D0027FF068}" type="pres">
      <dgm:prSet presAssocID="{4973DD36-9C1E-4C9B-872D-31B8C928FFE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BEF5031-56B9-432F-A506-F916ED03FFA4}" srcId="{7440AB20-B9C1-4D06-88C8-9F9404C79F14}" destId="{4973DD36-9C1E-4C9B-872D-31B8C928FFE1}" srcOrd="2" destOrd="0" parTransId="{1491378F-77CF-42B3-AF40-3023C98BB266}" sibTransId="{5B0FE355-7370-4876-B809-277C83DB7ABC}"/>
    <dgm:cxn modelId="{0A096338-C141-41EC-B22F-C3F026EDF9AD}" type="presOf" srcId="{A57FCED6-B641-4468-82A8-5D49E53E1ED1}" destId="{3F937879-110B-4A31-BD3E-6F1D59C7A66F}" srcOrd="0" destOrd="0" presId="urn:microsoft.com/office/officeart/2005/8/layout/vList2"/>
    <dgm:cxn modelId="{3A17AD65-09B1-4CBA-82DD-70E563A5A92A}" type="presOf" srcId="{7440AB20-B9C1-4D06-88C8-9F9404C79F14}" destId="{8D747611-A501-42FB-B955-DCA5DD120562}" srcOrd="0" destOrd="0" presId="urn:microsoft.com/office/officeart/2005/8/layout/vList2"/>
    <dgm:cxn modelId="{A4DC3885-8F46-4594-A5C1-AC37D11D4077}" type="presOf" srcId="{45C81666-9F81-45A9-B296-22610230CA51}" destId="{7A178169-BE7E-4A6B-9951-7E71D9F05595}" srcOrd="0" destOrd="0" presId="urn:microsoft.com/office/officeart/2005/8/layout/vList2"/>
    <dgm:cxn modelId="{1F7B5098-7F6D-40B0-BC8F-694CA6C0DAFE}" type="presOf" srcId="{4973DD36-9C1E-4C9B-872D-31B8C928FFE1}" destId="{B31F80B6-38BF-46D0-A0F5-F1D0027FF068}" srcOrd="0" destOrd="0" presId="urn:microsoft.com/office/officeart/2005/8/layout/vList2"/>
    <dgm:cxn modelId="{D02AB9A3-08D3-477B-B29E-780FD69A8BA3}" srcId="{7440AB20-B9C1-4D06-88C8-9F9404C79F14}" destId="{A57FCED6-B641-4468-82A8-5D49E53E1ED1}" srcOrd="0" destOrd="0" parTransId="{3DB0A468-D033-4510-AB41-33DA4A278329}" sibTransId="{DBA9F6A8-A221-46BA-8AA2-CE87E0A81FE1}"/>
    <dgm:cxn modelId="{36A92CB4-04DC-4873-906B-CF1522CD9F87}" srcId="{7440AB20-B9C1-4D06-88C8-9F9404C79F14}" destId="{45C81666-9F81-45A9-B296-22610230CA51}" srcOrd="1" destOrd="0" parTransId="{F0431181-EFB4-48EB-8E0D-08E26B83771B}" sibTransId="{C41745D3-4522-4A39-B603-882302DF0969}"/>
    <dgm:cxn modelId="{78D55CAF-2FAD-4CC7-8325-5B5D83583097}" type="presParOf" srcId="{8D747611-A501-42FB-B955-DCA5DD120562}" destId="{3F937879-110B-4A31-BD3E-6F1D59C7A66F}" srcOrd="0" destOrd="0" presId="urn:microsoft.com/office/officeart/2005/8/layout/vList2"/>
    <dgm:cxn modelId="{37D4A754-E401-4DB0-898B-69A2F31D6EF9}" type="presParOf" srcId="{8D747611-A501-42FB-B955-DCA5DD120562}" destId="{6EBF542F-73D5-48AB-A73E-660E05BD0907}" srcOrd="1" destOrd="0" presId="urn:microsoft.com/office/officeart/2005/8/layout/vList2"/>
    <dgm:cxn modelId="{4F4647F1-E021-4314-A3A9-BDE40C5777D6}" type="presParOf" srcId="{8D747611-A501-42FB-B955-DCA5DD120562}" destId="{7A178169-BE7E-4A6B-9951-7E71D9F05595}" srcOrd="2" destOrd="0" presId="urn:microsoft.com/office/officeart/2005/8/layout/vList2"/>
    <dgm:cxn modelId="{7943B21D-AA3A-4A82-B288-EBAA71E4B1F3}" type="presParOf" srcId="{8D747611-A501-42FB-B955-DCA5DD120562}" destId="{E7817B3A-91A5-4441-9A91-BC673EBE782A}" srcOrd="3" destOrd="0" presId="urn:microsoft.com/office/officeart/2005/8/layout/vList2"/>
    <dgm:cxn modelId="{C8300761-52D6-4470-A911-A87806A76E84}" type="presParOf" srcId="{8D747611-A501-42FB-B955-DCA5DD120562}" destId="{B31F80B6-38BF-46D0-A0F5-F1D0027FF06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53C763-D7E1-4269-B007-4BEAE75A41FE}" type="doc">
      <dgm:prSet loTypeId="urn:microsoft.com/office/officeart/2005/8/layout/cycle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9B9318BE-BB88-4491-B8CA-058BA84F08C4}">
      <dgm:prSet phldrT="[Text]"/>
      <dgm:spPr/>
      <dgm:t>
        <a:bodyPr/>
        <a:lstStyle/>
        <a:p>
          <a:r>
            <a:rPr lang="es-419" dirty="0"/>
            <a:t>  </a:t>
          </a:r>
          <a:endParaRPr lang="en-GB" dirty="0"/>
        </a:p>
      </dgm:t>
    </dgm:pt>
    <dgm:pt modelId="{D14540EC-F0E9-429F-A3E2-CE4A4AE66621}" type="parTrans" cxnId="{2E61CC12-F1FE-42DD-AE48-BDEECE8DDBFB}">
      <dgm:prSet/>
      <dgm:spPr/>
      <dgm:t>
        <a:bodyPr/>
        <a:lstStyle/>
        <a:p>
          <a:endParaRPr lang="en-GB"/>
        </a:p>
      </dgm:t>
    </dgm:pt>
    <dgm:pt modelId="{B0B1A5E8-DF4C-49A8-BCC5-5F0F56D37F28}" type="sibTrans" cxnId="{2E61CC12-F1FE-42DD-AE48-BDEECE8DDBFB}">
      <dgm:prSet/>
      <dgm:spPr/>
      <dgm:t>
        <a:bodyPr/>
        <a:lstStyle/>
        <a:p>
          <a:endParaRPr lang="en-GB"/>
        </a:p>
      </dgm:t>
    </dgm:pt>
    <dgm:pt modelId="{AC32530B-C067-49F9-913D-B8FBC2999A4B}">
      <dgm:prSet phldrT="[Text]"/>
      <dgm:spPr/>
      <dgm:t>
        <a:bodyPr/>
        <a:lstStyle/>
        <a:p>
          <a:r>
            <a:rPr lang="es-419" dirty="0"/>
            <a:t> </a:t>
          </a:r>
          <a:endParaRPr lang="en-GB" dirty="0"/>
        </a:p>
      </dgm:t>
    </dgm:pt>
    <dgm:pt modelId="{1CF80988-EA87-4CB8-B2A9-BC6440BC12FB}" type="parTrans" cxnId="{A9E04BE1-D3AD-4DFE-B181-C4158CC90EB3}">
      <dgm:prSet/>
      <dgm:spPr/>
      <dgm:t>
        <a:bodyPr/>
        <a:lstStyle/>
        <a:p>
          <a:endParaRPr lang="en-GB"/>
        </a:p>
      </dgm:t>
    </dgm:pt>
    <dgm:pt modelId="{705A6AC7-EFB7-49ED-9710-B53C04367E62}" type="sibTrans" cxnId="{A9E04BE1-D3AD-4DFE-B181-C4158CC90EB3}">
      <dgm:prSet/>
      <dgm:spPr/>
      <dgm:t>
        <a:bodyPr/>
        <a:lstStyle/>
        <a:p>
          <a:endParaRPr lang="en-GB"/>
        </a:p>
      </dgm:t>
    </dgm:pt>
    <dgm:pt modelId="{2122204D-D10E-42E8-8C3C-C620D8EE1534}">
      <dgm:prSet phldrT="[Text]"/>
      <dgm:spPr/>
      <dgm:t>
        <a:bodyPr/>
        <a:lstStyle/>
        <a:p>
          <a:r>
            <a:rPr lang="es-419" dirty="0"/>
            <a:t>  </a:t>
          </a:r>
          <a:endParaRPr lang="en-GB" dirty="0"/>
        </a:p>
      </dgm:t>
    </dgm:pt>
    <dgm:pt modelId="{997A45E9-0718-4FDD-A1FB-84AA162A4175}" type="parTrans" cxnId="{CE965D43-6FEE-4DEA-8443-C4B1D240B8C7}">
      <dgm:prSet/>
      <dgm:spPr/>
      <dgm:t>
        <a:bodyPr/>
        <a:lstStyle/>
        <a:p>
          <a:endParaRPr lang="en-GB"/>
        </a:p>
      </dgm:t>
    </dgm:pt>
    <dgm:pt modelId="{2E3D691D-D6F7-4FFF-BDC9-77AFE74F5858}" type="sibTrans" cxnId="{CE965D43-6FEE-4DEA-8443-C4B1D240B8C7}">
      <dgm:prSet/>
      <dgm:spPr/>
      <dgm:t>
        <a:bodyPr/>
        <a:lstStyle/>
        <a:p>
          <a:endParaRPr lang="en-GB"/>
        </a:p>
      </dgm:t>
    </dgm:pt>
    <dgm:pt modelId="{74BB5EE9-A69B-4138-ACC8-5F12419F308F}">
      <dgm:prSet phldrT="[Text]"/>
      <dgm:spPr/>
      <dgm:t>
        <a:bodyPr/>
        <a:lstStyle/>
        <a:p>
          <a:endParaRPr lang="en-GB" dirty="0"/>
        </a:p>
      </dgm:t>
    </dgm:pt>
    <dgm:pt modelId="{3E8AB15F-3FE9-4802-A57E-12B81CA6B123}" type="parTrans" cxnId="{D932E2D4-B050-4487-989B-A8C5423A748F}">
      <dgm:prSet/>
      <dgm:spPr/>
      <dgm:t>
        <a:bodyPr/>
        <a:lstStyle/>
        <a:p>
          <a:endParaRPr lang="en-GB"/>
        </a:p>
      </dgm:t>
    </dgm:pt>
    <dgm:pt modelId="{6FA9670D-2C18-416D-9A0D-86F16903CCFC}" type="sibTrans" cxnId="{D932E2D4-B050-4487-989B-A8C5423A748F}">
      <dgm:prSet/>
      <dgm:spPr/>
      <dgm:t>
        <a:bodyPr/>
        <a:lstStyle/>
        <a:p>
          <a:endParaRPr lang="en-GB"/>
        </a:p>
      </dgm:t>
    </dgm:pt>
    <dgm:pt modelId="{CE176E21-A98E-4D9F-BEC3-B59975E0FF88}">
      <dgm:prSet phldrT="[Text]"/>
      <dgm:spPr/>
      <dgm:t>
        <a:bodyPr/>
        <a:lstStyle/>
        <a:p>
          <a:endParaRPr lang="en-GB" dirty="0"/>
        </a:p>
      </dgm:t>
    </dgm:pt>
    <dgm:pt modelId="{CD72E894-E67C-4621-982E-5ADB71D80B40}" type="parTrans" cxnId="{A1AA3D4F-7C3A-4A8D-8BEF-5B086BB15C4F}">
      <dgm:prSet/>
      <dgm:spPr/>
      <dgm:t>
        <a:bodyPr/>
        <a:lstStyle/>
        <a:p>
          <a:endParaRPr lang="en-GB"/>
        </a:p>
      </dgm:t>
    </dgm:pt>
    <dgm:pt modelId="{8559137F-4B40-49B0-96D7-F825C17F6C53}" type="sibTrans" cxnId="{A1AA3D4F-7C3A-4A8D-8BEF-5B086BB15C4F}">
      <dgm:prSet/>
      <dgm:spPr/>
      <dgm:t>
        <a:bodyPr/>
        <a:lstStyle/>
        <a:p>
          <a:endParaRPr lang="en-GB"/>
        </a:p>
      </dgm:t>
    </dgm:pt>
    <dgm:pt modelId="{0805A08E-EA8D-432F-8C23-191126C693BD}" type="pres">
      <dgm:prSet presAssocID="{1553C763-D7E1-4269-B007-4BEAE75A41FE}" presName="cycle" presStyleCnt="0">
        <dgm:presLayoutVars>
          <dgm:dir/>
          <dgm:resizeHandles val="exact"/>
        </dgm:presLayoutVars>
      </dgm:prSet>
      <dgm:spPr/>
    </dgm:pt>
    <dgm:pt modelId="{C91AEB90-6EA7-4D46-9429-478006BD3C40}" type="pres">
      <dgm:prSet presAssocID="{9B9318BE-BB88-4491-B8CA-058BA84F08C4}" presName="dummy" presStyleCnt="0"/>
      <dgm:spPr/>
    </dgm:pt>
    <dgm:pt modelId="{383BA3AA-A453-4519-BF61-CC5D9266D82C}" type="pres">
      <dgm:prSet presAssocID="{9B9318BE-BB88-4491-B8CA-058BA84F08C4}" presName="node" presStyleLbl="revTx" presStyleIdx="0" presStyleCnt="5">
        <dgm:presLayoutVars>
          <dgm:bulletEnabled val="1"/>
        </dgm:presLayoutVars>
      </dgm:prSet>
      <dgm:spPr/>
    </dgm:pt>
    <dgm:pt modelId="{4C0416AB-6D22-405E-AF6E-615F3908F2BD}" type="pres">
      <dgm:prSet presAssocID="{B0B1A5E8-DF4C-49A8-BCC5-5F0F56D37F28}" presName="sibTrans" presStyleLbl="node1" presStyleIdx="0" presStyleCnt="5" custScaleX="105019" custScaleY="103781" custLinFactNeighborX="1437" custLinFactNeighborY="3095"/>
      <dgm:spPr/>
    </dgm:pt>
    <dgm:pt modelId="{57A51776-8E80-4DDE-8569-03C2EAFA31A6}" type="pres">
      <dgm:prSet presAssocID="{AC32530B-C067-49F9-913D-B8FBC2999A4B}" presName="dummy" presStyleCnt="0"/>
      <dgm:spPr/>
    </dgm:pt>
    <dgm:pt modelId="{7F0B703A-C88C-4DD8-B3F3-A4B31618B29C}" type="pres">
      <dgm:prSet presAssocID="{AC32530B-C067-49F9-913D-B8FBC2999A4B}" presName="node" presStyleLbl="revTx" presStyleIdx="1" presStyleCnt="5">
        <dgm:presLayoutVars>
          <dgm:bulletEnabled val="1"/>
        </dgm:presLayoutVars>
      </dgm:prSet>
      <dgm:spPr/>
    </dgm:pt>
    <dgm:pt modelId="{80D74CBA-E312-48F6-AEA6-266B7A8D3F72}" type="pres">
      <dgm:prSet presAssocID="{705A6AC7-EFB7-49ED-9710-B53C04367E62}" presName="sibTrans" presStyleLbl="node1" presStyleIdx="1" presStyleCnt="5" custScaleY="113401"/>
      <dgm:spPr/>
    </dgm:pt>
    <dgm:pt modelId="{BD0BF3AA-4EEA-42BD-B0CA-C3F67EC48236}" type="pres">
      <dgm:prSet presAssocID="{2122204D-D10E-42E8-8C3C-C620D8EE1534}" presName="dummy" presStyleCnt="0"/>
      <dgm:spPr/>
    </dgm:pt>
    <dgm:pt modelId="{56ADB328-6B3D-41F2-901C-7F26983F8B6C}" type="pres">
      <dgm:prSet presAssocID="{2122204D-D10E-42E8-8C3C-C620D8EE1534}" presName="node" presStyleLbl="revTx" presStyleIdx="2" presStyleCnt="5">
        <dgm:presLayoutVars>
          <dgm:bulletEnabled val="1"/>
        </dgm:presLayoutVars>
      </dgm:prSet>
      <dgm:spPr/>
    </dgm:pt>
    <dgm:pt modelId="{58D458B7-3CB7-4B85-B636-16EE27BD4018}" type="pres">
      <dgm:prSet presAssocID="{2E3D691D-D6F7-4FFF-BDC9-77AFE74F5858}" presName="sibTrans" presStyleLbl="node1" presStyleIdx="2" presStyleCnt="5"/>
      <dgm:spPr/>
    </dgm:pt>
    <dgm:pt modelId="{409C101E-AD92-4F59-A6F8-1FAC198BBC58}" type="pres">
      <dgm:prSet presAssocID="{CE176E21-A98E-4D9F-BEC3-B59975E0FF88}" presName="dummy" presStyleCnt="0"/>
      <dgm:spPr/>
    </dgm:pt>
    <dgm:pt modelId="{74CBEFA1-3655-4EA8-8477-998EB9C8B9D3}" type="pres">
      <dgm:prSet presAssocID="{CE176E21-A98E-4D9F-BEC3-B59975E0FF88}" presName="node" presStyleLbl="revTx" presStyleIdx="3" presStyleCnt="5">
        <dgm:presLayoutVars>
          <dgm:bulletEnabled val="1"/>
        </dgm:presLayoutVars>
      </dgm:prSet>
      <dgm:spPr/>
    </dgm:pt>
    <dgm:pt modelId="{92E5A4AA-1F1E-41C2-906D-8AF81C3905D2}" type="pres">
      <dgm:prSet presAssocID="{8559137F-4B40-49B0-96D7-F825C17F6C53}" presName="sibTrans" presStyleLbl="node1" presStyleIdx="3" presStyleCnt="5"/>
      <dgm:spPr/>
    </dgm:pt>
    <dgm:pt modelId="{CE9C9919-2C59-4C1F-948A-5327373CB159}" type="pres">
      <dgm:prSet presAssocID="{74BB5EE9-A69B-4138-ACC8-5F12419F308F}" presName="dummy" presStyleCnt="0"/>
      <dgm:spPr/>
    </dgm:pt>
    <dgm:pt modelId="{7252849C-E666-492C-8523-214CF30E90AB}" type="pres">
      <dgm:prSet presAssocID="{74BB5EE9-A69B-4138-ACC8-5F12419F308F}" presName="node" presStyleLbl="revTx" presStyleIdx="4" presStyleCnt="5">
        <dgm:presLayoutVars>
          <dgm:bulletEnabled val="1"/>
        </dgm:presLayoutVars>
      </dgm:prSet>
      <dgm:spPr/>
    </dgm:pt>
    <dgm:pt modelId="{D5C5A0A0-61CB-46CB-83F1-F749B60463CE}" type="pres">
      <dgm:prSet presAssocID="{6FA9670D-2C18-416D-9A0D-86F16903CCFC}" presName="sibTrans" presStyleLbl="node1" presStyleIdx="4" presStyleCnt="5"/>
      <dgm:spPr/>
    </dgm:pt>
  </dgm:ptLst>
  <dgm:cxnLst>
    <dgm:cxn modelId="{2E61CC12-F1FE-42DD-AE48-BDEECE8DDBFB}" srcId="{1553C763-D7E1-4269-B007-4BEAE75A41FE}" destId="{9B9318BE-BB88-4491-B8CA-058BA84F08C4}" srcOrd="0" destOrd="0" parTransId="{D14540EC-F0E9-429F-A3E2-CE4A4AE66621}" sibTransId="{B0B1A5E8-DF4C-49A8-BCC5-5F0F56D37F28}"/>
    <dgm:cxn modelId="{35D19717-9026-476B-B478-ED0329A0103E}" type="presOf" srcId="{2E3D691D-D6F7-4FFF-BDC9-77AFE74F5858}" destId="{58D458B7-3CB7-4B85-B636-16EE27BD4018}" srcOrd="0" destOrd="0" presId="urn:microsoft.com/office/officeart/2005/8/layout/cycle1"/>
    <dgm:cxn modelId="{822BE323-746F-4F8E-BF98-DCB5A3D60177}" type="presOf" srcId="{1553C763-D7E1-4269-B007-4BEAE75A41FE}" destId="{0805A08E-EA8D-432F-8C23-191126C693BD}" srcOrd="0" destOrd="0" presId="urn:microsoft.com/office/officeart/2005/8/layout/cycle1"/>
    <dgm:cxn modelId="{CE965D43-6FEE-4DEA-8443-C4B1D240B8C7}" srcId="{1553C763-D7E1-4269-B007-4BEAE75A41FE}" destId="{2122204D-D10E-42E8-8C3C-C620D8EE1534}" srcOrd="2" destOrd="0" parTransId="{997A45E9-0718-4FDD-A1FB-84AA162A4175}" sibTransId="{2E3D691D-D6F7-4FFF-BDC9-77AFE74F5858}"/>
    <dgm:cxn modelId="{A1AA3D4F-7C3A-4A8D-8BEF-5B086BB15C4F}" srcId="{1553C763-D7E1-4269-B007-4BEAE75A41FE}" destId="{CE176E21-A98E-4D9F-BEC3-B59975E0FF88}" srcOrd="3" destOrd="0" parTransId="{CD72E894-E67C-4621-982E-5ADB71D80B40}" sibTransId="{8559137F-4B40-49B0-96D7-F825C17F6C53}"/>
    <dgm:cxn modelId="{BC9A517C-329C-49CB-847E-43316E426013}" type="presOf" srcId="{705A6AC7-EFB7-49ED-9710-B53C04367E62}" destId="{80D74CBA-E312-48F6-AEA6-266B7A8D3F72}" srcOrd="0" destOrd="0" presId="urn:microsoft.com/office/officeart/2005/8/layout/cycle1"/>
    <dgm:cxn modelId="{180F99AA-3F84-4D37-A61A-871F66FE89E0}" type="presOf" srcId="{9B9318BE-BB88-4491-B8CA-058BA84F08C4}" destId="{383BA3AA-A453-4519-BF61-CC5D9266D82C}" srcOrd="0" destOrd="0" presId="urn:microsoft.com/office/officeart/2005/8/layout/cycle1"/>
    <dgm:cxn modelId="{888920B1-646A-478A-B11D-62D446D0871D}" type="presOf" srcId="{8559137F-4B40-49B0-96D7-F825C17F6C53}" destId="{92E5A4AA-1F1E-41C2-906D-8AF81C3905D2}" srcOrd="0" destOrd="0" presId="urn:microsoft.com/office/officeart/2005/8/layout/cycle1"/>
    <dgm:cxn modelId="{A616ECC4-6EFD-4732-B624-D030B291AF3A}" type="presOf" srcId="{AC32530B-C067-49F9-913D-B8FBC2999A4B}" destId="{7F0B703A-C88C-4DD8-B3F3-A4B31618B29C}" srcOrd="0" destOrd="0" presId="urn:microsoft.com/office/officeart/2005/8/layout/cycle1"/>
    <dgm:cxn modelId="{D932E2D4-B050-4487-989B-A8C5423A748F}" srcId="{1553C763-D7E1-4269-B007-4BEAE75A41FE}" destId="{74BB5EE9-A69B-4138-ACC8-5F12419F308F}" srcOrd="4" destOrd="0" parTransId="{3E8AB15F-3FE9-4802-A57E-12B81CA6B123}" sibTransId="{6FA9670D-2C18-416D-9A0D-86F16903CCFC}"/>
    <dgm:cxn modelId="{269528DB-D885-4127-8097-33DB6C997AFD}" type="presOf" srcId="{6FA9670D-2C18-416D-9A0D-86F16903CCFC}" destId="{D5C5A0A0-61CB-46CB-83F1-F749B60463CE}" srcOrd="0" destOrd="0" presId="urn:microsoft.com/office/officeart/2005/8/layout/cycle1"/>
    <dgm:cxn modelId="{E05810DC-C67E-40CB-9746-8128CAF904E7}" type="presOf" srcId="{74BB5EE9-A69B-4138-ACC8-5F12419F308F}" destId="{7252849C-E666-492C-8523-214CF30E90AB}" srcOrd="0" destOrd="0" presId="urn:microsoft.com/office/officeart/2005/8/layout/cycle1"/>
    <dgm:cxn modelId="{7999E9DD-1937-496B-86B3-E91100C6F92E}" type="presOf" srcId="{2122204D-D10E-42E8-8C3C-C620D8EE1534}" destId="{56ADB328-6B3D-41F2-901C-7F26983F8B6C}" srcOrd="0" destOrd="0" presId="urn:microsoft.com/office/officeart/2005/8/layout/cycle1"/>
    <dgm:cxn modelId="{917642DE-C7E2-4D56-A999-E9749CFC855C}" type="presOf" srcId="{CE176E21-A98E-4D9F-BEC3-B59975E0FF88}" destId="{74CBEFA1-3655-4EA8-8477-998EB9C8B9D3}" srcOrd="0" destOrd="0" presId="urn:microsoft.com/office/officeart/2005/8/layout/cycle1"/>
    <dgm:cxn modelId="{A9E04BE1-D3AD-4DFE-B181-C4158CC90EB3}" srcId="{1553C763-D7E1-4269-B007-4BEAE75A41FE}" destId="{AC32530B-C067-49F9-913D-B8FBC2999A4B}" srcOrd="1" destOrd="0" parTransId="{1CF80988-EA87-4CB8-B2A9-BC6440BC12FB}" sibTransId="{705A6AC7-EFB7-49ED-9710-B53C04367E62}"/>
    <dgm:cxn modelId="{F949B3F6-E0F8-472E-9902-A09577AFF098}" type="presOf" srcId="{B0B1A5E8-DF4C-49A8-BCC5-5F0F56D37F28}" destId="{4C0416AB-6D22-405E-AF6E-615F3908F2BD}" srcOrd="0" destOrd="0" presId="urn:microsoft.com/office/officeart/2005/8/layout/cycle1"/>
    <dgm:cxn modelId="{EE4FE170-BB14-4336-A5FE-CBA741F60D31}" type="presParOf" srcId="{0805A08E-EA8D-432F-8C23-191126C693BD}" destId="{C91AEB90-6EA7-4D46-9429-478006BD3C40}" srcOrd="0" destOrd="0" presId="urn:microsoft.com/office/officeart/2005/8/layout/cycle1"/>
    <dgm:cxn modelId="{B91D8FF5-260B-4B1D-B6B4-CCD73F25DA9B}" type="presParOf" srcId="{0805A08E-EA8D-432F-8C23-191126C693BD}" destId="{383BA3AA-A453-4519-BF61-CC5D9266D82C}" srcOrd="1" destOrd="0" presId="urn:microsoft.com/office/officeart/2005/8/layout/cycle1"/>
    <dgm:cxn modelId="{943C78AC-6935-4C02-BA95-EA80069C7B4E}" type="presParOf" srcId="{0805A08E-EA8D-432F-8C23-191126C693BD}" destId="{4C0416AB-6D22-405E-AF6E-615F3908F2BD}" srcOrd="2" destOrd="0" presId="urn:microsoft.com/office/officeart/2005/8/layout/cycle1"/>
    <dgm:cxn modelId="{3D090469-4A06-44E4-9A3C-78FC46675861}" type="presParOf" srcId="{0805A08E-EA8D-432F-8C23-191126C693BD}" destId="{57A51776-8E80-4DDE-8569-03C2EAFA31A6}" srcOrd="3" destOrd="0" presId="urn:microsoft.com/office/officeart/2005/8/layout/cycle1"/>
    <dgm:cxn modelId="{97C404FD-7297-4664-967B-9CCB80142547}" type="presParOf" srcId="{0805A08E-EA8D-432F-8C23-191126C693BD}" destId="{7F0B703A-C88C-4DD8-B3F3-A4B31618B29C}" srcOrd="4" destOrd="0" presId="urn:microsoft.com/office/officeart/2005/8/layout/cycle1"/>
    <dgm:cxn modelId="{44CF1AB9-EE3C-4124-8C2F-D14F529B7F28}" type="presParOf" srcId="{0805A08E-EA8D-432F-8C23-191126C693BD}" destId="{80D74CBA-E312-48F6-AEA6-266B7A8D3F72}" srcOrd="5" destOrd="0" presId="urn:microsoft.com/office/officeart/2005/8/layout/cycle1"/>
    <dgm:cxn modelId="{E0B7EF4B-520F-4612-977D-0D0373059AE3}" type="presParOf" srcId="{0805A08E-EA8D-432F-8C23-191126C693BD}" destId="{BD0BF3AA-4EEA-42BD-B0CA-C3F67EC48236}" srcOrd="6" destOrd="0" presId="urn:microsoft.com/office/officeart/2005/8/layout/cycle1"/>
    <dgm:cxn modelId="{A7CCD3C0-4DB0-49D3-B81D-B8D60E8D2674}" type="presParOf" srcId="{0805A08E-EA8D-432F-8C23-191126C693BD}" destId="{56ADB328-6B3D-41F2-901C-7F26983F8B6C}" srcOrd="7" destOrd="0" presId="urn:microsoft.com/office/officeart/2005/8/layout/cycle1"/>
    <dgm:cxn modelId="{07188458-9720-4A70-9822-474B5C0F840C}" type="presParOf" srcId="{0805A08E-EA8D-432F-8C23-191126C693BD}" destId="{58D458B7-3CB7-4B85-B636-16EE27BD4018}" srcOrd="8" destOrd="0" presId="urn:microsoft.com/office/officeart/2005/8/layout/cycle1"/>
    <dgm:cxn modelId="{90C3050D-835C-4F7A-992E-DE6B4186CD1A}" type="presParOf" srcId="{0805A08E-EA8D-432F-8C23-191126C693BD}" destId="{409C101E-AD92-4F59-A6F8-1FAC198BBC58}" srcOrd="9" destOrd="0" presId="urn:microsoft.com/office/officeart/2005/8/layout/cycle1"/>
    <dgm:cxn modelId="{C24222EB-F97A-48EB-A105-9CBDBFFA71B0}" type="presParOf" srcId="{0805A08E-EA8D-432F-8C23-191126C693BD}" destId="{74CBEFA1-3655-4EA8-8477-998EB9C8B9D3}" srcOrd="10" destOrd="0" presId="urn:microsoft.com/office/officeart/2005/8/layout/cycle1"/>
    <dgm:cxn modelId="{6DC56811-6669-4DF8-A414-31B7E826C556}" type="presParOf" srcId="{0805A08E-EA8D-432F-8C23-191126C693BD}" destId="{92E5A4AA-1F1E-41C2-906D-8AF81C3905D2}" srcOrd="11" destOrd="0" presId="urn:microsoft.com/office/officeart/2005/8/layout/cycle1"/>
    <dgm:cxn modelId="{66F53786-26DA-49D3-9F00-6A12C4CA0A67}" type="presParOf" srcId="{0805A08E-EA8D-432F-8C23-191126C693BD}" destId="{CE9C9919-2C59-4C1F-948A-5327373CB159}" srcOrd="12" destOrd="0" presId="urn:microsoft.com/office/officeart/2005/8/layout/cycle1"/>
    <dgm:cxn modelId="{492D3E83-714A-48AE-B3FF-9867A3FD9276}" type="presParOf" srcId="{0805A08E-EA8D-432F-8C23-191126C693BD}" destId="{7252849C-E666-492C-8523-214CF30E90AB}" srcOrd="13" destOrd="0" presId="urn:microsoft.com/office/officeart/2005/8/layout/cycle1"/>
    <dgm:cxn modelId="{B6A69A35-DBE8-4B36-B453-AD994846A4FE}" type="presParOf" srcId="{0805A08E-EA8D-432F-8C23-191126C693BD}" destId="{D5C5A0A0-61CB-46CB-83F1-F749B60463CE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5D9147-1175-4CD3-9157-61DB33ABE306}" type="doc">
      <dgm:prSet loTypeId="urn:microsoft.com/office/officeart/2009/layout/CircleArrowProcess" loCatId="cycle" qsTypeId="urn:microsoft.com/office/officeart/2005/8/quickstyle/simple5" qsCatId="simple" csTypeId="urn:microsoft.com/office/officeart/2005/8/colors/accent1_2" csCatId="accent1" phldr="1"/>
      <dgm:spPr/>
    </dgm:pt>
    <dgm:pt modelId="{7994258B-0EE4-4A57-868C-04B39866CB2E}">
      <dgm:prSet phldrT="[Text]"/>
      <dgm:spPr/>
      <dgm:t>
        <a:bodyPr/>
        <a:lstStyle/>
        <a:p>
          <a:r>
            <a:rPr lang="es-419" dirty="0"/>
            <a:t>Aprender</a:t>
          </a:r>
          <a:endParaRPr lang="en-GB" dirty="0"/>
        </a:p>
      </dgm:t>
    </dgm:pt>
    <dgm:pt modelId="{EE01392D-107F-406A-B547-A6B999A69753}" type="parTrans" cxnId="{E7887BE2-0FEE-45BC-BF76-47CB4E04394F}">
      <dgm:prSet/>
      <dgm:spPr/>
      <dgm:t>
        <a:bodyPr/>
        <a:lstStyle/>
        <a:p>
          <a:endParaRPr lang="en-GB"/>
        </a:p>
      </dgm:t>
    </dgm:pt>
    <dgm:pt modelId="{0FADB4A4-573D-464F-94D3-B485CAD58AA1}" type="sibTrans" cxnId="{E7887BE2-0FEE-45BC-BF76-47CB4E04394F}">
      <dgm:prSet/>
      <dgm:spPr/>
      <dgm:t>
        <a:bodyPr/>
        <a:lstStyle/>
        <a:p>
          <a:endParaRPr lang="en-GB"/>
        </a:p>
      </dgm:t>
    </dgm:pt>
    <dgm:pt modelId="{D633A4D3-8F89-44D9-8730-1EA4A830AD8C}">
      <dgm:prSet phldrT="[Text]"/>
      <dgm:spPr/>
      <dgm:t>
        <a:bodyPr/>
        <a:lstStyle/>
        <a:p>
          <a:r>
            <a:rPr lang="es-419" dirty="0"/>
            <a:t>Poner en práctica</a:t>
          </a:r>
          <a:endParaRPr lang="en-GB" dirty="0"/>
        </a:p>
      </dgm:t>
    </dgm:pt>
    <dgm:pt modelId="{351F09A3-0284-44EB-BB9B-359EA0356BDE}" type="parTrans" cxnId="{64145A57-5FC4-4B2E-BF6E-022EE122308B}">
      <dgm:prSet/>
      <dgm:spPr/>
      <dgm:t>
        <a:bodyPr/>
        <a:lstStyle/>
        <a:p>
          <a:endParaRPr lang="en-GB"/>
        </a:p>
      </dgm:t>
    </dgm:pt>
    <dgm:pt modelId="{00A5FC51-6ADD-4A2C-9526-3D91306CA6B9}" type="sibTrans" cxnId="{64145A57-5FC4-4B2E-BF6E-022EE122308B}">
      <dgm:prSet/>
      <dgm:spPr/>
      <dgm:t>
        <a:bodyPr/>
        <a:lstStyle/>
        <a:p>
          <a:endParaRPr lang="en-GB"/>
        </a:p>
      </dgm:t>
    </dgm:pt>
    <dgm:pt modelId="{CFA33115-478F-4F82-ACFA-520B1BB59D8A}">
      <dgm:prSet phldrT="[Text]"/>
      <dgm:spPr/>
      <dgm:t>
        <a:bodyPr/>
        <a:lstStyle/>
        <a:p>
          <a:r>
            <a:rPr lang="es-419" dirty="0"/>
            <a:t>Investigar</a:t>
          </a:r>
          <a:endParaRPr lang="en-GB" dirty="0"/>
        </a:p>
      </dgm:t>
    </dgm:pt>
    <dgm:pt modelId="{F2CCBD1C-8FBC-4D3B-A024-422B6E6E0D3B}" type="parTrans" cxnId="{1511A9D9-1F9A-4018-9F76-C62CD51D42C9}">
      <dgm:prSet/>
      <dgm:spPr/>
      <dgm:t>
        <a:bodyPr/>
        <a:lstStyle/>
        <a:p>
          <a:endParaRPr lang="en-GB"/>
        </a:p>
      </dgm:t>
    </dgm:pt>
    <dgm:pt modelId="{997B73A9-BCB0-4BDF-9F17-8A4914DFAB86}" type="sibTrans" cxnId="{1511A9D9-1F9A-4018-9F76-C62CD51D42C9}">
      <dgm:prSet/>
      <dgm:spPr/>
      <dgm:t>
        <a:bodyPr/>
        <a:lstStyle/>
        <a:p>
          <a:endParaRPr lang="en-GB"/>
        </a:p>
      </dgm:t>
    </dgm:pt>
    <dgm:pt modelId="{CDA3C019-4F4D-464A-B805-4E3B0153B804}" type="pres">
      <dgm:prSet presAssocID="{215D9147-1175-4CD3-9157-61DB33ABE306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CE4D8AAA-592B-4664-A46D-604C625C6746}" type="pres">
      <dgm:prSet presAssocID="{CFA33115-478F-4F82-ACFA-520B1BB59D8A}" presName="Accent1" presStyleCnt="0"/>
      <dgm:spPr/>
    </dgm:pt>
    <dgm:pt modelId="{F59033D9-C711-46BD-8795-0DA550BA8151}" type="pres">
      <dgm:prSet presAssocID="{CFA33115-478F-4F82-ACFA-520B1BB59D8A}" presName="Accent" presStyleLbl="node1" presStyleIdx="0" presStyleCnt="3"/>
      <dgm:spPr/>
    </dgm:pt>
    <dgm:pt modelId="{7722FFA1-551E-469D-9F26-06D8F2882D64}" type="pres">
      <dgm:prSet presAssocID="{CFA33115-478F-4F82-ACFA-520B1BB59D8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F301ED15-3541-4F54-B685-3DE24675FCB5}" type="pres">
      <dgm:prSet presAssocID="{7994258B-0EE4-4A57-868C-04B39866CB2E}" presName="Accent2" presStyleCnt="0"/>
      <dgm:spPr/>
    </dgm:pt>
    <dgm:pt modelId="{7D3B2049-01A4-460D-A1C5-224360EF7B72}" type="pres">
      <dgm:prSet presAssocID="{7994258B-0EE4-4A57-868C-04B39866CB2E}" presName="Accent" presStyleLbl="node1" presStyleIdx="1" presStyleCnt="3"/>
      <dgm:spPr/>
    </dgm:pt>
    <dgm:pt modelId="{CA698E27-5775-4BCC-B29A-12713DA4B74E}" type="pres">
      <dgm:prSet presAssocID="{7994258B-0EE4-4A57-868C-04B39866CB2E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96A5682D-B6E9-4CCB-80B2-2B052392A37D}" type="pres">
      <dgm:prSet presAssocID="{D633A4D3-8F89-44D9-8730-1EA4A830AD8C}" presName="Accent3" presStyleCnt="0"/>
      <dgm:spPr/>
    </dgm:pt>
    <dgm:pt modelId="{83C09F9F-92F2-4B4F-9875-355B39EE0D4D}" type="pres">
      <dgm:prSet presAssocID="{D633A4D3-8F89-44D9-8730-1EA4A830AD8C}" presName="Accent" presStyleLbl="node1" presStyleIdx="2" presStyleCnt="3" custLinFactNeighborX="-666" custLinFactNeighborY="-347"/>
      <dgm:spPr/>
    </dgm:pt>
    <dgm:pt modelId="{90CB8471-D931-4C51-9C26-BA66A3D9B312}" type="pres">
      <dgm:prSet presAssocID="{D633A4D3-8F89-44D9-8730-1EA4A830AD8C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3C882453-3E1A-4A50-B1A6-B028257C5556}" type="presOf" srcId="{CFA33115-478F-4F82-ACFA-520B1BB59D8A}" destId="{7722FFA1-551E-469D-9F26-06D8F2882D64}" srcOrd="0" destOrd="0" presId="urn:microsoft.com/office/officeart/2009/layout/CircleArrowProcess"/>
    <dgm:cxn modelId="{64145A57-5FC4-4B2E-BF6E-022EE122308B}" srcId="{215D9147-1175-4CD3-9157-61DB33ABE306}" destId="{D633A4D3-8F89-44D9-8730-1EA4A830AD8C}" srcOrd="2" destOrd="0" parTransId="{351F09A3-0284-44EB-BB9B-359EA0356BDE}" sibTransId="{00A5FC51-6ADD-4A2C-9526-3D91306CA6B9}"/>
    <dgm:cxn modelId="{3BBEFDB0-E17C-4238-897B-51F835C2CCA4}" type="presOf" srcId="{D633A4D3-8F89-44D9-8730-1EA4A830AD8C}" destId="{90CB8471-D931-4C51-9C26-BA66A3D9B312}" srcOrd="0" destOrd="0" presId="urn:microsoft.com/office/officeart/2009/layout/CircleArrowProcess"/>
    <dgm:cxn modelId="{1511A9D9-1F9A-4018-9F76-C62CD51D42C9}" srcId="{215D9147-1175-4CD3-9157-61DB33ABE306}" destId="{CFA33115-478F-4F82-ACFA-520B1BB59D8A}" srcOrd="0" destOrd="0" parTransId="{F2CCBD1C-8FBC-4D3B-A024-422B6E6E0D3B}" sibTransId="{997B73A9-BCB0-4BDF-9F17-8A4914DFAB86}"/>
    <dgm:cxn modelId="{E7887BE2-0FEE-45BC-BF76-47CB4E04394F}" srcId="{215D9147-1175-4CD3-9157-61DB33ABE306}" destId="{7994258B-0EE4-4A57-868C-04B39866CB2E}" srcOrd="1" destOrd="0" parTransId="{EE01392D-107F-406A-B547-A6B999A69753}" sibTransId="{0FADB4A4-573D-464F-94D3-B485CAD58AA1}"/>
    <dgm:cxn modelId="{8158AEE2-42C9-45A6-8E60-90EE7C1BB1F6}" type="presOf" srcId="{215D9147-1175-4CD3-9157-61DB33ABE306}" destId="{CDA3C019-4F4D-464A-B805-4E3B0153B804}" srcOrd="0" destOrd="0" presId="urn:microsoft.com/office/officeart/2009/layout/CircleArrowProcess"/>
    <dgm:cxn modelId="{5B15E9FA-6823-49EA-837D-21DFD324350B}" type="presOf" srcId="{7994258B-0EE4-4A57-868C-04B39866CB2E}" destId="{CA698E27-5775-4BCC-B29A-12713DA4B74E}" srcOrd="0" destOrd="0" presId="urn:microsoft.com/office/officeart/2009/layout/CircleArrowProcess"/>
    <dgm:cxn modelId="{75F7F2EE-A4B1-4C75-86D3-58B6C81991C5}" type="presParOf" srcId="{CDA3C019-4F4D-464A-B805-4E3B0153B804}" destId="{CE4D8AAA-592B-4664-A46D-604C625C6746}" srcOrd="0" destOrd="0" presId="urn:microsoft.com/office/officeart/2009/layout/CircleArrowProcess"/>
    <dgm:cxn modelId="{6B53EB93-907B-4F09-97A3-64B77B51E2B4}" type="presParOf" srcId="{CE4D8AAA-592B-4664-A46D-604C625C6746}" destId="{F59033D9-C711-46BD-8795-0DA550BA8151}" srcOrd="0" destOrd="0" presId="urn:microsoft.com/office/officeart/2009/layout/CircleArrowProcess"/>
    <dgm:cxn modelId="{F3F513B8-CDC6-463F-9EF1-10EC006F75A4}" type="presParOf" srcId="{CDA3C019-4F4D-464A-B805-4E3B0153B804}" destId="{7722FFA1-551E-469D-9F26-06D8F2882D64}" srcOrd="1" destOrd="0" presId="urn:microsoft.com/office/officeart/2009/layout/CircleArrowProcess"/>
    <dgm:cxn modelId="{25C4A98C-195A-44E1-9CA3-4010EA52E8C1}" type="presParOf" srcId="{CDA3C019-4F4D-464A-B805-4E3B0153B804}" destId="{F301ED15-3541-4F54-B685-3DE24675FCB5}" srcOrd="2" destOrd="0" presId="urn:microsoft.com/office/officeart/2009/layout/CircleArrowProcess"/>
    <dgm:cxn modelId="{DAED169F-C07E-42A0-B8B6-4DC51C3D3B59}" type="presParOf" srcId="{F301ED15-3541-4F54-B685-3DE24675FCB5}" destId="{7D3B2049-01A4-460D-A1C5-224360EF7B72}" srcOrd="0" destOrd="0" presId="urn:microsoft.com/office/officeart/2009/layout/CircleArrowProcess"/>
    <dgm:cxn modelId="{84BB1879-2770-4C6A-A129-CCADFDE8A859}" type="presParOf" srcId="{CDA3C019-4F4D-464A-B805-4E3B0153B804}" destId="{CA698E27-5775-4BCC-B29A-12713DA4B74E}" srcOrd="3" destOrd="0" presId="urn:microsoft.com/office/officeart/2009/layout/CircleArrowProcess"/>
    <dgm:cxn modelId="{0ABF5D33-8894-4A11-A49A-AB6322FB6244}" type="presParOf" srcId="{CDA3C019-4F4D-464A-B805-4E3B0153B804}" destId="{96A5682D-B6E9-4CCB-80B2-2B052392A37D}" srcOrd="4" destOrd="0" presId="urn:microsoft.com/office/officeart/2009/layout/CircleArrowProcess"/>
    <dgm:cxn modelId="{C5737D6B-AB55-47B8-BBDD-8DD5E19066CE}" type="presParOf" srcId="{96A5682D-B6E9-4CCB-80B2-2B052392A37D}" destId="{83C09F9F-92F2-4B4F-9875-355B39EE0D4D}" srcOrd="0" destOrd="0" presId="urn:microsoft.com/office/officeart/2009/layout/CircleArrowProcess"/>
    <dgm:cxn modelId="{2697E587-6C63-43D9-8BB7-55986B78BCAA}" type="presParOf" srcId="{CDA3C019-4F4D-464A-B805-4E3B0153B804}" destId="{90CB8471-D931-4C51-9C26-BA66A3D9B312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641EF8-B7D3-41BA-B713-F7F73305696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60B9AB3-BC92-4110-B8DD-15F643C5C688}">
      <dgm:prSet/>
      <dgm:spPr/>
      <dgm:t>
        <a:bodyPr/>
        <a:lstStyle/>
        <a:p>
          <a:r>
            <a:rPr lang="es-419" dirty="0"/>
            <a:t>¿Son nuestros diseños de investigación adecuados a los propósitos de lo que queremos lograr?</a:t>
          </a:r>
          <a:endParaRPr lang="en-US" dirty="0"/>
        </a:p>
      </dgm:t>
    </dgm:pt>
    <dgm:pt modelId="{2F23DFBE-AA11-4534-A8F1-43FD186DF37E}" type="parTrans" cxnId="{6116033B-EB22-408A-8D0B-AB63B2BDA6F5}">
      <dgm:prSet/>
      <dgm:spPr/>
      <dgm:t>
        <a:bodyPr/>
        <a:lstStyle/>
        <a:p>
          <a:endParaRPr lang="en-US"/>
        </a:p>
      </dgm:t>
    </dgm:pt>
    <dgm:pt modelId="{BD375BBA-9138-430E-B16F-895521E7A49E}" type="sibTrans" cxnId="{6116033B-EB22-408A-8D0B-AB63B2BDA6F5}">
      <dgm:prSet/>
      <dgm:spPr/>
      <dgm:t>
        <a:bodyPr/>
        <a:lstStyle/>
        <a:p>
          <a:endParaRPr lang="en-US"/>
        </a:p>
      </dgm:t>
    </dgm:pt>
    <dgm:pt modelId="{93A8CA20-EF94-4EA6-ABCE-F73F8C21742C}" type="pres">
      <dgm:prSet presAssocID="{DE641EF8-B7D3-41BA-B713-F7F73305696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220759A-8F98-409E-844F-996F25E1E5DA}" type="pres">
      <dgm:prSet presAssocID="{060B9AB3-BC92-4110-B8DD-15F643C5C688}" presName="hierRoot1" presStyleCnt="0"/>
      <dgm:spPr/>
    </dgm:pt>
    <dgm:pt modelId="{EFB0EF3E-CD10-40B8-862F-F5E36F64EE3E}" type="pres">
      <dgm:prSet presAssocID="{060B9AB3-BC92-4110-B8DD-15F643C5C688}" presName="composite" presStyleCnt="0"/>
      <dgm:spPr/>
    </dgm:pt>
    <dgm:pt modelId="{829CFE2A-E20C-454F-8CE7-8E2F9D8C5D61}" type="pres">
      <dgm:prSet presAssocID="{060B9AB3-BC92-4110-B8DD-15F643C5C688}" presName="background" presStyleLbl="node0" presStyleIdx="0" presStyleCnt="1"/>
      <dgm:spPr/>
    </dgm:pt>
    <dgm:pt modelId="{06311251-8090-44BD-8C5A-E68AAFF8671C}" type="pres">
      <dgm:prSet presAssocID="{060B9AB3-BC92-4110-B8DD-15F643C5C688}" presName="text" presStyleLbl="fgAcc0" presStyleIdx="0" presStyleCnt="1">
        <dgm:presLayoutVars>
          <dgm:chPref val="3"/>
        </dgm:presLayoutVars>
      </dgm:prSet>
      <dgm:spPr/>
    </dgm:pt>
    <dgm:pt modelId="{88B85E41-DAB8-4571-A546-26C1C6BE6587}" type="pres">
      <dgm:prSet presAssocID="{060B9AB3-BC92-4110-B8DD-15F643C5C688}" presName="hierChild2" presStyleCnt="0"/>
      <dgm:spPr/>
    </dgm:pt>
  </dgm:ptLst>
  <dgm:cxnLst>
    <dgm:cxn modelId="{6116033B-EB22-408A-8D0B-AB63B2BDA6F5}" srcId="{DE641EF8-B7D3-41BA-B713-F7F73305696C}" destId="{060B9AB3-BC92-4110-B8DD-15F643C5C688}" srcOrd="0" destOrd="0" parTransId="{2F23DFBE-AA11-4534-A8F1-43FD186DF37E}" sibTransId="{BD375BBA-9138-430E-B16F-895521E7A49E}"/>
    <dgm:cxn modelId="{7DFACE65-951E-4A12-9FA9-758091ACE696}" type="presOf" srcId="{DE641EF8-B7D3-41BA-B713-F7F73305696C}" destId="{93A8CA20-EF94-4EA6-ABCE-F73F8C21742C}" srcOrd="0" destOrd="0" presId="urn:microsoft.com/office/officeart/2005/8/layout/hierarchy1"/>
    <dgm:cxn modelId="{D9C6F3C1-4524-4D4C-B52F-43AF065161D3}" type="presOf" srcId="{060B9AB3-BC92-4110-B8DD-15F643C5C688}" destId="{06311251-8090-44BD-8C5A-E68AAFF8671C}" srcOrd="0" destOrd="0" presId="urn:microsoft.com/office/officeart/2005/8/layout/hierarchy1"/>
    <dgm:cxn modelId="{50B39DB4-BC15-4D15-B69D-8D491F0F861B}" type="presParOf" srcId="{93A8CA20-EF94-4EA6-ABCE-F73F8C21742C}" destId="{4220759A-8F98-409E-844F-996F25E1E5DA}" srcOrd="0" destOrd="0" presId="urn:microsoft.com/office/officeart/2005/8/layout/hierarchy1"/>
    <dgm:cxn modelId="{A82F0E52-19B8-428B-83EF-8DB47533540E}" type="presParOf" srcId="{4220759A-8F98-409E-844F-996F25E1E5DA}" destId="{EFB0EF3E-CD10-40B8-862F-F5E36F64EE3E}" srcOrd="0" destOrd="0" presId="urn:microsoft.com/office/officeart/2005/8/layout/hierarchy1"/>
    <dgm:cxn modelId="{013E5CB7-2F12-4A82-A912-8208DDAE8FA0}" type="presParOf" srcId="{EFB0EF3E-CD10-40B8-862F-F5E36F64EE3E}" destId="{829CFE2A-E20C-454F-8CE7-8E2F9D8C5D61}" srcOrd="0" destOrd="0" presId="urn:microsoft.com/office/officeart/2005/8/layout/hierarchy1"/>
    <dgm:cxn modelId="{53534ADF-D61C-4E80-95D6-4C9CA79CDC09}" type="presParOf" srcId="{EFB0EF3E-CD10-40B8-862F-F5E36F64EE3E}" destId="{06311251-8090-44BD-8C5A-E68AAFF8671C}" srcOrd="1" destOrd="0" presId="urn:microsoft.com/office/officeart/2005/8/layout/hierarchy1"/>
    <dgm:cxn modelId="{76A0C57D-813D-4E55-AF37-A98AE0A29FCF}" type="presParOf" srcId="{4220759A-8F98-409E-844F-996F25E1E5DA}" destId="{88B85E41-DAB8-4571-A546-26C1C6BE658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C409AE-4754-F442-8135-3EAA2D67FBEB}">
      <dsp:nvSpPr>
        <dsp:cNvPr id="0" name=""/>
        <dsp:cNvSpPr/>
      </dsp:nvSpPr>
      <dsp:spPr>
        <a:xfrm>
          <a:off x="2284439" y="60503"/>
          <a:ext cx="2904165" cy="2904165"/>
        </a:xfrm>
        <a:prstGeom prst="ellipse">
          <a:avLst/>
        </a:prstGeom>
        <a:solidFill>
          <a:schemeClr val="accent1">
            <a:lumMod val="60000"/>
            <a:lumOff val="40000"/>
            <a:alpha val="77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Escalamiento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vertical</a:t>
          </a:r>
        </a:p>
      </dsp:txBody>
      <dsp:txXfrm>
        <a:off x="2671661" y="568732"/>
        <a:ext cx="2129721" cy="1306874"/>
      </dsp:txXfrm>
    </dsp:sp>
    <dsp:sp modelId="{4D50200D-8271-EC4F-835E-815001A3645C}">
      <dsp:nvSpPr>
        <dsp:cNvPr id="0" name=""/>
        <dsp:cNvSpPr/>
      </dsp:nvSpPr>
      <dsp:spPr>
        <a:xfrm>
          <a:off x="3332358" y="1875606"/>
          <a:ext cx="2904165" cy="2904165"/>
        </a:xfrm>
        <a:prstGeom prst="ellipse">
          <a:avLst/>
        </a:prstGeom>
        <a:solidFill>
          <a:schemeClr val="accent6">
            <a:lumMod val="60000"/>
            <a:lumOff val="40000"/>
            <a:alpha val="69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Escalamiento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en profundidad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</dsp:txBody>
      <dsp:txXfrm>
        <a:off x="4220549" y="2625849"/>
        <a:ext cx="1742499" cy="1597290"/>
      </dsp:txXfrm>
    </dsp:sp>
    <dsp:sp modelId="{7A24DEEC-390D-1D4D-8B9E-EC6A6FA48B56}">
      <dsp:nvSpPr>
        <dsp:cNvPr id="0" name=""/>
        <dsp:cNvSpPr/>
      </dsp:nvSpPr>
      <dsp:spPr>
        <a:xfrm>
          <a:off x="1236519" y="1875606"/>
          <a:ext cx="2904165" cy="2904165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Escalamiento horizontal</a:t>
          </a:r>
        </a:p>
      </dsp:txBody>
      <dsp:txXfrm>
        <a:off x="1509995" y="2625849"/>
        <a:ext cx="1742499" cy="15972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AB53A0-0715-40CC-9F59-1A660F8BED65}">
      <dsp:nvSpPr>
        <dsp:cNvPr id="0" name=""/>
        <dsp:cNvSpPr/>
      </dsp:nvSpPr>
      <dsp:spPr>
        <a:xfrm>
          <a:off x="0" y="2307958"/>
          <a:ext cx="1703173" cy="1021903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/>
            <a:t>Preguntas</a:t>
          </a:r>
          <a:endParaRPr lang="en-GB" sz="2300" kern="1200" dirty="0"/>
        </a:p>
      </dsp:txBody>
      <dsp:txXfrm>
        <a:off x="29931" y="2337889"/>
        <a:ext cx="1643311" cy="962041"/>
      </dsp:txXfrm>
    </dsp:sp>
    <dsp:sp modelId="{1903E26A-78AA-424F-868E-507601652D7B}">
      <dsp:nvSpPr>
        <dsp:cNvPr id="0" name=""/>
        <dsp:cNvSpPr/>
      </dsp:nvSpPr>
      <dsp:spPr>
        <a:xfrm>
          <a:off x="1874864" y="2607716"/>
          <a:ext cx="363984" cy="4223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>
        <a:off x="1874864" y="2692193"/>
        <a:ext cx="254789" cy="253432"/>
      </dsp:txXfrm>
    </dsp:sp>
    <dsp:sp modelId="{908DB1F4-7C3F-4EF2-89C9-9BD5A7857E84}">
      <dsp:nvSpPr>
        <dsp:cNvPr id="0" name=""/>
        <dsp:cNvSpPr/>
      </dsp:nvSpPr>
      <dsp:spPr>
        <a:xfrm>
          <a:off x="2389936" y="2307958"/>
          <a:ext cx="1703173" cy="1021903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Datos</a:t>
          </a:r>
          <a:endParaRPr lang="en-GB" sz="2300" kern="1200" dirty="0"/>
        </a:p>
      </dsp:txBody>
      <dsp:txXfrm>
        <a:off x="2419867" y="2337889"/>
        <a:ext cx="1643311" cy="962041"/>
      </dsp:txXfrm>
    </dsp:sp>
    <dsp:sp modelId="{0E96CD09-3C20-44CE-AD6C-6F453AE3C17E}">
      <dsp:nvSpPr>
        <dsp:cNvPr id="0" name=""/>
        <dsp:cNvSpPr/>
      </dsp:nvSpPr>
      <dsp:spPr>
        <a:xfrm>
          <a:off x="4263427" y="2607716"/>
          <a:ext cx="361072" cy="4223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>
        <a:off x="4263427" y="2692193"/>
        <a:ext cx="252750" cy="253432"/>
      </dsp:txXfrm>
    </dsp:sp>
    <dsp:sp modelId="{E8E96226-2CA8-41EB-A6F7-14ECF8D08423}">
      <dsp:nvSpPr>
        <dsp:cNvPr id="0" name=""/>
        <dsp:cNvSpPr/>
      </dsp:nvSpPr>
      <dsp:spPr>
        <a:xfrm>
          <a:off x="4774379" y="2307958"/>
          <a:ext cx="1703173" cy="1021903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Informa</a:t>
          </a:r>
          <a:r>
            <a:rPr lang="es-419" sz="2300" kern="1200" dirty="0" err="1"/>
            <a:t>ción</a:t>
          </a:r>
          <a:endParaRPr lang="en-GB" sz="2300" kern="1200" dirty="0"/>
        </a:p>
      </dsp:txBody>
      <dsp:txXfrm>
        <a:off x="4804310" y="2337889"/>
        <a:ext cx="1643311" cy="962041"/>
      </dsp:txXfrm>
    </dsp:sp>
    <dsp:sp modelId="{0ECA2453-0E08-4088-90CD-47399DB1100E}">
      <dsp:nvSpPr>
        <dsp:cNvPr id="0" name=""/>
        <dsp:cNvSpPr/>
      </dsp:nvSpPr>
      <dsp:spPr>
        <a:xfrm>
          <a:off x="6647869" y="2607716"/>
          <a:ext cx="361072" cy="4223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>
        <a:off x="6647869" y="2692193"/>
        <a:ext cx="252750" cy="253432"/>
      </dsp:txXfrm>
    </dsp:sp>
    <dsp:sp modelId="{5AA69CA4-B4B0-4B52-9783-ED0D8B2818F1}">
      <dsp:nvSpPr>
        <dsp:cNvPr id="0" name=""/>
        <dsp:cNvSpPr/>
      </dsp:nvSpPr>
      <dsp:spPr>
        <a:xfrm>
          <a:off x="7158821" y="2307958"/>
          <a:ext cx="1703173" cy="1021903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/>
            <a:t>Evidencia</a:t>
          </a:r>
          <a:endParaRPr lang="en-GB" sz="2300" kern="1200" dirty="0"/>
        </a:p>
      </dsp:txBody>
      <dsp:txXfrm>
        <a:off x="7188752" y="2337889"/>
        <a:ext cx="1643311" cy="962041"/>
      </dsp:txXfrm>
    </dsp:sp>
    <dsp:sp modelId="{5E2BD9F6-E5FF-47D5-91CF-8B56CAF1DC8A}">
      <dsp:nvSpPr>
        <dsp:cNvPr id="0" name=""/>
        <dsp:cNvSpPr/>
      </dsp:nvSpPr>
      <dsp:spPr>
        <a:xfrm>
          <a:off x="9028521" y="2607716"/>
          <a:ext cx="353035" cy="4223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>
        <a:off x="9028521" y="2692193"/>
        <a:ext cx="247125" cy="253432"/>
      </dsp:txXfrm>
    </dsp:sp>
    <dsp:sp modelId="{CCD67B7E-4507-4DBF-A909-F0751DE7575E}">
      <dsp:nvSpPr>
        <dsp:cNvPr id="0" name=""/>
        <dsp:cNvSpPr/>
      </dsp:nvSpPr>
      <dsp:spPr>
        <a:xfrm>
          <a:off x="9528099" y="2307958"/>
          <a:ext cx="1703173" cy="1021903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/>
            <a:t>Narrativa</a:t>
          </a:r>
          <a:endParaRPr lang="en-GB" sz="2300" kern="1200" dirty="0"/>
        </a:p>
      </dsp:txBody>
      <dsp:txXfrm>
        <a:off x="9558030" y="2337889"/>
        <a:ext cx="1643311" cy="9620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937879-110B-4A31-BD3E-6F1D59C7A66F}">
      <dsp:nvSpPr>
        <dsp:cNvPr id="0" name=""/>
        <dsp:cNvSpPr/>
      </dsp:nvSpPr>
      <dsp:spPr>
        <a:xfrm>
          <a:off x="0" y="753376"/>
          <a:ext cx="6263640" cy="127120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3200" kern="1200"/>
            <a:t>¿</a:t>
          </a:r>
          <a:r>
            <a:rPr lang="en-US" sz="3200" kern="1200"/>
            <a:t>Para quién? </a:t>
          </a:r>
        </a:p>
      </dsp:txBody>
      <dsp:txXfrm>
        <a:off x="62055" y="815431"/>
        <a:ext cx="6139530" cy="1147095"/>
      </dsp:txXfrm>
    </dsp:sp>
    <dsp:sp modelId="{7A178169-BE7E-4A6B-9951-7E71D9F05595}">
      <dsp:nvSpPr>
        <dsp:cNvPr id="0" name=""/>
        <dsp:cNvSpPr/>
      </dsp:nvSpPr>
      <dsp:spPr>
        <a:xfrm>
          <a:off x="0" y="2116741"/>
          <a:ext cx="6263640" cy="127120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3200" kern="1200"/>
            <a:t>¿</a:t>
          </a:r>
          <a:r>
            <a:rPr lang="en-US" sz="3200" kern="1200"/>
            <a:t>Para qué? </a:t>
          </a:r>
        </a:p>
      </dsp:txBody>
      <dsp:txXfrm>
        <a:off x="62055" y="2178796"/>
        <a:ext cx="6139530" cy="1147095"/>
      </dsp:txXfrm>
    </dsp:sp>
    <dsp:sp modelId="{B31F80B6-38BF-46D0-A0F5-F1D0027FF068}">
      <dsp:nvSpPr>
        <dsp:cNvPr id="0" name=""/>
        <dsp:cNvSpPr/>
      </dsp:nvSpPr>
      <dsp:spPr>
        <a:xfrm>
          <a:off x="0" y="3480106"/>
          <a:ext cx="6263640" cy="127120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¿</a:t>
          </a:r>
          <a:r>
            <a:rPr lang="en-US" sz="3200" kern="1200" dirty="0" err="1"/>
            <a:t>Cuál</a:t>
          </a:r>
          <a:r>
            <a:rPr lang="en-US" sz="3200" kern="1200" dirty="0"/>
            <a:t> es </a:t>
          </a:r>
          <a:r>
            <a:rPr lang="en-US" sz="3200" kern="1200" dirty="0" err="1"/>
            <a:t>el</a:t>
          </a:r>
          <a:r>
            <a:rPr lang="en-US" sz="3200" kern="1200" dirty="0"/>
            <a:t> </a:t>
          </a:r>
          <a:r>
            <a:rPr lang="en-US" sz="3200" kern="1200" dirty="0" err="1"/>
            <a:t>riesgo</a:t>
          </a:r>
          <a:r>
            <a:rPr lang="en-US" sz="3200" kern="1200" dirty="0"/>
            <a:t> de no </a:t>
          </a:r>
          <a:r>
            <a:rPr lang="en-US" sz="3200" kern="1200" dirty="0" err="1"/>
            <a:t>estar</a:t>
          </a:r>
          <a:r>
            <a:rPr lang="en-US" sz="3200" kern="1200" dirty="0"/>
            <a:t> claros </a:t>
          </a:r>
          <a:r>
            <a:rPr lang="en-US" sz="3200" kern="1200" dirty="0" err="1"/>
            <a:t>sobre</a:t>
          </a:r>
          <a:r>
            <a:rPr lang="en-US" sz="3200" kern="1200" dirty="0"/>
            <a:t> la audiencia/</a:t>
          </a:r>
          <a:r>
            <a:rPr lang="en-US" sz="3200" kern="1200" dirty="0" err="1"/>
            <a:t>proposito</a:t>
          </a:r>
          <a:r>
            <a:rPr lang="en-US" sz="3200" kern="1200" dirty="0"/>
            <a:t>?</a:t>
          </a:r>
        </a:p>
      </dsp:txBody>
      <dsp:txXfrm>
        <a:off x="62055" y="3542161"/>
        <a:ext cx="6139530" cy="11470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BA3AA-A453-4519-BF61-CC5D9266D82C}">
      <dsp:nvSpPr>
        <dsp:cNvPr id="0" name=""/>
        <dsp:cNvSpPr/>
      </dsp:nvSpPr>
      <dsp:spPr>
        <a:xfrm>
          <a:off x="6395866" y="51792"/>
          <a:ext cx="1760020" cy="1760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6500" kern="1200" dirty="0"/>
            <a:t>  </a:t>
          </a:r>
          <a:endParaRPr lang="en-GB" sz="6500" kern="1200" dirty="0"/>
        </a:p>
      </dsp:txBody>
      <dsp:txXfrm>
        <a:off x="6395866" y="51792"/>
        <a:ext cx="1760020" cy="1760020"/>
      </dsp:txXfrm>
    </dsp:sp>
    <dsp:sp modelId="{4C0416AB-6D22-405E-AF6E-615F3908F2BD}">
      <dsp:nvSpPr>
        <dsp:cNvPr id="0" name=""/>
        <dsp:cNvSpPr/>
      </dsp:nvSpPr>
      <dsp:spPr>
        <a:xfrm>
          <a:off x="2181852" y="80042"/>
          <a:ext cx="6933980" cy="6852240"/>
        </a:xfrm>
        <a:prstGeom prst="circularArrow">
          <a:avLst>
            <a:gd name="adj1" fmla="val 5198"/>
            <a:gd name="adj2" fmla="val 335757"/>
            <a:gd name="adj3" fmla="val 21293878"/>
            <a:gd name="adj4" fmla="val 19765682"/>
            <a:gd name="adj5" fmla="val 606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B703A-C88C-4DD8-B3F3-A4B31618B29C}">
      <dsp:nvSpPr>
        <dsp:cNvPr id="0" name=""/>
        <dsp:cNvSpPr/>
      </dsp:nvSpPr>
      <dsp:spPr>
        <a:xfrm>
          <a:off x="7460067" y="3327065"/>
          <a:ext cx="1760020" cy="1760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6500" kern="1200" dirty="0"/>
            <a:t> </a:t>
          </a:r>
          <a:endParaRPr lang="en-GB" sz="6500" kern="1200" dirty="0"/>
        </a:p>
      </dsp:txBody>
      <dsp:txXfrm>
        <a:off x="7460067" y="3327065"/>
        <a:ext cx="1760020" cy="1760020"/>
      </dsp:txXfrm>
    </dsp:sp>
    <dsp:sp modelId="{80D74CBA-E312-48F6-AEA6-266B7A8D3F72}">
      <dsp:nvSpPr>
        <dsp:cNvPr id="0" name=""/>
        <dsp:cNvSpPr/>
      </dsp:nvSpPr>
      <dsp:spPr>
        <a:xfrm>
          <a:off x="2252665" y="-441892"/>
          <a:ext cx="6602596" cy="7487410"/>
        </a:xfrm>
        <a:prstGeom prst="circularArrow">
          <a:avLst>
            <a:gd name="adj1" fmla="val 5198"/>
            <a:gd name="adj2" fmla="val 335757"/>
            <a:gd name="adj3" fmla="val 4015357"/>
            <a:gd name="adj4" fmla="val 2252827"/>
            <a:gd name="adj5" fmla="val 6064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DB328-6B3D-41F2-901C-7F26983F8B6C}">
      <dsp:nvSpPr>
        <dsp:cNvPr id="0" name=""/>
        <dsp:cNvSpPr/>
      </dsp:nvSpPr>
      <dsp:spPr>
        <a:xfrm>
          <a:off x="4673953" y="5351296"/>
          <a:ext cx="1760020" cy="1760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6500" kern="1200" dirty="0"/>
            <a:t>  </a:t>
          </a:r>
          <a:endParaRPr lang="en-GB" sz="6500" kern="1200" dirty="0"/>
        </a:p>
      </dsp:txBody>
      <dsp:txXfrm>
        <a:off x="4673953" y="5351296"/>
        <a:ext cx="1760020" cy="1760020"/>
      </dsp:txXfrm>
    </dsp:sp>
    <dsp:sp modelId="{58D458B7-3CB7-4B85-B636-16EE27BD4018}">
      <dsp:nvSpPr>
        <dsp:cNvPr id="0" name=""/>
        <dsp:cNvSpPr/>
      </dsp:nvSpPr>
      <dsp:spPr>
        <a:xfrm>
          <a:off x="2252665" y="514"/>
          <a:ext cx="6602596" cy="6602596"/>
        </a:xfrm>
        <a:prstGeom prst="circularArrow">
          <a:avLst>
            <a:gd name="adj1" fmla="val 5198"/>
            <a:gd name="adj2" fmla="val 335757"/>
            <a:gd name="adj3" fmla="val 8211416"/>
            <a:gd name="adj4" fmla="val 6448886"/>
            <a:gd name="adj5" fmla="val 6064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BEFA1-3655-4EA8-8477-998EB9C8B9D3}">
      <dsp:nvSpPr>
        <dsp:cNvPr id="0" name=""/>
        <dsp:cNvSpPr/>
      </dsp:nvSpPr>
      <dsp:spPr>
        <a:xfrm>
          <a:off x="1887839" y="3327065"/>
          <a:ext cx="1760020" cy="1760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 dirty="0"/>
        </a:p>
      </dsp:txBody>
      <dsp:txXfrm>
        <a:off x="1887839" y="3327065"/>
        <a:ext cx="1760020" cy="1760020"/>
      </dsp:txXfrm>
    </dsp:sp>
    <dsp:sp modelId="{92E5A4AA-1F1E-41C2-906D-8AF81C3905D2}">
      <dsp:nvSpPr>
        <dsp:cNvPr id="0" name=""/>
        <dsp:cNvSpPr/>
      </dsp:nvSpPr>
      <dsp:spPr>
        <a:xfrm>
          <a:off x="2252665" y="514"/>
          <a:ext cx="6602596" cy="6602596"/>
        </a:xfrm>
        <a:prstGeom prst="circularArrow">
          <a:avLst>
            <a:gd name="adj1" fmla="val 5198"/>
            <a:gd name="adj2" fmla="val 335757"/>
            <a:gd name="adj3" fmla="val 12298561"/>
            <a:gd name="adj4" fmla="val 10770365"/>
            <a:gd name="adj5" fmla="val 6064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52849C-E666-492C-8523-214CF30E90AB}">
      <dsp:nvSpPr>
        <dsp:cNvPr id="0" name=""/>
        <dsp:cNvSpPr/>
      </dsp:nvSpPr>
      <dsp:spPr>
        <a:xfrm>
          <a:off x="2952040" y="51792"/>
          <a:ext cx="1760020" cy="1760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 dirty="0"/>
        </a:p>
      </dsp:txBody>
      <dsp:txXfrm>
        <a:off x="2952040" y="51792"/>
        <a:ext cx="1760020" cy="1760020"/>
      </dsp:txXfrm>
    </dsp:sp>
    <dsp:sp modelId="{D5C5A0A0-61CB-46CB-83F1-F749B60463CE}">
      <dsp:nvSpPr>
        <dsp:cNvPr id="0" name=""/>
        <dsp:cNvSpPr/>
      </dsp:nvSpPr>
      <dsp:spPr>
        <a:xfrm>
          <a:off x="2252665" y="514"/>
          <a:ext cx="6602596" cy="6602596"/>
        </a:xfrm>
        <a:prstGeom prst="circularArrow">
          <a:avLst>
            <a:gd name="adj1" fmla="val 5198"/>
            <a:gd name="adj2" fmla="val 335757"/>
            <a:gd name="adj3" fmla="val 16866343"/>
            <a:gd name="adj4" fmla="val 15197900"/>
            <a:gd name="adj5" fmla="val 6064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033D9-C711-46BD-8795-0DA550BA8151}">
      <dsp:nvSpPr>
        <dsp:cNvPr id="0" name=""/>
        <dsp:cNvSpPr/>
      </dsp:nvSpPr>
      <dsp:spPr>
        <a:xfrm>
          <a:off x="3047133" y="0"/>
          <a:ext cx="2523221" cy="252360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722FFA1-551E-469D-9F26-06D8F2882D64}">
      <dsp:nvSpPr>
        <dsp:cNvPr id="0" name=""/>
        <dsp:cNvSpPr/>
      </dsp:nvSpPr>
      <dsp:spPr>
        <a:xfrm>
          <a:off x="3604848" y="911098"/>
          <a:ext cx="1402105" cy="700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400" kern="1200" dirty="0"/>
            <a:t>Investigar</a:t>
          </a:r>
          <a:endParaRPr lang="en-GB" sz="2400" kern="1200" dirty="0"/>
        </a:p>
      </dsp:txBody>
      <dsp:txXfrm>
        <a:off x="3604848" y="911098"/>
        <a:ext cx="1402105" cy="700884"/>
      </dsp:txXfrm>
    </dsp:sp>
    <dsp:sp modelId="{7D3B2049-01A4-460D-A1C5-224360EF7B72}">
      <dsp:nvSpPr>
        <dsp:cNvPr id="0" name=""/>
        <dsp:cNvSpPr/>
      </dsp:nvSpPr>
      <dsp:spPr>
        <a:xfrm>
          <a:off x="2346317" y="1449998"/>
          <a:ext cx="2523221" cy="252360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A698E27-5775-4BCC-B29A-12713DA4B74E}">
      <dsp:nvSpPr>
        <dsp:cNvPr id="0" name=""/>
        <dsp:cNvSpPr/>
      </dsp:nvSpPr>
      <dsp:spPr>
        <a:xfrm>
          <a:off x="2906875" y="2369483"/>
          <a:ext cx="1402105" cy="700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400" kern="1200" dirty="0"/>
            <a:t>Aprender</a:t>
          </a:r>
          <a:endParaRPr lang="en-GB" sz="2400" kern="1200" dirty="0"/>
        </a:p>
      </dsp:txBody>
      <dsp:txXfrm>
        <a:off x="2906875" y="2369483"/>
        <a:ext cx="1402105" cy="700884"/>
      </dsp:txXfrm>
    </dsp:sp>
    <dsp:sp modelId="{83C09F9F-92F2-4B4F-9875-355B39EE0D4D}">
      <dsp:nvSpPr>
        <dsp:cNvPr id="0" name=""/>
        <dsp:cNvSpPr/>
      </dsp:nvSpPr>
      <dsp:spPr>
        <a:xfrm>
          <a:off x="3212282" y="3065988"/>
          <a:ext cx="2167837" cy="216870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CB8471-D931-4C51-9C26-BA66A3D9B312}">
      <dsp:nvSpPr>
        <dsp:cNvPr id="0" name=""/>
        <dsp:cNvSpPr/>
      </dsp:nvSpPr>
      <dsp:spPr>
        <a:xfrm>
          <a:off x="3608165" y="3829966"/>
          <a:ext cx="1402105" cy="700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400" kern="1200" dirty="0"/>
            <a:t>Poner en práctica</a:t>
          </a:r>
          <a:endParaRPr lang="en-GB" sz="2400" kern="1200" dirty="0"/>
        </a:p>
      </dsp:txBody>
      <dsp:txXfrm>
        <a:off x="3608165" y="3829966"/>
        <a:ext cx="1402105" cy="7008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9CFE2A-E20C-454F-8CE7-8E2F9D8C5D61}">
      <dsp:nvSpPr>
        <dsp:cNvPr id="0" name=""/>
        <dsp:cNvSpPr/>
      </dsp:nvSpPr>
      <dsp:spPr>
        <a:xfrm>
          <a:off x="278211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11251-8090-44BD-8C5A-E68AAFF8671C}">
      <dsp:nvSpPr>
        <dsp:cNvPr id="0" name=""/>
        <dsp:cNvSpPr/>
      </dsp:nvSpPr>
      <dsp:spPr>
        <a:xfrm>
          <a:off x="326353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3300" kern="1200" dirty="0"/>
            <a:t>¿Son nuestros diseños de investigación adecuados a los propósitos de lo que queremos lograr?</a:t>
          </a:r>
          <a:endParaRPr lang="en-US" sz="3300" kern="1200" dirty="0"/>
        </a:p>
      </dsp:txBody>
      <dsp:txXfrm>
        <a:off x="3344116" y="538547"/>
        <a:ext cx="4171627" cy="2590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05T18:03:18.306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19273 1184 2240,'-8'6'258,"0"-1"0,-1 0 1,0 0-1,0-1 0,0 0 1,-18 5-1,-33 7 120,38-9-187,-1-1 0,1-1 0,-2-1 0,-32 1 0,39-3-115,0 0 0,0 1 0,0 1 0,0 1 0,1 0 0,-1 1 0,-16 10 0,-190 114 623,112-60 58,-11 9-722,97-61-23,0 2-1,-34 36 0,-160 169 165,184-193 197,-72 51-1,-47 15-182,43-28-255,96-61 49,-45 30-120,-95 80 0,114-84 85,-16 16 198,3-5 5,11-11-91,14-8-31,1 1 1,-37 47-1,-105 162 18,155-217 66,-1-2-1,0 0 1,-30 25 0,-62 41 312,47-39-459,-19 13-134,39-30 122,2 2-1,-44 43 0,16-2 44,28-28-44,-2-1 1,-79 61-1,-275 188-61,357-262 107,2 1-1,1 2 0,1 2 0,2 1 0,-36 49 0,-17 45 236,68-102-226,-2 0 0,-1-1 1,-1-1-1,-33 30 1,-105 80-30,-25 24-237,136-108 172,3 2 0,-56 86-1,90-122 108,-64 91-108,59-88 38,0 0 0,-2-2 0,-22 20 0,-115 78 141,-9 9-398,135-100 285,0 2-1,2 1 1,-31 40 0,34-37 119,7-8-98,-27 42 0,24-27 2,-2-1 0,-2-1-1,-39 46 1,47-67-4,-1 0-1,0-2 1,-1 0-1,0-1 1,-24 12 0,13-7-12,-110 61-163,107-57 183,-56 48 1,67-52-7,-123 111-76,63-54-74,-25 26 30,58-52 196,-2-2 0,-86 60 0,67-60-120,-105 92 0,37-24-355,79-67 412,17-15 49,20-16-110,-37 35-1,-38 42-192,3-3 144,-82 69 258,11-11-206,-39 73 534,88-95-596,88-95 163,-2-1 0,-1-1 1,-65 47-1,25-24-72,-98 94 0,127-107-30,-54 54 25,-49 41 312,-144 120-151,109-92-84,139-127-81,-60 54-64,73-65 122,-1-2 0,-1 0 1,-1-2-1,-35 16 0,25-13-99,-62 42 68,-118 97 0,152-104 43,36-30-6,-1-1-1,-40 26 1,30-27-61,-1-2-1,-47 19 1,17-10-14,1 3 1,2 4-1,-104 77 0,87-58 48,-3-5-1,-162 72 1,100-43 88,45-21-48,6-7-179,-84 42 3,147-80 187,-1-1-1,-80 20 1,64-24-40,-253 64-139,188-32 196,-27 8-151,59-32 206,-40 10 245,84-16-341,-91 30-165,-148 70 327,218-88 68,-70 18-1,98-36-8,0-2-1,-54 2 1,11-2-56,30 0-236,0 2 0,1 3 1,-65 22-1,82-23 72,-1-1 0,0-1 1,-70 5-1,-104-9 220,129-5-266,16-1-40,-26 0 106,16 6-33,-1-2 0,0-4 0,-119-17 0,37-16 170,108 19-139,-2-1-65,-97-20 230,12-1-328,52 12 203,62 19 18,1-2 0,0 0 0,0-2 0,1 0-1,-27-21 1,-34-19 168,46 34-272,-2 2-1,-73-20 0,82 26-11,-264-99-199,186 71 253,39 15-40,20 8 24,-1 2 0,0 3 1,-62-6-1,37 6-31,10 1-5,-41-6-17,-25-14 412,104 21-376,0-1 0,1-1 0,-28-14 0,-12-12 7,-110-81 0,76 40 19,17 13-119,-21-21 142,91 75-105,-134-138 276,69 61-55,16 23 125,39 43-311,-32-39 1,-119-210 67,107 151 209,-65-103 452,78 134-631,22 33-134,-26-55 4,0-1 25,49 100 6,-138-236 117,131 227-100,-1 0 1,-1 1-1,-30-28 0,27 27-38,-23-32-1,23 28 44,-20-21-1,0 5-26,-56-73 0,78 88 35,-12-28 1,17 31-7,-8-20 149,-26-79-1,16 38-80,2 3 69,16 43-73,-2 0 1,-21-40 0,5 20-103,2-1-1,-38-117 1,59 156 34,0-2-41,1 0 0,0 0 0,-2-25 0,5-96-101,2 114 216,-1 0 1,-6-37 0,2 33 32,1-35 0,1-47-23,1-56-256,30-41 1,-3 53 276,-22 125-165,10-109 95,-12 109 7,-1-1 1,-6-43-1,-72-350 119,70 390-194,1-1-1,1 0 0,2 0 1,2 0-1,1-1 0,5-37 0,13-165 119,-11 129-151,1-159 286,-13 152-261,6 117 22,0-56-117,13-108 1,-8 133 121,2 0-1,18-55 0,-6 40 30,-3 2-113,39-73-1,-35 84 254,0 0-254,26-60-1,14-40 91,-11 29 10,-21 36-104,-8 20 103,1 1 1,43-71 0,-40 82-84,1 1 1,41-42 0,25-24 52,8-7-1,47-60 11,-15-12 20,-112 153-14,2 1-12,1 0 0,1 2 1,1 0-1,38-29 0,118-74-80,-25 19 47,137-134-79,-232 191 151,92-60 1,-106 83-64,0 3 1,100-41 0,55-25-9,-8-16-102,-90 49 233,262-164 3,-278 159-96,21-13 0,-15 23-67,195-84 0,-37 25 131,-16 21-202,-124 53 170,216-63-112,-210 69 90,-41 12-24,2 3-1,0 3 0,140-7 1,80 23 24,-157 8-44,214 23-129,-12 44-94,-250-48 84,142 65 0,-167-61 111,1-4 0,86 25 0,175 23 131,-159-38-37,50 20-117,111 47 252,-136-37-94,109 45-143,-136-37 145,-94-41-35,106 34-1,85 5-145,-153-46 93,175 69 0,-177-46 21,-49-22 5,2 3 33,-2 3 0,-2 2 0,56 46 0,156 146 453,-175-135-506,2 1 8,-89-86 8,162 147 24,-12 15 16,131 169-70,-79-135 60,-24-25-14,153 206 76,-162-185-30,-12-12-254,49 36 279,-128-137-64,100 81 0,-114-106-85,77 83-1,-62-42 208,71 74-260,-91-115 240,3-2-1,122 78 0,-141-105-139,3 0 44,-3 3-1,87 75 1,-55-25 54,-47-45 27,3-2-1,64 50 1,124 90 145,-198-154-192,35 34-16,-2 4 0,58 75 1,83 83 94,-145-167-175,291 248 336,161 124-190,-284-232-303,13-14 171,-146-110 84,105 98 30,-47-36-27,65 29-21,-70-53-144,-17-12 32,97 76 134,125 122-9,-332-276-53,68 57-7,213 172 19,-23-32 171,-67-48-67,11 10-56,-112-88-88,-72-61-20,1-2 1,63 33-1,92 32 345,-127-62-264,24 11-44,169 86-32,-97-35 27,55 33 0,26 18 110,-190-116-47,2-3 0,96 29 0,-73-32 46,95 29-74,311 107 93,-426-142-104,123 39 21,11 8-47,-78-27 15,113 23 204,-184-50-134,1-3 0,0-1 0,50-4 0,117-19-205,-43 2 148,-143 15-44,285-17 15,-72-11 155,-151 15-48,152-32 46,-142 25-49,61-9 85,66-15-205,-4-16 156,71-26-111,-150 50-26,-49 15 46,154-57-1,21-36-12,-228 97-45,74-31-104,147-73 158,-44 20 22,-2 2 275,-182 84-294,62-38 73,-53 29-108,-17 10 24,0-2 0,-2-1 0,29-27 1,60-71 83,-93 95-117,-8 10 12,109-127-90,-51 52 69,140-133 0,-177 188 9,0-1 0,-2-2 1,48-71-1,-5-9 118,248-365-137,-279 417 113,-4-3-1,42-97 0,12-61-119,-50 114-62,47-132 268,-63 155-270,11-38-35,128-421 252,-113 388 67,32-172-1,-71 245-703,3-119-1,-5 37-60,23-26 12,-3 18-57,-21 85 449,-4 0 1,-4-1 0,-4 0-1,-14-97 1,-61-269-541,38 244 415,-36-182-1074,55 305 1126,-4 2 0,-49-128 1,52 171 127,-1 1 1,-2 1 0,-1 1-1,-3 1 1,-1 1 0,-48-50 0,49 59 110,2 0 0,1-2 0,1 0 0,2-2 0,2 0 0,1-2 0,1 0 0,-17-59 0,19 55-19,-1 0 1,-24-40 0,-52-74-61,68 112 48,-35-88 0,39 83-13,-15-41 120,-23-49-126,-12 8 34,55 108-7,0 0 1,-1 2-1,-32-33 1,-24-14 65,-103-106-150,-81-118 229,150 178-218,-190-157 0,-31 27-234,300 225 316,-2 2 1,0 1 0,-1 1-1,0 1 1,-1 2 0,-1 1-1,-53-10 1,-79-22 7,146 37 7,-266-87-117,-106-30-120,300 102 180,0 3 0,0 4 0,-141-2 0,224 15 63,-214-5-158,-138-2-204,231 8-16,-248 5-349,-90 25 752,347-15-112,0 5 0,-193 61 0,-210 64 128,275-77-121,-40 9 40,192-57 36,-308 86-28,98-19 16,56-19 40,228-62-31,-504 166 10,190-29-90,165-56 217,-108 46-188,-134 63 165,282-129-95,-151 98 90,14 24-181,17-26 111,66-48-17,125-74-18,-55 50 1,-59 81-97,120-117 40,-130 143-43,125-130 73,-51 78 0,-93 187-771,72-100-2862,128-231 3600,-125 217-2540,-21-5 24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52234-3EB8-4222-91C8-C37E04AD3AAB}" type="datetimeFigureOut">
              <a:rPr lang="en-US" smtClean="0"/>
              <a:t>7/9/21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6628A-141F-4A44-A7C5-7562DA60B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44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9C47F0-B578-40AC-A767-D6D6B1B2C9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47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9C47F0-B578-40AC-A767-D6D6B1B2C9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25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cambio</a:t>
            </a:r>
            <a:r>
              <a:rPr lang="en-US" dirty="0"/>
              <a:t>, la </a:t>
            </a:r>
            <a:r>
              <a:rPr lang="en-US" dirty="0" err="1"/>
              <a:t>presentación</a:t>
            </a:r>
            <a:r>
              <a:rPr lang="en-US" dirty="0"/>
              <a:t> de Edmundo, Roberto, </a:t>
            </a:r>
            <a:r>
              <a:rPr lang="en-US" dirty="0" err="1"/>
              <a:t>mañana</a:t>
            </a:r>
            <a:r>
              <a:rPr lang="en-US" dirty="0"/>
              <a:t> 2.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reconocer</a:t>
            </a:r>
            <a:r>
              <a:rPr lang="en-US" dirty="0"/>
              <a:t> que </a:t>
            </a:r>
            <a:r>
              <a:rPr lang="en-US" dirty="0" err="1"/>
              <a:t>trabajamos</a:t>
            </a:r>
            <a:r>
              <a:rPr lang="en-US" dirty="0"/>
              <a:t> a traves de la investigacion y </a:t>
            </a:r>
            <a:r>
              <a:rPr lang="en-US" dirty="0" err="1"/>
              <a:t>carlos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hablar</a:t>
            </a:r>
            <a:r>
              <a:rPr lang="en-US" dirty="0"/>
              <a:t> de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vamos</a:t>
            </a:r>
            <a:r>
              <a:rPr lang="en-US" dirty="0"/>
              <a:t> </a:t>
            </a:r>
            <a:r>
              <a:rPr lang="en-US" dirty="0" err="1"/>
              <a:t>afinando</a:t>
            </a:r>
            <a:r>
              <a:rPr lang="en-US" dirty="0"/>
              <a:t>, </a:t>
            </a:r>
            <a:r>
              <a:rPr lang="en-US" dirty="0" err="1"/>
              <a:t>mejorando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practica</a:t>
            </a:r>
            <a:r>
              <a:rPr lang="en-US" dirty="0"/>
              <a:t>  (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alguien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interesado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version </a:t>
            </a:r>
            <a:r>
              <a:rPr lang="en-US" dirty="0" err="1"/>
              <a:t>sencilla</a:t>
            </a:r>
            <a:r>
              <a:rPr lang="en-US" dirty="0"/>
              <a:t>, con gusto </a:t>
            </a:r>
            <a:r>
              <a:rPr lang="en-US" dirty="0" err="1"/>
              <a:t>hagamos</a:t>
            </a:r>
            <a:r>
              <a:rPr lang="en-US" dirty="0"/>
              <a:t> un </a:t>
            </a:r>
            <a:r>
              <a:rPr lang="en-US" dirty="0" err="1"/>
              <a:t>espacio</a:t>
            </a:r>
            <a:r>
              <a:rPr lang="en-US" dirty="0"/>
              <a:t> </a:t>
            </a:r>
            <a:r>
              <a:rPr lang="en-US" dirty="0" err="1"/>
              <a:t>abierto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27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</a:t>
            </a:r>
            <a:r>
              <a:rPr lang="en-US" dirty="0" err="1"/>
              <a:t>enfoque</a:t>
            </a:r>
            <a:r>
              <a:rPr lang="en-US" dirty="0"/>
              <a:t> de </a:t>
            </a:r>
            <a:r>
              <a:rPr lang="en-US" dirty="0" err="1"/>
              <a:t>esta</a:t>
            </a:r>
            <a:r>
              <a:rPr lang="en-US" dirty="0"/>
              <a:t> reunion de la </a:t>
            </a:r>
            <a:r>
              <a:rPr lang="en-US" dirty="0" err="1"/>
              <a:t>transicion</a:t>
            </a:r>
            <a:r>
              <a:rPr lang="en-US" dirty="0"/>
              <a:t> a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nvel</a:t>
            </a:r>
            <a:r>
              <a:rPr lang="en-US" dirty="0"/>
              <a:t> de territories,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reconocemos</a:t>
            </a:r>
            <a:r>
              <a:rPr lang="en-US" dirty="0"/>
              <a:t> que sin </a:t>
            </a:r>
            <a:r>
              <a:rPr lang="en-US" dirty="0" err="1"/>
              <a:t>esto</a:t>
            </a:r>
            <a:r>
              <a:rPr lang="en-US" dirty="0"/>
              <a:t> no hay AE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teoria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Tambien </a:t>
            </a:r>
            <a:r>
              <a:rPr lang="en-US" dirty="0" err="1"/>
              <a:t>esto</a:t>
            </a:r>
            <a:r>
              <a:rPr lang="en-US" dirty="0"/>
              <a:t> es </a:t>
            </a:r>
            <a:r>
              <a:rPr lang="en-US" dirty="0" err="1"/>
              <a:t>conocimeinto</a:t>
            </a:r>
            <a:r>
              <a:rPr lang="en-US" dirty="0"/>
              <a:t> de los </a:t>
            </a:r>
            <a:r>
              <a:rPr lang="en-US" dirty="0" err="1"/>
              <a:t>agricultores</a:t>
            </a:r>
            <a:r>
              <a:rPr lang="en-US" dirty="0"/>
              <a:t> </a:t>
            </a:r>
            <a:r>
              <a:rPr lang="en-US" dirty="0" err="1"/>
              <a:t>tambien</a:t>
            </a:r>
            <a:r>
              <a:rPr lang="en-US" dirty="0"/>
              <a:t>, a </a:t>
            </a:r>
            <a:r>
              <a:rPr lang="en-US" dirty="0" err="1"/>
              <a:t>veces</a:t>
            </a:r>
            <a:r>
              <a:rPr lang="en-US" dirty="0"/>
              <a:t> son </a:t>
            </a:r>
            <a:r>
              <a:rPr lang="en-US" dirty="0" err="1"/>
              <a:t>nosotros</a:t>
            </a:r>
            <a:r>
              <a:rPr lang="en-US" dirty="0"/>
              <a:t> que </a:t>
            </a:r>
            <a:r>
              <a:rPr lang="en-US" dirty="0" err="1"/>
              <a:t>somos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cuello</a:t>
            </a:r>
            <a:r>
              <a:rPr lang="en-US" dirty="0"/>
              <a:t> de </a:t>
            </a:r>
            <a:r>
              <a:rPr lang="en-US" dirty="0" err="1"/>
              <a:t>botella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30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Transiciones</a:t>
            </a:r>
            <a:r>
              <a:rPr lang="en-US" dirty="0"/>
              <a:t> </a:t>
            </a:r>
            <a:r>
              <a:rPr lang="en-US" dirty="0" err="1"/>
              <a:t>agricolas</a:t>
            </a:r>
            <a:r>
              <a:rPr lang="en-US" dirty="0"/>
              <a:t> </a:t>
            </a:r>
            <a:r>
              <a:rPr lang="en-US" dirty="0" err="1"/>
              <a:t>necesitan</a:t>
            </a:r>
            <a:r>
              <a:rPr lang="en-US" dirty="0"/>
              <a:t> </a:t>
            </a:r>
            <a:r>
              <a:rPr lang="en-US" dirty="0" err="1"/>
              <a:t>conversaciones</a:t>
            </a:r>
            <a:r>
              <a:rPr lang="en-US" dirty="0"/>
              <a:t> a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48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Paisaje</a:t>
            </a:r>
            <a:r>
              <a:rPr lang="en-US" dirty="0"/>
              <a:t>: Pero Tambien a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nivel</a:t>
            </a:r>
            <a:r>
              <a:rPr lang="en-US" dirty="0"/>
              <a:t>: que </a:t>
            </a:r>
            <a:r>
              <a:rPr lang="en-US" dirty="0" err="1"/>
              <a:t>comemos</a:t>
            </a:r>
            <a:r>
              <a:rPr lang="en-US" dirty="0"/>
              <a:t>, </a:t>
            </a:r>
            <a:r>
              <a:rPr lang="en-US" dirty="0" err="1"/>
              <a:t>quien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trabajando</a:t>
            </a:r>
            <a:r>
              <a:rPr lang="en-US" dirty="0"/>
              <a:t>, </a:t>
            </a:r>
            <a:r>
              <a:rPr lang="en-US" dirty="0" err="1"/>
              <a:t>migrando</a:t>
            </a:r>
            <a:r>
              <a:rPr lang="en-US" dirty="0"/>
              <a:t>, </a:t>
            </a:r>
            <a:r>
              <a:rPr lang="en-US" dirty="0" err="1"/>
              <a:t>educación</a:t>
            </a:r>
            <a:r>
              <a:rPr lang="en-US" dirty="0"/>
              <a:t> </a:t>
            </a:r>
            <a:r>
              <a:rPr lang="en-US" dirty="0" err="1"/>
              <a:t>esculeas</a:t>
            </a:r>
            <a:r>
              <a:rPr lang="en-US" dirty="0"/>
              <a:t>, </a:t>
            </a:r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conjuntamente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81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Territorio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71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79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CB: </a:t>
            </a:r>
            <a:r>
              <a:rPr lang="en-US" dirty="0" err="1"/>
              <a:t>siempre</a:t>
            </a:r>
            <a:r>
              <a:rPr lang="en-US" dirty="0"/>
              <a:t> ha </a:t>
            </a:r>
            <a:r>
              <a:rPr lang="en-US" dirty="0" err="1"/>
              <a:t>habido</a:t>
            </a:r>
            <a:r>
              <a:rPr lang="en-US" dirty="0"/>
              <a:t> 3 </a:t>
            </a:r>
            <a:r>
              <a:rPr lang="en-US" dirty="0" err="1"/>
              <a:t>patas</a:t>
            </a:r>
            <a:r>
              <a:rPr lang="en-US" dirty="0"/>
              <a:t> a </a:t>
            </a:r>
            <a:r>
              <a:rPr lang="en-US" dirty="0" err="1"/>
              <a:t>nuestra</a:t>
            </a:r>
            <a:r>
              <a:rPr lang="en-US" dirty="0"/>
              <a:t> </a:t>
            </a:r>
            <a:r>
              <a:rPr lang="en-US" dirty="0" err="1"/>
              <a:t>estrategia</a:t>
            </a:r>
            <a:r>
              <a:rPr lang="en-US" dirty="0"/>
              <a:t> de </a:t>
            </a:r>
            <a:r>
              <a:rPr lang="en-US" dirty="0" err="1"/>
              <a:t>fortaliciemiento</a:t>
            </a:r>
            <a:r>
              <a:rPr lang="en-US" dirty="0"/>
              <a:t> 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99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un poco </a:t>
            </a:r>
            <a:r>
              <a:rPr lang="en-US" dirty="0" err="1"/>
              <a:t>dificil</a:t>
            </a:r>
            <a:r>
              <a:rPr lang="en-US" dirty="0"/>
              <a:t> </a:t>
            </a:r>
            <a:r>
              <a:rPr lang="en-US" dirty="0" err="1"/>
              <a:t>leear</a:t>
            </a:r>
            <a:r>
              <a:rPr lang="en-US" dirty="0"/>
              <a:t> </a:t>
            </a:r>
            <a:r>
              <a:rPr lang="en-US" dirty="0" err="1"/>
              <a:t>pero</a:t>
            </a:r>
            <a:r>
              <a:rPr lang="en-US" dirty="0"/>
              <a:t> dice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infinidad</a:t>
            </a:r>
            <a:r>
              <a:rPr lang="en-US" dirty="0"/>
              <a:t>: </a:t>
            </a:r>
            <a:r>
              <a:rPr lang="en-US" dirty="0" err="1"/>
              <a:t>estimular</a:t>
            </a:r>
            <a:r>
              <a:rPr lang="en-US" dirty="0"/>
              <a:t>, </a:t>
            </a:r>
            <a:r>
              <a:rPr lang="en-US" dirty="0" err="1"/>
              <a:t>alinear</a:t>
            </a:r>
            <a:r>
              <a:rPr lang="en-US" dirty="0"/>
              <a:t>, </a:t>
            </a:r>
            <a:r>
              <a:rPr lang="en-US" dirty="0" err="1"/>
              <a:t>amplificar</a:t>
            </a:r>
            <a:r>
              <a:rPr lang="en-US" dirty="0"/>
              <a:t> la </a:t>
            </a:r>
            <a:r>
              <a:rPr lang="en-US" dirty="0" err="1"/>
              <a:t>acción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73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RU: Scaling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9C47F0-B578-40AC-A767-D6D6B1B2C97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87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RU: Scaling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9C47F0-B578-40AC-A767-D6D6B1B2C97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42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RU: Scaling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9C47F0-B578-40AC-A767-D6D6B1B2C9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12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342C9-6D8A-4E0A-BC14-37FF2F84E7E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23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RU: scaling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9C47F0-B578-40AC-A767-D6D6B1B2C97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31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Escalamiento horizontal: RAI, ¿qué están haciendo los proyectos?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18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Escalamiento en las 3 dimensiones (en teoría)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521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Escalamiento</a:t>
            </a:r>
            <a:r>
              <a:rPr lang="en-US" dirty="0"/>
              <a:t> profundo: </a:t>
            </a:r>
            <a:r>
              <a:rPr lang="en-US" dirty="0" err="1"/>
              <a:t>escuelas</a:t>
            </a:r>
            <a:r>
              <a:rPr lang="en-US" dirty="0"/>
              <a:t>,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anterior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nutrición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85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Escalamiento horizontal: en el mundo d ehoy, ¿puede haber agroecología sin acceso a internet de calidad?</a:t>
            </a:r>
          </a:p>
          <a:p>
            <a:r>
              <a:rPr lang="es-PE" dirty="0"/>
              <a:t>¿Es un tema para la incidencia de los proyectos agroecológicos?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4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99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Escalamiento vertical con valor monetario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103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Escalamiento vertical, top down</a:t>
            </a:r>
          </a:p>
          <a:p>
            <a:r>
              <a:rPr lang="es-PE" dirty="0"/>
              <a:t>Reto para el movimiento: darle contenido, ya lo están haciendo pero qué más?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134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393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Escalamiento vertical: la importancia de los datos y cómo se analizan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59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Escalamiento vertical: visibilizar las desigualdades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348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Investigación con potencial para hacer crecer el escalamiento en profundidad</a:t>
            </a:r>
          </a:p>
          <a:p>
            <a:r>
              <a:rPr lang="es-PE"/>
              <a:t>Sistemas complejos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569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54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CARLOS: complexity, need to look into the </a:t>
            </a:r>
            <a:r>
              <a:rPr lang="en-US" dirty="0" err="1"/>
              <a:t>specifi</a:t>
            </a:r>
            <a:r>
              <a:rPr lang="en-US" dirty="0"/>
              <a:t>, not only working on the extremes of the local and global but on the challenge of how to link the different levels and agents.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342C9-6D8A-4E0A-BC14-37FF2F84E7E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178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19883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Para </a:t>
            </a:r>
            <a:r>
              <a:rPr lang="en-US" dirty="0" err="1"/>
              <a:t>quien</a:t>
            </a:r>
            <a:r>
              <a:rPr lang="en-US" dirty="0"/>
              <a:t>? Sin </a:t>
            </a:r>
            <a:r>
              <a:rPr lang="en-US" dirty="0" err="1"/>
              <a:t>respuesta</a:t>
            </a:r>
            <a:r>
              <a:rPr lang="en-US" dirty="0"/>
              <a:t>…</a:t>
            </a:r>
            <a:r>
              <a:rPr lang="en-US" dirty="0" err="1"/>
              <a:t>dificil</a:t>
            </a:r>
            <a:r>
              <a:rPr lang="en-US" dirty="0"/>
              <a:t> </a:t>
            </a:r>
            <a:r>
              <a:rPr lang="en-US" dirty="0" err="1"/>
              <a:t>buscar</a:t>
            </a:r>
            <a:r>
              <a:rPr lang="en-US" dirty="0"/>
              <a:t> </a:t>
            </a:r>
            <a:r>
              <a:rPr lang="en-US" dirty="0" err="1"/>
              <a:t>metodos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850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6628A-141F-4A44-A7C5-7562DA60BA1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07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EEAC6-DCD4-448D-888B-FA395AFC6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0151E-AE22-4C4A-AB4C-70001ACB5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1ED13-6C93-4B7F-9363-C2067860E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A7407-EBD8-4693-8540-EE2D1DBA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CA235-C406-4095-9F58-B0A2D3A2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4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E3BEF-4313-4FB1-A32C-C29A56CEF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7ACDB-CFD5-4D18-A9CD-34D50A26C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A23E4-D6D1-4D78-9589-8AE4D7ABF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6BD2D-30FD-47B5-B66E-7F79650E4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28FCA-677A-4F9D-9515-135DD3197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AB121-D63A-48BC-9003-0A10FC215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6DEA6-A65E-4E64-9CF4-CEC1B4800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884DD-81F6-4AAD-A075-493DE558D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46737-459F-4B46-BA1F-BFCAFDE3D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8E733-FD10-449A-A23D-E560E05F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55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009E8-AD8A-441D-8869-E81915ADE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E77DA-A5C7-46A9-A1BD-47E24AFABA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12DC6-9E87-4715-AA66-EA4E03432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9689DC-A7AE-401F-A4B5-6B4944608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64DBD-7539-4F18-81DE-77F2D27F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ACD3F-99D6-4D57-8E42-F459996BA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19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C1F7B-0971-48FF-B8EE-58175F8D6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1F3BA-A770-4E09-84D8-7BFEC4DE3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738850-2FDC-496D-83CE-D16517404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18A5A0-B41C-4588-A698-F8D1A5FEA2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3D0CA-594E-44E5-AB0B-A41F04225B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ADAFB6-8F90-4CAF-8B8D-2DF12D6B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F256EA-42E0-4D9C-AE6D-E6C61011F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097A9C-A91F-4913-8752-1AC45F163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88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7AFDA-707A-4C12-BBC3-B4221C42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F2D22-7096-49FD-8A96-100C0615C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AC583E-3DB9-4595-B159-0A0CFD01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F741CC-8F68-42D5-9C7C-6FA166A79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7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C9CD83-7079-4FB8-9CD8-F2EEF0FA3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AFE005-623D-4820-86AC-05118FFDE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9B231-E12A-44D7-A592-FB04A2C40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2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779D8-50B9-4BD6-9FF5-1DD03778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A4307-56A4-4BEF-97FF-2176FECB7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F7AE3-1727-4719-B092-26099E6C0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2B61B-B6BC-4672-9111-0C3757A08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8954B-8A5A-4894-940C-83BE2AB30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FF9600-86CF-44B5-AB3D-9453940DC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74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1910-E939-4778-83B0-EB2DBC9C9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583BE5-F6FE-40C5-9020-EC937C3788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6EB4F-50D9-4ED4-8438-36F2EA4BF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F27E8F-F0B6-43FD-9164-35B7BCB1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FEDDE-E48B-4E1C-A924-308D848C7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ED0728-983E-4E16-B0DF-48C26704A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BEF52-8AFF-4524-BE14-793EDB9BE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B9DE9-1939-4380-BFEA-5BA2194A0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CC029-2D6C-48E2-8F13-48C812A8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B4502-9811-44D6-BFBE-DBAB63036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518D6-F426-402E-B2E0-3388B114C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70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B42F71-CED0-47FD-ABA4-E4B6731A81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1470CD-2A7D-427B-9958-AF898D364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0A3B1-3AF3-4F11-9742-F426B9727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F5BFB-0D2F-4398-B5FD-5EBC3D260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D609C-6DFD-462E-B5F4-F30A1A8AA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56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2915C0-B6BF-4A04-80C3-8DB30810E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3ED26-B820-490F-A62E-BDDA8D9D6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09395-C768-4C95-8BC6-CF200DC84B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36462-672D-49D3-9542-0A3C5297DBA7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05DCA-B377-489C-859E-51F943E0C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96936-1659-42FC-B162-58740A3B6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C38BD-6BA6-4470-89EF-5602A3A0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0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2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2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7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0" Type="http://schemas.openxmlformats.org/officeDocument/2006/relationships/image" Target="../media/image22.svg"/><Relationship Id="rId4" Type="http://schemas.openxmlformats.org/officeDocument/2006/relationships/image" Target="../media/image41.jpeg"/><Relationship Id="rId9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26" Type="http://schemas.openxmlformats.org/officeDocument/2006/relationships/image" Target="../media/image93.png"/><Relationship Id="rId3" Type="http://schemas.openxmlformats.org/officeDocument/2006/relationships/image" Target="../media/image70.png"/><Relationship Id="rId21" Type="http://schemas.openxmlformats.org/officeDocument/2006/relationships/image" Target="../media/image88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jpeg"/><Relationship Id="rId25" Type="http://schemas.openxmlformats.org/officeDocument/2006/relationships/image" Target="../media/image92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24" Type="http://schemas.openxmlformats.org/officeDocument/2006/relationships/image" Target="../media/image91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28" Type="http://schemas.openxmlformats.org/officeDocument/2006/relationships/customXml" Target="../ink/ink1.xml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Relationship Id="rId27" Type="http://schemas.openxmlformats.org/officeDocument/2006/relationships/image" Target="../media/image94.png"/><Relationship Id="rId30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6668F-3D76-4457-AAB8-CE0F2065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6043"/>
            <a:ext cx="3033176" cy="2387600"/>
          </a:xfrm>
        </p:spPr>
        <p:txBody>
          <a:bodyPr>
            <a:normAutofit/>
          </a:bodyPr>
          <a:lstStyle/>
          <a:p>
            <a:r>
              <a:rPr lang="en-US" sz="4000" dirty="0" err="1"/>
              <a:t>Presentación</a:t>
            </a:r>
            <a:r>
              <a:rPr lang="en-US" sz="4000" dirty="0"/>
              <a:t> </a:t>
            </a:r>
            <a:r>
              <a:rPr lang="en-US" sz="4000" dirty="0" err="1"/>
              <a:t>Equipo</a:t>
            </a:r>
            <a:r>
              <a:rPr lang="en-US" sz="4000" dirty="0"/>
              <a:t> Regional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199BFC-A9B9-4E5A-8D83-C49B34AB4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241" y="3556477"/>
            <a:ext cx="2354695" cy="1655762"/>
          </a:xfrm>
        </p:spPr>
        <p:txBody>
          <a:bodyPr/>
          <a:lstStyle/>
          <a:p>
            <a:r>
              <a:rPr lang="es-EC" dirty="0"/>
              <a:t>Reunión CdP17</a:t>
            </a:r>
          </a:p>
          <a:p>
            <a:r>
              <a:rPr lang="es-EC" dirty="0"/>
              <a:t>2021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FEF222-1DAD-4F0E-B443-9DB4ED90280D}"/>
              </a:ext>
            </a:extLst>
          </p:cNvPr>
          <p:cNvSpPr txBox="1"/>
          <p:nvPr/>
        </p:nvSpPr>
        <p:spPr>
          <a:xfrm>
            <a:off x="9016584" y="6262520"/>
            <a:ext cx="3175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Foto</a:t>
            </a:r>
            <a:r>
              <a:rPr lang="en-US" sz="2000" dirty="0"/>
              <a:t>: </a:t>
            </a:r>
            <a:r>
              <a:rPr lang="en-US" sz="2000" dirty="0" err="1"/>
              <a:t>Prosuco</a:t>
            </a:r>
            <a:r>
              <a:rPr lang="en-US" sz="2000" dirty="0"/>
              <a:t>, Bolivia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074254-1C48-470D-B018-BF6042720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13" y="5382069"/>
            <a:ext cx="2377440" cy="13898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AA9715-FB14-438E-BDD8-D0C5DED7A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60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37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A213E10-8B38-4ECE-9E6E-2F08D9331499}"/>
              </a:ext>
            </a:extLst>
          </p:cNvPr>
          <p:cNvSpPr/>
          <p:nvPr/>
        </p:nvSpPr>
        <p:spPr>
          <a:xfrm>
            <a:off x="4187404" y="4036440"/>
            <a:ext cx="3139441" cy="56470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1177FF3-04EB-46B6-99CA-ECBD14CE2DB6}"/>
              </a:ext>
            </a:extLst>
          </p:cNvPr>
          <p:cNvSpPr/>
          <p:nvPr/>
        </p:nvSpPr>
        <p:spPr>
          <a:xfrm>
            <a:off x="4320969" y="1068109"/>
            <a:ext cx="3139441" cy="8686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31A447-75BC-4E2D-B83C-E00254A6A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5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66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AC53E03-33EB-4275-BDF4-4016D608D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4" y="0"/>
            <a:ext cx="11979412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F33298E-CA7E-4243-B6B2-BC2116F2231B}"/>
              </a:ext>
            </a:extLst>
          </p:cNvPr>
          <p:cNvSpPr/>
          <p:nvPr/>
        </p:nvSpPr>
        <p:spPr>
          <a:xfrm>
            <a:off x="9114264" y="735981"/>
            <a:ext cx="3077736" cy="207412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E09AEA-1656-4EEA-B1E9-7FA39374BDC6}"/>
              </a:ext>
            </a:extLst>
          </p:cNvPr>
          <p:cNvSpPr/>
          <p:nvPr/>
        </p:nvSpPr>
        <p:spPr>
          <a:xfrm>
            <a:off x="3780263" y="0"/>
            <a:ext cx="5062653" cy="2219093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A1B0E5-313C-4858-8209-2395E487ADEA}"/>
              </a:ext>
            </a:extLst>
          </p:cNvPr>
          <p:cNvSpPr/>
          <p:nvPr/>
        </p:nvSpPr>
        <p:spPr>
          <a:xfrm>
            <a:off x="323385" y="6010508"/>
            <a:ext cx="3289610" cy="564992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17C604-08BD-49B3-BD9D-519402638340}"/>
              </a:ext>
            </a:extLst>
          </p:cNvPr>
          <p:cNvSpPr/>
          <p:nvPr/>
        </p:nvSpPr>
        <p:spPr>
          <a:xfrm>
            <a:off x="323385" y="5506373"/>
            <a:ext cx="2988527" cy="427464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BB34C2-D4AF-490F-8F92-D1F1402437CE}"/>
              </a:ext>
            </a:extLst>
          </p:cNvPr>
          <p:cNvSpPr/>
          <p:nvPr/>
        </p:nvSpPr>
        <p:spPr>
          <a:xfrm>
            <a:off x="323385" y="4887953"/>
            <a:ext cx="2798956" cy="618419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BFE237-F1B8-4369-848C-B58D7E4FE08E}"/>
              </a:ext>
            </a:extLst>
          </p:cNvPr>
          <p:cNvSpPr/>
          <p:nvPr/>
        </p:nvSpPr>
        <p:spPr>
          <a:xfrm>
            <a:off x="418170" y="4599411"/>
            <a:ext cx="2798956" cy="288070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14D2B1-03E6-4C86-AD37-8DC470230AA2}"/>
              </a:ext>
            </a:extLst>
          </p:cNvPr>
          <p:cNvSpPr/>
          <p:nvPr/>
        </p:nvSpPr>
        <p:spPr>
          <a:xfrm>
            <a:off x="370776" y="4268591"/>
            <a:ext cx="2798956" cy="330819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B2A5D1-AC01-4BEB-B762-1EC6D19F7996}"/>
              </a:ext>
            </a:extLst>
          </p:cNvPr>
          <p:cNvSpPr/>
          <p:nvPr/>
        </p:nvSpPr>
        <p:spPr>
          <a:xfrm>
            <a:off x="323385" y="3972390"/>
            <a:ext cx="2798956" cy="219306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DA5CB3-7FDC-4E86-B762-DCE9B2DBD1F6}"/>
              </a:ext>
            </a:extLst>
          </p:cNvPr>
          <p:cNvSpPr/>
          <p:nvPr/>
        </p:nvSpPr>
        <p:spPr>
          <a:xfrm>
            <a:off x="323385" y="3553057"/>
            <a:ext cx="2893741" cy="427463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A07FBB-32B7-49FF-8B9E-9A39861655DD}"/>
              </a:ext>
            </a:extLst>
          </p:cNvPr>
          <p:cNvSpPr/>
          <p:nvPr/>
        </p:nvSpPr>
        <p:spPr>
          <a:xfrm>
            <a:off x="4222594" y="685799"/>
            <a:ext cx="4486507" cy="1354874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0D8EE3-7C93-40FA-90C0-6E0810A39F50}"/>
              </a:ext>
            </a:extLst>
          </p:cNvPr>
          <p:cNvSpPr/>
          <p:nvPr/>
        </p:nvSpPr>
        <p:spPr>
          <a:xfrm>
            <a:off x="9378177" y="1473354"/>
            <a:ext cx="2707530" cy="1134637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833B2A-84A6-44AC-97F2-293ABDED66A6}"/>
              </a:ext>
            </a:extLst>
          </p:cNvPr>
          <p:cNvSpPr/>
          <p:nvPr/>
        </p:nvSpPr>
        <p:spPr>
          <a:xfrm>
            <a:off x="370776" y="3074018"/>
            <a:ext cx="2798956" cy="427463"/>
          </a:xfrm>
          <a:prstGeom prst="rect">
            <a:avLst/>
          </a:prstGeom>
          <a:solidFill>
            <a:srgbClr val="9A9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5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llate 1">
            <a:extLst>
              <a:ext uri="{FF2B5EF4-FFF2-40B4-BE49-F238E27FC236}">
                <a16:creationId xmlns:a16="http://schemas.microsoft.com/office/drawing/2014/main" id="{DDF246A4-AD1F-4A4E-9EBE-62BBFA14BC29}"/>
              </a:ext>
            </a:extLst>
          </p:cNvPr>
          <p:cNvSpPr/>
          <p:nvPr/>
        </p:nvSpPr>
        <p:spPr>
          <a:xfrm>
            <a:off x="3455950" y="1568230"/>
            <a:ext cx="4053468" cy="4466540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53236-3354-4FA3-911E-A5CD2AB3311C}"/>
              </a:ext>
            </a:extLst>
          </p:cNvPr>
          <p:cNvSpPr txBox="1"/>
          <p:nvPr/>
        </p:nvSpPr>
        <p:spPr>
          <a:xfrm>
            <a:off x="8040030" y="868918"/>
            <a:ext cx="2867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Agricultores de pequeña escala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99585-4192-4CF9-8111-4452EC7D8D66}"/>
              </a:ext>
            </a:extLst>
          </p:cNvPr>
          <p:cNvSpPr txBox="1"/>
          <p:nvPr/>
        </p:nvSpPr>
        <p:spPr>
          <a:xfrm>
            <a:off x="6709317" y="3429000"/>
            <a:ext cx="4475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Proyectos, academia, </a:t>
            </a:r>
            <a:r>
              <a:rPr lang="es-EC" sz="2400" b="1" dirty="0" err="1"/>
              <a:t>ONGs</a:t>
            </a:r>
            <a:r>
              <a:rPr lang="es-EC" sz="2400" b="1" dirty="0"/>
              <a:t>, donantes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5CB3FA-815C-4BA2-BC65-8F351FFE0F10}"/>
              </a:ext>
            </a:extLst>
          </p:cNvPr>
          <p:cNvSpPr txBox="1"/>
          <p:nvPr/>
        </p:nvSpPr>
        <p:spPr>
          <a:xfrm>
            <a:off x="7973123" y="6146839"/>
            <a:ext cx="2867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Teoría Ej. Elementos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201C8B-84BD-4A77-8CAF-297BC042A04D}"/>
              </a:ext>
            </a:extLst>
          </p:cNvPr>
          <p:cNvSpPr txBox="1"/>
          <p:nvPr/>
        </p:nvSpPr>
        <p:spPr>
          <a:xfrm>
            <a:off x="2393912" y="3192603"/>
            <a:ext cx="2124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Componentes/ individuales/ parcelas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186ED8-A4CB-497C-B819-2D05B92A1994}"/>
              </a:ext>
            </a:extLst>
          </p:cNvPr>
          <p:cNvSpPr txBox="1"/>
          <p:nvPr/>
        </p:nvSpPr>
        <p:spPr>
          <a:xfrm>
            <a:off x="53083" y="5890320"/>
            <a:ext cx="3130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Sistemas/ territorios/ complejidad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ADB3CF-619C-4948-AF8C-A63F059936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7" t="68481" b="6992"/>
          <a:stretch/>
        </p:blipFill>
        <p:spPr>
          <a:xfrm>
            <a:off x="3429000" y="890408"/>
            <a:ext cx="4164980" cy="8691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2CFC96-B09C-430A-9C90-DA8F2BA9C9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7" t="68481" b="6992"/>
          <a:stretch/>
        </p:blipFill>
        <p:spPr>
          <a:xfrm>
            <a:off x="3429000" y="5954710"/>
            <a:ext cx="4053468" cy="8459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8CC2690-E203-429B-97BE-DD939C500B06}"/>
              </a:ext>
            </a:extLst>
          </p:cNvPr>
          <p:cNvSpPr txBox="1"/>
          <p:nvPr/>
        </p:nvSpPr>
        <p:spPr>
          <a:xfrm>
            <a:off x="325361" y="930567"/>
            <a:ext cx="3130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/>
              <a:t>Sistemas/ territorios/ complejidad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094028E5-FD3C-4429-ACBC-B52077912476}"/>
              </a:ext>
            </a:extLst>
          </p:cNvPr>
          <p:cNvSpPr/>
          <p:nvPr/>
        </p:nvSpPr>
        <p:spPr>
          <a:xfrm>
            <a:off x="5008757" y="1759604"/>
            <a:ext cx="947854" cy="200950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9941CE61-381C-4319-8CE3-53AF25E6AB69}"/>
              </a:ext>
            </a:extLst>
          </p:cNvPr>
          <p:cNvSpPr/>
          <p:nvPr/>
        </p:nvSpPr>
        <p:spPr>
          <a:xfrm>
            <a:off x="5037563" y="3958084"/>
            <a:ext cx="947854" cy="200950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7" grpId="0"/>
      <p:bldP spid="9" grpId="0"/>
      <p:bldP spid="13" grpId="0"/>
      <p:bldP spid="6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63F7FB-9C0F-4355-ACC9-AACEA6060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090" y="-1"/>
            <a:ext cx="5203656" cy="69382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0710A9-A1D7-4C5D-922C-AF2059A5CF32}"/>
              </a:ext>
            </a:extLst>
          </p:cNvPr>
          <p:cNvSpPr txBox="1"/>
          <p:nvPr/>
        </p:nvSpPr>
        <p:spPr>
          <a:xfrm>
            <a:off x="9851010" y="5618375"/>
            <a:ext cx="2262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Foto</a:t>
            </a:r>
            <a:r>
              <a:rPr lang="en-US" dirty="0"/>
              <a:t>: </a:t>
            </a:r>
            <a:r>
              <a:rPr lang="en-US" dirty="0" err="1"/>
              <a:t>Prosuco</a:t>
            </a:r>
            <a:r>
              <a:rPr lang="en-US" dirty="0"/>
              <a:t>, Bolivia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8E11AA8-9701-4C5D-8E7B-19F62B91BBC7}"/>
              </a:ext>
            </a:extLst>
          </p:cNvPr>
          <p:cNvSpPr/>
          <p:nvPr/>
        </p:nvSpPr>
        <p:spPr>
          <a:xfrm>
            <a:off x="6991815" y="2821259"/>
            <a:ext cx="769434" cy="4125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42935-93B1-4766-AEA1-3416ED382D80}"/>
              </a:ext>
            </a:extLst>
          </p:cNvPr>
          <p:cNvSpPr txBox="1"/>
          <p:nvPr/>
        </p:nvSpPr>
        <p:spPr>
          <a:xfrm>
            <a:off x="8497229" y="133815"/>
            <a:ext cx="361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dirty="0"/>
              <a:t>Escala: parcela</a:t>
            </a:r>
          </a:p>
        </p:txBody>
      </p:sp>
    </p:spTree>
    <p:extLst>
      <p:ext uri="{BB962C8B-B14F-4D97-AF65-F5344CB8AC3E}">
        <p14:creationId xmlns:p14="http://schemas.microsoft.com/office/powerpoint/2010/main" val="350827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C8E48D-19FF-4D22-B81A-8E8AA1A4AEE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815"/>
            <a:ext cx="10237509" cy="64337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F5B4FB-8EF6-47A1-9A65-C7CFF279BBB9}"/>
              </a:ext>
            </a:extLst>
          </p:cNvPr>
          <p:cNvSpPr txBox="1"/>
          <p:nvPr/>
        </p:nvSpPr>
        <p:spPr>
          <a:xfrm>
            <a:off x="10473179" y="4364610"/>
            <a:ext cx="1555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Foto</a:t>
            </a:r>
            <a:r>
              <a:rPr lang="en-US" dirty="0"/>
              <a:t>: </a:t>
            </a:r>
            <a:r>
              <a:rPr lang="en-US" dirty="0" err="1"/>
              <a:t>SwissAid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7FF3F6-D9A4-4ADA-8E27-CB1E4A5E5CEB}"/>
              </a:ext>
            </a:extLst>
          </p:cNvPr>
          <p:cNvSpPr txBox="1"/>
          <p:nvPr/>
        </p:nvSpPr>
        <p:spPr>
          <a:xfrm>
            <a:off x="10316066" y="323385"/>
            <a:ext cx="18759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dirty="0"/>
              <a:t>Escala: paisaje</a:t>
            </a:r>
          </a:p>
        </p:txBody>
      </p:sp>
    </p:spTree>
    <p:extLst>
      <p:ext uri="{BB962C8B-B14F-4D97-AF65-F5344CB8AC3E}">
        <p14:creationId xmlns:p14="http://schemas.microsoft.com/office/powerpoint/2010/main" val="217607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C1EF53-134E-44CA-888E-BCE238DD199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712" y="98196"/>
            <a:ext cx="4841449" cy="66616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C20518-D290-40B5-9B51-401DA04DE37E}"/>
              </a:ext>
            </a:extLst>
          </p:cNvPr>
          <p:cNvSpPr txBox="1"/>
          <p:nvPr/>
        </p:nvSpPr>
        <p:spPr>
          <a:xfrm>
            <a:off x="8795208" y="5552388"/>
            <a:ext cx="30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Foto</a:t>
            </a:r>
            <a:r>
              <a:rPr lang="en-US" dirty="0"/>
              <a:t>: </a:t>
            </a:r>
            <a:r>
              <a:rPr lang="en-US" dirty="0" err="1"/>
              <a:t>Ecoconsumidores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1EB6EE-E517-4E77-9558-F568EB38A811}"/>
              </a:ext>
            </a:extLst>
          </p:cNvPr>
          <p:cNvSpPr txBox="1"/>
          <p:nvPr/>
        </p:nvSpPr>
        <p:spPr>
          <a:xfrm>
            <a:off x="8497229" y="133815"/>
            <a:ext cx="361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dirty="0"/>
              <a:t>Escala: territorio</a:t>
            </a:r>
          </a:p>
        </p:txBody>
      </p:sp>
    </p:spTree>
    <p:extLst>
      <p:ext uri="{BB962C8B-B14F-4D97-AF65-F5344CB8AC3E}">
        <p14:creationId xmlns:p14="http://schemas.microsoft.com/office/powerpoint/2010/main" val="4194372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E75F6-46C5-4A09-ABAA-D75A8F9E3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Definiciones funcionales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AD4D3-868D-4D89-B83D-D02E8C7AD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C" dirty="0"/>
              <a:t>Paisaje: espacio de la comunidad, los bordes están mas o menos definidos por sus residentes en base de elementos geográficos y de historia</a:t>
            </a:r>
          </a:p>
          <a:p>
            <a:pPr marL="0" indent="0">
              <a:buNone/>
            </a:pPr>
            <a:endParaRPr lang="es-EC" dirty="0"/>
          </a:p>
          <a:p>
            <a:pPr>
              <a:buFont typeface="Wingdings" panose="05000000000000000000" pitchFamily="2" charset="2"/>
              <a:buChar char="Ø"/>
            </a:pPr>
            <a:r>
              <a:rPr lang="es-EC" dirty="0"/>
              <a:t>Territorio: un espacio (</a:t>
            </a:r>
            <a:r>
              <a:rPr lang="es-EC" dirty="0" err="1"/>
              <a:t>e.g</a:t>
            </a:r>
            <a:r>
              <a:rPr lang="es-EC" dirty="0"/>
              <a:t>. los valles alrededor de </a:t>
            </a:r>
            <a:r>
              <a:rPr lang="es-EC" dirty="0" err="1"/>
              <a:t>Cbba</a:t>
            </a:r>
            <a:r>
              <a:rPr lang="es-EC" dirty="0"/>
              <a:t>, el altiplano, la parte central de Perú, la parte central de Ecuador) donde hay muchos actores en común y leyes/ políticas/ normas al nivel local/ provincial que gobiernan el espacio. Abarca más elementos sociales y políticos, además del biofísico.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32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481B-B799-4BFB-90C2-1E3DD7BBA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00"/>
            <a:ext cx="2383465" cy="1325563"/>
          </a:xfrm>
        </p:spPr>
        <p:txBody>
          <a:bodyPr/>
          <a:lstStyle/>
          <a:p>
            <a:r>
              <a:rPr lang="es-EC" b="1" dirty="0"/>
              <a:t>Apoyo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92AFF4-8C6D-44A8-B91F-102762A85FDB}"/>
              </a:ext>
            </a:extLst>
          </p:cNvPr>
          <p:cNvGrpSpPr/>
          <p:nvPr/>
        </p:nvGrpSpPr>
        <p:grpSpPr>
          <a:xfrm>
            <a:off x="5279220" y="327929"/>
            <a:ext cx="2916261" cy="2192983"/>
            <a:chOff x="1950402" y="-81376"/>
            <a:chExt cx="2097622" cy="141517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300500B-FCC8-4F97-A5DE-C067B83A5D61}"/>
                </a:ext>
              </a:extLst>
            </p:cNvPr>
            <p:cNvSpPr/>
            <p:nvPr/>
          </p:nvSpPr>
          <p:spPr>
            <a:xfrm>
              <a:off x="1950402" y="-81376"/>
              <a:ext cx="2097622" cy="14151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id="{44326642-0B36-4C72-9515-4DCE70507E4B}"/>
                </a:ext>
              </a:extLst>
            </p:cNvPr>
            <p:cNvSpPr txBox="1"/>
            <p:nvPr/>
          </p:nvSpPr>
          <p:spPr>
            <a:xfrm>
              <a:off x="2019485" y="-12293"/>
              <a:ext cx="1959456" cy="1277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2000" b="1" dirty="0"/>
                <a:t>Relevancia e impacto de la investigacion: </a:t>
              </a:r>
              <a:r>
                <a:rPr lang="es-EC" sz="2000" dirty="0"/>
                <a:t>participación significativa de las partes interesadas</a:t>
              </a:r>
              <a:endParaRPr lang="es-EC" sz="2000" kern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139B09-0691-4E07-934C-A68EA2A1195B}"/>
              </a:ext>
            </a:extLst>
          </p:cNvPr>
          <p:cNvGrpSpPr/>
          <p:nvPr/>
        </p:nvGrpSpPr>
        <p:grpSpPr>
          <a:xfrm>
            <a:off x="8159209" y="3541787"/>
            <a:ext cx="3816384" cy="2923615"/>
            <a:chOff x="3498432" y="1790529"/>
            <a:chExt cx="2359981" cy="1519498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63B5065-6197-4D80-94C0-9FAE7B57D118}"/>
                </a:ext>
              </a:extLst>
            </p:cNvPr>
            <p:cNvSpPr/>
            <p:nvPr/>
          </p:nvSpPr>
          <p:spPr>
            <a:xfrm>
              <a:off x="3498432" y="1790529"/>
              <a:ext cx="2359981" cy="14907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F664D89D-9A5D-49F0-B748-102457DCAF10}"/>
                </a:ext>
              </a:extLst>
            </p:cNvPr>
            <p:cNvSpPr txBox="1"/>
            <p:nvPr/>
          </p:nvSpPr>
          <p:spPr>
            <a:xfrm>
              <a:off x="3571206" y="1964785"/>
              <a:ext cx="2214433" cy="13452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2000" b="1" kern="1200" dirty="0"/>
                <a:t>Calida</a:t>
              </a:r>
              <a:r>
                <a:rPr lang="es-EC" sz="2000" b="1" dirty="0"/>
                <a:t>d de la investigacion</a:t>
              </a:r>
              <a:r>
                <a:rPr lang="es-EC" sz="2000" dirty="0"/>
                <a:t>: capacidad y práctica del diseño y la planificación estratégicos; recopilación, análisis e interpretación de datos y producción de pruebas creíbles, únicas, novedosas, aplicables, legítimas y destacadas</a:t>
              </a:r>
              <a:endParaRPr lang="es-EC" sz="2000" kern="12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166B657-8277-4D04-ABE5-3D562EED14A5}"/>
              </a:ext>
            </a:extLst>
          </p:cNvPr>
          <p:cNvGrpSpPr/>
          <p:nvPr/>
        </p:nvGrpSpPr>
        <p:grpSpPr>
          <a:xfrm>
            <a:off x="1244797" y="4011801"/>
            <a:ext cx="3820534" cy="2453601"/>
            <a:chOff x="0" y="1943101"/>
            <a:chExt cx="2526785" cy="1268161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BFD233D-D47E-4881-8BC2-22EEC716B83E}"/>
                </a:ext>
              </a:extLst>
            </p:cNvPr>
            <p:cNvSpPr/>
            <p:nvPr/>
          </p:nvSpPr>
          <p:spPr>
            <a:xfrm>
              <a:off x="0" y="1943101"/>
              <a:ext cx="2526785" cy="126816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49969C7C-FF30-4D90-A236-DE13EF5E107C}"/>
                </a:ext>
              </a:extLst>
            </p:cNvPr>
            <p:cNvSpPr txBox="1"/>
            <p:nvPr/>
          </p:nvSpPr>
          <p:spPr>
            <a:xfrm>
              <a:off x="84553" y="2013424"/>
              <a:ext cx="2402971" cy="1144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2000" b="1" kern="1200" dirty="0"/>
                <a:t>Aprendizaje y comunicación: </a:t>
              </a:r>
              <a:r>
                <a:rPr lang="es-EC" sz="2000" kern="1200" dirty="0"/>
                <a:t>la documentación como forma de conocer, reflexionar, aprender y compartir entre y para diversos públicos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41AC72-8475-4608-B9B4-615BAC1D2E25}"/>
              </a:ext>
            </a:extLst>
          </p:cNvPr>
          <p:cNvCxnSpPr>
            <a:stCxn id="5" idx="3"/>
            <a:endCxn id="11" idx="0"/>
          </p:cNvCxnSpPr>
          <p:nvPr/>
        </p:nvCxnSpPr>
        <p:spPr>
          <a:xfrm>
            <a:off x="8195481" y="1424421"/>
            <a:ext cx="1871920" cy="21173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17E1540-DBF4-43E2-A451-14EC4D33F299}"/>
              </a:ext>
            </a:extLst>
          </p:cNvPr>
          <p:cNvCxnSpPr>
            <a:cxnSpLocks/>
            <a:stCxn id="11" idx="1"/>
            <a:endCxn id="14" idx="3"/>
          </p:cNvCxnSpPr>
          <p:nvPr/>
        </p:nvCxnSpPr>
        <p:spPr>
          <a:xfrm flipH="1">
            <a:off x="5065331" y="4975977"/>
            <a:ext cx="3093878" cy="262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A7B591A-FC9E-4361-87C9-7EB7D07F622D}"/>
              </a:ext>
            </a:extLst>
          </p:cNvPr>
          <p:cNvCxnSpPr>
            <a:stCxn id="14" idx="0"/>
            <a:endCxn id="5" idx="1"/>
          </p:cNvCxnSpPr>
          <p:nvPr/>
        </p:nvCxnSpPr>
        <p:spPr>
          <a:xfrm flipV="1">
            <a:off x="3155064" y="1424421"/>
            <a:ext cx="2124156" cy="2587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07CE963-5D55-4CF8-8E80-E2FDB4DCD13C}"/>
              </a:ext>
            </a:extLst>
          </p:cNvPr>
          <p:cNvSpPr txBox="1"/>
          <p:nvPr/>
        </p:nvSpPr>
        <p:spPr>
          <a:xfrm>
            <a:off x="8686799" y="685581"/>
            <a:ext cx="2820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/>
              <a:t>Sergio: Diálogos de Saberes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39E747-E717-4D3B-8412-D19FC02628E3}"/>
              </a:ext>
            </a:extLst>
          </p:cNvPr>
          <p:cNvSpPr txBox="1"/>
          <p:nvPr/>
        </p:nvSpPr>
        <p:spPr>
          <a:xfrm>
            <a:off x="9508408" y="1728747"/>
            <a:ext cx="25033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Stats4SD</a:t>
            </a:r>
          </a:p>
          <a:p>
            <a:r>
              <a:rPr lang="en-US" dirty="0"/>
              <a:t>CIP- </a:t>
            </a:r>
            <a:r>
              <a:rPr lang="en-US" dirty="0" err="1"/>
              <a:t>agrobiodiversidad</a:t>
            </a:r>
            <a:endParaRPr lang="en-US" dirty="0"/>
          </a:p>
          <a:p>
            <a:r>
              <a:rPr lang="en-US" dirty="0"/>
              <a:t>SAL</a:t>
            </a:r>
          </a:p>
          <a:p>
            <a:r>
              <a:rPr lang="en-US" dirty="0" err="1"/>
              <a:t>RHoMIS</a:t>
            </a:r>
            <a:endParaRPr lang="en-US" dirty="0"/>
          </a:p>
          <a:p>
            <a:r>
              <a:rPr lang="en-US" dirty="0" err="1"/>
              <a:t>Suelos</a:t>
            </a:r>
            <a:endParaRPr lang="en-US" dirty="0"/>
          </a:p>
          <a:p>
            <a:r>
              <a:rPr lang="en-US" dirty="0" err="1"/>
              <a:t>Becas</a:t>
            </a:r>
            <a:r>
              <a:rPr lang="en-US" dirty="0"/>
              <a:t> AE/ CLACSO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ECF9CC-C213-4992-ABA7-E0E40484DA14}"/>
              </a:ext>
            </a:extLst>
          </p:cNvPr>
          <p:cNvSpPr txBox="1"/>
          <p:nvPr/>
        </p:nvSpPr>
        <p:spPr>
          <a:xfrm>
            <a:off x="452911" y="1423009"/>
            <a:ext cx="2881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  <a:r>
              <a:rPr lang="es-EC" dirty="0"/>
              <a:t>Videos de Agricultores (</a:t>
            </a:r>
            <a:r>
              <a:rPr lang="es-EC" dirty="0" err="1"/>
              <a:t>agroinsight</a:t>
            </a:r>
            <a:r>
              <a:rPr lang="es-EC" dirty="0"/>
              <a:t>, RAI)</a:t>
            </a:r>
          </a:p>
          <a:p>
            <a:r>
              <a:rPr lang="es-EC" dirty="0"/>
              <a:t>-LEISA</a:t>
            </a:r>
          </a:p>
          <a:p>
            <a:r>
              <a:rPr lang="es-EC" dirty="0"/>
              <a:t>-Pablo C</a:t>
            </a:r>
          </a:p>
          <a:p>
            <a:r>
              <a:rPr lang="es-EC" dirty="0"/>
              <a:t>-AES: Apoyo Agroecológico</a:t>
            </a:r>
          </a:p>
          <a:p>
            <a:r>
              <a:rPr lang="es-EC" dirty="0"/>
              <a:t>-Estudios sobre incidencia, cambios territoriales, </a:t>
            </a:r>
            <a:r>
              <a:rPr lang="es-EC" dirty="0" err="1"/>
              <a:t>Bioles</a:t>
            </a:r>
            <a:endParaRPr lang="es-EC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5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A719EE1-B599-8548-8101-D763123D4D21}"/>
              </a:ext>
            </a:extLst>
          </p:cNvPr>
          <p:cNvSpPr txBox="1"/>
          <p:nvPr/>
        </p:nvSpPr>
        <p:spPr>
          <a:xfrm>
            <a:off x="755374" y="4999264"/>
            <a:ext cx="40303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Control vertical de los pisos ecológicos</a:t>
            </a:r>
          </a:p>
          <a:p>
            <a:endParaRPr lang="es-PE" dirty="0"/>
          </a:p>
          <a:p>
            <a:r>
              <a:rPr lang="es-PE" dirty="0"/>
              <a:t>El archipiélago andino</a:t>
            </a:r>
          </a:p>
          <a:p>
            <a:endParaRPr lang="es-PE" dirty="0"/>
          </a:p>
          <a:p>
            <a:r>
              <a:rPr lang="es-PE" sz="1600" dirty="0"/>
              <a:t>Murra, 1972</a:t>
            </a:r>
          </a:p>
          <a:p>
            <a:endParaRPr lang="es-PE" dirty="0"/>
          </a:p>
          <a:p>
            <a:endParaRPr lang="es-PE" dirty="0"/>
          </a:p>
        </p:txBody>
      </p:sp>
      <p:pic>
        <p:nvPicPr>
          <p:cNvPr id="2050" name="Picture 2" descr="El Imperio del Sol: Tahuantinsuyo.: Control Vertical de Pisos Ecológicos.">
            <a:extLst>
              <a:ext uri="{FF2B5EF4-FFF2-40B4-BE49-F238E27FC236}">
                <a16:creationId xmlns:a16="http://schemas.microsoft.com/office/drawing/2014/main" id="{C03A8E85-401F-8243-B574-F3CD5F5FF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6380"/>
            <a:ext cx="12192000" cy="430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047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C455DD6-177C-D145-95CE-80C4C91AB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666" y="0"/>
            <a:ext cx="4764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o hay ninguna descripción de la foto disponible.">
            <a:extLst>
              <a:ext uri="{FF2B5EF4-FFF2-40B4-BE49-F238E27FC236}">
                <a16:creationId xmlns:a16="http://schemas.microsoft.com/office/drawing/2014/main" id="{0693D756-9700-4246-BF43-D554C382A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6939" y="946922"/>
            <a:ext cx="5019944" cy="447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90E79F0-1F1F-034C-900D-9A863F152187}"/>
              </a:ext>
            </a:extLst>
          </p:cNvPr>
          <p:cNvSpPr txBox="1"/>
          <p:nvPr/>
        </p:nvSpPr>
        <p:spPr>
          <a:xfrm>
            <a:off x="8547311" y="5310913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/>
          </a:p>
          <a:p>
            <a:r>
              <a:rPr lang="es-PE" dirty="0"/>
              <a:t>1,000 años antes que los Incas</a:t>
            </a:r>
          </a:p>
        </p:txBody>
      </p:sp>
    </p:spTree>
    <p:extLst>
      <p:ext uri="{BB962C8B-B14F-4D97-AF65-F5344CB8AC3E}">
        <p14:creationId xmlns:p14="http://schemas.microsoft.com/office/powerpoint/2010/main" val="2116061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7477AEB-20AC-0544-8D8F-4DF81AE7C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995" y="106102"/>
            <a:ext cx="7708900" cy="3314700"/>
          </a:xfrm>
          <a:prstGeom prst="rect">
            <a:avLst/>
          </a:prstGeom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83F210EA-67D0-CE4E-A019-40980F740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6957" y="962440"/>
            <a:ext cx="3352800" cy="571500"/>
          </a:xfr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53C9E13-18CA-B543-9D44-9B4DB4B345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5934" y="2020171"/>
            <a:ext cx="5594846" cy="451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73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627F39-1082-4E3E-B039-9D3D49DEDA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36" y="0"/>
            <a:ext cx="10598727" cy="6858000"/>
          </a:xfrm>
          <a:prstGeom prst="rect">
            <a:avLst/>
          </a:prstGeom>
          <a:ln>
            <a:noFill/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A7F75BD-3A1E-4438-B747-46D0A0356800}"/>
              </a:ext>
            </a:extLst>
          </p:cNvPr>
          <p:cNvSpPr/>
          <p:nvPr/>
        </p:nvSpPr>
        <p:spPr>
          <a:xfrm rot="1800000">
            <a:off x="4072295" y="3074989"/>
            <a:ext cx="3836020" cy="112627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A1BAAD7-110B-4EF3-A542-2B62D52F259D}"/>
              </a:ext>
            </a:extLst>
          </p:cNvPr>
          <p:cNvSpPr/>
          <p:nvPr/>
        </p:nvSpPr>
        <p:spPr>
          <a:xfrm>
            <a:off x="8890782" y="618978"/>
            <a:ext cx="2338496" cy="69686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McKnight Foundation — NPAG">
            <a:extLst>
              <a:ext uri="{FF2B5EF4-FFF2-40B4-BE49-F238E27FC236}">
                <a16:creationId xmlns:a16="http://schemas.microsoft.com/office/drawing/2014/main" id="{0F66CC5E-1F5F-0B4E-8A94-6BF193766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3651" y="6239022"/>
            <a:ext cx="2408349" cy="52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202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18A060E-F0A9-7C49-B6A7-0BFA7A84E02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8308" y="2865079"/>
            <a:ext cx="5155384" cy="280143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2017CED-2F92-AE47-B3E8-4329403283A8}"/>
              </a:ext>
            </a:extLst>
          </p:cNvPr>
          <p:cNvSpPr/>
          <p:nvPr/>
        </p:nvSpPr>
        <p:spPr>
          <a:xfrm>
            <a:off x="3309257" y="371307"/>
            <a:ext cx="6096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To scale up:</a:t>
            </a:r>
          </a:p>
          <a:p>
            <a:pPr marL="342900" lvl="0" indent="-342900">
              <a:buFont typeface="PingFang TC Light" panose="020B0300000000000000" pitchFamily="34" charset="-120"/>
              <a:buChar char="-"/>
            </a:pP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Escalar, escalamiento, escalabilidad</a:t>
            </a:r>
          </a:p>
          <a:p>
            <a:pPr marL="342900" lvl="0" indent="-342900">
              <a:buFont typeface="PingFang TC Light" panose="020B0300000000000000" pitchFamily="34" charset="-120"/>
              <a:buChar char="-"/>
            </a:pP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“expansión o escalamiento de intervenciones exitosas o innovadoras”</a:t>
            </a:r>
          </a:p>
          <a:p>
            <a:pPr marL="342900" lvl="0" indent="-342900">
              <a:buFont typeface="PingFang TC Light" panose="020B0300000000000000" pitchFamily="34" charset="-120"/>
              <a:buChar char="-"/>
            </a:pP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Amplificar</a:t>
            </a:r>
          </a:p>
          <a:p>
            <a:pPr marL="342900" lvl="0" indent="-342900">
              <a:buFont typeface="PingFang TC Light" panose="020B0300000000000000" pitchFamily="34" charset="-120"/>
              <a:buChar char="-"/>
            </a:pP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Difundir y ampliar, aumentar, incrementar</a:t>
            </a:r>
          </a:p>
          <a:p>
            <a:pPr marL="342900" lvl="0" indent="-342900">
              <a:buFont typeface="PingFang TC Light" panose="020B0300000000000000" pitchFamily="34" charset="-120"/>
              <a:buChar char="-"/>
            </a:pP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En botánica y agronomía: crecimiento vs desarrollo</a:t>
            </a:r>
          </a:p>
          <a:p>
            <a:pPr marL="342900" lvl="0" indent="-342900">
              <a:buFont typeface="PingFang TC Light" panose="020B0300000000000000" pitchFamily="34" charset="-120"/>
              <a:buChar char="-"/>
            </a:pP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En software:</a:t>
            </a:r>
          </a:p>
        </p:txBody>
      </p:sp>
    </p:spTree>
    <p:extLst>
      <p:ext uri="{BB962C8B-B14F-4D97-AF65-F5344CB8AC3E}">
        <p14:creationId xmlns:p14="http://schemas.microsoft.com/office/powerpoint/2010/main" val="182460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0EF5EBA-9F69-CB42-A7D7-16417164D3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005353"/>
          <a:ext cx="7473043" cy="484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áfico 5" descr="Flecha curva en el sentido de las agujas del reloj">
            <a:extLst>
              <a:ext uri="{FF2B5EF4-FFF2-40B4-BE49-F238E27FC236}">
                <a16:creationId xmlns:a16="http://schemas.microsoft.com/office/drawing/2014/main" id="{A3A2F419-D9D7-9A4E-BEE1-5FF22C6D9D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6789" y="1439708"/>
            <a:ext cx="655864" cy="655864"/>
          </a:xfrm>
          <a:prstGeom prst="rect">
            <a:avLst/>
          </a:prstGeom>
        </p:spPr>
      </p:pic>
      <p:pic>
        <p:nvPicPr>
          <p:cNvPr id="8" name="Gráfico 7" descr="Flecha con giro a la izquierda">
            <a:extLst>
              <a:ext uri="{FF2B5EF4-FFF2-40B4-BE49-F238E27FC236}">
                <a16:creationId xmlns:a16="http://schemas.microsoft.com/office/drawing/2014/main" id="{D2864ECF-DC6A-E34F-B328-FC574D2A010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7156" y="4726639"/>
            <a:ext cx="571500" cy="571500"/>
          </a:xfrm>
          <a:prstGeom prst="rect">
            <a:avLst/>
          </a:prstGeom>
        </p:spPr>
      </p:pic>
      <p:pic>
        <p:nvPicPr>
          <p:cNvPr id="12" name="Gráfico 11" descr="Volver RTL">
            <a:extLst>
              <a:ext uri="{FF2B5EF4-FFF2-40B4-BE49-F238E27FC236}">
                <a16:creationId xmlns:a16="http://schemas.microsoft.com/office/drawing/2014/main" id="{C434A583-026F-A94D-9C5E-CD3101CBBF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2673084" y="3477987"/>
            <a:ext cx="614400" cy="614400"/>
          </a:xfrm>
          <a:prstGeom prst="rect">
            <a:avLst/>
          </a:prstGeom>
        </p:spPr>
      </p:pic>
      <p:pic>
        <p:nvPicPr>
          <p:cNvPr id="14" name="Gráfico 13" descr="Volver RTL">
            <a:extLst>
              <a:ext uri="{FF2B5EF4-FFF2-40B4-BE49-F238E27FC236}">
                <a16:creationId xmlns:a16="http://schemas.microsoft.com/office/drawing/2014/main" id="{AE9FAED0-29C1-3641-BE0E-A60B131FA8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87484" y="3477987"/>
            <a:ext cx="614400" cy="61440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2944CCCA-6A1F-B84E-B791-0EC8D93A15E8}"/>
              </a:ext>
            </a:extLst>
          </p:cNvPr>
          <p:cNvSpPr txBox="1"/>
          <p:nvPr/>
        </p:nvSpPr>
        <p:spPr>
          <a:xfrm>
            <a:off x="432705" y="366911"/>
            <a:ext cx="6245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/>
              <a:t>Escalamiento para la innovación social </a:t>
            </a:r>
            <a:r>
              <a:rPr lang="es-PE" dirty="0"/>
              <a:t>(Moore et al, 2015)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83BCC5C-A2A4-D644-8BF4-5952D41E0015}"/>
              </a:ext>
            </a:extLst>
          </p:cNvPr>
          <p:cNvSpPr txBox="1"/>
          <p:nvPr/>
        </p:nvSpPr>
        <p:spPr>
          <a:xfrm>
            <a:off x="7843157" y="1908326"/>
            <a:ext cx="35106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Escalamiento:</a:t>
            </a:r>
          </a:p>
          <a:p>
            <a:endParaRPr lang="es-PE" dirty="0"/>
          </a:p>
          <a:p>
            <a:r>
              <a:rPr lang="es-PE" b="1" dirty="0"/>
              <a:t>Vertical</a:t>
            </a:r>
            <a:r>
              <a:rPr lang="es-PE" dirty="0"/>
              <a:t>: </a:t>
            </a:r>
          </a:p>
          <a:p>
            <a:r>
              <a:rPr lang="es-PE" dirty="0"/>
              <a:t>impactos en leyes y normas </a:t>
            </a:r>
          </a:p>
          <a:p>
            <a:endParaRPr lang="es-PE" dirty="0"/>
          </a:p>
          <a:p>
            <a:r>
              <a:rPr lang="es-PE" b="1" dirty="0"/>
              <a:t>Horizontal</a:t>
            </a:r>
            <a:r>
              <a:rPr lang="es-PE" dirty="0"/>
              <a:t>: </a:t>
            </a:r>
          </a:p>
          <a:p>
            <a:r>
              <a:rPr lang="es-PE" dirty="0"/>
              <a:t>impacto en cantidad (réplica, diseminación)</a:t>
            </a:r>
          </a:p>
          <a:p>
            <a:endParaRPr lang="es-PE" dirty="0"/>
          </a:p>
          <a:p>
            <a:r>
              <a:rPr lang="es-PE" b="1" dirty="0"/>
              <a:t>En profundidad</a:t>
            </a:r>
            <a:r>
              <a:rPr lang="es-PE" dirty="0"/>
              <a:t>: </a:t>
            </a:r>
          </a:p>
          <a:p>
            <a:r>
              <a:rPr lang="es-PE" dirty="0"/>
              <a:t>impacto en la cultura (relaciones, valores, creencias)</a:t>
            </a:r>
          </a:p>
        </p:txBody>
      </p:sp>
    </p:spTree>
    <p:extLst>
      <p:ext uri="{BB962C8B-B14F-4D97-AF65-F5344CB8AC3E}">
        <p14:creationId xmlns:p14="http://schemas.microsoft.com/office/powerpoint/2010/main" val="3589053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Ο χρήστης INIAP στο Twitter: &amp;quot;En la rueda de prensa se presentaron las  siguientes publicaciones: ✓ Guía de manejo de la punta morada de la papa ✓  Manual del cultivo de papa">
            <a:extLst>
              <a:ext uri="{FF2B5EF4-FFF2-40B4-BE49-F238E27FC236}">
                <a16:creationId xmlns:a16="http://schemas.microsoft.com/office/drawing/2014/main" id="{F1E2A42A-81FF-AE4B-A29C-951FEF643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065" y="502344"/>
            <a:ext cx="4262493" cy="621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nstituto Colombiano Agropecuario - ICA">
            <a:extLst>
              <a:ext uri="{FF2B5EF4-FFF2-40B4-BE49-F238E27FC236}">
                <a16:creationId xmlns:a16="http://schemas.microsoft.com/office/drawing/2014/main" id="{ACF81EC4-2325-9E42-BA13-DAAD95CC7F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41570" y="2041071"/>
            <a:ext cx="5404758" cy="227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2D4BF09-DDA1-8642-8E61-5C73BEF78DD7}"/>
              </a:ext>
            </a:extLst>
          </p:cNvPr>
          <p:cNvSpPr txBox="1"/>
          <p:nvPr/>
        </p:nvSpPr>
        <p:spPr>
          <a:xfrm>
            <a:off x="7474227" y="4943061"/>
            <a:ext cx="43732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Escalamiento vertical reforzado </a:t>
            </a:r>
          </a:p>
          <a:p>
            <a:r>
              <a:rPr lang="es-PE" dirty="0"/>
              <a:t>por un escalamiento horizontal</a:t>
            </a:r>
          </a:p>
          <a:p>
            <a:endParaRPr lang="es-PE" dirty="0"/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B6313C9B-1393-0E42-A5D9-9F5A1FCA2B49}"/>
              </a:ext>
            </a:extLst>
          </p:cNvPr>
          <p:cNvCxnSpPr/>
          <p:nvPr/>
        </p:nvCxnSpPr>
        <p:spPr>
          <a:xfrm>
            <a:off x="10508974" y="5645426"/>
            <a:ext cx="104692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206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ree Roofline Outline Cliparts, Download Free Clip Art, Free Clip Art on  Clipart Library">
            <a:extLst>
              <a:ext uri="{FF2B5EF4-FFF2-40B4-BE49-F238E27FC236}">
                <a16:creationId xmlns:a16="http://schemas.microsoft.com/office/drawing/2014/main" id="{91CA621B-7334-4680-B0BE-34FF9F9E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402" y="538825"/>
            <a:ext cx="1475686" cy="14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uilding clipart outline - Clip Art Library">
            <a:extLst>
              <a:ext uri="{FF2B5EF4-FFF2-40B4-BE49-F238E27FC236}">
                <a16:creationId xmlns:a16="http://schemas.microsoft.com/office/drawing/2014/main" id="{B3C79016-5B5E-43C3-BE67-AE2615FB1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3436" y="174789"/>
            <a:ext cx="1062111" cy="172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mall Building Outline Flat Icon On White Stock Vector - Illustration of  building, office: 126635366">
            <a:extLst>
              <a:ext uri="{FF2B5EF4-FFF2-40B4-BE49-F238E27FC236}">
                <a16:creationId xmlns:a16="http://schemas.microsoft.com/office/drawing/2014/main" id="{5B785E35-5796-4C2F-91F2-7DDBA80D2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1530" y="356559"/>
            <a:ext cx="1140903" cy="172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arehouse Building Outline Icon Stock Vector - Illustration of black,  exterior: 125539086">
            <a:extLst>
              <a:ext uri="{FF2B5EF4-FFF2-40B4-BE49-F238E27FC236}">
                <a16:creationId xmlns:a16="http://schemas.microsoft.com/office/drawing/2014/main" id="{8AF576E0-D113-464B-A041-F1DB61C30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60172" y="587172"/>
            <a:ext cx="1584960" cy="147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91C813-52B0-48DA-AB9D-4183B143E0BB}"/>
              </a:ext>
            </a:extLst>
          </p:cNvPr>
          <p:cNvSpPr txBox="1"/>
          <p:nvPr/>
        </p:nvSpPr>
        <p:spPr>
          <a:xfrm rot="-5400000">
            <a:off x="-81895" y="1172936"/>
            <a:ext cx="66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2018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5E694B2-A9CA-4A2D-A406-DD28D2B20834}"/>
              </a:ext>
            </a:extLst>
          </p:cNvPr>
          <p:cNvSpPr/>
          <p:nvPr/>
        </p:nvSpPr>
        <p:spPr>
          <a:xfrm>
            <a:off x="9058041" y="1025080"/>
            <a:ext cx="1329132" cy="875639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0" name="Picture 16" descr="No money symbol. An isolated red circle slash no symbol over dollar  symbols. | CanStock">
            <a:extLst>
              <a:ext uri="{FF2B5EF4-FFF2-40B4-BE49-F238E27FC236}">
                <a16:creationId xmlns:a16="http://schemas.microsoft.com/office/drawing/2014/main" id="{6BE95CE2-608E-4DFC-AE32-1BA43E3795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51352" y="579120"/>
            <a:ext cx="1674688" cy="172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University Stock Illustrations – 232,035 University Stock Illustrations,  Vectors &amp; Clipart - Dreamstime">
            <a:extLst>
              <a:ext uri="{FF2B5EF4-FFF2-40B4-BE49-F238E27FC236}">
                <a16:creationId xmlns:a16="http://schemas.microsoft.com/office/drawing/2014/main" id="{B95FAE01-40EE-48A9-810B-8407EE506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235" y="2139633"/>
            <a:ext cx="1725930" cy="172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4BF3452-7E84-4015-929A-0FE7E0A91C28}"/>
              </a:ext>
            </a:extLst>
          </p:cNvPr>
          <p:cNvSpPr txBox="1"/>
          <p:nvPr/>
        </p:nvSpPr>
        <p:spPr>
          <a:xfrm rot="-5400000">
            <a:off x="-44254" y="3202059"/>
            <a:ext cx="66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2019</a:t>
            </a:r>
          </a:p>
        </p:txBody>
      </p:sp>
      <p:pic>
        <p:nvPicPr>
          <p:cNvPr id="1046" name="Picture 22" descr="Clipart Storefront Stock Illustrations – 318 Clipart Storefront Stock  Illustrations, Vectors &amp; Clipart - Dreamstime">
            <a:extLst>
              <a:ext uri="{FF2B5EF4-FFF2-40B4-BE49-F238E27FC236}">
                <a16:creationId xmlns:a16="http://schemas.microsoft.com/office/drawing/2014/main" id="{81DE3714-B38F-4FCC-B89A-0691000D1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0403" y="2443734"/>
            <a:ext cx="1386872" cy="138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2AC61A8-94C2-41A6-86D3-D0C916CB0A41}"/>
              </a:ext>
            </a:extLst>
          </p:cNvPr>
          <p:cNvSpPr txBox="1"/>
          <p:nvPr/>
        </p:nvSpPr>
        <p:spPr>
          <a:xfrm rot="-5400000">
            <a:off x="-44253" y="5060367"/>
            <a:ext cx="66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2020</a:t>
            </a:r>
          </a:p>
        </p:txBody>
      </p:sp>
      <p:pic>
        <p:nvPicPr>
          <p:cNvPr id="19" name="Picture 4" descr="Free Roofline Outline Cliparts, Download Free Clip Art, Free Clip Art on  Clipart Library">
            <a:extLst>
              <a:ext uri="{FF2B5EF4-FFF2-40B4-BE49-F238E27FC236}">
                <a16:creationId xmlns:a16="http://schemas.microsoft.com/office/drawing/2014/main" id="{FFAB107C-3BA0-41E1-96B4-59717C5B7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235" y="3899337"/>
            <a:ext cx="2479806" cy="247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0ED5CDD8-0C1F-4369-AB50-338D356D4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0403" y="4369647"/>
            <a:ext cx="1628426" cy="135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F7DBC1EF-C247-4403-B4C1-F8DCB45C3779}"/>
              </a:ext>
            </a:extLst>
          </p:cNvPr>
          <p:cNvSpPr/>
          <p:nvPr/>
        </p:nvSpPr>
        <p:spPr>
          <a:xfrm rot="-1500000">
            <a:off x="8355007" y="2564778"/>
            <a:ext cx="2284257" cy="875639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F5DD11B-6A83-4781-B201-2A56A5F152DF}"/>
              </a:ext>
            </a:extLst>
          </p:cNvPr>
          <p:cNvSpPr/>
          <p:nvPr/>
        </p:nvSpPr>
        <p:spPr>
          <a:xfrm>
            <a:off x="7235813" y="4610338"/>
            <a:ext cx="2284257" cy="875639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6" name="Picture 32" descr="Free Networking Cliparts, Download Free Clip Art, Free Clip Art on Clipart  Library">
            <a:extLst>
              <a:ext uri="{FF2B5EF4-FFF2-40B4-BE49-F238E27FC236}">
                <a16:creationId xmlns:a16="http://schemas.microsoft.com/office/drawing/2014/main" id="{B16A7687-87B2-4E3A-BDFE-AD465E0F0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7623" y="3684839"/>
            <a:ext cx="23907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7615AB-1310-4E22-8BEC-C9A4EA685AB2}"/>
              </a:ext>
            </a:extLst>
          </p:cNvPr>
          <p:cNvSpPr txBox="1"/>
          <p:nvPr/>
        </p:nvSpPr>
        <p:spPr>
          <a:xfrm>
            <a:off x="971532" y="1690124"/>
            <a:ext cx="1047425" cy="366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CIP EC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72951F-7243-424E-9021-11790E0590F6}"/>
              </a:ext>
            </a:extLst>
          </p:cNvPr>
          <p:cNvSpPr txBox="1"/>
          <p:nvPr/>
        </p:nvSpPr>
        <p:spPr>
          <a:xfrm>
            <a:off x="7835008" y="2103533"/>
            <a:ext cx="1047425" cy="366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FAO EC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0B5FE71-9FD7-4035-9745-8E6AF3AE4CDD}"/>
              </a:ext>
            </a:extLst>
          </p:cNvPr>
          <p:cNvSpPr txBox="1"/>
          <p:nvPr/>
        </p:nvSpPr>
        <p:spPr>
          <a:xfrm>
            <a:off x="2891478" y="1956471"/>
            <a:ext cx="1047425" cy="366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8D80D9-4A60-4EF7-AEBE-BDC24089CF8B}"/>
              </a:ext>
            </a:extLst>
          </p:cNvPr>
          <p:cNvSpPr txBox="1"/>
          <p:nvPr/>
        </p:nvSpPr>
        <p:spPr>
          <a:xfrm>
            <a:off x="1037166" y="3854911"/>
            <a:ext cx="1047425" cy="366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52BC3F-FE2D-48F7-9438-69AFA265B454}"/>
              </a:ext>
            </a:extLst>
          </p:cNvPr>
          <p:cNvSpPr txBox="1"/>
          <p:nvPr/>
        </p:nvSpPr>
        <p:spPr>
          <a:xfrm>
            <a:off x="4440387" y="1922592"/>
            <a:ext cx="1411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Investigación</a:t>
            </a:r>
            <a:r>
              <a:rPr lang="en-US" dirty="0"/>
              <a:t> </a:t>
            </a:r>
            <a:r>
              <a:rPr lang="en-US" dirty="0" err="1"/>
              <a:t>pública</a:t>
            </a:r>
            <a:endParaRPr lang="en-US" dirty="0"/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4246E65C-EFF3-4DB1-9F7B-3173913508B9}"/>
              </a:ext>
            </a:extLst>
          </p:cNvPr>
          <p:cNvSpPr/>
          <p:nvPr/>
        </p:nvSpPr>
        <p:spPr>
          <a:xfrm>
            <a:off x="2146214" y="1094180"/>
            <a:ext cx="519434" cy="46135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lus Sign 34">
            <a:extLst>
              <a:ext uri="{FF2B5EF4-FFF2-40B4-BE49-F238E27FC236}">
                <a16:creationId xmlns:a16="http://schemas.microsoft.com/office/drawing/2014/main" id="{5D36406C-8678-49A4-B584-7530D7D6F5BB}"/>
              </a:ext>
            </a:extLst>
          </p:cNvPr>
          <p:cNvSpPr/>
          <p:nvPr/>
        </p:nvSpPr>
        <p:spPr>
          <a:xfrm>
            <a:off x="3870750" y="1087108"/>
            <a:ext cx="519434" cy="46135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DEDBB361-2AD4-4338-B4F9-09D3105B14A8}"/>
              </a:ext>
            </a:extLst>
          </p:cNvPr>
          <p:cNvSpPr/>
          <p:nvPr/>
        </p:nvSpPr>
        <p:spPr>
          <a:xfrm>
            <a:off x="5829389" y="296230"/>
            <a:ext cx="407095" cy="19495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9FC176-0DDA-44E0-B6FA-42BE6A378750}"/>
              </a:ext>
            </a:extLst>
          </p:cNvPr>
          <p:cNvSpPr txBox="1"/>
          <p:nvPr/>
        </p:nvSpPr>
        <p:spPr>
          <a:xfrm>
            <a:off x="6261942" y="725692"/>
            <a:ext cx="1303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Evaluación</a:t>
            </a:r>
            <a:r>
              <a:rPr lang="en-US" dirty="0"/>
              <a:t> de </a:t>
            </a:r>
            <a:r>
              <a:rPr lang="en-US" dirty="0" err="1"/>
              <a:t>riesgos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62E70E-9CD2-40C4-914E-D3C6EE067D77}"/>
              </a:ext>
            </a:extLst>
          </p:cNvPr>
          <p:cNvCxnSpPr>
            <a:stCxn id="1044" idx="3"/>
          </p:cNvCxnSpPr>
          <p:nvPr/>
        </p:nvCxnSpPr>
        <p:spPr>
          <a:xfrm flipH="1" flipV="1">
            <a:off x="2018957" y="1555531"/>
            <a:ext cx="317208" cy="1447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D626979-912F-44AB-BBA6-E1E4AAC23B6A}"/>
              </a:ext>
            </a:extLst>
          </p:cNvPr>
          <p:cNvCxnSpPr>
            <a:stCxn id="1044" idx="3"/>
            <a:endCxn id="30" idx="2"/>
          </p:cNvCxnSpPr>
          <p:nvPr/>
        </p:nvCxnSpPr>
        <p:spPr>
          <a:xfrm flipV="1">
            <a:off x="2336165" y="2322795"/>
            <a:ext cx="1079026" cy="679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B93270-8F85-4AAB-B200-AE03537B0CC0}"/>
              </a:ext>
            </a:extLst>
          </p:cNvPr>
          <p:cNvCxnSpPr>
            <a:stCxn id="1044" idx="3"/>
            <a:endCxn id="1046" idx="1"/>
          </p:cNvCxnSpPr>
          <p:nvPr/>
        </p:nvCxnSpPr>
        <p:spPr>
          <a:xfrm>
            <a:off x="2336165" y="3002598"/>
            <a:ext cx="2294238" cy="134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ight Brace 44">
            <a:extLst>
              <a:ext uri="{FF2B5EF4-FFF2-40B4-BE49-F238E27FC236}">
                <a16:creationId xmlns:a16="http://schemas.microsoft.com/office/drawing/2014/main" id="{17A8948D-F777-454D-972C-037260D18AEF}"/>
              </a:ext>
            </a:extLst>
          </p:cNvPr>
          <p:cNvSpPr/>
          <p:nvPr/>
        </p:nvSpPr>
        <p:spPr>
          <a:xfrm>
            <a:off x="6094511" y="2454236"/>
            <a:ext cx="407095" cy="144510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D654DA-0010-4A75-AF17-023C6B7EC018}"/>
              </a:ext>
            </a:extLst>
          </p:cNvPr>
          <p:cNvSpPr txBox="1"/>
          <p:nvPr/>
        </p:nvSpPr>
        <p:spPr>
          <a:xfrm>
            <a:off x="6868231" y="2874947"/>
            <a:ext cx="1303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Estrategia</a:t>
            </a:r>
            <a:r>
              <a:rPr lang="en-US" dirty="0"/>
              <a:t> </a:t>
            </a:r>
            <a:r>
              <a:rPr lang="en-US" dirty="0" err="1"/>
              <a:t>nacional</a:t>
            </a:r>
            <a:r>
              <a:rPr lang="en-US" dirty="0"/>
              <a:t> para </a:t>
            </a:r>
            <a:r>
              <a:rPr lang="en-US" dirty="0" err="1"/>
              <a:t>punta</a:t>
            </a:r>
            <a:r>
              <a:rPr lang="en-US" dirty="0"/>
              <a:t> morada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A5E86B5-3D54-4E98-B49F-FEBE810766B6}"/>
              </a:ext>
            </a:extLst>
          </p:cNvPr>
          <p:cNvSpPr txBox="1"/>
          <p:nvPr/>
        </p:nvSpPr>
        <p:spPr>
          <a:xfrm>
            <a:off x="1358506" y="5817495"/>
            <a:ext cx="1047425" cy="366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CIP PE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A00F7C6-6EC0-474C-BF8F-545C2A7FECCF}"/>
              </a:ext>
            </a:extLst>
          </p:cNvPr>
          <p:cNvSpPr txBox="1"/>
          <p:nvPr/>
        </p:nvSpPr>
        <p:spPr>
          <a:xfrm>
            <a:off x="4933116" y="3768168"/>
            <a:ext cx="1047425" cy="366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B93EB72-C664-49AC-A60F-E8CF44EE07C3}"/>
              </a:ext>
            </a:extLst>
          </p:cNvPr>
          <p:cNvSpPr txBox="1"/>
          <p:nvPr/>
        </p:nvSpPr>
        <p:spPr>
          <a:xfrm>
            <a:off x="4996279" y="5805711"/>
            <a:ext cx="1047425" cy="366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ONGs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3CE5BCB-247A-412B-AE1C-48F9498D0E15}"/>
              </a:ext>
            </a:extLst>
          </p:cNvPr>
          <p:cNvCxnSpPr>
            <a:stCxn id="19" idx="3"/>
            <a:endCxn id="1052" idx="1"/>
          </p:cNvCxnSpPr>
          <p:nvPr/>
        </p:nvCxnSpPr>
        <p:spPr>
          <a:xfrm flipV="1">
            <a:off x="3090041" y="5048158"/>
            <a:ext cx="1540362" cy="910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EF1E703-BAB1-43B1-8BAB-F9F58BECEDB0}"/>
              </a:ext>
            </a:extLst>
          </p:cNvPr>
          <p:cNvCxnSpPr>
            <a:stCxn id="19" idx="3"/>
          </p:cNvCxnSpPr>
          <p:nvPr/>
        </p:nvCxnSpPr>
        <p:spPr>
          <a:xfrm flipV="1">
            <a:off x="3090041" y="1746435"/>
            <a:ext cx="1270131" cy="3392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9107B70-A256-4304-BBFA-362179B864F2}"/>
              </a:ext>
            </a:extLst>
          </p:cNvPr>
          <p:cNvCxnSpPr/>
          <p:nvPr/>
        </p:nvCxnSpPr>
        <p:spPr>
          <a:xfrm flipH="1" flipV="1">
            <a:off x="1802468" y="3830606"/>
            <a:ext cx="109266" cy="704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8BB6559-C167-47E6-9061-900C523929CE}"/>
              </a:ext>
            </a:extLst>
          </p:cNvPr>
          <p:cNvCxnSpPr/>
          <p:nvPr/>
        </p:nvCxnSpPr>
        <p:spPr>
          <a:xfrm flipV="1">
            <a:off x="1907045" y="3289738"/>
            <a:ext cx="2750450" cy="1216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A2F60D5-50F1-40C3-B5C7-F5DAC13C3A3C}"/>
              </a:ext>
            </a:extLst>
          </p:cNvPr>
          <p:cNvSpPr txBox="1"/>
          <p:nvPr/>
        </p:nvSpPr>
        <p:spPr>
          <a:xfrm>
            <a:off x="8986035" y="5710370"/>
            <a:ext cx="32059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 regional para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seguimiento</a:t>
            </a:r>
            <a:r>
              <a:rPr lang="en-US" dirty="0"/>
              <a:t> a </a:t>
            </a:r>
            <a:r>
              <a:rPr lang="en-US" dirty="0" err="1"/>
              <a:t>punta</a:t>
            </a:r>
            <a:r>
              <a:rPr lang="en-US" dirty="0"/>
              <a:t> morada (n=16)</a:t>
            </a:r>
          </a:p>
        </p:txBody>
      </p:sp>
    </p:spTree>
    <p:extLst>
      <p:ext uri="{BB962C8B-B14F-4D97-AF65-F5344CB8AC3E}">
        <p14:creationId xmlns:p14="http://schemas.microsoft.com/office/powerpoint/2010/main" val="172130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8" grpId="0"/>
      <p:bldP spid="22" grpId="0" animBg="1"/>
      <p:bldP spid="23" grpId="0" animBg="1"/>
      <p:bldP spid="27" grpId="0"/>
      <p:bldP spid="30" grpId="0"/>
      <p:bldP spid="31" grpId="0"/>
      <p:bldP spid="32" grpId="0"/>
      <p:bldP spid="9" grpId="0" animBg="1"/>
      <p:bldP spid="35" grpId="0" animBg="1"/>
      <p:bldP spid="10" grpId="0" animBg="1"/>
      <p:bldP spid="11" grpId="0"/>
      <p:bldP spid="45" grpId="0" animBg="1"/>
      <p:bldP spid="46" grpId="0"/>
      <p:bldP spid="47" grpId="0"/>
      <p:bldP spid="48" grpId="0"/>
      <p:bldP spid="49" grpId="0"/>
      <p:bldP spid="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82AD29-AE5B-461D-9EEB-3A9A61001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FD774E-B4E1-4598-81FE-5BBAF0FA122D}"/>
              </a:ext>
            </a:extLst>
          </p:cNvPr>
          <p:cNvSpPr txBox="1"/>
          <p:nvPr/>
        </p:nvSpPr>
        <p:spPr>
          <a:xfrm>
            <a:off x="119268" y="2915746"/>
            <a:ext cx="304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Autoridad</a:t>
            </a:r>
            <a:r>
              <a:rPr lang="en-US" sz="1600" dirty="0"/>
              <a:t> de la </a:t>
            </a:r>
            <a:r>
              <a:rPr lang="en-US" sz="1600" dirty="0" err="1"/>
              <a:t>comunidad</a:t>
            </a:r>
            <a:r>
              <a:rPr lang="en-US" sz="1600" dirty="0"/>
              <a:t> de </a:t>
            </a:r>
            <a:r>
              <a:rPr lang="en-US" sz="1600" dirty="0" err="1"/>
              <a:t>Cañaviri</a:t>
            </a:r>
            <a:r>
              <a:rPr lang="en-US" sz="1600" dirty="0"/>
              <a:t>, Bolivia, </a:t>
            </a:r>
            <a:r>
              <a:rPr lang="en-US" sz="1600" dirty="0" err="1"/>
              <a:t>pide</a:t>
            </a:r>
            <a:r>
              <a:rPr lang="en-US" sz="1600" dirty="0"/>
              <a:t> a los </a:t>
            </a:r>
            <a:r>
              <a:rPr lang="en-US" sz="1600" dirty="0" err="1"/>
              <a:t>agricultores</a:t>
            </a:r>
            <a:r>
              <a:rPr lang="en-US" sz="1600" dirty="0"/>
              <a:t> </a:t>
            </a:r>
            <a:r>
              <a:rPr lang="en-US" sz="1600" dirty="0" err="1"/>
              <a:t>investigadores</a:t>
            </a:r>
            <a:r>
              <a:rPr lang="en-US" sz="1600" dirty="0"/>
              <a:t> que </a:t>
            </a:r>
            <a:r>
              <a:rPr lang="en-US" sz="1600" dirty="0" err="1"/>
              <a:t>compartan</a:t>
            </a:r>
            <a:r>
              <a:rPr lang="en-US" sz="1600" dirty="0"/>
              <a:t> sus </a:t>
            </a:r>
            <a:r>
              <a:rPr lang="en-US" sz="1600" dirty="0" err="1"/>
              <a:t>resultados</a:t>
            </a:r>
            <a:r>
              <a:rPr lang="en-US" sz="1600" dirty="0"/>
              <a:t> de </a:t>
            </a:r>
            <a:r>
              <a:rPr lang="en-US" sz="1600" dirty="0" err="1"/>
              <a:t>investigación</a:t>
            </a:r>
            <a:r>
              <a:rPr lang="en-US" sz="1600" dirty="0"/>
              <a:t>. </a:t>
            </a:r>
          </a:p>
          <a:p>
            <a:r>
              <a:rPr lang="en-US" sz="1600" dirty="0" err="1"/>
              <a:t>Foto</a:t>
            </a:r>
            <a:r>
              <a:rPr lang="en-US" sz="1600" dirty="0"/>
              <a:t>: PROINPA,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02DCAA-0C86-4DCE-A1B3-3A8693638A6C}"/>
              </a:ext>
            </a:extLst>
          </p:cNvPr>
          <p:cNvSpPr txBox="1"/>
          <p:nvPr/>
        </p:nvSpPr>
        <p:spPr>
          <a:xfrm>
            <a:off x="26506" y="498952"/>
            <a:ext cx="304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Voces y </a:t>
            </a:r>
            <a:r>
              <a:rPr lang="en-US" sz="2000" b="1" dirty="0" err="1"/>
              <a:t>acciones</a:t>
            </a:r>
            <a:r>
              <a:rPr lang="en-US" sz="2000" b="1" dirty="0"/>
              <a:t> </a:t>
            </a:r>
            <a:r>
              <a:rPr lang="en-US" sz="2000" b="1" dirty="0" err="1"/>
              <a:t>colectivas</a:t>
            </a:r>
            <a:endParaRPr lang="en-US" sz="2000" b="1" dirty="0"/>
          </a:p>
          <a:p>
            <a:endParaRPr lang="en-US" sz="2000" b="1" dirty="0"/>
          </a:p>
          <a:p>
            <a:r>
              <a:rPr lang="en-US" sz="2000" dirty="0" err="1"/>
              <a:t>Escalamiento</a:t>
            </a:r>
            <a:r>
              <a:rPr lang="en-US" sz="2000" dirty="0"/>
              <a:t> horizontal</a:t>
            </a:r>
          </a:p>
        </p:txBody>
      </p:sp>
    </p:spTree>
    <p:extLst>
      <p:ext uri="{BB962C8B-B14F-4D97-AF65-F5344CB8AC3E}">
        <p14:creationId xmlns:p14="http://schemas.microsoft.com/office/powerpoint/2010/main" val="2669647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4EC85BB1-BB69-4D39-B03F-25519097A867}"/>
              </a:ext>
            </a:extLst>
          </p:cNvPr>
          <p:cNvSpPr/>
          <p:nvPr/>
        </p:nvSpPr>
        <p:spPr>
          <a:xfrm>
            <a:off x="4924540" y="3866920"/>
            <a:ext cx="429658" cy="39660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D2701FA6-478C-4C29-84C5-63247112FC3A}"/>
              </a:ext>
            </a:extLst>
          </p:cNvPr>
          <p:cNvSpPr/>
          <p:nvPr/>
        </p:nvSpPr>
        <p:spPr>
          <a:xfrm>
            <a:off x="5354198" y="3479493"/>
            <a:ext cx="429658" cy="39660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A4CD4601-7F32-43CC-BC22-35FC0CB65F73}"/>
              </a:ext>
            </a:extLst>
          </p:cNvPr>
          <p:cNvSpPr/>
          <p:nvPr/>
        </p:nvSpPr>
        <p:spPr>
          <a:xfrm>
            <a:off x="4862111" y="3394112"/>
            <a:ext cx="429658" cy="39660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399B18F-1BE2-4D16-8E06-A9DDC1F0D9F4}"/>
              </a:ext>
            </a:extLst>
          </p:cNvPr>
          <p:cNvSpPr/>
          <p:nvPr/>
        </p:nvSpPr>
        <p:spPr>
          <a:xfrm>
            <a:off x="4450814" y="3128791"/>
            <a:ext cx="1645186" cy="13881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4CE1D8-0B07-419A-9516-0649D5250828}"/>
              </a:ext>
            </a:extLst>
          </p:cNvPr>
          <p:cNvSpPr/>
          <p:nvPr/>
        </p:nvSpPr>
        <p:spPr>
          <a:xfrm>
            <a:off x="5947272" y="2875402"/>
            <a:ext cx="828101" cy="8253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663E4CE-C015-4655-836A-927F770E94C0}"/>
              </a:ext>
            </a:extLst>
          </p:cNvPr>
          <p:cNvSpPr/>
          <p:nvPr/>
        </p:nvSpPr>
        <p:spPr>
          <a:xfrm>
            <a:off x="4526097" y="2255242"/>
            <a:ext cx="828101" cy="8253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6AEBB32-AED0-4252-ACCB-97B403291E60}"/>
              </a:ext>
            </a:extLst>
          </p:cNvPr>
          <p:cNvSpPr/>
          <p:nvPr/>
        </p:nvSpPr>
        <p:spPr>
          <a:xfrm>
            <a:off x="6093246" y="3739774"/>
            <a:ext cx="1188903" cy="8253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AAAEF03-AF5B-44CB-B2A2-A9D33E0576D2}"/>
              </a:ext>
            </a:extLst>
          </p:cNvPr>
          <p:cNvSpPr/>
          <p:nvPr/>
        </p:nvSpPr>
        <p:spPr>
          <a:xfrm>
            <a:off x="5352361" y="2277738"/>
            <a:ext cx="828101" cy="8253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685B3E0-3076-4A0C-97FA-14B211241387}"/>
              </a:ext>
            </a:extLst>
          </p:cNvPr>
          <p:cNvSpPr/>
          <p:nvPr/>
        </p:nvSpPr>
        <p:spPr>
          <a:xfrm>
            <a:off x="3815510" y="2001853"/>
            <a:ext cx="3775112" cy="2922687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3A9876-AA40-43AA-B3F2-5D78431C45F5}"/>
              </a:ext>
            </a:extLst>
          </p:cNvPr>
          <p:cNvSpPr txBox="1"/>
          <p:nvPr/>
        </p:nvSpPr>
        <p:spPr>
          <a:xfrm>
            <a:off x="5783856" y="2001853"/>
            <a:ext cx="1707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Central </a:t>
            </a:r>
            <a:r>
              <a:rPr lang="en-US" dirty="0" err="1"/>
              <a:t>Agraria</a:t>
            </a:r>
            <a:r>
              <a:rPr lang="en-US" dirty="0"/>
              <a:t>/ municipal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24461EEC-4E74-4B0D-9314-4EA2ADDC986F}"/>
              </a:ext>
            </a:extLst>
          </p:cNvPr>
          <p:cNvSpPr/>
          <p:nvPr/>
        </p:nvSpPr>
        <p:spPr>
          <a:xfrm>
            <a:off x="3967910" y="4516917"/>
            <a:ext cx="630714" cy="5600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6345CC0D-6282-4429-BD0E-9895349626A8}"/>
              </a:ext>
            </a:extLst>
          </p:cNvPr>
          <p:cNvSpPr/>
          <p:nvPr/>
        </p:nvSpPr>
        <p:spPr>
          <a:xfrm>
            <a:off x="3536417" y="4000963"/>
            <a:ext cx="630714" cy="5600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E2A6A487-F47A-4BCB-B484-52B2ADFB6170}"/>
              </a:ext>
            </a:extLst>
          </p:cNvPr>
          <p:cNvSpPr/>
          <p:nvPr/>
        </p:nvSpPr>
        <p:spPr>
          <a:xfrm>
            <a:off x="3165516" y="3456768"/>
            <a:ext cx="630714" cy="5600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6AF2FE25-6AD6-4808-B279-F93CCDBF5C42}"/>
              </a:ext>
            </a:extLst>
          </p:cNvPr>
          <p:cNvSpPr/>
          <p:nvPr/>
        </p:nvSpPr>
        <p:spPr>
          <a:xfrm>
            <a:off x="4489834" y="4752859"/>
            <a:ext cx="630714" cy="5600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ECED372-1466-4C70-A710-CCFFB76E9DFF}"/>
              </a:ext>
            </a:extLst>
          </p:cNvPr>
          <p:cNvSpPr/>
          <p:nvPr/>
        </p:nvSpPr>
        <p:spPr>
          <a:xfrm>
            <a:off x="3018622" y="1261432"/>
            <a:ext cx="5365214" cy="4335138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4F27AD-E2F3-4CF6-A4D9-940F8A38766F}"/>
              </a:ext>
            </a:extLst>
          </p:cNvPr>
          <p:cNvSpPr txBox="1"/>
          <p:nvPr/>
        </p:nvSpPr>
        <p:spPr>
          <a:xfrm>
            <a:off x="3120069" y="1545090"/>
            <a:ext cx="5946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Federación</a:t>
            </a:r>
            <a:r>
              <a:rPr lang="en-US" dirty="0"/>
              <a:t> </a:t>
            </a:r>
            <a:r>
              <a:rPr lang="en-US" dirty="0" err="1"/>
              <a:t>Sindical</a:t>
            </a:r>
            <a:r>
              <a:rPr lang="en-US" dirty="0"/>
              <a:t> Unica de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Agario</a:t>
            </a:r>
            <a:r>
              <a:rPr lang="en-US" dirty="0"/>
              <a:t> </a:t>
            </a:r>
            <a:r>
              <a:rPr lang="en-US" dirty="0" err="1"/>
              <a:t>Provincia</a:t>
            </a:r>
            <a:r>
              <a:rPr lang="en-US" dirty="0"/>
              <a:t> Aroma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B312939-EBB4-4EC1-902C-34B26C8DD11F}"/>
              </a:ext>
            </a:extLst>
          </p:cNvPr>
          <p:cNvSpPr/>
          <p:nvPr/>
        </p:nvSpPr>
        <p:spPr>
          <a:xfrm>
            <a:off x="8474726" y="2930699"/>
            <a:ext cx="796888" cy="67203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2995D30-FA2D-459B-94BE-FC4482773C2C}"/>
              </a:ext>
            </a:extLst>
          </p:cNvPr>
          <p:cNvSpPr/>
          <p:nvPr/>
        </p:nvSpPr>
        <p:spPr>
          <a:xfrm>
            <a:off x="8400361" y="3722547"/>
            <a:ext cx="730785" cy="588488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7B9DE5E-9B8C-49B6-B798-DB5D8C55253F}"/>
              </a:ext>
            </a:extLst>
          </p:cNvPr>
          <p:cNvSpPr/>
          <p:nvPr/>
        </p:nvSpPr>
        <p:spPr>
          <a:xfrm>
            <a:off x="7922504" y="4382415"/>
            <a:ext cx="861612" cy="740888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5DA44857-C525-430B-AD9D-4BF76A8B8C04}"/>
              </a:ext>
            </a:extLst>
          </p:cNvPr>
          <p:cNvSpPr/>
          <p:nvPr/>
        </p:nvSpPr>
        <p:spPr>
          <a:xfrm>
            <a:off x="2622014" y="947451"/>
            <a:ext cx="7182998" cy="5199961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B001E8-26F7-43B2-AE9D-9BEF72CBDF3B}"/>
              </a:ext>
            </a:extLst>
          </p:cNvPr>
          <p:cNvSpPr txBox="1"/>
          <p:nvPr/>
        </p:nvSpPr>
        <p:spPr>
          <a:xfrm>
            <a:off x="4883685" y="6211669"/>
            <a:ext cx="4921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Federación</a:t>
            </a:r>
            <a:r>
              <a:rPr lang="en-US" dirty="0"/>
              <a:t> </a:t>
            </a:r>
            <a:r>
              <a:rPr lang="en-US" dirty="0" err="1"/>
              <a:t>Departamental</a:t>
            </a:r>
            <a:r>
              <a:rPr lang="en-US" dirty="0"/>
              <a:t> </a:t>
            </a:r>
            <a:r>
              <a:rPr lang="en-US" dirty="0" err="1"/>
              <a:t>Única</a:t>
            </a:r>
            <a:r>
              <a:rPr lang="en-US" dirty="0"/>
              <a:t> de Campesinos de La Paz </a:t>
            </a:r>
            <a:r>
              <a:rPr lang="en-US" dirty="0" err="1"/>
              <a:t>Tupaj</a:t>
            </a:r>
            <a:r>
              <a:rPr lang="en-US" dirty="0"/>
              <a:t> </a:t>
            </a:r>
            <a:r>
              <a:rPr lang="en-US" dirty="0" err="1"/>
              <a:t>Katari</a:t>
            </a:r>
            <a:endParaRPr lang="en-US" dirty="0"/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935E9F8B-6FF1-4B32-832F-CEAA866B5202}"/>
              </a:ext>
            </a:extLst>
          </p:cNvPr>
          <p:cNvSpPr/>
          <p:nvPr/>
        </p:nvSpPr>
        <p:spPr>
          <a:xfrm>
            <a:off x="1753065" y="2518484"/>
            <a:ext cx="927253" cy="824429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F027F7E6-66D5-4A5E-8F79-47503993ACAC}"/>
              </a:ext>
            </a:extLst>
          </p:cNvPr>
          <p:cNvSpPr/>
          <p:nvPr/>
        </p:nvSpPr>
        <p:spPr>
          <a:xfrm>
            <a:off x="1828800" y="3547431"/>
            <a:ext cx="762003" cy="646331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CE4063C6-C16F-45D9-966A-B51152924C11}"/>
              </a:ext>
            </a:extLst>
          </p:cNvPr>
          <p:cNvSpPr/>
          <p:nvPr/>
        </p:nvSpPr>
        <p:spPr>
          <a:xfrm>
            <a:off x="2132451" y="4309415"/>
            <a:ext cx="762003" cy="646331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A7A7D091-0C14-4EA3-B66B-5B2D9B7D8214}"/>
              </a:ext>
            </a:extLst>
          </p:cNvPr>
          <p:cNvSpPr/>
          <p:nvPr/>
        </p:nvSpPr>
        <p:spPr>
          <a:xfrm>
            <a:off x="2652312" y="5198106"/>
            <a:ext cx="762003" cy="646331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BCAEDA4B-21A1-4F56-B693-EA7BAA0739FC}"/>
              </a:ext>
            </a:extLst>
          </p:cNvPr>
          <p:cNvSpPr/>
          <p:nvPr/>
        </p:nvSpPr>
        <p:spPr>
          <a:xfrm>
            <a:off x="3641995" y="5692735"/>
            <a:ext cx="762003" cy="646331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E9FBB263-DEC8-461D-95A9-7A088DE8BE96}"/>
              </a:ext>
            </a:extLst>
          </p:cNvPr>
          <p:cNvSpPr/>
          <p:nvPr/>
        </p:nvSpPr>
        <p:spPr>
          <a:xfrm>
            <a:off x="9805012" y="2550846"/>
            <a:ext cx="762003" cy="646331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DA13A0F9-72A2-4998-B9A7-3D5C06DC571D}"/>
              </a:ext>
            </a:extLst>
          </p:cNvPr>
          <p:cNvSpPr/>
          <p:nvPr/>
        </p:nvSpPr>
        <p:spPr>
          <a:xfrm>
            <a:off x="9873869" y="3693625"/>
            <a:ext cx="762003" cy="646331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BEF9C025-E2F4-4D2B-B904-245F2638A0DF}"/>
              </a:ext>
            </a:extLst>
          </p:cNvPr>
          <p:cNvSpPr/>
          <p:nvPr/>
        </p:nvSpPr>
        <p:spPr>
          <a:xfrm>
            <a:off x="9365252" y="5159569"/>
            <a:ext cx="762003" cy="646331"/>
          </a:xfrm>
          <a:prstGeom prst="flowChart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144EFD-A604-4E93-9103-31A5437919C6}"/>
              </a:ext>
            </a:extLst>
          </p:cNvPr>
          <p:cNvSpPr txBox="1"/>
          <p:nvPr/>
        </p:nvSpPr>
        <p:spPr>
          <a:xfrm>
            <a:off x="275422" y="396609"/>
            <a:ext cx="4845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Confederación</a:t>
            </a:r>
            <a:r>
              <a:rPr lang="en-US" dirty="0"/>
              <a:t> </a:t>
            </a:r>
            <a:r>
              <a:rPr lang="en-US" dirty="0" err="1"/>
              <a:t>Sindical</a:t>
            </a:r>
            <a:r>
              <a:rPr lang="en-US" dirty="0"/>
              <a:t> Unica de </a:t>
            </a:r>
            <a:r>
              <a:rPr lang="en-US" dirty="0" err="1"/>
              <a:t>Trabajadores</a:t>
            </a:r>
            <a:r>
              <a:rPr lang="en-US" dirty="0"/>
              <a:t> Campesinos de Bolivia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E811E63-9447-45E7-B8D6-EA07E84544CF}"/>
              </a:ext>
            </a:extLst>
          </p:cNvPr>
          <p:cNvSpPr txBox="1"/>
          <p:nvPr/>
        </p:nvSpPr>
        <p:spPr>
          <a:xfrm>
            <a:off x="8474726" y="244209"/>
            <a:ext cx="36768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Confederacion</a:t>
            </a:r>
            <a:r>
              <a:rPr lang="en-US" dirty="0"/>
              <a:t> Nacional de </a:t>
            </a:r>
            <a:r>
              <a:rPr lang="en-US" dirty="0" err="1"/>
              <a:t>Mujeres</a:t>
            </a:r>
            <a:r>
              <a:rPr lang="en-US" dirty="0"/>
              <a:t> </a:t>
            </a:r>
            <a:r>
              <a:rPr lang="en-US" dirty="0" err="1"/>
              <a:t>Campesinas</a:t>
            </a:r>
            <a:r>
              <a:rPr lang="en-US" dirty="0"/>
              <a:t> de </a:t>
            </a:r>
            <a:r>
              <a:rPr lang="en-US" dirty="0" err="1"/>
              <a:t>Boliva</a:t>
            </a:r>
            <a:r>
              <a:rPr lang="en-US" dirty="0"/>
              <a:t>- </a:t>
            </a:r>
            <a:r>
              <a:rPr lang="en-US" dirty="0" err="1"/>
              <a:t>Bartolina</a:t>
            </a:r>
            <a:r>
              <a:rPr lang="en-US" dirty="0"/>
              <a:t> </a:t>
            </a:r>
            <a:r>
              <a:rPr lang="en-US" dirty="0" err="1"/>
              <a:t>Sisa</a:t>
            </a:r>
            <a:r>
              <a:rPr lang="en-US" dirty="0"/>
              <a:t> (</a:t>
            </a:r>
            <a:r>
              <a:rPr lang="en-US" dirty="0" err="1"/>
              <a:t>Bartolinas</a:t>
            </a:r>
            <a:r>
              <a:rPr lang="en-US" dirty="0"/>
              <a:t>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1C0F976-7D2F-4B1B-8B3B-2343A4BA7A80}"/>
              </a:ext>
            </a:extLst>
          </p:cNvPr>
          <p:cNvCxnSpPr>
            <a:stCxn id="2" idx="6"/>
            <a:endCxn id="32" idx="2"/>
          </p:cNvCxnSpPr>
          <p:nvPr/>
        </p:nvCxnSpPr>
        <p:spPr>
          <a:xfrm flipV="1">
            <a:off x="5354198" y="1167539"/>
            <a:ext cx="4958967" cy="2897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7D2FB5B-0081-483E-B780-50DF01F67848}"/>
              </a:ext>
            </a:extLst>
          </p:cNvPr>
          <p:cNvCxnSpPr>
            <a:stCxn id="2" idx="2"/>
          </p:cNvCxnSpPr>
          <p:nvPr/>
        </p:nvCxnSpPr>
        <p:spPr>
          <a:xfrm flipH="1" flipV="1">
            <a:off x="1624985" y="1052100"/>
            <a:ext cx="3299555" cy="3013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148D01A-D996-47F1-8527-0F0D18BEA2D5}"/>
              </a:ext>
            </a:extLst>
          </p:cNvPr>
          <p:cNvSpPr txBox="1"/>
          <p:nvPr/>
        </p:nvSpPr>
        <p:spPr>
          <a:xfrm>
            <a:off x="4450814" y="4193762"/>
            <a:ext cx="1573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Sub-central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74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 animBg="1"/>
      <p:bldP spid="19" grpId="0" animBg="1"/>
      <p:bldP spid="20" grpId="0" animBg="1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1FEC70-9FEF-446B-BCE7-8E5E0CAB5A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734" y="407622"/>
            <a:ext cx="10796532" cy="635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70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ampesinos e indígenas exigen la renuncia de Áñez">
            <a:extLst>
              <a:ext uri="{FF2B5EF4-FFF2-40B4-BE49-F238E27FC236}">
                <a16:creationId xmlns:a16="http://schemas.microsoft.com/office/drawing/2014/main" id="{8285E268-BE3D-4323-BD7E-79D4F18F0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6569" y="227565"/>
            <a:ext cx="9438861" cy="530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EC44AEB-C386-1943-A5CD-D9360A85BDC0}"/>
              </a:ext>
            </a:extLst>
          </p:cNvPr>
          <p:cNvSpPr txBox="1"/>
          <p:nvPr/>
        </p:nvSpPr>
        <p:spPr>
          <a:xfrm>
            <a:off x="2279372" y="5632173"/>
            <a:ext cx="7871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En este ejemplo, el escalamiento horizontal es requisito para que pueda haber mayor posibilidad de escalamiento vertical. Igualmente, el escalamiento en profundidad puede ser más poderoso cuando hay escalamiento horizontal.</a:t>
            </a:r>
          </a:p>
        </p:txBody>
      </p:sp>
    </p:spTree>
    <p:extLst>
      <p:ext uri="{BB962C8B-B14F-4D97-AF65-F5344CB8AC3E}">
        <p14:creationId xmlns:p14="http://schemas.microsoft.com/office/powerpoint/2010/main" val="2208105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2C25AB-504B-0944-B75E-12550E59F3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44" y="2253609"/>
            <a:ext cx="4123309" cy="41068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97CB7A5-C26B-744C-9DBD-3030D121FD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144" y="581798"/>
            <a:ext cx="4119068" cy="15373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51EBCFC-3FDA-1942-A3E3-E79A9BB4B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70456" y="833025"/>
            <a:ext cx="1422400" cy="189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-Aguapan04 – Grupo Yanapai">
            <a:extLst>
              <a:ext uri="{FF2B5EF4-FFF2-40B4-BE49-F238E27FC236}">
                <a16:creationId xmlns:a16="http://schemas.microsoft.com/office/drawing/2014/main" id="{A7929700-54A9-A848-A7E9-71B5E3BA2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7518" y="1192247"/>
            <a:ext cx="2819854" cy="111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6" descr="GRUPO Yanapai - Home | Facebook">
            <a:extLst>
              <a:ext uri="{FF2B5EF4-FFF2-40B4-BE49-F238E27FC236}">
                <a16:creationId xmlns:a16="http://schemas.microsoft.com/office/drawing/2014/main" id="{6E2FDCDF-5512-4C42-9B4F-DC98033DCC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10B572A-DBFF-F741-9305-7603525226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1806" y="581798"/>
            <a:ext cx="1913965" cy="1913965"/>
          </a:xfrm>
          <a:prstGeom prst="rect">
            <a:avLst/>
          </a:prstGeom>
        </p:spPr>
      </p:pic>
      <p:pic>
        <p:nvPicPr>
          <p:cNvPr id="14" name="Gráfico 13" descr="Flecha con giro a la derecha">
            <a:extLst>
              <a:ext uri="{FF2B5EF4-FFF2-40B4-BE49-F238E27FC236}">
                <a16:creationId xmlns:a16="http://schemas.microsoft.com/office/drawing/2014/main" id="{55D3DB4C-1F37-CD4F-AEED-6339A362D4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45981">
            <a:off x="6703848" y="633336"/>
            <a:ext cx="792406" cy="792406"/>
          </a:xfrm>
          <a:prstGeom prst="rect">
            <a:avLst/>
          </a:prstGeom>
        </p:spPr>
      </p:pic>
      <p:pic>
        <p:nvPicPr>
          <p:cNvPr id="18" name="Gráfico 17" descr="Flecha con giro a la izquierda">
            <a:extLst>
              <a:ext uri="{FF2B5EF4-FFF2-40B4-BE49-F238E27FC236}">
                <a16:creationId xmlns:a16="http://schemas.microsoft.com/office/drawing/2014/main" id="{5E6B21C3-A0AA-284A-9A8A-7A8D382FA6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4323247">
            <a:off x="9451354" y="2056973"/>
            <a:ext cx="717709" cy="717709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79FC78EB-530F-F548-83E8-24B3901D3DA5}"/>
              </a:ext>
            </a:extLst>
          </p:cNvPr>
          <p:cNvSpPr txBox="1"/>
          <p:nvPr/>
        </p:nvSpPr>
        <p:spPr>
          <a:xfrm>
            <a:off x="4935895" y="2852805"/>
            <a:ext cx="66283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Escalamiento:</a:t>
            </a:r>
          </a:p>
          <a:p>
            <a:endParaRPr lang="es-PE" dirty="0"/>
          </a:p>
          <a:p>
            <a:r>
              <a:rPr lang="es-PE" b="1" dirty="0"/>
              <a:t>Hacia arriba</a:t>
            </a:r>
            <a:r>
              <a:rPr lang="es-PE" dirty="0"/>
              <a:t>: </a:t>
            </a:r>
          </a:p>
          <a:p>
            <a:r>
              <a:rPr lang="es-PE" dirty="0"/>
              <a:t>Organización de red de guardianes de diversidad de papas nativas</a:t>
            </a:r>
          </a:p>
          <a:p>
            <a:endParaRPr lang="es-PE" dirty="0"/>
          </a:p>
          <a:p>
            <a:r>
              <a:rPr lang="es-PE" b="1" dirty="0"/>
              <a:t>Hacia afuera</a:t>
            </a:r>
            <a:r>
              <a:rPr lang="es-PE" dirty="0"/>
              <a:t>: </a:t>
            </a:r>
          </a:p>
          <a:p>
            <a:r>
              <a:rPr lang="es-PE" dirty="0"/>
              <a:t>Mayor número de consumidores conservacionistas</a:t>
            </a:r>
          </a:p>
          <a:p>
            <a:endParaRPr lang="es-PE" dirty="0"/>
          </a:p>
          <a:p>
            <a:r>
              <a:rPr lang="es-PE" b="1" dirty="0"/>
              <a:t>En profundidad</a:t>
            </a:r>
            <a:r>
              <a:rPr lang="es-PE" dirty="0"/>
              <a:t>: </a:t>
            </a:r>
          </a:p>
          <a:p>
            <a:r>
              <a:rPr lang="es-PE" dirty="0"/>
              <a:t>Fortalecimiento de la conservación de la agrobiodiversidad</a:t>
            </a:r>
          </a:p>
          <a:p>
            <a:r>
              <a:rPr lang="es-PE" dirty="0"/>
              <a:t>Involucramiento de jóvenes</a:t>
            </a:r>
          </a:p>
          <a:p>
            <a:r>
              <a:rPr lang="es-PE" dirty="0"/>
              <a:t>Sensibilización de consumidores y empresas</a:t>
            </a:r>
          </a:p>
          <a:p>
            <a:endParaRPr lang="es-PE" dirty="0"/>
          </a:p>
        </p:txBody>
      </p:sp>
      <p:pic>
        <p:nvPicPr>
          <p:cNvPr id="23" name="Gráfico 22" descr="Círculos con flechas">
            <a:extLst>
              <a:ext uri="{FF2B5EF4-FFF2-40B4-BE49-F238E27FC236}">
                <a16:creationId xmlns:a16="http://schemas.microsoft.com/office/drawing/2014/main" id="{3827F7D2-F9CC-E541-9316-9B2277868F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49850" y="430703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61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5A86A30-2EFD-AB44-9B37-9040A9A6C8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271" y="282389"/>
            <a:ext cx="9989082" cy="54563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24FB56-CF27-A146-9353-D390FA2716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3319" y="5412187"/>
            <a:ext cx="5845362" cy="135168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40661E9-ED85-2E42-97D8-D12B3BEA9931}"/>
              </a:ext>
            </a:extLst>
          </p:cNvPr>
          <p:cNvSpPr txBox="1"/>
          <p:nvPr/>
        </p:nvSpPr>
        <p:spPr>
          <a:xfrm>
            <a:off x="103281" y="6421722"/>
            <a:ext cx="2814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https://es.farmerresearchers.com/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93554C4-16C9-624F-9815-DCB2F325D82B}"/>
              </a:ext>
            </a:extLst>
          </p:cNvPr>
          <p:cNvSpPr txBox="1"/>
          <p:nvPr/>
        </p:nvSpPr>
        <p:spPr>
          <a:xfrm>
            <a:off x="4165260" y="282389"/>
            <a:ext cx="169627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solidFill>
                  <a:schemeClr val="bg1"/>
                </a:solidFill>
              </a:rPr>
              <a:t>Escalamiento horizontal</a:t>
            </a:r>
          </a:p>
        </p:txBody>
      </p:sp>
    </p:spTree>
    <p:extLst>
      <p:ext uri="{BB962C8B-B14F-4D97-AF65-F5344CB8AC3E}">
        <p14:creationId xmlns:p14="http://schemas.microsoft.com/office/powerpoint/2010/main" val="4070413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C77EF57-A25D-1D44-9A32-ACCAC36E1D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113" y="292100"/>
            <a:ext cx="4243498" cy="6010835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0A79DA62-A861-F44C-94ED-DF4980FFA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2264" y="292100"/>
            <a:ext cx="4243497" cy="599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44B551B-691F-E849-B2ED-2E1A4119F53F}"/>
              </a:ext>
            </a:extLst>
          </p:cNvPr>
          <p:cNvSpPr txBox="1"/>
          <p:nvPr/>
        </p:nvSpPr>
        <p:spPr>
          <a:xfrm>
            <a:off x="4121427" y="6381234"/>
            <a:ext cx="7076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Escalamiento horizontal y en profundidad</a:t>
            </a:r>
          </a:p>
        </p:txBody>
      </p:sp>
    </p:spTree>
    <p:extLst>
      <p:ext uri="{BB962C8B-B14F-4D97-AF65-F5344CB8AC3E}">
        <p14:creationId xmlns:p14="http://schemas.microsoft.com/office/powerpoint/2010/main" val="1160397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005788-43B2-4EB2-88C8-F35418D6F8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739" y="291548"/>
            <a:ext cx="9501809" cy="534476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13BAA8F-5942-A942-84F1-61EE20BE9F1B}"/>
              </a:ext>
            </a:extLst>
          </p:cNvPr>
          <p:cNvSpPr txBox="1"/>
          <p:nvPr/>
        </p:nvSpPr>
        <p:spPr>
          <a:xfrm>
            <a:off x="2769705" y="5745129"/>
            <a:ext cx="818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Escalamiento en profundidad que busca contribuir al escalamiento vertical y, así, </a:t>
            </a:r>
          </a:p>
          <a:p>
            <a:r>
              <a:rPr lang="es-PE" dirty="0"/>
              <a:t>al escalamiento horizontal</a:t>
            </a:r>
          </a:p>
        </p:txBody>
      </p:sp>
    </p:spTree>
    <p:extLst>
      <p:ext uri="{BB962C8B-B14F-4D97-AF65-F5344CB8AC3E}">
        <p14:creationId xmlns:p14="http://schemas.microsoft.com/office/powerpoint/2010/main" val="2238326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C9D492B-2CB5-7749-BEF9-93661BED5F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209" y="839242"/>
            <a:ext cx="5676900" cy="4978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0A8AB4-48A1-304D-BB0B-5FD7F4D186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840" y="294342"/>
            <a:ext cx="4428411" cy="60682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CE6E9A7-B819-AE48-A8D9-61B1288ED080}"/>
              </a:ext>
            </a:extLst>
          </p:cNvPr>
          <p:cNvSpPr txBox="1"/>
          <p:nvPr/>
        </p:nvSpPr>
        <p:spPr>
          <a:xfrm>
            <a:off x="831477" y="6131709"/>
            <a:ext cx="58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dirty="0"/>
              <a:t>Conectividad rural en América Latina y el Caribe: un puente al desarrollo </a:t>
            </a:r>
          </a:p>
          <a:p>
            <a:r>
              <a:rPr lang="es-PE" sz="1200" dirty="0"/>
              <a:t>sostenible en tiempos de pandemia. IICA-BID-MICROSOFT, 2020.</a:t>
            </a:r>
          </a:p>
        </p:txBody>
      </p:sp>
      <p:sp>
        <p:nvSpPr>
          <p:cNvPr id="7" name="Marco 6">
            <a:extLst>
              <a:ext uri="{FF2B5EF4-FFF2-40B4-BE49-F238E27FC236}">
                <a16:creationId xmlns:a16="http://schemas.microsoft.com/office/drawing/2014/main" id="{6D178D6F-E435-524F-B4EA-E8451C02245C}"/>
              </a:ext>
            </a:extLst>
          </p:cNvPr>
          <p:cNvSpPr/>
          <p:nvPr/>
        </p:nvSpPr>
        <p:spPr>
          <a:xfrm>
            <a:off x="4182035" y="2662518"/>
            <a:ext cx="1546412" cy="2272553"/>
          </a:xfrm>
          <a:prstGeom prst="frame">
            <a:avLst>
              <a:gd name="adj1" fmla="val 3804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595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F3EE2BF-52EA-1544-807B-6C9EDFE509F5}"/>
              </a:ext>
            </a:extLst>
          </p:cNvPr>
          <p:cNvSpPr/>
          <p:nvPr/>
        </p:nvSpPr>
        <p:spPr>
          <a:xfrm>
            <a:off x="1001485" y="1157797"/>
            <a:ext cx="1054825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2000" b="1" dirty="0"/>
              <a:t>¿Escalamiento vertical?</a:t>
            </a:r>
          </a:p>
          <a:p>
            <a:endParaRPr lang="es-PE" sz="2000" b="1" dirty="0"/>
          </a:p>
          <a:p>
            <a:r>
              <a:rPr lang="es-PE" sz="2000" b="1" dirty="0"/>
              <a:t>Ejemplos de acción política en el 2021 hacia la agroecología:</a:t>
            </a:r>
          </a:p>
          <a:p>
            <a:endParaRPr lang="es-PE" sz="2000" dirty="0"/>
          </a:p>
          <a:p>
            <a:r>
              <a:rPr lang="es-PE" sz="2000" b="1" dirty="0"/>
              <a:t>Impulsados desde las bases: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PE" sz="2000" dirty="0"/>
              <a:t>Referendum en Suiza para prohibir plaguicidas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PE" sz="2000" dirty="0"/>
              <a:t>Programa público de SPG (sistema de garantía participativa) en Filipinas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PE" sz="2000" dirty="0"/>
              <a:t>Perú: aprobación del Plan Nacional Concertado para la Promoción y Fomento de la Producción Orgánica o Ecológica - PLANAE 2021-2030. </a:t>
            </a:r>
          </a:p>
          <a:p>
            <a:endParaRPr lang="es-PE" sz="2000" dirty="0"/>
          </a:p>
          <a:p>
            <a:r>
              <a:rPr lang="es-PE" sz="2000" b="1" dirty="0"/>
              <a:t>Impulsados desde arriba: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PE" sz="2000" dirty="0"/>
              <a:t>Sri Lanka: prohibición de fertilizantes sintéticos, transición de la isla a la agricultura natural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PE" sz="2000" dirty="0"/>
              <a:t>Aumento o extensión del apoyo a la transición orgánica: EEUU, Irlanda, Quebec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PE" sz="2000" dirty="0"/>
              <a:t>Reducción del apoyo a la transición orgánica: Francia</a:t>
            </a:r>
          </a:p>
          <a:p>
            <a:endParaRPr lang="es-PE" sz="2000" dirty="0"/>
          </a:p>
          <a:p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4021620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1A754E8-6922-1A4A-9882-B7A215930C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63" y="711979"/>
            <a:ext cx="5046459" cy="468029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EB908B5-7704-E645-AF49-F0B42F6EBE91}"/>
              </a:ext>
            </a:extLst>
          </p:cNvPr>
          <p:cNvSpPr txBox="1"/>
          <p:nvPr/>
        </p:nvSpPr>
        <p:spPr>
          <a:xfrm>
            <a:off x="592343" y="5499848"/>
            <a:ext cx="3495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Anthropocene, 2020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48581C-DD51-7440-B8C3-A8F4D3DE2B4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6022" y="992956"/>
            <a:ext cx="6267799" cy="28634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62EDF5B-AA2F-7A46-9EF1-85ABB64C41C6}"/>
              </a:ext>
            </a:extLst>
          </p:cNvPr>
          <p:cNvSpPr txBox="1"/>
          <p:nvPr/>
        </p:nvSpPr>
        <p:spPr>
          <a:xfrm>
            <a:off x="3366052" y="5975548"/>
            <a:ext cx="516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Escalamiento vertical con decisión de acción política</a:t>
            </a:r>
          </a:p>
        </p:txBody>
      </p:sp>
    </p:spTree>
    <p:extLst>
      <p:ext uri="{BB962C8B-B14F-4D97-AF65-F5344CB8AC3E}">
        <p14:creationId xmlns:p14="http://schemas.microsoft.com/office/powerpoint/2010/main" val="3461280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ede ser una imagen de texto que dice &quot;Yann ~ Gobierno Regional HUANCAVELICA #RegiónOrgánica RUMBO AL BICENTENARIO&quot;">
            <a:extLst>
              <a:ext uri="{FF2B5EF4-FFF2-40B4-BE49-F238E27FC236}">
                <a16:creationId xmlns:a16="http://schemas.microsoft.com/office/drawing/2014/main" id="{EEF327D9-B5FE-2F47-9B43-8DD67B168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3659" y="1344704"/>
            <a:ext cx="4020671" cy="402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uede ser una imagen de texto que dice &quot;AYA U CHO donde nace el Perú&quot;">
            <a:extLst>
              <a:ext uri="{FF2B5EF4-FFF2-40B4-BE49-F238E27FC236}">
                <a16:creationId xmlns:a16="http://schemas.microsoft.com/office/drawing/2014/main" id="{3909E55B-011E-1E40-AACD-4494DE0D1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150" y="1304363"/>
            <a:ext cx="4020671" cy="402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E753510-D4DA-6447-9190-97E7C437B82B}"/>
              </a:ext>
            </a:extLst>
          </p:cNvPr>
          <p:cNvSpPr txBox="1"/>
          <p:nvPr/>
        </p:nvSpPr>
        <p:spPr>
          <a:xfrm>
            <a:off x="1483659" y="484094"/>
            <a:ext cx="545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¿Escalamiento vertical?</a:t>
            </a:r>
          </a:p>
        </p:txBody>
      </p:sp>
    </p:spTree>
    <p:extLst>
      <p:ext uri="{BB962C8B-B14F-4D97-AF65-F5344CB8AC3E}">
        <p14:creationId xmlns:p14="http://schemas.microsoft.com/office/powerpoint/2010/main" val="1676641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6FA159D-83F4-CB43-8C32-46D570B0629F}"/>
              </a:ext>
            </a:extLst>
          </p:cNvPr>
          <p:cNvSpPr txBox="1"/>
          <p:nvPr/>
        </p:nvSpPr>
        <p:spPr>
          <a:xfrm>
            <a:off x="1139483" y="654148"/>
            <a:ext cx="103538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ECUADOR: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PE" dirty="0"/>
              <a:t>Ordenanzas a nivel provincial en Pichincha, Cotopaxi, Tungurahua y  Napo para fomentar la Producción de Alimentos AE entre el 2013 y 2020.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PE" dirty="0"/>
              <a:t>Programa de las  Comunidades/Escuelas de Aprendizaje - Ministerio de Agricultura y Ganadería, a través de la Subsecretaría de Agricultura Familiar Campesina.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PE" dirty="0"/>
              <a:t>Feria de la Mata a la Mesa - comercialización directa del productor al consumidor. </a:t>
            </a:r>
          </a:p>
          <a:p>
            <a:endParaRPr lang="es-PE" dirty="0"/>
          </a:p>
          <a:p>
            <a:r>
              <a:rPr lang="es-PE" b="1" dirty="0"/>
              <a:t>BOLIVIA: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PE" dirty="0"/>
              <a:t>CIOEC (Coordinadora de Integración de Organizaciones Económicas Campesinas Indígenas y Originarias de Bolivia) - Mercado de la Agricultura Familiar.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PE" dirty="0"/>
              <a:t>Plataforma Agroecológica (que sobre todo se impulsa desde Santa Cruz) y el Movimiento Agroecológico Boliviano (MAB).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PE" dirty="0"/>
              <a:t>Red de Agricultura Urbana y Periurbana, al ANPSPG (que es la unión de todos los SPGs de Bolivia).</a:t>
            </a:r>
          </a:p>
          <a:p>
            <a:endParaRPr lang="es-PE" dirty="0"/>
          </a:p>
          <a:p>
            <a:endParaRPr lang="es-PE" dirty="0"/>
          </a:p>
        </p:txBody>
      </p:sp>
      <p:sp>
        <p:nvSpPr>
          <p:cNvPr id="3" name="Flecha abajo 2">
            <a:extLst>
              <a:ext uri="{FF2B5EF4-FFF2-40B4-BE49-F238E27FC236}">
                <a16:creationId xmlns:a16="http://schemas.microsoft.com/office/drawing/2014/main" id="{8C51C7ED-1DE7-1242-9098-3E511591B08F}"/>
              </a:ext>
            </a:extLst>
          </p:cNvPr>
          <p:cNvSpPr/>
          <p:nvPr/>
        </p:nvSpPr>
        <p:spPr>
          <a:xfrm>
            <a:off x="5897217" y="4505739"/>
            <a:ext cx="304800" cy="51683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FC3B6B-2F5E-0D41-B2F5-EE376D6618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6646" y="5238877"/>
            <a:ext cx="7339496" cy="126738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25F6116-225C-C942-B6FC-CC9C78CFA77A}"/>
              </a:ext>
            </a:extLst>
          </p:cNvPr>
          <p:cNvSpPr txBox="1"/>
          <p:nvPr/>
        </p:nvSpPr>
        <p:spPr>
          <a:xfrm>
            <a:off x="4258026" y="192052"/>
            <a:ext cx="3479325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solidFill>
                  <a:schemeClr val="bg1"/>
                </a:solidFill>
              </a:rPr>
              <a:t>Escalamiento vertical moldeado por el escalamiento horizontal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A39F4DD-5AD7-9240-A3BF-D4140C63B3D1}"/>
              </a:ext>
            </a:extLst>
          </p:cNvPr>
          <p:cNvSpPr txBox="1"/>
          <p:nvPr/>
        </p:nvSpPr>
        <p:spPr>
          <a:xfrm>
            <a:off x="6506817" y="4598504"/>
            <a:ext cx="3479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Contribuciones al diálogo</a:t>
            </a:r>
          </a:p>
        </p:txBody>
      </p:sp>
    </p:spTree>
    <p:extLst>
      <p:ext uri="{BB962C8B-B14F-4D97-AF65-F5344CB8AC3E}">
        <p14:creationId xmlns:p14="http://schemas.microsoft.com/office/powerpoint/2010/main" val="2711429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339DD08-C534-1C48-9B92-0AC642D9D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3778" y="3831712"/>
            <a:ext cx="7756609" cy="1630341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46023EE-02AA-0647-A756-92DFBB04D5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3779" y="511780"/>
            <a:ext cx="7756609" cy="256370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FFBDD69-70AA-494D-BD5B-F2193B96F9F6}"/>
              </a:ext>
            </a:extLst>
          </p:cNvPr>
          <p:cNvSpPr txBox="1"/>
          <p:nvPr/>
        </p:nvSpPr>
        <p:spPr>
          <a:xfrm>
            <a:off x="5725551" y="3052840"/>
            <a:ext cx="12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>
                <a:solidFill>
                  <a:srgbClr val="C00000"/>
                </a:solidFill>
              </a:rPr>
              <a:t>¿?</a:t>
            </a:r>
          </a:p>
        </p:txBody>
      </p:sp>
    </p:spTree>
    <p:extLst>
      <p:ext uri="{BB962C8B-B14F-4D97-AF65-F5344CB8AC3E}">
        <p14:creationId xmlns:p14="http://schemas.microsoft.com/office/powerpoint/2010/main" val="3006611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C1B84FB-ACA8-1146-9286-B46A507B6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12" y="2174313"/>
            <a:ext cx="4975412" cy="21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5A7F2130-7FF1-7B41-B9ED-8EE750ED7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223" y="1284194"/>
            <a:ext cx="6499412" cy="42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7AA65B2-4931-8848-991C-2D0C0C266DDB}"/>
              </a:ext>
            </a:extLst>
          </p:cNvPr>
          <p:cNvSpPr txBox="1"/>
          <p:nvPr/>
        </p:nvSpPr>
        <p:spPr>
          <a:xfrm>
            <a:off x="7641771" y="5780782"/>
            <a:ext cx="43760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/>
              <a:t>Lowder et al. 2021. Which farms feed the world and has farmland become more concentrated? World Development 142.</a:t>
            </a:r>
          </a:p>
          <a:p>
            <a:endParaRPr lang="es-PE" sz="1600" dirty="0"/>
          </a:p>
        </p:txBody>
      </p:sp>
      <p:sp>
        <p:nvSpPr>
          <p:cNvPr id="5" name="Marco 4">
            <a:extLst>
              <a:ext uri="{FF2B5EF4-FFF2-40B4-BE49-F238E27FC236}">
                <a16:creationId xmlns:a16="http://schemas.microsoft.com/office/drawing/2014/main" id="{3EB41F80-B7D5-E649-BC60-0BC8F4110EB1}"/>
              </a:ext>
            </a:extLst>
          </p:cNvPr>
          <p:cNvSpPr/>
          <p:nvPr/>
        </p:nvSpPr>
        <p:spPr>
          <a:xfrm>
            <a:off x="89647" y="2017059"/>
            <a:ext cx="5625354" cy="672353"/>
          </a:xfrm>
          <a:prstGeom prst="frame">
            <a:avLst>
              <a:gd name="adj1" fmla="val 45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sp>
        <p:nvSpPr>
          <p:cNvPr id="6" name="Flecha derecha 5">
            <a:extLst>
              <a:ext uri="{FF2B5EF4-FFF2-40B4-BE49-F238E27FC236}">
                <a16:creationId xmlns:a16="http://schemas.microsoft.com/office/drawing/2014/main" id="{58A0AF5C-B02E-0A4D-ADFD-3D4500D93B63}"/>
              </a:ext>
            </a:extLst>
          </p:cNvPr>
          <p:cNvSpPr/>
          <p:nvPr/>
        </p:nvSpPr>
        <p:spPr>
          <a:xfrm rot="10800000">
            <a:off x="4000496" y="3690735"/>
            <a:ext cx="718461" cy="29343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150885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E953561-F16C-8849-963C-7C363E024D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499" y="497476"/>
            <a:ext cx="4148476" cy="58630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5C26D9A-8DDA-2B47-AC0C-5495053C7A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7027" y="520625"/>
            <a:ext cx="4148474" cy="584964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5D06C30-F076-6E40-AB52-5DDACFE656BA}"/>
              </a:ext>
            </a:extLst>
          </p:cNvPr>
          <p:cNvSpPr txBox="1"/>
          <p:nvPr/>
        </p:nvSpPr>
        <p:spPr>
          <a:xfrm>
            <a:off x="3629465" y="6370271"/>
            <a:ext cx="540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Escalamiento vertical: visibilizar las desigualdades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649155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6EE8EFA1-CE71-F04D-9353-379886EF8D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962025"/>
            <a:ext cx="12192000" cy="493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5B363CE-4897-9D4C-8ABC-1ED41EA1B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315" y="396480"/>
            <a:ext cx="9766903" cy="394493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FE661B2-2FA6-E842-B5F3-C752CE3ECA10}"/>
              </a:ext>
            </a:extLst>
          </p:cNvPr>
          <p:cNvSpPr txBox="1"/>
          <p:nvPr/>
        </p:nvSpPr>
        <p:spPr>
          <a:xfrm>
            <a:off x="1892782" y="4806328"/>
            <a:ext cx="8406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34% de la población de América Latina vive en las áreas periurbanas de ciudades intermedias y pequeñas.</a:t>
            </a:r>
          </a:p>
          <a:p>
            <a:endParaRPr lang="es-PE" dirty="0"/>
          </a:p>
          <a:p>
            <a:r>
              <a:rPr lang="es-PE" dirty="0"/>
              <a:t>“… políticas e inversiones para fortalecer las conexiones económicas entre los centros urbanos y las áreas rurales circundantes pueden ser tan importantes como invertir en políticas urbanas o para los espacios rurales más alejados.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95DB966-B0F3-E043-8DD8-35A584EE8EC7}"/>
              </a:ext>
            </a:extLst>
          </p:cNvPr>
          <p:cNvSpPr txBox="1"/>
          <p:nvPr/>
        </p:nvSpPr>
        <p:spPr>
          <a:xfrm>
            <a:off x="7418420" y="4392535"/>
            <a:ext cx="2000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Cattaneo et al, 2021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59AC025-D214-1A40-8BC9-0533B4A3696F}"/>
              </a:ext>
            </a:extLst>
          </p:cNvPr>
          <p:cNvSpPr txBox="1"/>
          <p:nvPr/>
        </p:nvSpPr>
        <p:spPr>
          <a:xfrm>
            <a:off x="1185354" y="4380089"/>
            <a:ext cx="11006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/>
              <a:t>Global population distribution across the urban–rural continuum in 2015.</a:t>
            </a:r>
          </a:p>
        </p:txBody>
      </p:sp>
    </p:spTree>
    <p:extLst>
      <p:ext uri="{BB962C8B-B14F-4D97-AF65-F5344CB8AC3E}">
        <p14:creationId xmlns:p14="http://schemas.microsoft.com/office/powerpoint/2010/main" val="1356790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0753ED0-341F-EB49-997F-CD246F08A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38" y="0"/>
            <a:ext cx="4610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bout Mother Trees in the Forest - The Mother Tree Project">
            <a:extLst>
              <a:ext uri="{FF2B5EF4-FFF2-40B4-BE49-F238E27FC236}">
                <a16:creationId xmlns:a16="http://schemas.microsoft.com/office/drawing/2014/main" id="{D6DB141B-6DCF-E642-B59F-96EF9C9AB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858854" y="2823668"/>
            <a:ext cx="3287550" cy="465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asically the final, except for color changes that were made to the illustration of Talking Trees.">
            <a:extLst>
              <a:ext uri="{FF2B5EF4-FFF2-40B4-BE49-F238E27FC236}">
                <a16:creationId xmlns:a16="http://schemas.microsoft.com/office/drawing/2014/main" id="{53894B99-7F8F-7F45-85A6-1EE4411CD0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07424" y="261256"/>
            <a:ext cx="5334467" cy="305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AB4496B-A0CC-C048-B7AF-4415D5972CBE}"/>
              </a:ext>
            </a:extLst>
          </p:cNvPr>
          <p:cNvSpPr txBox="1"/>
          <p:nvPr/>
        </p:nvSpPr>
        <p:spPr>
          <a:xfrm>
            <a:off x="528929" y="4545106"/>
            <a:ext cx="3576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b="1" dirty="0">
                <a:solidFill>
                  <a:schemeClr val="bg1"/>
                </a:solidFill>
              </a:rPr>
              <a:t>Finding the Mother Tree: </a:t>
            </a:r>
          </a:p>
          <a:p>
            <a:pPr algn="ctr"/>
            <a:r>
              <a:rPr lang="es-PE" sz="1400" b="1" dirty="0">
                <a:solidFill>
                  <a:schemeClr val="bg1"/>
                </a:solidFill>
              </a:rPr>
              <a:t>Discovering the Wisdom of the Forest</a:t>
            </a:r>
          </a:p>
          <a:p>
            <a:pPr algn="ctr"/>
            <a:r>
              <a:rPr lang="es-PE" sz="1400" b="1" dirty="0">
                <a:solidFill>
                  <a:schemeClr val="bg1"/>
                </a:solidFill>
              </a:rPr>
              <a:t>2021 </a:t>
            </a:r>
          </a:p>
          <a:p>
            <a:endParaRPr lang="es-PE" sz="1400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541B60-7CAA-E349-807B-A0FD2B145E8D}"/>
              </a:ext>
            </a:extLst>
          </p:cNvPr>
          <p:cNvSpPr txBox="1"/>
          <p:nvPr/>
        </p:nvSpPr>
        <p:spPr>
          <a:xfrm>
            <a:off x="4149561" y="662217"/>
            <a:ext cx="193074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solidFill>
                  <a:schemeClr val="bg1"/>
                </a:solidFill>
              </a:rPr>
              <a:t>¿Escalamiento en profundidad?</a:t>
            </a:r>
          </a:p>
        </p:txBody>
      </p:sp>
    </p:spTree>
    <p:extLst>
      <p:ext uri="{BB962C8B-B14F-4D97-AF65-F5344CB8AC3E}">
        <p14:creationId xmlns:p14="http://schemas.microsoft.com/office/powerpoint/2010/main" val="20203844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B0C2CA0-F299-A343-8667-A8F188603D06}"/>
              </a:ext>
            </a:extLst>
          </p:cNvPr>
          <p:cNvSpPr txBox="1"/>
          <p:nvPr/>
        </p:nvSpPr>
        <p:spPr>
          <a:xfrm>
            <a:off x="3667943" y="777402"/>
            <a:ext cx="594359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/>
              <a:t>Innovación social</a:t>
            </a:r>
          </a:p>
          <a:p>
            <a:endParaRPr lang="es-PE" sz="2400" dirty="0"/>
          </a:p>
          <a:p>
            <a:r>
              <a:rPr lang="es-PE" sz="2400" dirty="0"/>
              <a:t>Individual vs colectivo</a:t>
            </a:r>
          </a:p>
          <a:p>
            <a:endParaRPr lang="es-PE" sz="2400" dirty="0"/>
          </a:p>
          <a:p>
            <a:r>
              <a:rPr lang="es-PE" sz="2400" dirty="0"/>
              <a:t>Desde la base vs desde arriba</a:t>
            </a:r>
          </a:p>
          <a:p>
            <a:endParaRPr lang="es-PE" sz="2400" dirty="0"/>
          </a:p>
          <a:p>
            <a:r>
              <a:rPr lang="es-PE" sz="2400" dirty="0"/>
              <a:t>Ideología vs pragmatismo</a:t>
            </a:r>
          </a:p>
          <a:p>
            <a:endParaRPr lang="es-PE" sz="2400" dirty="0"/>
          </a:p>
          <a:p>
            <a:r>
              <a:rPr lang="es-PE" sz="2400" dirty="0"/>
              <a:t>Cooperación público-privada</a:t>
            </a:r>
          </a:p>
          <a:p>
            <a:endParaRPr lang="es-PE" sz="2400" dirty="0"/>
          </a:p>
          <a:p>
            <a:r>
              <a:rPr lang="es-PE" sz="2400" dirty="0"/>
              <a:t>Política pública vs acción pública</a:t>
            </a:r>
          </a:p>
          <a:p>
            <a:endParaRPr lang="es-PE" sz="2400" dirty="0"/>
          </a:p>
          <a:p>
            <a:r>
              <a:rPr lang="es-PE" sz="2400" dirty="0"/>
              <a:t>Estudio sobre influencia/incidencia CCRP 2021</a:t>
            </a:r>
          </a:p>
          <a:p>
            <a:endParaRPr lang="es-PE" sz="2400" dirty="0"/>
          </a:p>
        </p:txBody>
      </p:sp>
    </p:spTree>
    <p:extLst>
      <p:ext uri="{BB962C8B-B14F-4D97-AF65-F5344CB8AC3E}">
        <p14:creationId xmlns:p14="http://schemas.microsoft.com/office/powerpoint/2010/main" val="28159734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697376-8ADA-4C74-A24F-FD9931ACC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008" y="49542"/>
            <a:ext cx="6203694" cy="18268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7BF721-6AC2-47CD-9199-7CDB61E6C9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5687829" y="2472050"/>
            <a:ext cx="6191682" cy="19133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60AF72-6E83-417D-93FE-1D348EDC069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61477" y="39030"/>
            <a:ext cx="2639678" cy="25343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80619B-013F-4AE2-B2F3-94F6C9F2C01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5917" y="0"/>
            <a:ext cx="2735738" cy="27401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BC184F-8990-488D-AEB5-841CF24D1DE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8797" y="490524"/>
            <a:ext cx="642359" cy="10185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AE2548-47E7-4741-8D7B-3965ABFC78C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741" y="2614833"/>
            <a:ext cx="1552864" cy="246233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520CF45-47AB-4651-A7EC-7DD78C01B88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1" y="-6744"/>
            <a:ext cx="2639677" cy="169776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6F9DE53-C276-4752-8E4A-924CBEE92C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74992" y="1096321"/>
            <a:ext cx="1553014" cy="156434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9B61CD4-0C86-4C9B-BCA6-32B35FA3713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228" y="1116454"/>
            <a:ext cx="1709976" cy="72400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17C4BCF-75C3-43B9-B9A3-1C059B16DBC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792" y="1398522"/>
            <a:ext cx="1856628" cy="19133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49D2B0-B185-4B05-90F5-6B99A58CA8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47767" y="2264942"/>
            <a:ext cx="4329621" cy="21997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EC61A0-056D-41E4-AE85-619C0ECFA1CE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1346" y="3115140"/>
            <a:ext cx="3290653" cy="220177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22BABA8-CBA5-454B-B3B6-2DBEC713112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0142" y="1808226"/>
            <a:ext cx="1488315" cy="140523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9617672-6C0C-4930-A2D4-28272E3B63E8}"/>
              </a:ext>
            </a:extLst>
          </p:cNvPr>
          <p:cNvGrpSpPr/>
          <p:nvPr/>
        </p:nvGrpSpPr>
        <p:grpSpPr>
          <a:xfrm>
            <a:off x="1519739" y="2006630"/>
            <a:ext cx="3190702" cy="3929692"/>
            <a:chOff x="1519739" y="2006630"/>
            <a:chExt cx="3190702" cy="3929692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60FA8BEA-8BAB-49DD-B089-43DDC770EF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2356" y="2006630"/>
              <a:ext cx="3188085" cy="1760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AC997C58-F3C1-4515-AC94-F0E70292FC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739" y="3704507"/>
              <a:ext cx="3188086" cy="22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EA483DBD-A3C3-4FC1-AD6C-94D0A1570CC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79" y="4776738"/>
            <a:ext cx="2080517" cy="210065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198E1A3-577F-4097-AD09-80C7FB075F8D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114" y="1904219"/>
            <a:ext cx="3015675" cy="121845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66EC36E-C3D3-475C-9F3B-220652DD5B99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0462" y="1458223"/>
            <a:ext cx="2843476" cy="191097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C41A2A2-E356-49DD-BA10-71ED0D1DC467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013" y="2871388"/>
            <a:ext cx="1829049" cy="29662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17EB613-812A-4418-AA5E-434B2862786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163884" y="5468278"/>
            <a:ext cx="1201358" cy="14091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76B14A-6C7D-4723-97E4-D1EB34EEB0F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184086" y="4927136"/>
            <a:ext cx="3007914" cy="19327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E3E5DE-7575-4227-9E8B-2E66E267F5C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474691" y="5078133"/>
            <a:ext cx="4637540" cy="18520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038EEC-686E-4D0E-92B5-6BC4EA6020F0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7607420" y="3725115"/>
            <a:ext cx="2939252" cy="18932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251B5D0-61D7-4BAF-A838-CF1BE075B6B9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985" y="4720571"/>
            <a:ext cx="3456993" cy="21516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142348-835D-4969-A72D-944E145C0A5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913803" y="3117344"/>
            <a:ext cx="4909805" cy="14338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66A1FDD8-B0B1-44FE-B78B-9E59190166D5}"/>
                  </a:ext>
                </a:extLst>
              </p14:cNvPr>
              <p14:cNvContentPartPr/>
              <p14:nvPr/>
            </p14:nvContentPartPr>
            <p14:xfrm>
              <a:off x="1155290" y="1526963"/>
              <a:ext cx="10339335" cy="4020457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66A1FDD8-B0B1-44FE-B78B-9E59190166D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65292" y="1346964"/>
                <a:ext cx="10518971" cy="438009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71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89560-319E-4F26-89B3-D78A35A3D1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419" dirty="0"/>
              <a:t>¿Dónde nos ubicamos?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B92DA-97E3-4494-9A11-43D898DC01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1311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342DF4E4-74E3-4026-9F9A-8A7AA9F155D9}"/>
              </a:ext>
            </a:extLst>
          </p:cNvPr>
          <p:cNvSpPr/>
          <p:nvPr/>
        </p:nvSpPr>
        <p:spPr>
          <a:xfrm>
            <a:off x="164592" y="183699"/>
            <a:ext cx="9451046" cy="6490601"/>
          </a:xfrm>
          <a:prstGeom prst="ellipse">
            <a:avLst/>
          </a:prstGeom>
          <a:solidFill>
            <a:schemeClr val="accent4">
              <a:alpha val="1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BE8CAA8-A7D1-449C-A42E-19FF4B8677C6}"/>
              </a:ext>
            </a:extLst>
          </p:cNvPr>
          <p:cNvGraphicFramePr/>
          <p:nvPr/>
        </p:nvGraphicFramePr>
        <p:xfrm>
          <a:off x="470034" y="610090"/>
          <a:ext cx="11251932" cy="5637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0AA97D5B-1A97-4EBC-92CC-4E244C87C628}"/>
              </a:ext>
            </a:extLst>
          </p:cNvPr>
          <p:cNvSpPr/>
          <p:nvPr/>
        </p:nvSpPr>
        <p:spPr>
          <a:xfrm>
            <a:off x="159776" y="-280075"/>
            <a:ext cx="11862816" cy="7345344"/>
          </a:xfrm>
          <a:prstGeom prst="ellipse">
            <a:avLst/>
          </a:prstGeom>
          <a:solidFill>
            <a:schemeClr val="accent4">
              <a:alpha val="1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449EE84-32E3-4F40-963E-4936B061F5CC}"/>
              </a:ext>
            </a:extLst>
          </p:cNvPr>
          <p:cNvSpPr/>
          <p:nvPr/>
        </p:nvSpPr>
        <p:spPr>
          <a:xfrm>
            <a:off x="164591" y="762245"/>
            <a:ext cx="6929227" cy="5333510"/>
          </a:xfrm>
          <a:prstGeom prst="ellipse">
            <a:avLst/>
          </a:prstGeom>
          <a:solidFill>
            <a:schemeClr val="accent4">
              <a:alpha val="1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06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4" grpId="0">
        <p:bldAsOne/>
      </p:bldGraphic>
      <p:bldP spid="11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97AA7-B48B-4685-958A-F9BD5AC66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154" y="620392"/>
            <a:ext cx="3808268" cy="550468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Es </a:t>
            </a:r>
            <a:r>
              <a:rPr lang="en-US" sz="4800" dirty="0" err="1">
                <a:solidFill>
                  <a:schemeClr val="bg1"/>
                </a:solidFill>
              </a:rPr>
              <a:t>importante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mantener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en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mente</a:t>
            </a:r>
            <a:r>
              <a:rPr lang="en-US" sz="4800" dirty="0">
                <a:solidFill>
                  <a:schemeClr val="bg1"/>
                </a:solidFill>
              </a:rPr>
              <a:t>…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78A493BC-A48E-4246-9417-8CCB2423E8A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0081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994BC28-B434-46AC-ABE0-D057EB24C413}"/>
              </a:ext>
            </a:extLst>
          </p:cNvPr>
          <p:cNvGrpSpPr/>
          <p:nvPr/>
        </p:nvGrpSpPr>
        <p:grpSpPr>
          <a:xfrm>
            <a:off x="-425812" y="0"/>
            <a:ext cx="11107928" cy="7114032"/>
            <a:chOff x="450088" y="-192024"/>
            <a:chExt cx="11107928" cy="7114032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E152E883-25A2-40E4-A349-592260028849}"/>
                </a:ext>
              </a:extLst>
            </p:cNvPr>
            <p:cNvGraphicFramePr/>
            <p:nvPr/>
          </p:nvGraphicFramePr>
          <p:xfrm>
            <a:off x="450088" y="-192024"/>
            <a:ext cx="11107928" cy="71140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0C5FEA-808B-4671-9BED-87199585C066}"/>
                </a:ext>
              </a:extLst>
            </p:cNvPr>
            <p:cNvSpPr txBox="1"/>
            <p:nvPr/>
          </p:nvSpPr>
          <p:spPr>
            <a:xfrm>
              <a:off x="1090842" y="5833624"/>
              <a:ext cx="32735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s-419" sz="3600" b="1" dirty="0">
                  <a:solidFill>
                    <a:srgbClr val="FF0000"/>
                  </a:solidFill>
                </a:rPr>
                <a:t>Transformación</a:t>
              </a:r>
              <a:endParaRPr lang="en-GB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EC6BAF-DBD5-4812-A1C8-D61EE2237F51}"/>
                </a:ext>
              </a:extLst>
            </p:cNvPr>
            <p:cNvSpPr txBox="1"/>
            <p:nvPr/>
          </p:nvSpPr>
          <p:spPr>
            <a:xfrm>
              <a:off x="7564826" y="250029"/>
              <a:ext cx="23609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419" sz="3600" b="1" dirty="0">
                  <a:solidFill>
                    <a:srgbClr val="00B050"/>
                  </a:solidFill>
                </a:rPr>
                <a:t>Transición</a:t>
              </a:r>
              <a:endParaRPr lang="en-GB" sz="3600" b="1" dirty="0">
                <a:solidFill>
                  <a:srgbClr val="00B050"/>
                </a:solidFill>
              </a:endParaRPr>
            </a:p>
          </p:txBody>
        </p:sp>
      </p:grp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1F9D125-E375-4894-9F8E-22BAFF044CCE}"/>
              </a:ext>
            </a:extLst>
          </p:cNvPr>
          <p:cNvGraphicFramePr/>
          <p:nvPr/>
        </p:nvGraphicFramePr>
        <p:xfrm>
          <a:off x="984963" y="790956"/>
          <a:ext cx="7916672" cy="5242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D92A3B9-AFDF-4920-B54A-74676D40BA30}"/>
              </a:ext>
            </a:extLst>
          </p:cNvPr>
          <p:cNvSpPr txBox="1"/>
          <p:nvPr/>
        </p:nvSpPr>
        <p:spPr>
          <a:xfrm>
            <a:off x="8703507" y="4351721"/>
            <a:ext cx="31118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600" baseline="-25000" dirty="0"/>
              <a:t>Hacer la investigación que es correcta</a:t>
            </a:r>
          </a:p>
          <a:p>
            <a:endParaRPr lang="es-419" sz="3600" baseline="-25000" dirty="0"/>
          </a:p>
          <a:p>
            <a:r>
              <a:rPr lang="es-419" sz="3600" baseline="-25000" dirty="0"/>
              <a:t>Hacer la investigación correctamente</a:t>
            </a:r>
          </a:p>
        </p:txBody>
      </p:sp>
    </p:spTree>
    <p:extLst>
      <p:ext uri="{BB962C8B-B14F-4D97-AF65-F5344CB8AC3E}">
        <p14:creationId xmlns:p14="http://schemas.microsoft.com/office/powerpoint/2010/main" val="163165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9"/>
          <p:cNvSpPr txBox="1">
            <a:spLocks noGrp="1"/>
          </p:cNvSpPr>
          <p:nvPr>
            <p:ph type="title"/>
          </p:nvPr>
        </p:nvSpPr>
        <p:spPr>
          <a:xfrm>
            <a:off x="490443" y="302759"/>
            <a:ext cx="11014551" cy="740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419" sz="3200" b="1" dirty="0" err="1"/>
              <a:t>Vias</a:t>
            </a:r>
            <a:r>
              <a:rPr lang="es-419" sz="3200" b="1" dirty="0"/>
              <a:t> para impulsar transiciones </a:t>
            </a:r>
            <a:r>
              <a:rPr lang="es-419" sz="3200" b="1" dirty="0" err="1"/>
              <a:t>agroecologicas</a:t>
            </a:r>
            <a:endParaRPr lang="es-419" sz="3600" dirty="0"/>
          </a:p>
        </p:txBody>
      </p:sp>
      <p:sp>
        <p:nvSpPr>
          <p:cNvPr id="445" name="Google Shape;445;p9"/>
          <p:cNvSpPr txBox="1">
            <a:spLocks noGrp="1"/>
          </p:cNvSpPr>
          <p:nvPr>
            <p:ph type="body" idx="1"/>
          </p:nvPr>
        </p:nvSpPr>
        <p:spPr>
          <a:xfrm>
            <a:off x="490443" y="1272714"/>
            <a:ext cx="3567365" cy="4515437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419" sz="1800" b="1" dirty="0"/>
              <a:t>Demostración</a:t>
            </a:r>
            <a:endParaRPr lang="es-419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419" sz="1800" dirty="0"/>
              <a:t>0 – Agricultores hacen pequeños experimentos</a:t>
            </a:r>
            <a:endParaRPr lang="es-419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419" sz="1800" dirty="0"/>
              <a:t>1 – Agricultores prueban unas pocas prácticas agroecológicas a nivel de sus fincas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419" sz="1800" dirty="0"/>
              <a:t>2 – Agricultores usan varias prácticas agroecológicas a nivel de sus fincas</a:t>
            </a:r>
            <a:endParaRPr lang="es-419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419" sz="1800" dirty="0"/>
              <a:t>3 – Prácticas agroecológicas son usadas de forma integrada a nivel de paisaje o comunidad</a:t>
            </a:r>
            <a:endParaRPr lang="es-419" dirty="0"/>
          </a:p>
        </p:txBody>
      </p:sp>
      <p:sp>
        <p:nvSpPr>
          <p:cNvPr id="446" name="Google Shape;446;p9"/>
          <p:cNvSpPr txBox="1"/>
          <p:nvPr/>
        </p:nvSpPr>
        <p:spPr>
          <a:xfrm>
            <a:off x="4214036" y="1272714"/>
            <a:ext cx="3567365" cy="4497347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Creación de conocimiento</a:t>
            </a:r>
            <a:endParaRPr lang="es-419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0 - No hay nueva generación de conocimiento relevante sobre EA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– Investigadores o agricultores que aprenden de observaciones o el experimentos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– </a:t>
            </a:r>
            <a:r>
              <a:rPr lang="es-419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Co-aprendizaje</a:t>
            </a: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agricultores e investigadores a partir de la observación o la experimentación, compartiendo localmente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– Agricultores e investigadores que aprenden de la observación o la experimentación, compartiendo a nivel global</a:t>
            </a:r>
          </a:p>
        </p:txBody>
      </p:sp>
      <p:sp>
        <p:nvSpPr>
          <p:cNvPr id="447" name="Google Shape;447;p9"/>
          <p:cNvSpPr txBox="1"/>
          <p:nvPr/>
        </p:nvSpPr>
        <p:spPr>
          <a:xfrm>
            <a:off x="7937629" y="1299138"/>
            <a:ext cx="3567365" cy="4515438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Generación de influencia</a:t>
            </a:r>
            <a:endParaRPr lang="es-419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0 - Sin influencia más allá del equipo del proyecto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– Local: gobiernos, instituciones, organizaciones etc. en la localidad conscientes de lo que está sucediendo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2 - Participación activa de los miembros del proyecto que influyen en otros grupos de la localidad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3 - Participación en procesos de políticas o campañas de información a diferentes </a:t>
            </a:r>
            <a:r>
              <a:rPr lang="es-419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niveles: local, </a:t>
            </a:r>
            <a:r>
              <a:rPr lang="es-419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nacionales o internacional</a:t>
            </a:r>
            <a:endParaRPr lang="es-419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3A4A58-BCA3-4616-B74A-ACEA32F8BDA8}"/>
              </a:ext>
            </a:extLst>
          </p:cNvPr>
          <p:cNvSpPr txBox="1"/>
          <p:nvPr/>
        </p:nvSpPr>
        <p:spPr>
          <a:xfrm>
            <a:off x="2454444" y="6025775"/>
            <a:ext cx="77483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4400" dirty="0"/>
              <a:t>Actividades y diseños apropiados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6216718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CA99C-2F48-4228-91D3-6AD03D89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C" sz="4000">
                <a:solidFill>
                  <a:srgbClr val="FFFFFF"/>
                </a:solidFill>
              </a:rPr>
              <a:t>Tipos de investigación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AAA14-DEB9-4AB3-94BC-38DBFCC10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s-EC" sz="2000" b="1" dirty="0"/>
              <a:t>Validación de hallazgos ya conocidos: </a:t>
            </a:r>
            <a:br>
              <a:rPr lang="es-EC" sz="2000" b="1" dirty="0"/>
            </a:br>
            <a:r>
              <a:rPr lang="es-EC" sz="2000" dirty="0"/>
              <a:t>Validando principios con base en hallazgos anteriores en contextos múltiples.</a:t>
            </a:r>
          </a:p>
          <a:p>
            <a:r>
              <a:rPr lang="es-EC" sz="2000" b="1" dirty="0"/>
              <a:t>Superación de los límites de lo conocido: </a:t>
            </a:r>
            <a:br>
              <a:rPr lang="es-EC" sz="2000" b="1" dirty="0"/>
            </a:br>
            <a:r>
              <a:rPr lang="es-EC" sz="2000" dirty="0"/>
              <a:t>Hay clara evidencia de que la investigación es importante en el sentido de que aprovecha el conocimiento actual, mejorando las tecnologías y/o métodos existentes, o validando principios.</a:t>
            </a:r>
          </a:p>
          <a:p>
            <a:r>
              <a:rPr lang="es-EC" sz="2000" b="1" dirty="0"/>
              <a:t>Innovador y de vanguardia: </a:t>
            </a:r>
            <a:br>
              <a:rPr lang="es-EC" sz="2000" b="1" dirty="0"/>
            </a:br>
            <a:r>
              <a:rPr lang="es-EC" sz="2000" dirty="0"/>
              <a:t>Hay evidencia sustancial de que la investigación es importante en el sentido de que amplía el conocimiento existente, abriendo nuevos caminos o desarrollando principios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220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AD7DD3-5A97-4DEE-939E-7696629A7E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79" b="90470"/>
          <a:stretch/>
        </p:blipFill>
        <p:spPr>
          <a:xfrm>
            <a:off x="527824" y="2230244"/>
            <a:ext cx="4283362" cy="664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2D1B71-5F2B-48ED-A2C3-25F14E4871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1" t="29641" r="54279" b="27356"/>
          <a:stretch/>
        </p:blipFill>
        <p:spPr>
          <a:xfrm>
            <a:off x="527824" y="3127593"/>
            <a:ext cx="3442010" cy="30003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0A4C88-8B8D-41B1-8C10-90A5A00AF8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3" r="50000" b="19342"/>
          <a:stretch/>
        </p:blipFill>
        <p:spPr>
          <a:xfrm>
            <a:off x="7238622" y="2694539"/>
            <a:ext cx="4672885" cy="38664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9375F3-DB7A-4CD0-A01D-FE01F834B6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7" t="26244" b="54614"/>
          <a:stretch/>
        </p:blipFill>
        <p:spPr>
          <a:xfrm>
            <a:off x="3759557" y="3707609"/>
            <a:ext cx="4672885" cy="12879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DFAE87-AB23-42C2-ACD4-D0F6C1DAF2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90329"/>
          <a:stretch/>
        </p:blipFill>
        <p:spPr>
          <a:xfrm>
            <a:off x="7238622" y="2230244"/>
            <a:ext cx="4672885" cy="61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497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E9FCAB1-8C3E-4C80-840E-D4DC0AB1C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s-419" sz="3600">
                <a:solidFill>
                  <a:srgbClr val="080808"/>
                </a:solidFill>
              </a:rPr>
              <a:t>Discusión en grupo</a:t>
            </a:r>
            <a:endParaRPr lang="en-GB" sz="3600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4976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40C8A-2626-4CD7-AC89-8FCC47AC1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s-ES" sz="4800" dirty="0"/>
              <a:t>Pregunta generadora</a:t>
            </a:r>
            <a:endParaRPr lang="en-GB" sz="48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FE6D32-10D3-4C6C-ADD8-8B3B931AF3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0532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6744</TotalTime>
  <Words>1761</Words>
  <Application>Microsoft Macintosh PowerPoint</Application>
  <PresentationFormat>Widescreen</PresentationFormat>
  <Paragraphs>272</Paragraphs>
  <Slides>46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PingFang TC Light</vt:lpstr>
      <vt:lpstr>Arial</vt:lpstr>
      <vt:lpstr>Calibri</vt:lpstr>
      <vt:lpstr>Calibri Light</vt:lpstr>
      <vt:lpstr>Wingdings</vt:lpstr>
      <vt:lpstr>Office Theme</vt:lpstr>
      <vt:lpstr>Presentación Equipo Regional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Definiciones funcionales</vt:lpstr>
      <vt:lpstr>Apoyo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¿Dónde nos ubicamos?</vt:lpstr>
      <vt:lpstr>PowerPoint Presentation</vt:lpstr>
      <vt:lpstr>Es importante mantener en mente…</vt:lpstr>
      <vt:lpstr>PowerPoint Presentation</vt:lpstr>
      <vt:lpstr>Vias para impulsar transiciones agroecologicas</vt:lpstr>
      <vt:lpstr>Tipos de investigación</vt:lpstr>
      <vt:lpstr>PowerPoint Presentation</vt:lpstr>
      <vt:lpstr>Discusión en grupo</vt:lpstr>
      <vt:lpstr>Pregunta generadora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Nicklin</dc:creator>
  <cp:lastModifiedBy>Microsoft Office User</cp:lastModifiedBy>
  <cp:revision>66</cp:revision>
  <dcterms:created xsi:type="dcterms:W3CDTF">2021-05-15T11:48:11Z</dcterms:created>
  <dcterms:modified xsi:type="dcterms:W3CDTF">2021-07-09T13:16:35Z</dcterms:modified>
</cp:coreProperties>
</file>