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2" r:id="rId4"/>
    <p:sldId id="261" r:id="rId5"/>
    <p:sldId id="263" r:id="rId6"/>
    <p:sldId id="258" r:id="rId7"/>
    <p:sldId id="284" r:id="rId8"/>
    <p:sldId id="264" r:id="rId9"/>
    <p:sldId id="286" r:id="rId10"/>
    <p:sldId id="259" r:id="rId11"/>
    <p:sldId id="287" r:id="rId12"/>
    <p:sldId id="285" r:id="rId13"/>
    <p:sldId id="298" r:id="rId14"/>
    <p:sldId id="300" r:id="rId15"/>
    <p:sldId id="301" r:id="rId16"/>
    <p:sldId id="302" r:id="rId17"/>
    <p:sldId id="280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76623" autoAdjust="0"/>
  </p:normalViewPr>
  <p:slideViewPr>
    <p:cSldViewPr snapToGrid="0">
      <p:cViewPr varScale="1">
        <p:scale>
          <a:sx n="51" d="100"/>
          <a:sy n="51" d="100"/>
        </p:scale>
        <p:origin x="125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585508-371F-4C63-8955-767D9EB79C8E}" type="doc">
      <dgm:prSet loTypeId="urn:microsoft.com/office/officeart/2005/8/layout/cycle7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1D78187-FE4E-42D8-B9B7-C592D5A2E1E9}">
      <dgm:prSet phldrT="[Texto]"/>
      <dgm:spPr/>
      <dgm:t>
        <a:bodyPr/>
        <a:lstStyle/>
        <a:p>
          <a:r>
            <a:rPr lang="es-EC" dirty="0"/>
            <a:t>Condiciones Agroecológicas</a:t>
          </a:r>
          <a:endParaRPr lang="en-US" dirty="0"/>
        </a:p>
      </dgm:t>
    </dgm:pt>
    <dgm:pt modelId="{0CFD7417-12BD-4C9E-B703-5D94889FCCE4}" type="parTrans" cxnId="{C40CFC06-B5B5-4D77-9679-89D6159AD3F6}">
      <dgm:prSet/>
      <dgm:spPr/>
      <dgm:t>
        <a:bodyPr/>
        <a:lstStyle/>
        <a:p>
          <a:endParaRPr lang="en-US"/>
        </a:p>
      </dgm:t>
    </dgm:pt>
    <dgm:pt modelId="{0260CC7A-4D9E-4495-BDA9-D0A7AACF0FF1}" type="sibTrans" cxnId="{C40CFC06-B5B5-4D77-9679-89D6159AD3F6}">
      <dgm:prSet/>
      <dgm:spPr/>
      <dgm:t>
        <a:bodyPr/>
        <a:lstStyle/>
        <a:p>
          <a:endParaRPr lang="en-US"/>
        </a:p>
      </dgm:t>
    </dgm:pt>
    <dgm:pt modelId="{60BF7916-44D3-4D2E-937C-896C6CBE957E}">
      <dgm:prSet phldrT="[Texto]"/>
      <dgm:spPr/>
      <dgm:t>
        <a:bodyPr/>
        <a:lstStyle/>
        <a:p>
          <a:r>
            <a:rPr lang="es-EC" dirty="0"/>
            <a:t>hospedero</a:t>
          </a:r>
          <a:endParaRPr lang="en-US" dirty="0"/>
        </a:p>
      </dgm:t>
    </dgm:pt>
    <dgm:pt modelId="{B74550D8-19EF-4CE6-AAAD-92F3CBC40340}" type="parTrans" cxnId="{71ADC016-8721-4703-BE29-A84629BA24A7}">
      <dgm:prSet/>
      <dgm:spPr/>
      <dgm:t>
        <a:bodyPr/>
        <a:lstStyle/>
        <a:p>
          <a:endParaRPr lang="en-US"/>
        </a:p>
      </dgm:t>
    </dgm:pt>
    <dgm:pt modelId="{CF6FC8D4-D10E-4734-9757-C773BB76E1BB}" type="sibTrans" cxnId="{71ADC016-8721-4703-BE29-A84629BA24A7}">
      <dgm:prSet/>
      <dgm:spPr/>
      <dgm:t>
        <a:bodyPr/>
        <a:lstStyle/>
        <a:p>
          <a:endParaRPr lang="en-US"/>
        </a:p>
      </dgm:t>
    </dgm:pt>
    <dgm:pt modelId="{933B77CF-9B36-489C-918C-B5436F548137}">
      <dgm:prSet phldrT="[Texto]"/>
      <dgm:spPr/>
      <dgm:t>
        <a:bodyPr/>
        <a:lstStyle/>
        <a:p>
          <a:r>
            <a:rPr lang="es-EC" dirty="0"/>
            <a:t>Manejo del cultivo</a:t>
          </a:r>
          <a:endParaRPr lang="en-US" dirty="0"/>
        </a:p>
      </dgm:t>
    </dgm:pt>
    <dgm:pt modelId="{E6BFF237-2258-4A61-A355-6BF1669688E3}" type="parTrans" cxnId="{53EA2D91-6116-4D1E-9610-2FFEC120249A}">
      <dgm:prSet/>
      <dgm:spPr/>
      <dgm:t>
        <a:bodyPr/>
        <a:lstStyle/>
        <a:p>
          <a:endParaRPr lang="en-US"/>
        </a:p>
      </dgm:t>
    </dgm:pt>
    <dgm:pt modelId="{A73E6945-5808-4C24-8114-16343ABBAB1E}" type="sibTrans" cxnId="{53EA2D91-6116-4D1E-9610-2FFEC120249A}">
      <dgm:prSet/>
      <dgm:spPr/>
      <dgm:t>
        <a:bodyPr/>
        <a:lstStyle/>
        <a:p>
          <a:endParaRPr lang="en-US"/>
        </a:p>
      </dgm:t>
    </dgm:pt>
    <dgm:pt modelId="{5E1E6F3C-87DA-46EE-885C-9571B785438F}" type="pres">
      <dgm:prSet presAssocID="{E0585508-371F-4C63-8955-767D9EB79C8E}" presName="Name0" presStyleCnt="0">
        <dgm:presLayoutVars>
          <dgm:dir/>
          <dgm:resizeHandles val="exact"/>
        </dgm:presLayoutVars>
      </dgm:prSet>
      <dgm:spPr/>
    </dgm:pt>
    <dgm:pt modelId="{5CE5A860-FD20-45B6-9BDE-E95B3AFF3484}" type="pres">
      <dgm:prSet presAssocID="{81D78187-FE4E-42D8-B9B7-C592D5A2E1E9}" presName="node" presStyleLbl="node1" presStyleIdx="0" presStyleCnt="3">
        <dgm:presLayoutVars>
          <dgm:bulletEnabled val="1"/>
        </dgm:presLayoutVars>
      </dgm:prSet>
      <dgm:spPr/>
    </dgm:pt>
    <dgm:pt modelId="{CD6AC8BD-1032-4B49-A568-64994230F3D6}" type="pres">
      <dgm:prSet presAssocID="{0260CC7A-4D9E-4495-BDA9-D0A7AACF0FF1}" presName="sibTrans" presStyleLbl="sibTrans2D1" presStyleIdx="0" presStyleCnt="3"/>
      <dgm:spPr/>
    </dgm:pt>
    <dgm:pt modelId="{FE9A3B2A-0875-4FEF-8417-8D1E3CF5204F}" type="pres">
      <dgm:prSet presAssocID="{0260CC7A-4D9E-4495-BDA9-D0A7AACF0FF1}" presName="connectorText" presStyleLbl="sibTrans2D1" presStyleIdx="0" presStyleCnt="3"/>
      <dgm:spPr/>
    </dgm:pt>
    <dgm:pt modelId="{02406101-7C56-4AE0-B3FE-DAB799F9E071}" type="pres">
      <dgm:prSet presAssocID="{60BF7916-44D3-4D2E-937C-896C6CBE957E}" presName="node" presStyleLbl="node1" presStyleIdx="1" presStyleCnt="3">
        <dgm:presLayoutVars>
          <dgm:bulletEnabled val="1"/>
        </dgm:presLayoutVars>
      </dgm:prSet>
      <dgm:spPr/>
    </dgm:pt>
    <dgm:pt modelId="{08A7FE78-D8C2-4493-A279-0D0B17A1653A}" type="pres">
      <dgm:prSet presAssocID="{CF6FC8D4-D10E-4734-9757-C773BB76E1BB}" presName="sibTrans" presStyleLbl="sibTrans2D1" presStyleIdx="1" presStyleCnt="3"/>
      <dgm:spPr/>
    </dgm:pt>
    <dgm:pt modelId="{D44F445B-1A62-4CAC-98E1-7424965CB990}" type="pres">
      <dgm:prSet presAssocID="{CF6FC8D4-D10E-4734-9757-C773BB76E1BB}" presName="connectorText" presStyleLbl="sibTrans2D1" presStyleIdx="1" presStyleCnt="3"/>
      <dgm:spPr/>
    </dgm:pt>
    <dgm:pt modelId="{366BFDB9-B221-496D-9DFD-E3E04F978C78}" type="pres">
      <dgm:prSet presAssocID="{933B77CF-9B36-489C-918C-B5436F548137}" presName="node" presStyleLbl="node1" presStyleIdx="2" presStyleCnt="3">
        <dgm:presLayoutVars>
          <dgm:bulletEnabled val="1"/>
        </dgm:presLayoutVars>
      </dgm:prSet>
      <dgm:spPr/>
    </dgm:pt>
    <dgm:pt modelId="{454FFF76-D61D-44EB-98F4-00D3B91A1345}" type="pres">
      <dgm:prSet presAssocID="{A73E6945-5808-4C24-8114-16343ABBAB1E}" presName="sibTrans" presStyleLbl="sibTrans2D1" presStyleIdx="2" presStyleCnt="3"/>
      <dgm:spPr/>
    </dgm:pt>
    <dgm:pt modelId="{1B8D17AE-E889-4222-9DEC-938E1E14D751}" type="pres">
      <dgm:prSet presAssocID="{A73E6945-5808-4C24-8114-16343ABBAB1E}" presName="connectorText" presStyleLbl="sibTrans2D1" presStyleIdx="2" presStyleCnt="3"/>
      <dgm:spPr/>
    </dgm:pt>
  </dgm:ptLst>
  <dgm:cxnLst>
    <dgm:cxn modelId="{C40CFC06-B5B5-4D77-9679-89D6159AD3F6}" srcId="{E0585508-371F-4C63-8955-767D9EB79C8E}" destId="{81D78187-FE4E-42D8-B9B7-C592D5A2E1E9}" srcOrd="0" destOrd="0" parTransId="{0CFD7417-12BD-4C9E-B703-5D94889FCCE4}" sibTransId="{0260CC7A-4D9E-4495-BDA9-D0A7AACF0FF1}"/>
    <dgm:cxn modelId="{71ADC016-8721-4703-BE29-A84629BA24A7}" srcId="{E0585508-371F-4C63-8955-767D9EB79C8E}" destId="{60BF7916-44D3-4D2E-937C-896C6CBE957E}" srcOrd="1" destOrd="0" parTransId="{B74550D8-19EF-4CE6-AAAD-92F3CBC40340}" sibTransId="{CF6FC8D4-D10E-4734-9757-C773BB76E1BB}"/>
    <dgm:cxn modelId="{458E2F28-853E-4A0A-A5F3-EB0BD17908FE}" type="presOf" srcId="{E0585508-371F-4C63-8955-767D9EB79C8E}" destId="{5E1E6F3C-87DA-46EE-885C-9571B785438F}" srcOrd="0" destOrd="0" presId="urn:microsoft.com/office/officeart/2005/8/layout/cycle7"/>
    <dgm:cxn modelId="{8DF4F849-276B-4017-A451-E27B66F16CAC}" type="presOf" srcId="{CF6FC8D4-D10E-4734-9757-C773BB76E1BB}" destId="{08A7FE78-D8C2-4493-A279-0D0B17A1653A}" srcOrd="0" destOrd="0" presId="urn:microsoft.com/office/officeart/2005/8/layout/cycle7"/>
    <dgm:cxn modelId="{FFF25F54-F1CA-4AA5-93BF-0EAE2F7DC7AC}" type="presOf" srcId="{933B77CF-9B36-489C-918C-B5436F548137}" destId="{366BFDB9-B221-496D-9DFD-E3E04F978C78}" srcOrd="0" destOrd="0" presId="urn:microsoft.com/office/officeart/2005/8/layout/cycle7"/>
    <dgm:cxn modelId="{FAFD0E76-5F0C-4A97-ABDE-F9AA716046DD}" type="presOf" srcId="{CF6FC8D4-D10E-4734-9757-C773BB76E1BB}" destId="{D44F445B-1A62-4CAC-98E1-7424965CB990}" srcOrd="1" destOrd="0" presId="urn:microsoft.com/office/officeart/2005/8/layout/cycle7"/>
    <dgm:cxn modelId="{9FE94657-B6AE-4398-8A87-F28961EC377C}" type="presOf" srcId="{0260CC7A-4D9E-4495-BDA9-D0A7AACF0FF1}" destId="{CD6AC8BD-1032-4B49-A568-64994230F3D6}" srcOrd="0" destOrd="0" presId="urn:microsoft.com/office/officeart/2005/8/layout/cycle7"/>
    <dgm:cxn modelId="{4274D177-D2BB-463F-A405-DDD76E07F77E}" type="presOf" srcId="{60BF7916-44D3-4D2E-937C-896C6CBE957E}" destId="{02406101-7C56-4AE0-B3FE-DAB799F9E071}" srcOrd="0" destOrd="0" presId="urn:microsoft.com/office/officeart/2005/8/layout/cycle7"/>
    <dgm:cxn modelId="{D3FF845A-8B45-478C-832A-F3997E624CA9}" type="presOf" srcId="{A73E6945-5808-4C24-8114-16343ABBAB1E}" destId="{1B8D17AE-E889-4222-9DEC-938E1E14D751}" srcOrd="1" destOrd="0" presId="urn:microsoft.com/office/officeart/2005/8/layout/cycle7"/>
    <dgm:cxn modelId="{53EA2D91-6116-4D1E-9610-2FFEC120249A}" srcId="{E0585508-371F-4C63-8955-767D9EB79C8E}" destId="{933B77CF-9B36-489C-918C-B5436F548137}" srcOrd="2" destOrd="0" parTransId="{E6BFF237-2258-4A61-A355-6BF1669688E3}" sibTransId="{A73E6945-5808-4C24-8114-16343ABBAB1E}"/>
    <dgm:cxn modelId="{295E98B3-6AD9-4DF4-BF27-0A56282213A4}" type="presOf" srcId="{0260CC7A-4D9E-4495-BDA9-D0A7AACF0FF1}" destId="{FE9A3B2A-0875-4FEF-8417-8D1E3CF5204F}" srcOrd="1" destOrd="0" presId="urn:microsoft.com/office/officeart/2005/8/layout/cycle7"/>
    <dgm:cxn modelId="{B0E428CD-8BD7-48C2-A16A-25BAB4BDC9C7}" type="presOf" srcId="{81D78187-FE4E-42D8-B9B7-C592D5A2E1E9}" destId="{5CE5A860-FD20-45B6-9BDE-E95B3AFF3484}" srcOrd="0" destOrd="0" presId="urn:microsoft.com/office/officeart/2005/8/layout/cycle7"/>
    <dgm:cxn modelId="{B6BD65DB-A72E-44E3-8347-6A0F3C483682}" type="presOf" srcId="{A73E6945-5808-4C24-8114-16343ABBAB1E}" destId="{454FFF76-D61D-44EB-98F4-00D3B91A1345}" srcOrd="0" destOrd="0" presId="urn:microsoft.com/office/officeart/2005/8/layout/cycle7"/>
    <dgm:cxn modelId="{6EABD749-A614-426B-9F49-759FC76C8A7C}" type="presParOf" srcId="{5E1E6F3C-87DA-46EE-885C-9571B785438F}" destId="{5CE5A860-FD20-45B6-9BDE-E95B3AFF3484}" srcOrd="0" destOrd="0" presId="urn:microsoft.com/office/officeart/2005/8/layout/cycle7"/>
    <dgm:cxn modelId="{DA363A09-3FB3-4258-A701-CDC50E5CD618}" type="presParOf" srcId="{5E1E6F3C-87DA-46EE-885C-9571B785438F}" destId="{CD6AC8BD-1032-4B49-A568-64994230F3D6}" srcOrd="1" destOrd="0" presId="urn:microsoft.com/office/officeart/2005/8/layout/cycle7"/>
    <dgm:cxn modelId="{C61BBAD3-7911-4EB3-834A-B4581230783E}" type="presParOf" srcId="{CD6AC8BD-1032-4B49-A568-64994230F3D6}" destId="{FE9A3B2A-0875-4FEF-8417-8D1E3CF5204F}" srcOrd="0" destOrd="0" presId="urn:microsoft.com/office/officeart/2005/8/layout/cycle7"/>
    <dgm:cxn modelId="{09BAAC66-7816-4FF6-8CFB-17626DB766B2}" type="presParOf" srcId="{5E1E6F3C-87DA-46EE-885C-9571B785438F}" destId="{02406101-7C56-4AE0-B3FE-DAB799F9E071}" srcOrd="2" destOrd="0" presId="urn:microsoft.com/office/officeart/2005/8/layout/cycle7"/>
    <dgm:cxn modelId="{AF8C5418-DFB3-426E-9406-7BFE61E9B699}" type="presParOf" srcId="{5E1E6F3C-87DA-46EE-885C-9571B785438F}" destId="{08A7FE78-D8C2-4493-A279-0D0B17A1653A}" srcOrd="3" destOrd="0" presId="urn:microsoft.com/office/officeart/2005/8/layout/cycle7"/>
    <dgm:cxn modelId="{58420D11-C9D0-426E-97DC-632603B6B204}" type="presParOf" srcId="{08A7FE78-D8C2-4493-A279-0D0B17A1653A}" destId="{D44F445B-1A62-4CAC-98E1-7424965CB990}" srcOrd="0" destOrd="0" presId="urn:microsoft.com/office/officeart/2005/8/layout/cycle7"/>
    <dgm:cxn modelId="{F454BD0F-28C8-4C6C-B623-EE9525C82D07}" type="presParOf" srcId="{5E1E6F3C-87DA-46EE-885C-9571B785438F}" destId="{366BFDB9-B221-496D-9DFD-E3E04F978C78}" srcOrd="4" destOrd="0" presId="urn:microsoft.com/office/officeart/2005/8/layout/cycle7"/>
    <dgm:cxn modelId="{3EC5A098-65E2-4630-81EB-53A58263706F}" type="presParOf" srcId="{5E1E6F3C-87DA-46EE-885C-9571B785438F}" destId="{454FFF76-D61D-44EB-98F4-00D3B91A1345}" srcOrd="5" destOrd="0" presId="urn:microsoft.com/office/officeart/2005/8/layout/cycle7"/>
    <dgm:cxn modelId="{691B3EEC-0F6D-4CCB-AC8E-2F7EC7BFE24D}" type="presParOf" srcId="{454FFF76-D61D-44EB-98F4-00D3B91A1345}" destId="{1B8D17AE-E889-4222-9DEC-938E1E14D75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27ECBB-5CB6-446E-B303-23156B28BCA2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51BE679-90DC-45A5-9369-F29139E5AB84}">
      <dgm:prSet phldrT="[Texto]"/>
      <dgm:spPr/>
      <dgm:t>
        <a:bodyPr/>
        <a:lstStyle/>
        <a:p>
          <a:r>
            <a:rPr lang="es-EC" b="1" dirty="0"/>
            <a:t>Aspectos importantes</a:t>
          </a:r>
          <a:endParaRPr lang="en-US" b="1" dirty="0"/>
        </a:p>
      </dgm:t>
    </dgm:pt>
    <dgm:pt modelId="{179118FA-D68A-44F6-A898-7ACA4EFBA0FA}" type="parTrans" cxnId="{46E59E1A-6F10-4026-A6E1-64CBFF2DAC3D}">
      <dgm:prSet/>
      <dgm:spPr/>
      <dgm:t>
        <a:bodyPr/>
        <a:lstStyle/>
        <a:p>
          <a:endParaRPr lang="en-US" b="1"/>
        </a:p>
      </dgm:t>
    </dgm:pt>
    <dgm:pt modelId="{BF3A90B8-F112-4536-ACA2-1C50D69B7C5A}" type="sibTrans" cxnId="{46E59E1A-6F10-4026-A6E1-64CBFF2DAC3D}">
      <dgm:prSet/>
      <dgm:spPr/>
      <dgm:t>
        <a:bodyPr/>
        <a:lstStyle/>
        <a:p>
          <a:endParaRPr lang="en-US" b="1"/>
        </a:p>
      </dgm:t>
    </dgm:pt>
    <dgm:pt modelId="{A69B0850-8C93-4A42-8EB8-CD00924D2DCF}">
      <dgm:prSet phldrT="[Texto]"/>
      <dgm:spPr/>
      <dgm:t>
        <a:bodyPr/>
        <a:lstStyle/>
        <a:p>
          <a:r>
            <a:rPr lang="es-EC" b="1" dirty="0"/>
            <a:t>Importancia de los sistemas locales de semilla</a:t>
          </a:r>
          <a:endParaRPr lang="en-US" b="1" dirty="0"/>
        </a:p>
      </dgm:t>
    </dgm:pt>
    <dgm:pt modelId="{90AC4F49-BE97-4E52-AD8D-5606DED88CDE}" type="parTrans" cxnId="{B55AAC00-B2CF-4F1C-AE31-61156BE530D9}">
      <dgm:prSet/>
      <dgm:spPr/>
      <dgm:t>
        <a:bodyPr/>
        <a:lstStyle/>
        <a:p>
          <a:endParaRPr lang="en-US" b="1"/>
        </a:p>
      </dgm:t>
    </dgm:pt>
    <dgm:pt modelId="{39E987DD-B332-49A7-953B-099507848DE2}" type="sibTrans" cxnId="{B55AAC00-B2CF-4F1C-AE31-61156BE530D9}">
      <dgm:prSet/>
      <dgm:spPr/>
      <dgm:t>
        <a:bodyPr/>
        <a:lstStyle/>
        <a:p>
          <a:endParaRPr lang="en-US" b="1"/>
        </a:p>
      </dgm:t>
    </dgm:pt>
    <dgm:pt modelId="{81A36751-ED00-401C-9A10-3DB906F332C8}">
      <dgm:prSet phldrT="[Texto]"/>
      <dgm:spPr/>
      <dgm:t>
        <a:bodyPr/>
        <a:lstStyle/>
        <a:p>
          <a:r>
            <a:rPr lang="es-EC" b="1" dirty="0"/>
            <a:t>Importancia de enfermedades y plagas que se transmiten por semilla</a:t>
          </a:r>
          <a:endParaRPr lang="en-US" b="1" dirty="0"/>
        </a:p>
      </dgm:t>
    </dgm:pt>
    <dgm:pt modelId="{2E9509F5-E85F-4802-9479-8B41A1CAD4A4}" type="parTrans" cxnId="{8F1842FE-1AD9-49C2-9B32-08E5C48F3549}">
      <dgm:prSet/>
      <dgm:spPr/>
      <dgm:t>
        <a:bodyPr/>
        <a:lstStyle/>
        <a:p>
          <a:endParaRPr lang="en-US" b="1"/>
        </a:p>
      </dgm:t>
    </dgm:pt>
    <dgm:pt modelId="{032C7F88-0DBF-4568-861C-C5196AA39A3F}" type="sibTrans" cxnId="{8F1842FE-1AD9-49C2-9B32-08E5C48F3549}">
      <dgm:prSet/>
      <dgm:spPr/>
      <dgm:t>
        <a:bodyPr/>
        <a:lstStyle/>
        <a:p>
          <a:endParaRPr lang="en-US" b="1"/>
        </a:p>
      </dgm:t>
    </dgm:pt>
    <dgm:pt modelId="{4DD5CA0D-6950-4912-B4B2-654CA543DAC0}">
      <dgm:prSet phldrT="[Texto]"/>
      <dgm:spPr/>
      <dgm:t>
        <a:bodyPr/>
        <a:lstStyle/>
        <a:p>
          <a:r>
            <a:rPr lang="es-EC" b="1" dirty="0"/>
            <a:t>Respuestas de los agricultores a epidemias de enfermedades de plantas</a:t>
          </a:r>
          <a:endParaRPr lang="en-US" b="1" dirty="0"/>
        </a:p>
      </dgm:t>
    </dgm:pt>
    <dgm:pt modelId="{BC4FB2B1-CA9D-4659-905E-2CA3BD6AE80B}" type="parTrans" cxnId="{CB9F72F3-8243-48F9-8B1B-06D00C15E86C}">
      <dgm:prSet/>
      <dgm:spPr/>
      <dgm:t>
        <a:bodyPr/>
        <a:lstStyle/>
        <a:p>
          <a:endParaRPr lang="en-US" b="1"/>
        </a:p>
      </dgm:t>
    </dgm:pt>
    <dgm:pt modelId="{009F307A-F724-49CE-920D-36007A93C456}" type="sibTrans" cxnId="{CB9F72F3-8243-48F9-8B1B-06D00C15E86C}">
      <dgm:prSet/>
      <dgm:spPr/>
      <dgm:t>
        <a:bodyPr/>
        <a:lstStyle/>
        <a:p>
          <a:endParaRPr lang="en-US" b="1"/>
        </a:p>
      </dgm:t>
    </dgm:pt>
    <dgm:pt modelId="{57E52233-3AE3-449C-9004-8E5328235FF3}">
      <dgm:prSet phldrT="[Texto]"/>
      <dgm:spPr/>
      <dgm:t>
        <a:bodyPr/>
        <a:lstStyle/>
        <a:p>
          <a:r>
            <a:rPr lang="es-EC" b="1" dirty="0"/>
            <a:t>Manejo de semilla a nivel local (incluyendo practicas como ración)</a:t>
          </a:r>
          <a:endParaRPr lang="en-US" b="1" dirty="0"/>
        </a:p>
      </dgm:t>
    </dgm:pt>
    <dgm:pt modelId="{40545BF3-F745-420A-8C44-226B329A7600}" type="parTrans" cxnId="{16CFF50F-F35E-473E-9A25-308408685422}">
      <dgm:prSet/>
      <dgm:spPr/>
      <dgm:t>
        <a:bodyPr/>
        <a:lstStyle/>
        <a:p>
          <a:endParaRPr lang="en-US" b="1"/>
        </a:p>
      </dgm:t>
    </dgm:pt>
    <dgm:pt modelId="{A61CB9E6-E7E7-4D88-B53A-661AA4CC138F}" type="sibTrans" cxnId="{16CFF50F-F35E-473E-9A25-308408685422}">
      <dgm:prSet/>
      <dgm:spPr/>
      <dgm:t>
        <a:bodyPr/>
        <a:lstStyle/>
        <a:p>
          <a:endParaRPr lang="en-US" b="1"/>
        </a:p>
      </dgm:t>
    </dgm:pt>
    <dgm:pt modelId="{A1655946-CBD6-4E24-9B37-C1CB07313A2B}">
      <dgm:prSet phldrT="[Texto]"/>
      <dgm:spPr/>
      <dgm:t>
        <a:bodyPr/>
        <a:lstStyle/>
        <a:p>
          <a:r>
            <a:rPr lang="es-EC" b="1" dirty="0"/>
            <a:t>Importancia de una revisión de literatura</a:t>
          </a:r>
          <a:endParaRPr lang="en-US" b="1" dirty="0"/>
        </a:p>
      </dgm:t>
    </dgm:pt>
    <dgm:pt modelId="{AAE69F06-5653-485B-A365-0BAC8AB48224}" type="parTrans" cxnId="{B29E442A-10C9-4F77-9B7A-DA13651D71E1}">
      <dgm:prSet/>
      <dgm:spPr/>
      <dgm:t>
        <a:bodyPr/>
        <a:lstStyle/>
        <a:p>
          <a:endParaRPr lang="en-US" b="1"/>
        </a:p>
      </dgm:t>
    </dgm:pt>
    <dgm:pt modelId="{FEBE4283-D5AC-4E02-9070-6BB1CC2CCCC1}" type="sibTrans" cxnId="{B29E442A-10C9-4F77-9B7A-DA13651D71E1}">
      <dgm:prSet/>
      <dgm:spPr/>
      <dgm:t>
        <a:bodyPr/>
        <a:lstStyle/>
        <a:p>
          <a:endParaRPr lang="en-US" b="1"/>
        </a:p>
      </dgm:t>
    </dgm:pt>
    <dgm:pt modelId="{6501AF63-3ED9-48D0-ABE0-C79643B9BBFD}">
      <dgm:prSet phldrT="[Texto]"/>
      <dgm:spPr/>
      <dgm:t>
        <a:bodyPr/>
        <a:lstStyle/>
        <a:p>
          <a:r>
            <a:rPr lang="es-EC" b="1" dirty="0"/>
            <a:t>Uso de métodos mixtos para la investigación</a:t>
          </a:r>
          <a:endParaRPr lang="en-US" b="1" dirty="0"/>
        </a:p>
      </dgm:t>
    </dgm:pt>
    <dgm:pt modelId="{04DD1F64-2D29-47C9-8AED-1C02CC80BA47}" type="parTrans" cxnId="{DAAB0B70-66BC-4205-9B9C-1B5DC6DA2D0F}">
      <dgm:prSet/>
      <dgm:spPr/>
      <dgm:t>
        <a:bodyPr/>
        <a:lstStyle/>
        <a:p>
          <a:endParaRPr lang="en-US" b="1"/>
        </a:p>
      </dgm:t>
    </dgm:pt>
    <dgm:pt modelId="{DC87E9CB-AB81-406C-BCE8-97A5F1DB32AA}" type="sibTrans" cxnId="{DAAB0B70-66BC-4205-9B9C-1B5DC6DA2D0F}">
      <dgm:prSet/>
      <dgm:spPr/>
      <dgm:t>
        <a:bodyPr/>
        <a:lstStyle/>
        <a:p>
          <a:endParaRPr lang="en-US" b="1"/>
        </a:p>
      </dgm:t>
    </dgm:pt>
    <dgm:pt modelId="{6E6E48C7-3235-4242-A5A2-25ADB4D44342}">
      <dgm:prSet phldrT="[Texto]"/>
      <dgm:spPr/>
      <dgm:t>
        <a:bodyPr/>
        <a:lstStyle/>
        <a:p>
          <a:r>
            <a:rPr lang="es-EC" b="1" dirty="0"/>
            <a:t>Similitudes entre el manejo de epidemias de seres humanos, animales y plantas</a:t>
          </a:r>
          <a:endParaRPr lang="en-US" b="1" dirty="0"/>
        </a:p>
      </dgm:t>
    </dgm:pt>
    <dgm:pt modelId="{25486D56-D563-4584-BC7A-AC4017C3E57C}" type="parTrans" cxnId="{CCC017D9-BAE4-4265-8B9A-80430FBAFF67}">
      <dgm:prSet/>
      <dgm:spPr/>
      <dgm:t>
        <a:bodyPr/>
        <a:lstStyle/>
        <a:p>
          <a:endParaRPr lang="en-US" b="1"/>
        </a:p>
      </dgm:t>
    </dgm:pt>
    <dgm:pt modelId="{CEDC7742-643F-49FF-BF50-8AB735DA152E}" type="sibTrans" cxnId="{CCC017D9-BAE4-4265-8B9A-80430FBAFF67}">
      <dgm:prSet/>
      <dgm:spPr/>
      <dgm:t>
        <a:bodyPr/>
        <a:lstStyle/>
        <a:p>
          <a:endParaRPr lang="en-US" b="1"/>
        </a:p>
      </dgm:t>
    </dgm:pt>
    <dgm:pt modelId="{E555BE01-2587-4293-B07A-BBE9701E8CA9}">
      <dgm:prSet phldrT="[Texto]"/>
      <dgm:spPr/>
      <dgm:t>
        <a:bodyPr/>
        <a:lstStyle/>
        <a:p>
          <a:r>
            <a:rPr lang="es-EC" b="1" dirty="0"/>
            <a:t>Heterogeneidad del paisaje social y ecológico en los Andes</a:t>
          </a:r>
          <a:endParaRPr lang="en-US" b="1" dirty="0"/>
        </a:p>
      </dgm:t>
    </dgm:pt>
    <dgm:pt modelId="{91090B90-C906-4431-AA3F-E8E6CF4648D1}" type="parTrans" cxnId="{BAEFBCAB-B73B-4986-866D-36E3A5B4E4C7}">
      <dgm:prSet/>
      <dgm:spPr/>
      <dgm:t>
        <a:bodyPr/>
        <a:lstStyle/>
        <a:p>
          <a:endParaRPr lang="en-US" b="1"/>
        </a:p>
      </dgm:t>
    </dgm:pt>
    <dgm:pt modelId="{87754F47-9ED7-4534-BDD3-B2F52899579C}" type="sibTrans" cxnId="{BAEFBCAB-B73B-4986-866D-36E3A5B4E4C7}">
      <dgm:prSet/>
      <dgm:spPr/>
      <dgm:t>
        <a:bodyPr/>
        <a:lstStyle/>
        <a:p>
          <a:endParaRPr lang="en-US" b="1"/>
        </a:p>
      </dgm:t>
    </dgm:pt>
    <dgm:pt modelId="{65BDF0F7-DB1F-489F-8ED3-270BCBC1E783}">
      <dgm:prSet phldrT="[Texto]"/>
      <dgm:spPr/>
      <dgm:t>
        <a:bodyPr/>
        <a:lstStyle/>
        <a:p>
          <a:r>
            <a:rPr lang="es-EC" b="1" dirty="0"/>
            <a:t>Rol de las mujeres en prácticas de reemplazo de semilla</a:t>
          </a:r>
          <a:endParaRPr lang="en-US" b="1" dirty="0"/>
        </a:p>
      </dgm:t>
    </dgm:pt>
    <dgm:pt modelId="{96A7F0B2-4B4C-4DD9-AB27-9E83AD1C3D71}" type="parTrans" cxnId="{DDE88933-88EF-43E5-AFCB-6ADD7FDC0A3C}">
      <dgm:prSet/>
      <dgm:spPr/>
      <dgm:t>
        <a:bodyPr/>
        <a:lstStyle/>
        <a:p>
          <a:endParaRPr lang="en-US" b="1"/>
        </a:p>
      </dgm:t>
    </dgm:pt>
    <dgm:pt modelId="{95413106-691E-4658-B970-F9DF657ADC9F}" type="sibTrans" cxnId="{DDE88933-88EF-43E5-AFCB-6ADD7FDC0A3C}">
      <dgm:prSet/>
      <dgm:spPr/>
      <dgm:t>
        <a:bodyPr/>
        <a:lstStyle/>
        <a:p>
          <a:endParaRPr lang="en-US" b="1"/>
        </a:p>
      </dgm:t>
    </dgm:pt>
    <dgm:pt modelId="{882ED042-4E9F-4EDF-87D8-3911EAE41050}" type="pres">
      <dgm:prSet presAssocID="{9027ECBB-5CB6-446E-B303-23156B28BCA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21FC4F3-EAB7-4AE6-A47F-75AC8097BAC2}" type="pres">
      <dgm:prSet presAssocID="{D51BE679-90DC-45A5-9369-F29139E5AB84}" presName="hierRoot1" presStyleCnt="0">
        <dgm:presLayoutVars>
          <dgm:hierBranch val="init"/>
        </dgm:presLayoutVars>
      </dgm:prSet>
      <dgm:spPr/>
    </dgm:pt>
    <dgm:pt modelId="{0B097866-E547-419F-AEC6-6F5A796C6DC0}" type="pres">
      <dgm:prSet presAssocID="{D51BE679-90DC-45A5-9369-F29139E5AB84}" presName="rootComposite1" presStyleCnt="0"/>
      <dgm:spPr/>
    </dgm:pt>
    <dgm:pt modelId="{2232ECE8-707A-461A-99ED-E0DB2DF463B9}" type="pres">
      <dgm:prSet presAssocID="{D51BE679-90DC-45A5-9369-F29139E5AB84}" presName="rootText1" presStyleLbl="node0" presStyleIdx="0" presStyleCnt="1">
        <dgm:presLayoutVars>
          <dgm:chPref val="3"/>
        </dgm:presLayoutVars>
      </dgm:prSet>
      <dgm:spPr/>
    </dgm:pt>
    <dgm:pt modelId="{9E2463C1-3CF8-4ED8-8F8E-2FFEF549B5D1}" type="pres">
      <dgm:prSet presAssocID="{D51BE679-90DC-45A5-9369-F29139E5AB84}" presName="rootConnector1" presStyleLbl="node1" presStyleIdx="0" presStyleCnt="0"/>
      <dgm:spPr/>
    </dgm:pt>
    <dgm:pt modelId="{1C2F90C7-6F3B-4E1E-8836-3FF1BDD42EB0}" type="pres">
      <dgm:prSet presAssocID="{D51BE679-90DC-45A5-9369-F29139E5AB84}" presName="hierChild2" presStyleCnt="0"/>
      <dgm:spPr/>
    </dgm:pt>
    <dgm:pt modelId="{499B8A6F-649F-48F7-B571-DA0913ACF8F4}" type="pres">
      <dgm:prSet presAssocID="{90AC4F49-BE97-4E52-AD8D-5606DED88CDE}" presName="Name37" presStyleLbl="parChTrans1D2" presStyleIdx="0" presStyleCnt="6"/>
      <dgm:spPr/>
    </dgm:pt>
    <dgm:pt modelId="{E1A62886-82DF-441B-8921-2186A7227DE3}" type="pres">
      <dgm:prSet presAssocID="{A69B0850-8C93-4A42-8EB8-CD00924D2DCF}" presName="hierRoot2" presStyleCnt="0">
        <dgm:presLayoutVars>
          <dgm:hierBranch val="init"/>
        </dgm:presLayoutVars>
      </dgm:prSet>
      <dgm:spPr/>
    </dgm:pt>
    <dgm:pt modelId="{9E559241-CF8B-40EF-875B-4BABB57B5693}" type="pres">
      <dgm:prSet presAssocID="{A69B0850-8C93-4A42-8EB8-CD00924D2DCF}" presName="rootComposite" presStyleCnt="0"/>
      <dgm:spPr/>
    </dgm:pt>
    <dgm:pt modelId="{2271B216-10CF-40BC-8767-933630A08F6B}" type="pres">
      <dgm:prSet presAssocID="{A69B0850-8C93-4A42-8EB8-CD00924D2DCF}" presName="rootText" presStyleLbl="node2" presStyleIdx="0" presStyleCnt="6">
        <dgm:presLayoutVars>
          <dgm:chPref val="3"/>
        </dgm:presLayoutVars>
      </dgm:prSet>
      <dgm:spPr/>
    </dgm:pt>
    <dgm:pt modelId="{E0F08D30-14E3-45CB-B2E6-9A14DEA9F989}" type="pres">
      <dgm:prSet presAssocID="{A69B0850-8C93-4A42-8EB8-CD00924D2DCF}" presName="rootConnector" presStyleLbl="node2" presStyleIdx="0" presStyleCnt="6"/>
      <dgm:spPr/>
    </dgm:pt>
    <dgm:pt modelId="{2401C186-8033-4D60-8E69-A929DC42E2CE}" type="pres">
      <dgm:prSet presAssocID="{A69B0850-8C93-4A42-8EB8-CD00924D2DCF}" presName="hierChild4" presStyleCnt="0"/>
      <dgm:spPr/>
    </dgm:pt>
    <dgm:pt modelId="{39ECA08F-4196-4413-965E-9BDCBE6779A1}" type="pres">
      <dgm:prSet presAssocID="{40545BF3-F745-420A-8C44-226B329A7600}" presName="Name37" presStyleLbl="parChTrans1D3" presStyleIdx="0" presStyleCnt="3"/>
      <dgm:spPr/>
    </dgm:pt>
    <dgm:pt modelId="{95147598-A5A5-416C-A483-0D5BCD8B4C82}" type="pres">
      <dgm:prSet presAssocID="{57E52233-3AE3-449C-9004-8E5328235FF3}" presName="hierRoot2" presStyleCnt="0">
        <dgm:presLayoutVars>
          <dgm:hierBranch val="init"/>
        </dgm:presLayoutVars>
      </dgm:prSet>
      <dgm:spPr/>
    </dgm:pt>
    <dgm:pt modelId="{9D125DB6-984B-4193-A19A-B5889DC5C82A}" type="pres">
      <dgm:prSet presAssocID="{57E52233-3AE3-449C-9004-8E5328235FF3}" presName="rootComposite" presStyleCnt="0"/>
      <dgm:spPr/>
    </dgm:pt>
    <dgm:pt modelId="{A29EB94A-8BB4-427A-9F8C-A6943DCA2959}" type="pres">
      <dgm:prSet presAssocID="{57E52233-3AE3-449C-9004-8E5328235FF3}" presName="rootText" presStyleLbl="node3" presStyleIdx="0" presStyleCnt="3">
        <dgm:presLayoutVars>
          <dgm:chPref val="3"/>
        </dgm:presLayoutVars>
      </dgm:prSet>
      <dgm:spPr/>
    </dgm:pt>
    <dgm:pt modelId="{846B3162-7B3A-46A9-AF27-9B2449F53C03}" type="pres">
      <dgm:prSet presAssocID="{57E52233-3AE3-449C-9004-8E5328235FF3}" presName="rootConnector" presStyleLbl="node3" presStyleIdx="0" presStyleCnt="3"/>
      <dgm:spPr/>
    </dgm:pt>
    <dgm:pt modelId="{C53E4F6A-EF14-499B-91D9-F14D7B8C8C8F}" type="pres">
      <dgm:prSet presAssocID="{57E52233-3AE3-449C-9004-8E5328235FF3}" presName="hierChild4" presStyleCnt="0"/>
      <dgm:spPr/>
    </dgm:pt>
    <dgm:pt modelId="{9A770E2D-909D-43B8-970F-80567C30ACDA}" type="pres">
      <dgm:prSet presAssocID="{57E52233-3AE3-449C-9004-8E5328235FF3}" presName="hierChild5" presStyleCnt="0"/>
      <dgm:spPr/>
    </dgm:pt>
    <dgm:pt modelId="{4A5C480A-3F67-4B45-B477-AF2D5C9C4616}" type="pres">
      <dgm:prSet presAssocID="{A69B0850-8C93-4A42-8EB8-CD00924D2DCF}" presName="hierChild5" presStyleCnt="0"/>
      <dgm:spPr/>
    </dgm:pt>
    <dgm:pt modelId="{21374690-7A15-4FDD-8D47-47E6D11BD184}" type="pres">
      <dgm:prSet presAssocID="{2E9509F5-E85F-4802-9479-8B41A1CAD4A4}" presName="Name37" presStyleLbl="parChTrans1D2" presStyleIdx="1" presStyleCnt="6"/>
      <dgm:spPr/>
    </dgm:pt>
    <dgm:pt modelId="{7B356F09-A0BB-4E1F-A4D8-CADA111AFD4B}" type="pres">
      <dgm:prSet presAssocID="{81A36751-ED00-401C-9A10-3DB906F332C8}" presName="hierRoot2" presStyleCnt="0">
        <dgm:presLayoutVars>
          <dgm:hierBranch val="init"/>
        </dgm:presLayoutVars>
      </dgm:prSet>
      <dgm:spPr/>
    </dgm:pt>
    <dgm:pt modelId="{739C4E20-12AC-4652-B46B-C5BBFEC254A8}" type="pres">
      <dgm:prSet presAssocID="{81A36751-ED00-401C-9A10-3DB906F332C8}" presName="rootComposite" presStyleCnt="0"/>
      <dgm:spPr/>
    </dgm:pt>
    <dgm:pt modelId="{FE1B1236-C7A3-46F1-BE28-457C4F0FC562}" type="pres">
      <dgm:prSet presAssocID="{81A36751-ED00-401C-9A10-3DB906F332C8}" presName="rootText" presStyleLbl="node2" presStyleIdx="1" presStyleCnt="6">
        <dgm:presLayoutVars>
          <dgm:chPref val="3"/>
        </dgm:presLayoutVars>
      </dgm:prSet>
      <dgm:spPr/>
    </dgm:pt>
    <dgm:pt modelId="{9B5166C3-C4FB-4E59-99D6-A102FE4E4D4B}" type="pres">
      <dgm:prSet presAssocID="{81A36751-ED00-401C-9A10-3DB906F332C8}" presName="rootConnector" presStyleLbl="node2" presStyleIdx="1" presStyleCnt="6"/>
      <dgm:spPr/>
    </dgm:pt>
    <dgm:pt modelId="{0F27E06E-4E48-4C31-97DA-990941EDB235}" type="pres">
      <dgm:prSet presAssocID="{81A36751-ED00-401C-9A10-3DB906F332C8}" presName="hierChild4" presStyleCnt="0"/>
      <dgm:spPr/>
    </dgm:pt>
    <dgm:pt modelId="{0732BAFB-C557-4952-A110-CFA3A091153F}" type="pres">
      <dgm:prSet presAssocID="{BC4FB2B1-CA9D-4659-905E-2CA3BD6AE80B}" presName="Name37" presStyleLbl="parChTrans1D3" presStyleIdx="1" presStyleCnt="3"/>
      <dgm:spPr/>
    </dgm:pt>
    <dgm:pt modelId="{099A575E-AAF8-40B6-848F-DCC61B78F45A}" type="pres">
      <dgm:prSet presAssocID="{4DD5CA0D-6950-4912-B4B2-654CA543DAC0}" presName="hierRoot2" presStyleCnt="0">
        <dgm:presLayoutVars>
          <dgm:hierBranch val="init"/>
        </dgm:presLayoutVars>
      </dgm:prSet>
      <dgm:spPr/>
    </dgm:pt>
    <dgm:pt modelId="{B27976D4-47FC-47DC-8492-67C05F9CCA8C}" type="pres">
      <dgm:prSet presAssocID="{4DD5CA0D-6950-4912-B4B2-654CA543DAC0}" presName="rootComposite" presStyleCnt="0"/>
      <dgm:spPr/>
    </dgm:pt>
    <dgm:pt modelId="{59CE012A-63B8-4099-BD25-6DA80DA2EFD4}" type="pres">
      <dgm:prSet presAssocID="{4DD5CA0D-6950-4912-B4B2-654CA543DAC0}" presName="rootText" presStyleLbl="node3" presStyleIdx="1" presStyleCnt="3">
        <dgm:presLayoutVars>
          <dgm:chPref val="3"/>
        </dgm:presLayoutVars>
      </dgm:prSet>
      <dgm:spPr/>
    </dgm:pt>
    <dgm:pt modelId="{582A7AC6-E990-4128-9E8B-30F6A55C08E7}" type="pres">
      <dgm:prSet presAssocID="{4DD5CA0D-6950-4912-B4B2-654CA543DAC0}" presName="rootConnector" presStyleLbl="node3" presStyleIdx="1" presStyleCnt="3"/>
      <dgm:spPr/>
    </dgm:pt>
    <dgm:pt modelId="{6366E08E-9BDB-402D-9A9B-39B89A042C67}" type="pres">
      <dgm:prSet presAssocID="{4DD5CA0D-6950-4912-B4B2-654CA543DAC0}" presName="hierChild4" presStyleCnt="0"/>
      <dgm:spPr/>
    </dgm:pt>
    <dgm:pt modelId="{89600D91-66AF-40FC-BDBA-7CB45E97FE7D}" type="pres">
      <dgm:prSet presAssocID="{4DD5CA0D-6950-4912-B4B2-654CA543DAC0}" presName="hierChild5" presStyleCnt="0"/>
      <dgm:spPr/>
    </dgm:pt>
    <dgm:pt modelId="{C4A51BF9-D2C2-4F99-AC73-AED5D1749B29}" type="pres">
      <dgm:prSet presAssocID="{25486D56-D563-4584-BC7A-AC4017C3E57C}" presName="Name37" presStyleLbl="parChTrans1D3" presStyleIdx="2" presStyleCnt="3"/>
      <dgm:spPr/>
    </dgm:pt>
    <dgm:pt modelId="{B6521372-3E79-4CB7-8452-F57DEC5A5588}" type="pres">
      <dgm:prSet presAssocID="{6E6E48C7-3235-4242-A5A2-25ADB4D44342}" presName="hierRoot2" presStyleCnt="0">
        <dgm:presLayoutVars>
          <dgm:hierBranch val="init"/>
        </dgm:presLayoutVars>
      </dgm:prSet>
      <dgm:spPr/>
    </dgm:pt>
    <dgm:pt modelId="{B635C774-CE18-41AB-8C7D-2A1605B9B20C}" type="pres">
      <dgm:prSet presAssocID="{6E6E48C7-3235-4242-A5A2-25ADB4D44342}" presName="rootComposite" presStyleCnt="0"/>
      <dgm:spPr/>
    </dgm:pt>
    <dgm:pt modelId="{8FA3406C-5107-4467-8ADE-B581621356D8}" type="pres">
      <dgm:prSet presAssocID="{6E6E48C7-3235-4242-A5A2-25ADB4D44342}" presName="rootText" presStyleLbl="node3" presStyleIdx="2" presStyleCnt="3">
        <dgm:presLayoutVars>
          <dgm:chPref val="3"/>
        </dgm:presLayoutVars>
      </dgm:prSet>
      <dgm:spPr/>
    </dgm:pt>
    <dgm:pt modelId="{EA898455-8E08-4B5B-BB0A-008BC6D4EC6A}" type="pres">
      <dgm:prSet presAssocID="{6E6E48C7-3235-4242-A5A2-25ADB4D44342}" presName="rootConnector" presStyleLbl="node3" presStyleIdx="2" presStyleCnt="3"/>
      <dgm:spPr/>
    </dgm:pt>
    <dgm:pt modelId="{F8F08CDC-9313-4669-9877-09CDA3937D09}" type="pres">
      <dgm:prSet presAssocID="{6E6E48C7-3235-4242-A5A2-25ADB4D44342}" presName="hierChild4" presStyleCnt="0"/>
      <dgm:spPr/>
    </dgm:pt>
    <dgm:pt modelId="{9A03EB6C-2F59-46E2-886A-D50606020B4A}" type="pres">
      <dgm:prSet presAssocID="{6E6E48C7-3235-4242-A5A2-25ADB4D44342}" presName="hierChild5" presStyleCnt="0"/>
      <dgm:spPr/>
    </dgm:pt>
    <dgm:pt modelId="{73C7B2F4-B8FE-4E66-ADA0-80A65F9E8FA8}" type="pres">
      <dgm:prSet presAssocID="{81A36751-ED00-401C-9A10-3DB906F332C8}" presName="hierChild5" presStyleCnt="0"/>
      <dgm:spPr/>
    </dgm:pt>
    <dgm:pt modelId="{06677AEC-F342-47F0-B1CC-8FCBAAD19D6A}" type="pres">
      <dgm:prSet presAssocID="{AAE69F06-5653-485B-A365-0BAC8AB48224}" presName="Name37" presStyleLbl="parChTrans1D2" presStyleIdx="2" presStyleCnt="6"/>
      <dgm:spPr/>
    </dgm:pt>
    <dgm:pt modelId="{5F00FB47-FEE6-4204-AE7A-72E2ACB284E0}" type="pres">
      <dgm:prSet presAssocID="{A1655946-CBD6-4E24-9B37-C1CB07313A2B}" presName="hierRoot2" presStyleCnt="0">
        <dgm:presLayoutVars>
          <dgm:hierBranch val="init"/>
        </dgm:presLayoutVars>
      </dgm:prSet>
      <dgm:spPr/>
    </dgm:pt>
    <dgm:pt modelId="{DE0182D0-CCDD-49B8-93C1-AB61CE558FB6}" type="pres">
      <dgm:prSet presAssocID="{A1655946-CBD6-4E24-9B37-C1CB07313A2B}" presName="rootComposite" presStyleCnt="0"/>
      <dgm:spPr/>
    </dgm:pt>
    <dgm:pt modelId="{0B93E1A1-EFAA-40E3-8981-D9E1FC13ED71}" type="pres">
      <dgm:prSet presAssocID="{A1655946-CBD6-4E24-9B37-C1CB07313A2B}" presName="rootText" presStyleLbl="node2" presStyleIdx="2" presStyleCnt="6">
        <dgm:presLayoutVars>
          <dgm:chPref val="3"/>
        </dgm:presLayoutVars>
      </dgm:prSet>
      <dgm:spPr/>
    </dgm:pt>
    <dgm:pt modelId="{5EE31468-D86D-4295-925C-2351EA2BE87A}" type="pres">
      <dgm:prSet presAssocID="{A1655946-CBD6-4E24-9B37-C1CB07313A2B}" presName="rootConnector" presStyleLbl="node2" presStyleIdx="2" presStyleCnt="6"/>
      <dgm:spPr/>
    </dgm:pt>
    <dgm:pt modelId="{1A1B05A1-D91A-46BD-9900-F98B5A6225EE}" type="pres">
      <dgm:prSet presAssocID="{A1655946-CBD6-4E24-9B37-C1CB07313A2B}" presName="hierChild4" presStyleCnt="0"/>
      <dgm:spPr/>
    </dgm:pt>
    <dgm:pt modelId="{0094BFD6-5027-416F-A9B1-2DE02A8781E5}" type="pres">
      <dgm:prSet presAssocID="{A1655946-CBD6-4E24-9B37-C1CB07313A2B}" presName="hierChild5" presStyleCnt="0"/>
      <dgm:spPr/>
    </dgm:pt>
    <dgm:pt modelId="{1E6AED13-9A82-4E19-ACF8-48C6CE2C009B}" type="pres">
      <dgm:prSet presAssocID="{04DD1F64-2D29-47C9-8AED-1C02CC80BA47}" presName="Name37" presStyleLbl="parChTrans1D2" presStyleIdx="3" presStyleCnt="6"/>
      <dgm:spPr/>
    </dgm:pt>
    <dgm:pt modelId="{09FC549C-67B5-4431-B83F-60D40C517313}" type="pres">
      <dgm:prSet presAssocID="{6501AF63-3ED9-48D0-ABE0-C79643B9BBFD}" presName="hierRoot2" presStyleCnt="0">
        <dgm:presLayoutVars>
          <dgm:hierBranch val="init"/>
        </dgm:presLayoutVars>
      </dgm:prSet>
      <dgm:spPr/>
    </dgm:pt>
    <dgm:pt modelId="{5CC7543D-BFB4-45AA-A4D1-B9D70D542C50}" type="pres">
      <dgm:prSet presAssocID="{6501AF63-3ED9-48D0-ABE0-C79643B9BBFD}" presName="rootComposite" presStyleCnt="0"/>
      <dgm:spPr/>
    </dgm:pt>
    <dgm:pt modelId="{F35A0E83-1815-4667-8794-E5D736A37CF9}" type="pres">
      <dgm:prSet presAssocID="{6501AF63-3ED9-48D0-ABE0-C79643B9BBFD}" presName="rootText" presStyleLbl="node2" presStyleIdx="3" presStyleCnt="6">
        <dgm:presLayoutVars>
          <dgm:chPref val="3"/>
        </dgm:presLayoutVars>
      </dgm:prSet>
      <dgm:spPr/>
    </dgm:pt>
    <dgm:pt modelId="{2FFC4802-A2BA-4250-BCCD-38660F51FD1A}" type="pres">
      <dgm:prSet presAssocID="{6501AF63-3ED9-48D0-ABE0-C79643B9BBFD}" presName="rootConnector" presStyleLbl="node2" presStyleIdx="3" presStyleCnt="6"/>
      <dgm:spPr/>
    </dgm:pt>
    <dgm:pt modelId="{C899BEBA-3367-4322-9610-66C1996A10A6}" type="pres">
      <dgm:prSet presAssocID="{6501AF63-3ED9-48D0-ABE0-C79643B9BBFD}" presName="hierChild4" presStyleCnt="0"/>
      <dgm:spPr/>
    </dgm:pt>
    <dgm:pt modelId="{5EBFD44C-AB41-4F51-A774-E779B5BD28DF}" type="pres">
      <dgm:prSet presAssocID="{6501AF63-3ED9-48D0-ABE0-C79643B9BBFD}" presName="hierChild5" presStyleCnt="0"/>
      <dgm:spPr/>
    </dgm:pt>
    <dgm:pt modelId="{C255373C-EB5A-4E9B-A9AC-9AD3C565121E}" type="pres">
      <dgm:prSet presAssocID="{91090B90-C906-4431-AA3F-E8E6CF4648D1}" presName="Name37" presStyleLbl="parChTrans1D2" presStyleIdx="4" presStyleCnt="6"/>
      <dgm:spPr/>
    </dgm:pt>
    <dgm:pt modelId="{0ED32495-931D-44AF-AF49-34AB2A64A3D2}" type="pres">
      <dgm:prSet presAssocID="{E555BE01-2587-4293-B07A-BBE9701E8CA9}" presName="hierRoot2" presStyleCnt="0">
        <dgm:presLayoutVars>
          <dgm:hierBranch val="init"/>
        </dgm:presLayoutVars>
      </dgm:prSet>
      <dgm:spPr/>
    </dgm:pt>
    <dgm:pt modelId="{054FA3D4-09AB-456F-8638-A2F174F733C6}" type="pres">
      <dgm:prSet presAssocID="{E555BE01-2587-4293-B07A-BBE9701E8CA9}" presName="rootComposite" presStyleCnt="0"/>
      <dgm:spPr/>
    </dgm:pt>
    <dgm:pt modelId="{607F127E-E606-427B-BF20-4E5A4A1538C9}" type="pres">
      <dgm:prSet presAssocID="{E555BE01-2587-4293-B07A-BBE9701E8CA9}" presName="rootText" presStyleLbl="node2" presStyleIdx="4" presStyleCnt="6">
        <dgm:presLayoutVars>
          <dgm:chPref val="3"/>
        </dgm:presLayoutVars>
      </dgm:prSet>
      <dgm:spPr/>
    </dgm:pt>
    <dgm:pt modelId="{AF1F6932-4919-4313-9273-F3130B87BBD9}" type="pres">
      <dgm:prSet presAssocID="{E555BE01-2587-4293-B07A-BBE9701E8CA9}" presName="rootConnector" presStyleLbl="node2" presStyleIdx="4" presStyleCnt="6"/>
      <dgm:spPr/>
    </dgm:pt>
    <dgm:pt modelId="{1E491522-8F08-4EA0-A18C-DBCF50CA3D6A}" type="pres">
      <dgm:prSet presAssocID="{E555BE01-2587-4293-B07A-BBE9701E8CA9}" presName="hierChild4" presStyleCnt="0"/>
      <dgm:spPr/>
    </dgm:pt>
    <dgm:pt modelId="{D2BDB8E1-D327-4B10-B78A-D087FFB2B6EE}" type="pres">
      <dgm:prSet presAssocID="{E555BE01-2587-4293-B07A-BBE9701E8CA9}" presName="hierChild5" presStyleCnt="0"/>
      <dgm:spPr/>
    </dgm:pt>
    <dgm:pt modelId="{0E61CBD5-9806-4CB7-ADBB-282A280EC11B}" type="pres">
      <dgm:prSet presAssocID="{96A7F0B2-4B4C-4DD9-AB27-9E83AD1C3D71}" presName="Name37" presStyleLbl="parChTrans1D2" presStyleIdx="5" presStyleCnt="6"/>
      <dgm:spPr/>
    </dgm:pt>
    <dgm:pt modelId="{79C4C112-7944-4C8D-A195-D931AE4685A1}" type="pres">
      <dgm:prSet presAssocID="{65BDF0F7-DB1F-489F-8ED3-270BCBC1E783}" presName="hierRoot2" presStyleCnt="0">
        <dgm:presLayoutVars>
          <dgm:hierBranch val="init"/>
        </dgm:presLayoutVars>
      </dgm:prSet>
      <dgm:spPr/>
    </dgm:pt>
    <dgm:pt modelId="{90D9103E-32B6-4629-B8B0-E403737D02FA}" type="pres">
      <dgm:prSet presAssocID="{65BDF0F7-DB1F-489F-8ED3-270BCBC1E783}" presName="rootComposite" presStyleCnt="0"/>
      <dgm:spPr/>
    </dgm:pt>
    <dgm:pt modelId="{6B1FA915-95F7-4BE8-8C7D-D5BE7C692F5D}" type="pres">
      <dgm:prSet presAssocID="{65BDF0F7-DB1F-489F-8ED3-270BCBC1E783}" presName="rootText" presStyleLbl="node2" presStyleIdx="5" presStyleCnt="6">
        <dgm:presLayoutVars>
          <dgm:chPref val="3"/>
        </dgm:presLayoutVars>
      </dgm:prSet>
      <dgm:spPr/>
    </dgm:pt>
    <dgm:pt modelId="{8528A019-A182-4DCA-A4B4-F35E76B9115B}" type="pres">
      <dgm:prSet presAssocID="{65BDF0F7-DB1F-489F-8ED3-270BCBC1E783}" presName="rootConnector" presStyleLbl="node2" presStyleIdx="5" presStyleCnt="6"/>
      <dgm:spPr/>
    </dgm:pt>
    <dgm:pt modelId="{24B65698-BDDB-4544-A73A-E54FF0A022B0}" type="pres">
      <dgm:prSet presAssocID="{65BDF0F7-DB1F-489F-8ED3-270BCBC1E783}" presName="hierChild4" presStyleCnt="0"/>
      <dgm:spPr/>
    </dgm:pt>
    <dgm:pt modelId="{6A7B9387-6E98-4295-B7A2-52427AC0A06B}" type="pres">
      <dgm:prSet presAssocID="{65BDF0F7-DB1F-489F-8ED3-270BCBC1E783}" presName="hierChild5" presStyleCnt="0"/>
      <dgm:spPr/>
    </dgm:pt>
    <dgm:pt modelId="{B70AB591-B8FC-469E-9D37-53385CE33168}" type="pres">
      <dgm:prSet presAssocID="{D51BE679-90DC-45A5-9369-F29139E5AB84}" presName="hierChild3" presStyleCnt="0"/>
      <dgm:spPr/>
    </dgm:pt>
  </dgm:ptLst>
  <dgm:cxnLst>
    <dgm:cxn modelId="{B55AAC00-B2CF-4F1C-AE31-61156BE530D9}" srcId="{D51BE679-90DC-45A5-9369-F29139E5AB84}" destId="{A69B0850-8C93-4A42-8EB8-CD00924D2DCF}" srcOrd="0" destOrd="0" parTransId="{90AC4F49-BE97-4E52-AD8D-5606DED88CDE}" sibTransId="{39E987DD-B332-49A7-953B-099507848DE2}"/>
    <dgm:cxn modelId="{30001304-CA85-4C83-804C-FDE38BE52AE0}" type="presOf" srcId="{A1655946-CBD6-4E24-9B37-C1CB07313A2B}" destId="{0B93E1A1-EFAA-40E3-8981-D9E1FC13ED71}" srcOrd="0" destOrd="0" presId="urn:microsoft.com/office/officeart/2005/8/layout/orgChart1"/>
    <dgm:cxn modelId="{A1627507-6A37-4DA6-8008-C5EA6C88822C}" type="presOf" srcId="{65BDF0F7-DB1F-489F-8ED3-270BCBC1E783}" destId="{6B1FA915-95F7-4BE8-8C7D-D5BE7C692F5D}" srcOrd="0" destOrd="0" presId="urn:microsoft.com/office/officeart/2005/8/layout/orgChart1"/>
    <dgm:cxn modelId="{16CFF50F-F35E-473E-9A25-308408685422}" srcId="{A69B0850-8C93-4A42-8EB8-CD00924D2DCF}" destId="{57E52233-3AE3-449C-9004-8E5328235FF3}" srcOrd="0" destOrd="0" parTransId="{40545BF3-F745-420A-8C44-226B329A7600}" sibTransId="{A61CB9E6-E7E7-4D88-B53A-661AA4CC138F}"/>
    <dgm:cxn modelId="{46E59E1A-6F10-4026-A6E1-64CBFF2DAC3D}" srcId="{9027ECBB-5CB6-446E-B303-23156B28BCA2}" destId="{D51BE679-90DC-45A5-9369-F29139E5AB84}" srcOrd="0" destOrd="0" parTransId="{179118FA-D68A-44F6-A898-7ACA4EFBA0FA}" sibTransId="{BF3A90B8-F112-4536-ACA2-1C50D69B7C5A}"/>
    <dgm:cxn modelId="{2FCF161B-7D66-4B23-A674-36B831168418}" type="presOf" srcId="{6501AF63-3ED9-48D0-ABE0-C79643B9BBFD}" destId="{F35A0E83-1815-4667-8794-E5D736A37CF9}" srcOrd="0" destOrd="0" presId="urn:microsoft.com/office/officeart/2005/8/layout/orgChart1"/>
    <dgm:cxn modelId="{236E1720-81FF-46B6-BCAE-DDF21E1A9F8D}" type="presOf" srcId="{E555BE01-2587-4293-B07A-BBE9701E8CA9}" destId="{AF1F6932-4919-4313-9273-F3130B87BBD9}" srcOrd="1" destOrd="0" presId="urn:microsoft.com/office/officeart/2005/8/layout/orgChart1"/>
    <dgm:cxn modelId="{B29E442A-10C9-4F77-9B7A-DA13651D71E1}" srcId="{D51BE679-90DC-45A5-9369-F29139E5AB84}" destId="{A1655946-CBD6-4E24-9B37-C1CB07313A2B}" srcOrd="2" destOrd="0" parTransId="{AAE69F06-5653-485B-A365-0BAC8AB48224}" sibTransId="{FEBE4283-D5AC-4E02-9070-6BB1CC2CCCC1}"/>
    <dgm:cxn modelId="{DDE88933-88EF-43E5-AFCB-6ADD7FDC0A3C}" srcId="{D51BE679-90DC-45A5-9369-F29139E5AB84}" destId="{65BDF0F7-DB1F-489F-8ED3-270BCBC1E783}" srcOrd="5" destOrd="0" parTransId="{96A7F0B2-4B4C-4DD9-AB27-9E83AD1C3D71}" sibTransId="{95413106-691E-4658-B970-F9DF657ADC9F}"/>
    <dgm:cxn modelId="{62564661-BB64-41D6-9611-78B75CC81767}" type="presOf" srcId="{D51BE679-90DC-45A5-9369-F29139E5AB84}" destId="{9E2463C1-3CF8-4ED8-8F8E-2FFEF549B5D1}" srcOrd="1" destOrd="0" presId="urn:microsoft.com/office/officeart/2005/8/layout/orgChart1"/>
    <dgm:cxn modelId="{8A0BC441-56F5-4D83-BD57-74B4924336E4}" type="presOf" srcId="{4DD5CA0D-6950-4912-B4B2-654CA543DAC0}" destId="{59CE012A-63B8-4099-BD25-6DA80DA2EFD4}" srcOrd="0" destOrd="0" presId="urn:microsoft.com/office/officeart/2005/8/layout/orgChart1"/>
    <dgm:cxn modelId="{F9F0CC61-AB24-4C64-9E3E-1B49F289374E}" type="presOf" srcId="{91090B90-C906-4431-AA3F-E8E6CF4648D1}" destId="{C255373C-EB5A-4E9B-A9AC-9AD3C565121E}" srcOrd="0" destOrd="0" presId="urn:microsoft.com/office/officeart/2005/8/layout/orgChart1"/>
    <dgm:cxn modelId="{0E24B043-A1AE-4B91-8525-3EF95BA0D163}" type="presOf" srcId="{E555BE01-2587-4293-B07A-BBE9701E8CA9}" destId="{607F127E-E606-427B-BF20-4E5A4A1538C9}" srcOrd="0" destOrd="0" presId="urn:microsoft.com/office/officeart/2005/8/layout/orgChart1"/>
    <dgm:cxn modelId="{9F2B4D65-26B4-444E-A6BA-439B85271923}" type="presOf" srcId="{04DD1F64-2D29-47C9-8AED-1C02CC80BA47}" destId="{1E6AED13-9A82-4E19-ACF8-48C6CE2C009B}" srcOrd="0" destOrd="0" presId="urn:microsoft.com/office/officeart/2005/8/layout/orgChart1"/>
    <dgm:cxn modelId="{9D99F467-57A6-472D-87E3-B2373A38FA61}" type="presOf" srcId="{57E52233-3AE3-449C-9004-8E5328235FF3}" destId="{846B3162-7B3A-46A9-AF27-9B2449F53C03}" srcOrd="1" destOrd="0" presId="urn:microsoft.com/office/officeart/2005/8/layout/orgChart1"/>
    <dgm:cxn modelId="{2140D04E-9ED2-4140-9152-E6B6282A713B}" type="presOf" srcId="{BC4FB2B1-CA9D-4659-905E-2CA3BD6AE80B}" destId="{0732BAFB-C557-4952-A110-CFA3A091153F}" srcOrd="0" destOrd="0" presId="urn:microsoft.com/office/officeart/2005/8/layout/orgChart1"/>
    <dgm:cxn modelId="{20458F6F-34E5-4F23-A208-0B8A0C04A334}" type="presOf" srcId="{25486D56-D563-4584-BC7A-AC4017C3E57C}" destId="{C4A51BF9-D2C2-4F99-AC73-AED5D1749B29}" srcOrd="0" destOrd="0" presId="urn:microsoft.com/office/officeart/2005/8/layout/orgChart1"/>
    <dgm:cxn modelId="{B618C46F-E3F7-424E-A6E6-1DB1BE68C4ED}" type="presOf" srcId="{4DD5CA0D-6950-4912-B4B2-654CA543DAC0}" destId="{582A7AC6-E990-4128-9E8B-30F6A55C08E7}" srcOrd="1" destOrd="0" presId="urn:microsoft.com/office/officeart/2005/8/layout/orgChart1"/>
    <dgm:cxn modelId="{DAAB0B70-66BC-4205-9B9C-1B5DC6DA2D0F}" srcId="{D51BE679-90DC-45A5-9369-F29139E5AB84}" destId="{6501AF63-3ED9-48D0-ABE0-C79643B9BBFD}" srcOrd="3" destOrd="0" parTransId="{04DD1F64-2D29-47C9-8AED-1C02CC80BA47}" sibTransId="{DC87E9CB-AB81-406C-BCE8-97A5F1DB32AA}"/>
    <dgm:cxn modelId="{0CE55E70-1392-432B-9B94-558D676FCA4F}" type="presOf" srcId="{9027ECBB-5CB6-446E-B303-23156B28BCA2}" destId="{882ED042-4E9F-4EDF-87D8-3911EAE41050}" srcOrd="0" destOrd="0" presId="urn:microsoft.com/office/officeart/2005/8/layout/orgChart1"/>
    <dgm:cxn modelId="{56174776-AD0A-4B73-988D-1F93C154E0A1}" type="presOf" srcId="{2E9509F5-E85F-4802-9479-8B41A1CAD4A4}" destId="{21374690-7A15-4FDD-8D47-47E6D11BD184}" srcOrd="0" destOrd="0" presId="urn:microsoft.com/office/officeart/2005/8/layout/orgChart1"/>
    <dgm:cxn modelId="{0EE8D07C-3FAC-4B55-8740-DA83CBCCF512}" type="presOf" srcId="{A1655946-CBD6-4E24-9B37-C1CB07313A2B}" destId="{5EE31468-D86D-4295-925C-2351EA2BE87A}" srcOrd="1" destOrd="0" presId="urn:microsoft.com/office/officeart/2005/8/layout/orgChart1"/>
    <dgm:cxn modelId="{54A27288-D5B4-4D2B-83BE-BCA24E63D1EF}" type="presOf" srcId="{40545BF3-F745-420A-8C44-226B329A7600}" destId="{39ECA08F-4196-4413-965E-9BDCBE6779A1}" srcOrd="0" destOrd="0" presId="urn:microsoft.com/office/officeart/2005/8/layout/orgChart1"/>
    <dgm:cxn modelId="{5D459199-70E1-4AEA-8E9D-5CFF2B69F4F1}" type="presOf" srcId="{81A36751-ED00-401C-9A10-3DB906F332C8}" destId="{9B5166C3-C4FB-4E59-99D6-A102FE4E4D4B}" srcOrd="1" destOrd="0" presId="urn:microsoft.com/office/officeart/2005/8/layout/orgChart1"/>
    <dgm:cxn modelId="{EC46E8A3-9927-4951-B59E-01063A0FDFF5}" type="presOf" srcId="{A69B0850-8C93-4A42-8EB8-CD00924D2DCF}" destId="{2271B216-10CF-40BC-8767-933630A08F6B}" srcOrd="0" destOrd="0" presId="urn:microsoft.com/office/officeart/2005/8/layout/orgChart1"/>
    <dgm:cxn modelId="{52CF6EAA-1821-4073-A94E-3F422866E145}" type="presOf" srcId="{A69B0850-8C93-4A42-8EB8-CD00924D2DCF}" destId="{E0F08D30-14E3-45CB-B2E6-9A14DEA9F989}" srcOrd="1" destOrd="0" presId="urn:microsoft.com/office/officeart/2005/8/layout/orgChart1"/>
    <dgm:cxn modelId="{BAEFBCAB-B73B-4986-866D-36E3A5B4E4C7}" srcId="{D51BE679-90DC-45A5-9369-F29139E5AB84}" destId="{E555BE01-2587-4293-B07A-BBE9701E8CA9}" srcOrd="4" destOrd="0" parTransId="{91090B90-C906-4431-AA3F-E8E6CF4648D1}" sibTransId="{87754F47-9ED7-4534-BDD3-B2F52899579C}"/>
    <dgm:cxn modelId="{B4B15EAF-7999-4101-8DD3-BA7C2CFE0CD6}" type="presOf" srcId="{AAE69F06-5653-485B-A365-0BAC8AB48224}" destId="{06677AEC-F342-47F0-B1CC-8FCBAAD19D6A}" srcOrd="0" destOrd="0" presId="urn:microsoft.com/office/officeart/2005/8/layout/orgChart1"/>
    <dgm:cxn modelId="{2E5E32B0-1DE5-452B-8BAE-BADCC72EFE53}" type="presOf" srcId="{65BDF0F7-DB1F-489F-8ED3-270BCBC1E783}" destId="{8528A019-A182-4DCA-A4B4-F35E76B9115B}" srcOrd="1" destOrd="0" presId="urn:microsoft.com/office/officeart/2005/8/layout/orgChart1"/>
    <dgm:cxn modelId="{7A4929B2-92BE-4AD7-8603-84B6AFBEB30C}" type="presOf" srcId="{D51BE679-90DC-45A5-9369-F29139E5AB84}" destId="{2232ECE8-707A-461A-99ED-E0DB2DF463B9}" srcOrd="0" destOrd="0" presId="urn:microsoft.com/office/officeart/2005/8/layout/orgChart1"/>
    <dgm:cxn modelId="{1AB654B8-2A9A-4FAA-96CA-380B8E767B9D}" type="presOf" srcId="{6501AF63-3ED9-48D0-ABE0-C79643B9BBFD}" destId="{2FFC4802-A2BA-4250-BCCD-38660F51FD1A}" srcOrd="1" destOrd="0" presId="urn:microsoft.com/office/officeart/2005/8/layout/orgChart1"/>
    <dgm:cxn modelId="{EFF1A6D2-4423-49FB-A4B7-13C305B96C68}" type="presOf" srcId="{57E52233-3AE3-449C-9004-8E5328235FF3}" destId="{A29EB94A-8BB4-427A-9F8C-A6943DCA2959}" srcOrd="0" destOrd="0" presId="urn:microsoft.com/office/officeart/2005/8/layout/orgChart1"/>
    <dgm:cxn modelId="{2596D1D3-945A-4BE6-8F86-9CF267ADC89F}" type="presOf" srcId="{96A7F0B2-4B4C-4DD9-AB27-9E83AD1C3D71}" destId="{0E61CBD5-9806-4CB7-ADBB-282A280EC11B}" srcOrd="0" destOrd="0" presId="urn:microsoft.com/office/officeart/2005/8/layout/orgChart1"/>
    <dgm:cxn modelId="{CCC017D9-BAE4-4265-8B9A-80430FBAFF67}" srcId="{81A36751-ED00-401C-9A10-3DB906F332C8}" destId="{6E6E48C7-3235-4242-A5A2-25ADB4D44342}" srcOrd="1" destOrd="0" parTransId="{25486D56-D563-4584-BC7A-AC4017C3E57C}" sibTransId="{CEDC7742-643F-49FF-BF50-8AB735DA152E}"/>
    <dgm:cxn modelId="{D34F50DB-3167-4762-81F0-74B1E11114CD}" type="presOf" srcId="{81A36751-ED00-401C-9A10-3DB906F332C8}" destId="{FE1B1236-C7A3-46F1-BE28-457C4F0FC562}" srcOrd="0" destOrd="0" presId="urn:microsoft.com/office/officeart/2005/8/layout/orgChart1"/>
    <dgm:cxn modelId="{6F2B06DF-83F3-4222-9A73-CD5403436032}" type="presOf" srcId="{90AC4F49-BE97-4E52-AD8D-5606DED88CDE}" destId="{499B8A6F-649F-48F7-B571-DA0913ACF8F4}" srcOrd="0" destOrd="0" presId="urn:microsoft.com/office/officeart/2005/8/layout/orgChart1"/>
    <dgm:cxn modelId="{37E69CF0-A865-43F0-AB70-CA7783970DA6}" type="presOf" srcId="{6E6E48C7-3235-4242-A5A2-25ADB4D44342}" destId="{EA898455-8E08-4B5B-BB0A-008BC6D4EC6A}" srcOrd="1" destOrd="0" presId="urn:microsoft.com/office/officeart/2005/8/layout/orgChart1"/>
    <dgm:cxn modelId="{CB9F72F3-8243-48F9-8B1B-06D00C15E86C}" srcId="{81A36751-ED00-401C-9A10-3DB906F332C8}" destId="{4DD5CA0D-6950-4912-B4B2-654CA543DAC0}" srcOrd="0" destOrd="0" parTransId="{BC4FB2B1-CA9D-4659-905E-2CA3BD6AE80B}" sibTransId="{009F307A-F724-49CE-920D-36007A93C456}"/>
    <dgm:cxn modelId="{7D653BFA-763D-4E9D-9C42-BD5EC9990EF3}" type="presOf" srcId="{6E6E48C7-3235-4242-A5A2-25ADB4D44342}" destId="{8FA3406C-5107-4467-8ADE-B581621356D8}" srcOrd="0" destOrd="0" presId="urn:microsoft.com/office/officeart/2005/8/layout/orgChart1"/>
    <dgm:cxn modelId="{8F1842FE-1AD9-49C2-9B32-08E5C48F3549}" srcId="{D51BE679-90DC-45A5-9369-F29139E5AB84}" destId="{81A36751-ED00-401C-9A10-3DB906F332C8}" srcOrd="1" destOrd="0" parTransId="{2E9509F5-E85F-4802-9479-8B41A1CAD4A4}" sibTransId="{032C7F88-0DBF-4568-861C-C5196AA39A3F}"/>
    <dgm:cxn modelId="{C29EC327-34DF-4EA4-91D6-F9B0AAD30849}" type="presParOf" srcId="{882ED042-4E9F-4EDF-87D8-3911EAE41050}" destId="{921FC4F3-EAB7-4AE6-A47F-75AC8097BAC2}" srcOrd="0" destOrd="0" presId="urn:microsoft.com/office/officeart/2005/8/layout/orgChart1"/>
    <dgm:cxn modelId="{3ECFF3D5-A173-4C19-8F7E-B4D1BC1D9CBD}" type="presParOf" srcId="{921FC4F3-EAB7-4AE6-A47F-75AC8097BAC2}" destId="{0B097866-E547-419F-AEC6-6F5A796C6DC0}" srcOrd="0" destOrd="0" presId="urn:microsoft.com/office/officeart/2005/8/layout/orgChart1"/>
    <dgm:cxn modelId="{630EBCAA-AA69-43A1-95DE-7225386B911E}" type="presParOf" srcId="{0B097866-E547-419F-AEC6-6F5A796C6DC0}" destId="{2232ECE8-707A-461A-99ED-E0DB2DF463B9}" srcOrd="0" destOrd="0" presId="urn:microsoft.com/office/officeart/2005/8/layout/orgChart1"/>
    <dgm:cxn modelId="{63F55321-717F-4C32-B6F6-BC61BC022AC3}" type="presParOf" srcId="{0B097866-E547-419F-AEC6-6F5A796C6DC0}" destId="{9E2463C1-3CF8-4ED8-8F8E-2FFEF549B5D1}" srcOrd="1" destOrd="0" presId="urn:microsoft.com/office/officeart/2005/8/layout/orgChart1"/>
    <dgm:cxn modelId="{5405ED45-D41C-49F6-B58B-B6C6D85CB47F}" type="presParOf" srcId="{921FC4F3-EAB7-4AE6-A47F-75AC8097BAC2}" destId="{1C2F90C7-6F3B-4E1E-8836-3FF1BDD42EB0}" srcOrd="1" destOrd="0" presId="urn:microsoft.com/office/officeart/2005/8/layout/orgChart1"/>
    <dgm:cxn modelId="{032C9B34-84B4-41BB-8700-04369C1AD9C6}" type="presParOf" srcId="{1C2F90C7-6F3B-4E1E-8836-3FF1BDD42EB0}" destId="{499B8A6F-649F-48F7-B571-DA0913ACF8F4}" srcOrd="0" destOrd="0" presId="urn:microsoft.com/office/officeart/2005/8/layout/orgChart1"/>
    <dgm:cxn modelId="{C7EA841A-6270-4C64-BFE6-9CA189FF36E5}" type="presParOf" srcId="{1C2F90C7-6F3B-4E1E-8836-3FF1BDD42EB0}" destId="{E1A62886-82DF-441B-8921-2186A7227DE3}" srcOrd="1" destOrd="0" presId="urn:microsoft.com/office/officeart/2005/8/layout/orgChart1"/>
    <dgm:cxn modelId="{3722A187-092E-4E96-B9BC-4E4CB407A6A7}" type="presParOf" srcId="{E1A62886-82DF-441B-8921-2186A7227DE3}" destId="{9E559241-CF8B-40EF-875B-4BABB57B5693}" srcOrd="0" destOrd="0" presId="urn:microsoft.com/office/officeart/2005/8/layout/orgChart1"/>
    <dgm:cxn modelId="{D9F70B96-040F-4763-BCB8-2E83849FD315}" type="presParOf" srcId="{9E559241-CF8B-40EF-875B-4BABB57B5693}" destId="{2271B216-10CF-40BC-8767-933630A08F6B}" srcOrd="0" destOrd="0" presId="urn:microsoft.com/office/officeart/2005/8/layout/orgChart1"/>
    <dgm:cxn modelId="{2626E8FF-C299-4211-8F38-5B1D8144B506}" type="presParOf" srcId="{9E559241-CF8B-40EF-875B-4BABB57B5693}" destId="{E0F08D30-14E3-45CB-B2E6-9A14DEA9F989}" srcOrd="1" destOrd="0" presId="urn:microsoft.com/office/officeart/2005/8/layout/orgChart1"/>
    <dgm:cxn modelId="{27E06195-9D0D-4700-9486-D5643D2EEE71}" type="presParOf" srcId="{E1A62886-82DF-441B-8921-2186A7227DE3}" destId="{2401C186-8033-4D60-8E69-A929DC42E2CE}" srcOrd="1" destOrd="0" presId="urn:microsoft.com/office/officeart/2005/8/layout/orgChart1"/>
    <dgm:cxn modelId="{4B26C5FD-6A7D-4B3C-B1F6-F0E82FA8D2AD}" type="presParOf" srcId="{2401C186-8033-4D60-8E69-A929DC42E2CE}" destId="{39ECA08F-4196-4413-965E-9BDCBE6779A1}" srcOrd="0" destOrd="0" presId="urn:microsoft.com/office/officeart/2005/8/layout/orgChart1"/>
    <dgm:cxn modelId="{C152D802-52B9-491A-85AD-5AF4BE089E0F}" type="presParOf" srcId="{2401C186-8033-4D60-8E69-A929DC42E2CE}" destId="{95147598-A5A5-416C-A483-0D5BCD8B4C82}" srcOrd="1" destOrd="0" presId="urn:microsoft.com/office/officeart/2005/8/layout/orgChart1"/>
    <dgm:cxn modelId="{FDEFBC2E-12AE-485B-9CB3-009965C7E560}" type="presParOf" srcId="{95147598-A5A5-416C-A483-0D5BCD8B4C82}" destId="{9D125DB6-984B-4193-A19A-B5889DC5C82A}" srcOrd="0" destOrd="0" presId="urn:microsoft.com/office/officeart/2005/8/layout/orgChart1"/>
    <dgm:cxn modelId="{48302EEA-9993-4A66-ABA3-5D7F8218092D}" type="presParOf" srcId="{9D125DB6-984B-4193-A19A-B5889DC5C82A}" destId="{A29EB94A-8BB4-427A-9F8C-A6943DCA2959}" srcOrd="0" destOrd="0" presId="urn:microsoft.com/office/officeart/2005/8/layout/orgChart1"/>
    <dgm:cxn modelId="{49BE854A-C8E5-49C0-90ED-09C4D8C0FEBC}" type="presParOf" srcId="{9D125DB6-984B-4193-A19A-B5889DC5C82A}" destId="{846B3162-7B3A-46A9-AF27-9B2449F53C03}" srcOrd="1" destOrd="0" presId="urn:microsoft.com/office/officeart/2005/8/layout/orgChart1"/>
    <dgm:cxn modelId="{E6F47BE0-FC76-46E2-99A4-5D8DB012409E}" type="presParOf" srcId="{95147598-A5A5-416C-A483-0D5BCD8B4C82}" destId="{C53E4F6A-EF14-499B-91D9-F14D7B8C8C8F}" srcOrd="1" destOrd="0" presId="urn:microsoft.com/office/officeart/2005/8/layout/orgChart1"/>
    <dgm:cxn modelId="{36C36DA0-8AC6-46B9-9048-D94B77F15148}" type="presParOf" srcId="{95147598-A5A5-416C-A483-0D5BCD8B4C82}" destId="{9A770E2D-909D-43B8-970F-80567C30ACDA}" srcOrd="2" destOrd="0" presId="urn:microsoft.com/office/officeart/2005/8/layout/orgChart1"/>
    <dgm:cxn modelId="{4732C0C3-19ED-4393-BD33-7FA3F7131BD0}" type="presParOf" srcId="{E1A62886-82DF-441B-8921-2186A7227DE3}" destId="{4A5C480A-3F67-4B45-B477-AF2D5C9C4616}" srcOrd="2" destOrd="0" presId="urn:microsoft.com/office/officeart/2005/8/layout/orgChart1"/>
    <dgm:cxn modelId="{8DC62C66-3414-4421-AD03-E621C93DF1FA}" type="presParOf" srcId="{1C2F90C7-6F3B-4E1E-8836-3FF1BDD42EB0}" destId="{21374690-7A15-4FDD-8D47-47E6D11BD184}" srcOrd="2" destOrd="0" presId="urn:microsoft.com/office/officeart/2005/8/layout/orgChart1"/>
    <dgm:cxn modelId="{D49C404D-8827-4AC9-943F-973B5AC2879B}" type="presParOf" srcId="{1C2F90C7-6F3B-4E1E-8836-3FF1BDD42EB0}" destId="{7B356F09-A0BB-4E1F-A4D8-CADA111AFD4B}" srcOrd="3" destOrd="0" presId="urn:microsoft.com/office/officeart/2005/8/layout/orgChart1"/>
    <dgm:cxn modelId="{D309302E-B75D-40A3-96AD-9DAC353089C1}" type="presParOf" srcId="{7B356F09-A0BB-4E1F-A4D8-CADA111AFD4B}" destId="{739C4E20-12AC-4652-B46B-C5BBFEC254A8}" srcOrd="0" destOrd="0" presId="urn:microsoft.com/office/officeart/2005/8/layout/orgChart1"/>
    <dgm:cxn modelId="{CA02EC5E-4738-4B60-8AAD-8D006D6FD3DC}" type="presParOf" srcId="{739C4E20-12AC-4652-B46B-C5BBFEC254A8}" destId="{FE1B1236-C7A3-46F1-BE28-457C4F0FC562}" srcOrd="0" destOrd="0" presId="urn:microsoft.com/office/officeart/2005/8/layout/orgChart1"/>
    <dgm:cxn modelId="{500F38A3-4956-4318-BEFA-BBA4B8A9637E}" type="presParOf" srcId="{739C4E20-12AC-4652-B46B-C5BBFEC254A8}" destId="{9B5166C3-C4FB-4E59-99D6-A102FE4E4D4B}" srcOrd="1" destOrd="0" presId="urn:microsoft.com/office/officeart/2005/8/layout/orgChart1"/>
    <dgm:cxn modelId="{A62F6D7F-EE1F-4A11-B4BB-DA29A3CD6559}" type="presParOf" srcId="{7B356F09-A0BB-4E1F-A4D8-CADA111AFD4B}" destId="{0F27E06E-4E48-4C31-97DA-990941EDB235}" srcOrd="1" destOrd="0" presId="urn:microsoft.com/office/officeart/2005/8/layout/orgChart1"/>
    <dgm:cxn modelId="{A2523350-436D-45B1-AC5B-E9A82F37B759}" type="presParOf" srcId="{0F27E06E-4E48-4C31-97DA-990941EDB235}" destId="{0732BAFB-C557-4952-A110-CFA3A091153F}" srcOrd="0" destOrd="0" presId="urn:microsoft.com/office/officeart/2005/8/layout/orgChart1"/>
    <dgm:cxn modelId="{CAAED357-6A7C-4EBC-82D1-920F561EBBEB}" type="presParOf" srcId="{0F27E06E-4E48-4C31-97DA-990941EDB235}" destId="{099A575E-AAF8-40B6-848F-DCC61B78F45A}" srcOrd="1" destOrd="0" presId="urn:microsoft.com/office/officeart/2005/8/layout/orgChart1"/>
    <dgm:cxn modelId="{1AF6EE8B-694F-47E4-A3D7-5EF91D3ACC03}" type="presParOf" srcId="{099A575E-AAF8-40B6-848F-DCC61B78F45A}" destId="{B27976D4-47FC-47DC-8492-67C05F9CCA8C}" srcOrd="0" destOrd="0" presId="urn:microsoft.com/office/officeart/2005/8/layout/orgChart1"/>
    <dgm:cxn modelId="{30A09A20-6F88-429A-A1B7-EB47A2041FE8}" type="presParOf" srcId="{B27976D4-47FC-47DC-8492-67C05F9CCA8C}" destId="{59CE012A-63B8-4099-BD25-6DA80DA2EFD4}" srcOrd="0" destOrd="0" presId="urn:microsoft.com/office/officeart/2005/8/layout/orgChart1"/>
    <dgm:cxn modelId="{6F07A127-024D-4184-8C7A-622CEB0FB6EC}" type="presParOf" srcId="{B27976D4-47FC-47DC-8492-67C05F9CCA8C}" destId="{582A7AC6-E990-4128-9E8B-30F6A55C08E7}" srcOrd="1" destOrd="0" presId="urn:microsoft.com/office/officeart/2005/8/layout/orgChart1"/>
    <dgm:cxn modelId="{73C97C18-F14C-465F-AB8F-53553E8D127A}" type="presParOf" srcId="{099A575E-AAF8-40B6-848F-DCC61B78F45A}" destId="{6366E08E-9BDB-402D-9A9B-39B89A042C67}" srcOrd="1" destOrd="0" presId="urn:microsoft.com/office/officeart/2005/8/layout/orgChart1"/>
    <dgm:cxn modelId="{B03E4345-F25A-4A80-A0E2-40CFA6E8FC01}" type="presParOf" srcId="{099A575E-AAF8-40B6-848F-DCC61B78F45A}" destId="{89600D91-66AF-40FC-BDBA-7CB45E97FE7D}" srcOrd="2" destOrd="0" presId="urn:microsoft.com/office/officeart/2005/8/layout/orgChart1"/>
    <dgm:cxn modelId="{08ADB0D4-FC69-4573-AE9B-3D432EF2D57D}" type="presParOf" srcId="{0F27E06E-4E48-4C31-97DA-990941EDB235}" destId="{C4A51BF9-D2C2-4F99-AC73-AED5D1749B29}" srcOrd="2" destOrd="0" presId="urn:microsoft.com/office/officeart/2005/8/layout/orgChart1"/>
    <dgm:cxn modelId="{782CA3B5-31E9-4011-B5BB-D6BF4F1838F5}" type="presParOf" srcId="{0F27E06E-4E48-4C31-97DA-990941EDB235}" destId="{B6521372-3E79-4CB7-8452-F57DEC5A5588}" srcOrd="3" destOrd="0" presId="urn:microsoft.com/office/officeart/2005/8/layout/orgChart1"/>
    <dgm:cxn modelId="{AE8FCC47-68E5-4C37-9BF4-240AC88F784D}" type="presParOf" srcId="{B6521372-3E79-4CB7-8452-F57DEC5A5588}" destId="{B635C774-CE18-41AB-8C7D-2A1605B9B20C}" srcOrd="0" destOrd="0" presId="urn:microsoft.com/office/officeart/2005/8/layout/orgChart1"/>
    <dgm:cxn modelId="{FFB82B8A-7148-478A-B3F7-A50CE9FC9FC6}" type="presParOf" srcId="{B635C774-CE18-41AB-8C7D-2A1605B9B20C}" destId="{8FA3406C-5107-4467-8ADE-B581621356D8}" srcOrd="0" destOrd="0" presId="urn:microsoft.com/office/officeart/2005/8/layout/orgChart1"/>
    <dgm:cxn modelId="{33D885BF-D5AB-49F9-A6A6-0F33102E359D}" type="presParOf" srcId="{B635C774-CE18-41AB-8C7D-2A1605B9B20C}" destId="{EA898455-8E08-4B5B-BB0A-008BC6D4EC6A}" srcOrd="1" destOrd="0" presId="urn:microsoft.com/office/officeart/2005/8/layout/orgChart1"/>
    <dgm:cxn modelId="{6A694618-3D76-4F7E-9F11-22C7C84747B9}" type="presParOf" srcId="{B6521372-3E79-4CB7-8452-F57DEC5A5588}" destId="{F8F08CDC-9313-4669-9877-09CDA3937D09}" srcOrd="1" destOrd="0" presId="urn:microsoft.com/office/officeart/2005/8/layout/orgChart1"/>
    <dgm:cxn modelId="{046B5768-4C50-4462-8B84-811615427B67}" type="presParOf" srcId="{B6521372-3E79-4CB7-8452-F57DEC5A5588}" destId="{9A03EB6C-2F59-46E2-886A-D50606020B4A}" srcOrd="2" destOrd="0" presId="urn:microsoft.com/office/officeart/2005/8/layout/orgChart1"/>
    <dgm:cxn modelId="{04624C5E-16F5-4ABA-BCFF-1F8556B6F3F8}" type="presParOf" srcId="{7B356F09-A0BB-4E1F-A4D8-CADA111AFD4B}" destId="{73C7B2F4-B8FE-4E66-ADA0-80A65F9E8FA8}" srcOrd="2" destOrd="0" presId="urn:microsoft.com/office/officeart/2005/8/layout/orgChart1"/>
    <dgm:cxn modelId="{A78D79F6-469B-46FF-9B0E-DA87459719EF}" type="presParOf" srcId="{1C2F90C7-6F3B-4E1E-8836-3FF1BDD42EB0}" destId="{06677AEC-F342-47F0-B1CC-8FCBAAD19D6A}" srcOrd="4" destOrd="0" presId="urn:microsoft.com/office/officeart/2005/8/layout/orgChart1"/>
    <dgm:cxn modelId="{A01E0959-1BA9-4909-88B1-1AA84144B5CB}" type="presParOf" srcId="{1C2F90C7-6F3B-4E1E-8836-3FF1BDD42EB0}" destId="{5F00FB47-FEE6-4204-AE7A-72E2ACB284E0}" srcOrd="5" destOrd="0" presId="urn:microsoft.com/office/officeart/2005/8/layout/orgChart1"/>
    <dgm:cxn modelId="{7AD87B30-5725-43DF-AC57-FDA3755BB167}" type="presParOf" srcId="{5F00FB47-FEE6-4204-AE7A-72E2ACB284E0}" destId="{DE0182D0-CCDD-49B8-93C1-AB61CE558FB6}" srcOrd="0" destOrd="0" presId="urn:microsoft.com/office/officeart/2005/8/layout/orgChart1"/>
    <dgm:cxn modelId="{AD0EB92D-4582-44FD-8F19-77CC9CD62E82}" type="presParOf" srcId="{DE0182D0-CCDD-49B8-93C1-AB61CE558FB6}" destId="{0B93E1A1-EFAA-40E3-8981-D9E1FC13ED71}" srcOrd="0" destOrd="0" presId="urn:microsoft.com/office/officeart/2005/8/layout/orgChart1"/>
    <dgm:cxn modelId="{AEF5C7CA-8C67-44A9-95E5-B8F796C4F2C3}" type="presParOf" srcId="{DE0182D0-CCDD-49B8-93C1-AB61CE558FB6}" destId="{5EE31468-D86D-4295-925C-2351EA2BE87A}" srcOrd="1" destOrd="0" presId="urn:microsoft.com/office/officeart/2005/8/layout/orgChart1"/>
    <dgm:cxn modelId="{D277630A-413D-4183-A6B2-FE820CF17AC1}" type="presParOf" srcId="{5F00FB47-FEE6-4204-AE7A-72E2ACB284E0}" destId="{1A1B05A1-D91A-46BD-9900-F98B5A6225EE}" srcOrd="1" destOrd="0" presId="urn:microsoft.com/office/officeart/2005/8/layout/orgChart1"/>
    <dgm:cxn modelId="{3174D96A-46D2-49C8-B77A-1D2052BEDF85}" type="presParOf" srcId="{5F00FB47-FEE6-4204-AE7A-72E2ACB284E0}" destId="{0094BFD6-5027-416F-A9B1-2DE02A8781E5}" srcOrd="2" destOrd="0" presId="urn:microsoft.com/office/officeart/2005/8/layout/orgChart1"/>
    <dgm:cxn modelId="{9729DA9B-81A6-4CDB-9E2A-A3C9DAAA5BE7}" type="presParOf" srcId="{1C2F90C7-6F3B-4E1E-8836-3FF1BDD42EB0}" destId="{1E6AED13-9A82-4E19-ACF8-48C6CE2C009B}" srcOrd="6" destOrd="0" presId="urn:microsoft.com/office/officeart/2005/8/layout/orgChart1"/>
    <dgm:cxn modelId="{998D0C89-7570-41CC-9D68-139F11B96542}" type="presParOf" srcId="{1C2F90C7-6F3B-4E1E-8836-3FF1BDD42EB0}" destId="{09FC549C-67B5-4431-B83F-60D40C517313}" srcOrd="7" destOrd="0" presId="urn:microsoft.com/office/officeart/2005/8/layout/orgChart1"/>
    <dgm:cxn modelId="{3194C594-CEEF-4C39-8523-DA434AA16032}" type="presParOf" srcId="{09FC549C-67B5-4431-B83F-60D40C517313}" destId="{5CC7543D-BFB4-45AA-A4D1-B9D70D542C50}" srcOrd="0" destOrd="0" presId="urn:microsoft.com/office/officeart/2005/8/layout/orgChart1"/>
    <dgm:cxn modelId="{C3560932-52F3-4392-9AEB-998481BA2300}" type="presParOf" srcId="{5CC7543D-BFB4-45AA-A4D1-B9D70D542C50}" destId="{F35A0E83-1815-4667-8794-E5D736A37CF9}" srcOrd="0" destOrd="0" presId="urn:microsoft.com/office/officeart/2005/8/layout/orgChart1"/>
    <dgm:cxn modelId="{0FFF8445-C65E-4C32-B23B-DC946A628F7F}" type="presParOf" srcId="{5CC7543D-BFB4-45AA-A4D1-B9D70D542C50}" destId="{2FFC4802-A2BA-4250-BCCD-38660F51FD1A}" srcOrd="1" destOrd="0" presId="urn:microsoft.com/office/officeart/2005/8/layout/orgChart1"/>
    <dgm:cxn modelId="{E3CE9FD2-90E8-4AC4-AC0A-D25A41E24CA2}" type="presParOf" srcId="{09FC549C-67B5-4431-B83F-60D40C517313}" destId="{C899BEBA-3367-4322-9610-66C1996A10A6}" srcOrd="1" destOrd="0" presId="urn:microsoft.com/office/officeart/2005/8/layout/orgChart1"/>
    <dgm:cxn modelId="{EDA06751-5C40-4431-9C9E-72E601A390F7}" type="presParOf" srcId="{09FC549C-67B5-4431-B83F-60D40C517313}" destId="{5EBFD44C-AB41-4F51-A774-E779B5BD28DF}" srcOrd="2" destOrd="0" presId="urn:microsoft.com/office/officeart/2005/8/layout/orgChart1"/>
    <dgm:cxn modelId="{CB8883FE-2334-488E-9352-53FBCAFBC95A}" type="presParOf" srcId="{1C2F90C7-6F3B-4E1E-8836-3FF1BDD42EB0}" destId="{C255373C-EB5A-4E9B-A9AC-9AD3C565121E}" srcOrd="8" destOrd="0" presId="urn:microsoft.com/office/officeart/2005/8/layout/orgChart1"/>
    <dgm:cxn modelId="{FB497F07-E2B3-4A26-A36E-54C9BB7A55B8}" type="presParOf" srcId="{1C2F90C7-6F3B-4E1E-8836-3FF1BDD42EB0}" destId="{0ED32495-931D-44AF-AF49-34AB2A64A3D2}" srcOrd="9" destOrd="0" presId="urn:microsoft.com/office/officeart/2005/8/layout/orgChart1"/>
    <dgm:cxn modelId="{0CC682C7-51FF-4BD3-AED2-032DD7E68209}" type="presParOf" srcId="{0ED32495-931D-44AF-AF49-34AB2A64A3D2}" destId="{054FA3D4-09AB-456F-8638-A2F174F733C6}" srcOrd="0" destOrd="0" presId="urn:microsoft.com/office/officeart/2005/8/layout/orgChart1"/>
    <dgm:cxn modelId="{92B8DFAD-4D34-4C7B-ABFB-32D9F8274A8D}" type="presParOf" srcId="{054FA3D4-09AB-456F-8638-A2F174F733C6}" destId="{607F127E-E606-427B-BF20-4E5A4A1538C9}" srcOrd="0" destOrd="0" presId="urn:microsoft.com/office/officeart/2005/8/layout/orgChart1"/>
    <dgm:cxn modelId="{CD0AFF27-78F5-4F2D-A4F7-DCD4412DA58F}" type="presParOf" srcId="{054FA3D4-09AB-456F-8638-A2F174F733C6}" destId="{AF1F6932-4919-4313-9273-F3130B87BBD9}" srcOrd="1" destOrd="0" presId="urn:microsoft.com/office/officeart/2005/8/layout/orgChart1"/>
    <dgm:cxn modelId="{C14FF8CB-F3FD-4E20-B85B-B700D68B6F52}" type="presParOf" srcId="{0ED32495-931D-44AF-AF49-34AB2A64A3D2}" destId="{1E491522-8F08-4EA0-A18C-DBCF50CA3D6A}" srcOrd="1" destOrd="0" presId="urn:microsoft.com/office/officeart/2005/8/layout/orgChart1"/>
    <dgm:cxn modelId="{F7FE199D-3719-4428-AA4E-C2D17DA80CFB}" type="presParOf" srcId="{0ED32495-931D-44AF-AF49-34AB2A64A3D2}" destId="{D2BDB8E1-D327-4B10-B78A-D087FFB2B6EE}" srcOrd="2" destOrd="0" presId="urn:microsoft.com/office/officeart/2005/8/layout/orgChart1"/>
    <dgm:cxn modelId="{CFAA112E-C99F-4F17-91B0-484CD8BA7847}" type="presParOf" srcId="{1C2F90C7-6F3B-4E1E-8836-3FF1BDD42EB0}" destId="{0E61CBD5-9806-4CB7-ADBB-282A280EC11B}" srcOrd="10" destOrd="0" presId="urn:microsoft.com/office/officeart/2005/8/layout/orgChart1"/>
    <dgm:cxn modelId="{D96E4F6D-B6B7-4B78-B9D5-C2F9157BF76D}" type="presParOf" srcId="{1C2F90C7-6F3B-4E1E-8836-3FF1BDD42EB0}" destId="{79C4C112-7944-4C8D-A195-D931AE4685A1}" srcOrd="11" destOrd="0" presId="urn:microsoft.com/office/officeart/2005/8/layout/orgChart1"/>
    <dgm:cxn modelId="{E4A1287F-6DA9-43C5-9AA5-957E305D4948}" type="presParOf" srcId="{79C4C112-7944-4C8D-A195-D931AE4685A1}" destId="{90D9103E-32B6-4629-B8B0-E403737D02FA}" srcOrd="0" destOrd="0" presId="urn:microsoft.com/office/officeart/2005/8/layout/orgChart1"/>
    <dgm:cxn modelId="{4A9AA71E-EFA3-41DE-9B51-5B92642C942B}" type="presParOf" srcId="{90D9103E-32B6-4629-B8B0-E403737D02FA}" destId="{6B1FA915-95F7-4BE8-8C7D-D5BE7C692F5D}" srcOrd="0" destOrd="0" presId="urn:microsoft.com/office/officeart/2005/8/layout/orgChart1"/>
    <dgm:cxn modelId="{F88AE6D8-55AE-4628-BE57-11A2551C2C99}" type="presParOf" srcId="{90D9103E-32B6-4629-B8B0-E403737D02FA}" destId="{8528A019-A182-4DCA-A4B4-F35E76B9115B}" srcOrd="1" destOrd="0" presId="urn:microsoft.com/office/officeart/2005/8/layout/orgChart1"/>
    <dgm:cxn modelId="{089A3A26-7605-4320-988C-0BB71EBB3455}" type="presParOf" srcId="{79C4C112-7944-4C8D-A195-D931AE4685A1}" destId="{24B65698-BDDB-4544-A73A-E54FF0A022B0}" srcOrd="1" destOrd="0" presId="urn:microsoft.com/office/officeart/2005/8/layout/orgChart1"/>
    <dgm:cxn modelId="{3E786337-F030-4740-B3DA-432A5919F8D2}" type="presParOf" srcId="{79C4C112-7944-4C8D-A195-D931AE4685A1}" destId="{6A7B9387-6E98-4295-B7A2-52427AC0A06B}" srcOrd="2" destOrd="0" presId="urn:microsoft.com/office/officeart/2005/8/layout/orgChart1"/>
    <dgm:cxn modelId="{FF343537-4BA7-4368-AAEE-E7BC436E45B8}" type="presParOf" srcId="{921FC4F3-EAB7-4AE6-A47F-75AC8097BAC2}" destId="{B70AB591-B8FC-469E-9D37-53385CE33168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0EF6D1-C30A-4941-8077-1EB829A5B0BB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5DFF9E-2FAF-447C-B943-81E8050A5CF8}">
      <dgm:prSet phldrT="[Text]"/>
      <dgm:spPr/>
      <dgm:t>
        <a:bodyPr/>
        <a:lstStyle/>
        <a:p>
          <a:r>
            <a:rPr lang="es-ES" dirty="0"/>
            <a:t>Identificar las preguntas de investigación tomó entre 1 y 3 reuniones.</a:t>
          </a:r>
        </a:p>
        <a:p>
          <a:r>
            <a:rPr lang="es-ES" dirty="0"/>
            <a:t>Cada grupo tuvo su propio proceso de investigación: El grupo 1 identificó la pregunta de investigación por consenso y rápidamente. En el grupo 2, los agricultores no se sintieron escuchados entre ellos. En el grupo 3, los agricultores querían algo diferente al proyecto</a:t>
          </a:r>
          <a:endParaRPr lang="en-US" dirty="0"/>
        </a:p>
      </dgm:t>
    </dgm:pt>
    <dgm:pt modelId="{7880619D-36E3-4902-8153-249436ADE787}" type="parTrans" cxnId="{C2BDA926-98BE-401F-8684-CA2BA3523EFA}">
      <dgm:prSet/>
      <dgm:spPr/>
      <dgm:t>
        <a:bodyPr/>
        <a:lstStyle/>
        <a:p>
          <a:endParaRPr lang="en-US"/>
        </a:p>
      </dgm:t>
    </dgm:pt>
    <dgm:pt modelId="{9C33ADB1-A4FD-4FD5-A066-B2463E97DDFB}" type="sibTrans" cxnId="{C2BDA926-98BE-401F-8684-CA2BA3523EFA}">
      <dgm:prSet/>
      <dgm:spPr/>
      <dgm:t>
        <a:bodyPr/>
        <a:lstStyle/>
        <a:p>
          <a:endParaRPr lang="en-US"/>
        </a:p>
      </dgm:t>
    </dgm:pt>
    <dgm:pt modelId="{46A44212-9CE9-48A1-A84C-1C6538FD4FED}">
      <dgm:prSet phldrT="[Text]"/>
      <dgm:spPr/>
      <dgm:t>
        <a:bodyPr/>
        <a:lstStyle/>
        <a:p>
          <a:r>
            <a:rPr lang="es-ES" dirty="0"/>
            <a:t>No subestimar el tiempo de negociación. </a:t>
          </a:r>
        </a:p>
        <a:p>
          <a:r>
            <a:rPr lang="es-ES" dirty="0"/>
            <a:t>Incluir tiempo para escuchar más y múltiples metodologías. </a:t>
          </a:r>
        </a:p>
        <a:p>
          <a:r>
            <a:rPr lang="es-ES" dirty="0"/>
            <a:t>Manejar expectativas personales. Se esperaba que todos los grupos seleccionaran preguntas de investigación similares, pero seleccionaron sus prioridades</a:t>
          </a:r>
          <a:endParaRPr lang="en-US" dirty="0"/>
        </a:p>
      </dgm:t>
    </dgm:pt>
    <dgm:pt modelId="{36D74D7B-D51E-40B9-807C-19F73B7D52EF}" type="parTrans" cxnId="{99EB32BC-2EC3-42AC-9D74-245AEFA03D65}">
      <dgm:prSet/>
      <dgm:spPr/>
      <dgm:t>
        <a:bodyPr/>
        <a:lstStyle/>
        <a:p>
          <a:endParaRPr lang="en-US"/>
        </a:p>
      </dgm:t>
    </dgm:pt>
    <dgm:pt modelId="{27A8F36E-C59B-4308-B68A-F5AF7A18074A}" type="sibTrans" cxnId="{99EB32BC-2EC3-42AC-9D74-245AEFA03D65}">
      <dgm:prSet/>
      <dgm:spPr/>
      <dgm:t>
        <a:bodyPr/>
        <a:lstStyle/>
        <a:p>
          <a:endParaRPr lang="en-US"/>
        </a:p>
      </dgm:t>
    </dgm:pt>
    <dgm:pt modelId="{1DEBFCC4-46C3-42CE-B433-C64E649EEE9D}" type="pres">
      <dgm:prSet presAssocID="{F80EF6D1-C30A-4941-8077-1EB829A5B0BB}" presName="Name0" presStyleCnt="0">
        <dgm:presLayoutVars>
          <dgm:chMax val="2"/>
          <dgm:chPref val="2"/>
          <dgm:animLvl val="lvl"/>
        </dgm:presLayoutVars>
      </dgm:prSet>
      <dgm:spPr/>
    </dgm:pt>
    <dgm:pt modelId="{F5887DD6-FECD-4C08-987B-A79F693ABC79}" type="pres">
      <dgm:prSet presAssocID="{F80EF6D1-C30A-4941-8077-1EB829A5B0BB}" presName="LeftText" presStyleLbl="revTx" presStyleIdx="0" presStyleCnt="0">
        <dgm:presLayoutVars>
          <dgm:bulletEnabled val="1"/>
        </dgm:presLayoutVars>
      </dgm:prSet>
      <dgm:spPr/>
    </dgm:pt>
    <dgm:pt modelId="{54B99031-A62B-4431-B05A-FA68553B940E}" type="pres">
      <dgm:prSet presAssocID="{F80EF6D1-C30A-4941-8077-1EB829A5B0BB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DBCCACBC-5DAA-4BF0-92D6-29BDB82C32C7}" type="pres">
      <dgm:prSet presAssocID="{F80EF6D1-C30A-4941-8077-1EB829A5B0BB}" presName="RightText" presStyleLbl="revTx" presStyleIdx="0" presStyleCnt="0">
        <dgm:presLayoutVars>
          <dgm:bulletEnabled val="1"/>
        </dgm:presLayoutVars>
      </dgm:prSet>
      <dgm:spPr/>
    </dgm:pt>
    <dgm:pt modelId="{270AA582-8477-43D7-96BE-D7670F57005A}" type="pres">
      <dgm:prSet presAssocID="{F80EF6D1-C30A-4941-8077-1EB829A5B0BB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EE7D155C-A8F8-4538-A36A-71EAC589A1CA}" type="pres">
      <dgm:prSet presAssocID="{F80EF6D1-C30A-4941-8077-1EB829A5B0BB}" presName="TopArrow" presStyleLbl="node1" presStyleIdx="0" presStyleCnt="2"/>
      <dgm:spPr/>
    </dgm:pt>
    <dgm:pt modelId="{A3185C88-0E2A-4E58-86CB-49A28D553D99}" type="pres">
      <dgm:prSet presAssocID="{F80EF6D1-C30A-4941-8077-1EB829A5B0BB}" presName="BottomArrow" presStyleLbl="node1" presStyleIdx="1" presStyleCnt="2"/>
      <dgm:spPr/>
    </dgm:pt>
  </dgm:ptLst>
  <dgm:cxnLst>
    <dgm:cxn modelId="{C2BDA926-98BE-401F-8684-CA2BA3523EFA}" srcId="{F80EF6D1-C30A-4941-8077-1EB829A5B0BB}" destId="{FA5DFF9E-2FAF-447C-B943-81E8050A5CF8}" srcOrd="0" destOrd="0" parTransId="{7880619D-36E3-4902-8153-249436ADE787}" sibTransId="{9C33ADB1-A4FD-4FD5-A066-B2463E97DDFB}"/>
    <dgm:cxn modelId="{0D27E238-185E-41E4-A868-F7BA5BD1548F}" type="presOf" srcId="{46A44212-9CE9-48A1-A84C-1C6538FD4FED}" destId="{270AA582-8477-43D7-96BE-D7670F57005A}" srcOrd="1" destOrd="0" presId="urn:microsoft.com/office/officeart/2009/layout/ReverseList"/>
    <dgm:cxn modelId="{D760BA44-32E4-4C5B-BEDD-FD0E10B4DF5D}" type="presOf" srcId="{FA5DFF9E-2FAF-447C-B943-81E8050A5CF8}" destId="{F5887DD6-FECD-4C08-987B-A79F693ABC79}" srcOrd="0" destOrd="0" presId="urn:microsoft.com/office/officeart/2009/layout/ReverseList"/>
    <dgm:cxn modelId="{8EC19975-D82B-44EB-B5C1-28F40FFB01AE}" type="presOf" srcId="{F80EF6D1-C30A-4941-8077-1EB829A5B0BB}" destId="{1DEBFCC4-46C3-42CE-B433-C64E649EEE9D}" srcOrd="0" destOrd="0" presId="urn:microsoft.com/office/officeart/2009/layout/ReverseList"/>
    <dgm:cxn modelId="{82C6C05A-DC48-44CE-B4B5-05BBC2BEB26F}" type="presOf" srcId="{FA5DFF9E-2FAF-447C-B943-81E8050A5CF8}" destId="{54B99031-A62B-4431-B05A-FA68553B940E}" srcOrd="1" destOrd="0" presId="urn:microsoft.com/office/officeart/2009/layout/ReverseList"/>
    <dgm:cxn modelId="{C9B1B694-6ABE-4AA7-8BE7-C44489D0C604}" type="presOf" srcId="{46A44212-9CE9-48A1-A84C-1C6538FD4FED}" destId="{DBCCACBC-5DAA-4BF0-92D6-29BDB82C32C7}" srcOrd="0" destOrd="0" presId="urn:microsoft.com/office/officeart/2009/layout/ReverseList"/>
    <dgm:cxn modelId="{99EB32BC-2EC3-42AC-9D74-245AEFA03D65}" srcId="{F80EF6D1-C30A-4941-8077-1EB829A5B0BB}" destId="{46A44212-9CE9-48A1-A84C-1C6538FD4FED}" srcOrd="1" destOrd="0" parTransId="{36D74D7B-D51E-40B9-807C-19F73B7D52EF}" sibTransId="{27A8F36E-C59B-4308-B68A-F5AF7A18074A}"/>
    <dgm:cxn modelId="{6C5639B5-1A44-4882-AADF-45871C77EACC}" type="presParOf" srcId="{1DEBFCC4-46C3-42CE-B433-C64E649EEE9D}" destId="{F5887DD6-FECD-4C08-987B-A79F693ABC79}" srcOrd="0" destOrd="0" presId="urn:microsoft.com/office/officeart/2009/layout/ReverseList"/>
    <dgm:cxn modelId="{C69563E9-E48F-4036-ABFF-530F8960E0C9}" type="presParOf" srcId="{1DEBFCC4-46C3-42CE-B433-C64E649EEE9D}" destId="{54B99031-A62B-4431-B05A-FA68553B940E}" srcOrd="1" destOrd="0" presId="urn:microsoft.com/office/officeart/2009/layout/ReverseList"/>
    <dgm:cxn modelId="{6CA16940-7F87-4A4A-89F6-CB08301C5276}" type="presParOf" srcId="{1DEBFCC4-46C3-42CE-B433-C64E649EEE9D}" destId="{DBCCACBC-5DAA-4BF0-92D6-29BDB82C32C7}" srcOrd="2" destOrd="0" presId="urn:microsoft.com/office/officeart/2009/layout/ReverseList"/>
    <dgm:cxn modelId="{2D678295-56D8-4133-9768-CAF1548B2527}" type="presParOf" srcId="{1DEBFCC4-46C3-42CE-B433-C64E649EEE9D}" destId="{270AA582-8477-43D7-96BE-D7670F57005A}" srcOrd="3" destOrd="0" presId="urn:microsoft.com/office/officeart/2009/layout/ReverseList"/>
    <dgm:cxn modelId="{AC4E909F-0969-47CF-B837-0B4B67A49818}" type="presParOf" srcId="{1DEBFCC4-46C3-42CE-B433-C64E649EEE9D}" destId="{EE7D155C-A8F8-4538-A36A-71EAC589A1CA}" srcOrd="4" destOrd="0" presId="urn:microsoft.com/office/officeart/2009/layout/ReverseList"/>
    <dgm:cxn modelId="{333FE076-FF9C-4A27-AC4F-9079ECD08DE3}" type="presParOf" srcId="{1DEBFCC4-46C3-42CE-B433-C64E649EEE9D}" destId="{A3185C88-0E2A-4E58-86CB-49A28D553D9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0EF6D1-C30A-4941-8077-1EB829A5B0BB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5DFF9E-2FAF-447C-B943-81E8050A5CF8}">
      <dgm:prSet phldrT="[Text]"/>
      <dgm:spPr/>
      <dgm:t>
        <a:bodyPr/>
        <a:lstStyle/>
        <a:p>
          <a:r>
            <a:rPr lang="es-ES" dirty="0"/>
            <a:t>Problemas con las réplicas / número de observaciones del estudio. </a:t>
          </a:r>
        </a:p>
        <a:p>
          <a:r>
            <a:rPr lang="es-ES" dirty="0"/>
            <a:t>Por ejemplo, el grupo 1 se decidió evaluar el efecto de la “</a:t>
          </a:r>
          <a:r>
            <a:rPr lang="es-ES" dirty="0" err="1"/>
            <a:t>cementina</a:t>
          </a:r>
          <a:r>
            <a:rPr lang="es-ES" dirty="0"/>
            <a:t>” (hidróxido de calcio utilizado en la construcción) y el extracto de ajo sobre la presencia de polillas en el almacén, pero incluyendo una única réplica y una única observación. </a:t>
          </a:r>
        </a:p>
        <a:p>
          <a:r>
            <a:rPr lang="es-ES" dirty="0"/>
            <a:t>Experimento de estudio complejo </a:t>
          </a:r>
        </a:p>
        <a:p>
          <a:r>
            <a:rPr lang="es-ES" dirty="0"/>
            <a:t>Tiempo y recursos limitados</a:t>
          </a:r>
          <a:endParaRPr lang="en-US" dirty="0"/>
        </a:p>
      </dgm:t>
    </dgm:pt>
    <dgm:pt modelId="{7880619D-36E3-4902-8153-249436ADE787}" type="parTrans" cxnId="{C2BDA926-98BE-401F-8684-CA2BA3523EFA}">
      <dgm:prSet/>
      <dgm:spPr/>
      <dgm:t>
        <a:bodyPr/>
        <a:lstStyle/>
        <a:p>
          <a:endParaRPr lang="en-US"/>
        </a:p>
      </dgm:t>
    </dgm:pt>
    <dgm:pt modelId="{9C33ADB1-A4FD-4FD5-A066-B2463E97DDFB}" type="sibTrans" cxnId="{C2BDA926-98BE-401F-8684-CA2BA3523EFA}">
      <dgm:prSet/>
      <dgm:spPr/>
      <dgm:t>
        <a:bodyPr/>
        <a:lstStyle/>
        <a:p>
          <a:endParaRPr lang="en-US"/>
        </a:p>
      </dgm:t>
    </dgm:pt>
    <dgm:pt modelId="{46A44212-9CE9-48A1-A84C-1C6538FD4FED}">
      <dgm:prSet phldrT="[Text]"/>
      <dgm:spPr/>
      <dgm:t>
        <a:bodyPr/>
        <a:lstStyle/>
        <a:p>
          <a:r>
            <a:rPr lang="es-ES" dirty="0"/>
            <a:t>El enfoque de experimentación del agricultor es diferente al enfoque del "investigador": </a:t>
          </a:r>
        </a:p>
        <a:p>
          <a:r>
            <a:rPr lang="es-ES" dirty="0"/>
            <a:t>Número de réplicas Experimentos simples vs complejos </a:t>
          </a:r>
        </a:p>
        <a:p>
          <a:r>
            <a:rPr lang="es-ES" dirty="0"/>
            <a:t>Utilidad en sus condiciones: un problema frente a múltiples problemas?. Una tecnología que les ayude a resolver múltiples problemas en diferentes cultivos</a:t>
          </a:r>
          <a:endParaRPr lang="en-US" dirty="0"/>
        </a:p>
      </dgm:t>
    </dgm:pt>
    <dgm:pt modelId="{36D74D7B-D51E-40B9-807C-19F73B7D52EF}" type="parTrans" cxnId="{99EB32BC-2EC3-42AC-9D74-245AEFA03D65}">
      <dgm:prSet/>
      <dgm:spPr/>
      <dgm:t>
        <a:bodyPr/>
        <a:lstStyle/>
        <a:p>
          <a:endParaRPr lang="en-US"/>
        </a:p>
      </dgm:t>
    </dgm:pt>
    <dgm:pt modelId="{27A8F36E-C59B-4308-B68A-F5AF7A18074A}" type="sibTrans" cxnId="{99EB32BC-2EC3-42AC-9D74-245AEFA03D65}">
      <dgm:prSet/>
      <dgm:spPr/>
      <dgm:t>
        <a:bodyPr/>
        <a:lstStyle/>
        <a:p>
          <a:endParaRPr lang="en-US"/>
        </a:p>
      </dgm:t>
    </dgm:pt>
    <dgm:pt modelId="{1DEBFCC4-46C3-42CE-B433-C64E649EEE9D}" type="pres">
      <dgm:prSet presAssocID="{F80EF6D1-C30A-4941-8077-1EB829A5B0BB}" presName="Name0" presStyleCnt="0">
        <dgm:presLayoutVars>
          <dgm:chMax val="2"/>
          <dgm:chPref val="2"/>
          <dgm:animLvl val="lvl"/>
        </dgm:presLayoutVars>
      </dgm:prSet>
      <dgm:spPr/>
    </dgm:pt>
    <dgm:pt modelId="{F5887DD6-FECD-4C08-987B-A79F693ABC79}" type="pres">
      <dgm:prSet presAssocID="{F80EF6D1-C30A-4941-8077-1EB829A5B0BB}" presName="LeftText" presStyleLbl="revTx" presStyleIdx="0" presStyleCnt="0">
        <dgm:presLayoutVars>
          <dgm:bulletEnabled val="1"/>
        </dgm:presLayoutVars>
      </dgm:prSet>
      <dgm:spPr/>
    </dgm:pt>
    <dgm:pt modelId="{54B99031-A62B-4431-B05A-FA68553B940E}" type="pres">
      <dgm:prSet presAssocID="{F80EF6D1-C30A-4941-8077-1EB829A5B0BB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DBCCACBC-5DAA-4BF0-92D6-29BDB82C32C7}" type="pres">
      <dgm:prSet presAssocID="{F80EF6D1-C30A-4941-8077-1EB829A5B0BB}" presName="RightText" presStyleLbl="revTx" presStyleIdx="0" presStyleCnt="0">
        <dgm:presLayoutVars>
          <dgm:bulletEnabled val="1"/>
        </dgm:presLayoutVars>
      </dgm:prSet>
      <dgm:spPr/>
    </dgm:pt>
    <dgm:pt modelId="{270AA582-8477-43D7-96BE-D7670F57005A}" type="pres">
      <dgm:prSet presAssocID="{F80EF6D1-C30A-4941-8077-1EB829A5B0BB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EE7D155C-A8F8-4538-A36A-71EAC589A1CA}" type="pres">
      <dgm:prSet presAssocID="{F80EF6D1-C30A-4941-8077-1EB829A5B0BB}" presName="TopArrow" presStyleLbl="node1" presStyleIdx="0" presStyleCnt="2"/>
      <dgm:spPr/>
    </dgm:pt>
    <dgm:pt modelId="{A3185C88-0E2A-4E58-86CB-49A28D553D99}" type="pres">
      <dgm:prSet presAssocID="{F80EF6D1-C30A-4941-8077-1EB829A5B0BB}" presName="BottomArrow" presStyleLbl="node1" presStyleIdx="1" presStyleCnt="2"/>
      <dgm:spPr/>
    </dgm:pt>
  </dgm:ptLst>
  <dgm:cxnLst>
    <dgm:cxn modelId="{C2BDA926-98BE-401F-8684-CA2BA3523EFA}" srcId="{F80EF6D1-C30A-4941-8077-1EB829A5B0BB}" destId="{FA5DFF9E-2FAF-447C-B943-81E8050A5CF8}" srcOrd="0" destOrd="0" parTransId="{7880619D-36E3-4902-8153-249436ADE787}" sibTransId="{9C33ADB1-A4FD-4FD5-A066-B2463E97DDFB}"/>
    <dgm:cxn modelId="{0D27E238-185E-41E4-A868-F7BA5BD1548F}" type="presOf" srcId="{46A44212-9CE9-48A1-A84C-1C6538FD4FED}" destId="{270AA582-8477-43D7-96BE-D7670F57005A}" srcOrd="1" destOrd="0" presId="urn:microsoft.com/office/officeart/2009/layout/ReverseList"/>
    <dgm:cxn modelId="{D760BA44-32E4-4C5B-BEDD-FD0E10B4DF5D}" type="presOf" srcId="{FA5DFF9E-2FAF-447C-B943-81E8050A5CF8}" destId="{F5887DD6-FECD-4C08-987B-A79F693ABC79}" srcOrd="0" destOrd="0" presId="urn:microsoft.com/office/officeart/2009/layout/ReverseList"/>
    <dgm:cxn modelId="{8EC19975-D82B-44EB-B5C1-28F40FFB01AE}" type="presOf" srcId="{F80EF6D1-C30A-4941-8077-1EB829A5B0BB}" destId="{1DEBFCC4-46C3-42CE-B433-C64E649EEE9D}" srcOrd="0" destOrd="0" presId="urn:microsoft.com/office/officeart/2009/layout/ReverseList"/>
    <dgm:cxn modelId="{82C6C05A-DC48-44CE-B4B5-05BBC2BEB26F}" type="presOf" srcId="{FA5DFF9E-2FAF-447C-B943-81E8050A5CF8}" destId="{54B99031-A62B-4431-B05A-FA68553B940E}" srcOrd="1" destOrd="0" presId="urn:microsoft.com/office/officeart/2009/layout/ReverseList"/>
    <dgm:cxn modelId="{C9B1B694-6ABE-4AA7-8BE7-C44489D0C604}" type="presOf" srcId="{46A44212-9CE9-48A1-A84C-1C6538FD4FED}" destId="{DBCCACBC-5DAA-4BF0-92D6-29BDB82C32C7}" srcOrd="0" destOrd="0" presId="urn:microsoft.com/office/officeart/2009/layout/ReverseList"/>
    <dgm:cxn modelId="{99EB32BC-2EC3-42AC-9D74-245AEFA03D65}" srcId="{F80EF6D1-C30A-4941-8077-1EB829A5B0BB}" destId="{46A44212-9CE9-48A1-A84C-1C6538FD4FED}" srcOrd="1" destOrd="0" parTransId="{36D74D7B-D51E-40B9-807C-19F73B7D52EF}" sibTransId="{27A8F36E-C59B-4308-B68A-F5AF7A18074A}"/>
    <dgm:cxn modelId="{6C5639B5-1A44-4882-AADF-45871C77EACC}" type="presParOf" srcId="{1DEBFCC4-46C3-42CE-B433-C64E649EEE9D}" destId="{F5887DD6-FECD-4C08-987B-A79F693ABC79}" srcOrd="0" destOrd="0" presId="urn:microsoft.com/office/officeart/2009/layout/ReverseList"/>
    <dgm:cxn modelId="{C69563E9-E48F-4036-ABFF-530F8960E0C9}" type="presParOf" srcId="{1DEBFCC4-46C3-42CE-B433-C64E649EEE9D}" destId="{54B99031-A62B-4431-B05A-FA68553B940E}" srcOrd="1" destOrd="0" presId="urn:microsoft.com/office/officeart/2009/layout/ReverseList"/>
    <dgm:cxn modelId="{6CA16940-7F87-4A4A-89F6-CB08301C5276}" type="presParOf" srcId="{1DEBFCC4-46C3-42CE-B433-C64E649EEE9D}" destId="{DBCCACBC-5DAA-4BF0-92D6-29BDB82C32C7}" srcOrd="2" destOrd="0" presId="urn:microsoft.com/office/officeart/2009/layout/ReverseList"/>
    <dgm:cxn modelId="{2D678295-56D8-4133-9768-CAF1548B2527}" type="presParOf" srcId="{1DEBFCC4-46C3-42CE-B433-C64E649EEE9D}" destId="{270AA582-8477-43D7-96BE-D7670F57005A}" srcOrd="3" destOrd="0" presId="urn:microsoft.com/office/officeart/2009/layout/ReverseList"/>
    <dgm:cxn modelId="{AC4E909F-0969-47CF-B837-0B4B67A49818}" type="presParOf" srcId="{1DEBFCC4-46C3-42CE-B433-C64E649EEE9D}" destId="{EE7D155C-A8F8-4538-A36A-71EAC589A1CA}" srcOrd="4" destOrd="0" presId="urn:microsoft.com/office/officeart/2009/layout/ReverseList"/>
    <dgm:cxn modelId="{333FE076-FF9C-4A27-AC4F-9079ECD08DE3}" type="presParOf" srcId="{1DEBFCC4-46C3-42CE-B433-C64E649EEE9D}" destId="{A3185C88-0E2A-4E58-86CB-49A28D553D9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0EF6D1-C30A-4941-8077-1EB829A5B0BB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5DFF9E-2FAF-447C-B943-81E8050A5CF8}">
      <dgm:prSet phldrT="[Text]"/>
      <dgm:spPr/>
      <dgm:t>
        <a:bodyPr/>
        <a:lstStyle/>
        <a:p>
          <a:r>
            <a:rPr lang="es-ES" dirty="0"/>
            <a:t>En el grupo 1, las agricultoras pudieron identificar la relación entre la temperatura en la cocina y la presencia de polilla del tubérculo. Distribución de calor en los sacos de papas ... ¡¡Nuevo concepto !! </a:t>
          </a:r>
        </a:p>
        <a:p>
          <a:r>
            <a:rPr lang="es-ES" dirty="0"/>
            <a:t>De manera similar, en el grupo 3 los agricultores describieron la influencia de la temperatura sobre la presencia de insectos en su área. </a:t>
          </a:r>
        </a:p>
        <a:p>
          <a:r>
            <a:rPr lang="es-ES" dirty="0"/>
            <a:t>Los agricultores a veces son tímidos</a:t>
          </a:r>
          <a:endParaRPr lang="en-US" dirty="0"/>
        </a:p>
      </dgm:t>
    </dgm:pt>
    <dgm:pt modelId="{7880619D-36E3-4902-8153-249436ADE787}" type="parTrans" cxnId="{C2BDA926-98BE-401F-8684-CA2BA3523EFA}">
      <dgm:prSet/>
      <dgm:spPr/>
      <dgm:t>
        <a:bodyPr/>
        <a:lstStyle/>
        <a:p>
          <a:endParaRPr lang="en-US"/>
        </a:p>
      </dgm:t>
    </dgm:pt>
    <dgm:pt modelId="{9C33ADB1-A4FD-4FD5-A066-B2463E97DDFB}" type="sibTrans" cxnId="{C2BDA926-98BE-401F-8684-CA2BA3523EFA}">
      <dgm:prSet/>
      <dgm:spPr/>
      <dgm:t>
        <a:bodyPr/>
        <a:lstStyle/>
        <a:p>
          <a:endParaRPr lang="en-US"/>
        </a:p>
      </dgm:t>
    </dgm:pt>
    <dgm:pt modelId="{46A44212-9CE9-48A1-A84C-1C6538FD4FED}">
      <dgm:prSet phldrT="[Text]"/>
      <dgm:spPr/>
      <dgm:t>
        <a:bodyPr/>
        <a:lstStyle/>
        <a:p>
          <a:r>
            <a:rPr lang="es-ES" dirty="0"/>
            <a:t>Los agricultores demostraron su capacidad de observación. Sin embargo, nos dimos cuenta de que necesitamos identificar mejores enfoques para fortalecer la capacidad de los agricultores para participar en las discusiones.</a:t>
          </a:r>
          <a:endParaRPr lang="en-US" dirty="0"/>
        </a:p>
      </dgm:t>
    </dgm:pt>
    <dgm:pt modelId="{36D74D7B-D51E-40B9-807C-19F73B7D52EF}" type="parTrans" cxnId="{99EB32BC-2EC3-42AC-9D74-245AEFA03D65}">
      <dgm:prSet/>
      <dgm:spPr/>
      <dgm:t>
        <a:bodyPr/>
        <a:lstStyle/>
        <a:p>
          <a:endParaRPr lang="en-US"/>
        </a:p>
      </dgm:t>
    </dgm:pt>
    <dgm:pt modelId="{27A8F36E-C59B-4308-B68A-F5AF7A18074A}" type="sibTrans" cxnId="{99EB32BC-2EC3-42AC-9D74-245AEFA03D65}">
      <dgm:prSet/>
      <dgm:spPr/>
      <dgm:t>
        <a:bodyPr/>
        <a:lstStyle/>
        <a:p>
          <a:endParaRPr lang="en-US"/>
        </a:p>
      </dgm:t>
    </dgm:pt>
    <dgm:pt modelId="{1DEBFCC4-46C3-42CE-B433-C64E649EEE9D}" type="pres">
      <dgm:prSet presAssocID="{F80EF6D1-C30A-4941-8077-1EB829A5B0BB}" presName="Name0" presStyleCnt="0">
        <dgm:presLayoutVars>
          <dgm:chMax val="2"/>
          <dgm:chPref val="2"/>
          <dgm:animLvl val="lvl"/>
        </dgm:presLayoutVars>
      </dgm:prSet>
      <dgm:spPr/>
    </dgm:pt>
    <dgm:pt modelId="{F5887DD6-FECD-4C08-987B-A79F693ABC79}" type="pres">
      <dgm:prSet presAssocID="{F80EF6D1-C30A-4941-8077-1EB829A5B0BB}" presName="LeftText" presStyleLbl="revTx" presStyleIdx="0" presStyleCnt="0">
        <dgm:presLayoutVars>
          <dgm:bulletEnabled val="1"/>
        </dgm:presLayoutVars>
      </dgm:prSet>
      <dgm:spPr/>
    </dgm:pt>
    <dgm:pt modelId="{54B99031-A62B-4431-B05A-FA68553B940E}" type="pres">
      <dgm:prSet presAssocID="{F80EF6D1-C30A-4941-8077-1EB829A5B0BB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DBCCACBC-5DAA-4BF0-92D6-29BDB82C32C7}" type="pres">
      <dgm:prSet presAssocID="{F80EF6D1-C30A-4941-8077-1EB829A5B0BB}" presName="RightText" presStyleLbl="revTx" presStyleIdx="0" presStyleCnt="0">
        <dgm:presLayoutVars>
          <dgm:bulletEnabled val="1"/>
        </dgm:presLayoutVars>
      </dgm:prSet>
      <dgm:spPr/>
    </dgm:pt>
    <dgm:pt modelId="{270AA582-8477-43D7-96BE-D7670F57005A}" type="pres">
      <dgm:prSet presAssocID="{F80EF6D1-C30A-4941-8077-1EB829A5B0BB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EE7D155C-A8F8-4538-A36A-71EAC589A1CA}" type="pres">
      <dgm:prSet presAssocID="{F80EF6D1-C30A-4941-8077-1EB829A5B0BB}" presName="TopArrow" presStyleLbl="node1" presStyleIdx="0" presStyleCnt="2"/>
      <dgm:spPr/>
    </dgm:pt>
    <dgm:pt modelId="{A3185C88-0E2A-4E58-86CB-49A28D553D99}" type="pres">
      <dgm:prSet presAssocID="{F80EF6D1-C30A-4941-8077-1EB829A5B0BB}" presName="BottomArrow" presStyleLbl="node1" presStyleIdx="1" presStyleCnt="2"/>
      <dgm:spPr/>
    </dgm:pt>
  </dgm:ptLst>
  <dgm:cxnLst>
    <dgm:cxn modelId="{C2BDA926-98BE-401F-8684-CA2BA3523EFA}" srcId="{F80EF6D1-C30A-4941-8077-1EB829A5B0BB}" destId="{FA5DFF9E-2FAF-447C-B943-81E8050A5CF8}" srcOrd="0" destOrd="0" parTransId="{7880619D-36E3-4902-8153-249436ADE787}" sibTransId="{9C33ADB1-A4FD-4FD5-A066-B2463E97DDFB}"/>
    <dgm:cxn modelId="{0D27E238-185E-41E4-A868-F7BA5BD1548F}" type="presOf" srcId="{46A44212-9CE9-48A1-A84C-1C6538FD4FED}" destId="{270AA582-8477-43D7-96BE-D7670F57005A}" srcOrd="1" destOrd="0" presId="urn:microsoft.com/office/officeart/2009/layout/ReverseList"/>
    <dgm:cxn modelId="{D760BA44-32E4-4C5B-BEDD-FD0E10B4DF5D}" type="presOf" srcId="{FA5DFF9E-2FAF-447C-B943-81E8050A5CF8}" destId="{F5887DD6-FECD-4C08-987B-A79F693ABC79}" srcOrd="0" destOrd="0" presId="urn:microsoft.com/office/officeart/2009/layout/ReverseList"/>
    <dgm:cxn modelId="{8EC19975-D82B-44EB-B5C1-28F40FFB01AE}" type="presOf" srcId="{F80EF6D1-C30A-4941-8077-1EB829A5B0BB}" destId="{1DEBFCC4-46C3-42CE-B433-C64E649EEE9D}" srcOrd="0" destOrd="0" presId="urn:microsoft.com/office/officeart/2009/layout/ReverseList"/>
    <dgm:cxn modelId="{82C6C05A-DC48-44CE-B4B5-05BBC2BEB26F}" type="presOf" srcId="{FA5DFF9E-2FAF-447C-B943-81E8050A5CF8}" destId="{54B99031-A62B-4431-B05A-FA68553B940E}" srcOrd="1" destOrd="0" presId="urn:microsoft.com/office/officeart/2009/layout/ReverseList"/>
    <dgm:cxn modelId="{C9B1B694-6ABE-4AA7-8BE7-C44489D0C604}" type="presOf" srcId="{46A44212-9CE9-48A1-A84C-1C6538FD4FED}" destId="{DBCCACBC-5DAA-4BF0-92D6-29BDB82C32C7}" srcOrd="0" destOrd="0" presId="urn:microsoft.com/office/officeart/2009/layout/ReverseList"/>
    <dgm:cxn modelId="{99EB32BC-2EC3-42AC-9D74-245AEFA03D65}" srcId="{F80EF6D1-C30A-4941-8077-1EB829A5B0BB}" destId="{46A44212-9CE9-48A1-A84C-1C6538FD4FED}" srcOrd="1" destOrd="0" parTransId="{36D74D7B-D51E-40B9-807C-19F73B7D52EF}" sibTransId="{27A8F36E-C59B-4308-B68A-F5AF7A18074A}"/>
    <dgm:cxn modelId="{6C5639B5-1A44-4882-AADF-45871C77EACC}" type="presParOf" srcId="{1DEBFCC4-46C3-42CE-B433-C64E649EEE9D}" destId="{F5887DD6-FECD-4C08-987B-A79F693ABC79}" srcOrd="0" destOrd="0" presId="urn:microsoft.com/office/officeart/2009/layout/ReverseList"/>
    <dgm:cxn modelId="{C69563E9-E48F-4036-ABFF-530F8960E0C9}" type="presParOf" srcId="{1DEBFCC4-46C3-42CE-B433-C64E649EEE9D}" destId="{54B99031-A62B-4431-B05A-FA68553B940E}" srcOrd="1" destOrd="0" presId="urn:microsoft.com/office/officeart/2009/layout/ReverseList"/>
    <dgm:cxn modelId="{6CA16940-7F87-4A4A-89F6-CB08301C5276}" type="presParOf" srcId="{1DEBFCC4-46C3-42CE-B433-C64E649EEE9D}" destId="{DBCCACBC-5DAA-4BF0-92D6-29BDB82C32C7}" srcOrd="2" destOrd="0" presId="urn:microsoft.com/office/officeart/2009/layout/ReverseList"/>
    <dgm:cxn modelId="{2D678295-56D8-4133-9768-CAF1548B2527}" type="presParOf" srcId="{1DEBFCC4-46C3-42CE-B433-C64E649EEE9D}" destId="{270AA582-8477-43D7-96BE-D7670F57005A}" srcOrd="3" destOrd="0" presId="urn:microsoft.com/office/officeart/2009/layout/ReverseList"/>
    <dgm:cxn modelId="{AC4E909F-0969-47CF-B837-0B4B67A49818}" type="presParOf" srcId="{1DEBFCC4-46C3-42CE-B433-C64E649EEE9D}" destId="{EE7D155C-A8F8-4538-A36A-71EAC589A1CA}" srcOrd="4" destOrd="0" presId="urn:microsoft.com/office/officeart/2009/layout/ReverseList"/>
    <dgm:cxn modelId="{333FE076-FF9C-4A27-AC4F-9079ECD08DE3}" type="presParOf" srcId="{1DEBFCC4-46C3-42CE-B433-C64E649EEE9D}" destId="{A3185C88-0E2A-4E58-86CB-49A28D553D9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0EF6D1-C30A-4941-8077-1EB829A5B0BB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5DFF9E-2FAF-447C-B943-81E8050A5CF8}">
      <dgm:prSet phldrT="[Text]"/>
      <dgm:spPr/>
      <dgm:t>
        <a:bodyPr/>
        <a:lstStyle/>
        <a:p>
          <a:r>
            <a:rPr lang="es-ES" dirty="0"/>
            <a:t>Los agricultores de los grupos 1 y 3 mencionaron que no querían repetir los experimentos, sino seguir adelante con otro tipo de estudios o experimentos. Las agricultoras del grupo 1 respondieron que querían comparar el efecto de la semilla que probaron</a:t>
          </a:r>
          <a:endParaRPr lang="en-US" dirty="0"/>
        </a:p>
      </dgm:t>
    </dgm:pt>
    <dgm:pt modelId="{7880619D-36E3-4902-8153-249436ADE787}" type="parTrans" cxnId="{C2BDA926-98BE-401F-8684-CA2BA3523EFA}">
      <dgm:prSet/>
      <dgm:spPr/>
      <dgm:t>
        <a:bodyPr/>
        <a:lstStyle/>
        <a:p>
          <a:endParaRPr lang="en-US"/>
        </a:p>
      </dgm:t>
    </dgm:pt>
    <dgm:pt modelId="{9C33ADB1-A4FD-4FD5-A066-B2463E97DDFB}" type="sibTrans" cxnId="{C2BDA926-98BE-401F-8684-CA2BA3523EFA}">
      <dgm:prSet/>
      <dgm:spPr/>
      <dgm:t>
        <a:bodyPr/>
        <a:lstStyle/>
        <a:p>
          <a:endParaRPr lang="en-US"/>
        </a:p>
      </dgm:t>
    </dgm:pt>
    <dgm:pt modelId="{46A44212-9CE9-48A1-A84C-1C6538FD4FED}">
      <dgm:prSet phldrT="[Text]"/>
      <dgm:spPr/>
      <dgm:t>
        <a:bodyPr/>
        <a:lstStyle/>
        <a:p>
          <a:r>
            <a:rPr lang="es-ES" dirty="0"/>
            <a:t>Una mejor comprensión de cómo los agricultores investigan es muy importante y debe considerarse en futuras proyectos</a:t>
          </a:r>
          <a:endParaRPr lang="en-US" dirty="0"/>
        </a:p>
      </dgm:t>
    </dgm:pt>
    <dgm:pt modelId="{36D74D7B-D51E-40B9-807C-19F73B7D52EF}" type="parTrans" cxnId="{99EB32BC-2EC3-42AC-9D74-245AEFA03D65}">
      <dgm:prSet/>
      <dgm:spPr/>
      <dgm:t>
        <a:bodyPr/>
        <a:lstStyle/>
        <a:p>
          <a:endParaRPr lang="en-US"/>
        </a:p>
      </dgm:t>
    </dgm:pt>
    <dgm:pt modelId="{27A8F36E-C59B-4308-B68A-F5AF7A18074A}" type="sibTrans" cxnId="{99EB32BC-2EC3-42AC-9D74-245AEFA03D65}">
      <dgm:prSet/>
      <dgm:spPr/>
      <dgm:t>
        <a:bodyPr/>
        <a:lstStyle/>
        <a:p>
          <a:endParaRPr lang="en-US"/>
        </a:p>
      </dgm:t>
    </dgm:pt>
    <dgm:pt modelId="{1DEBFCC4-46C3-42CE-B433-C64E649EEE9D}" type="pres">
      <dgm:prSet presAssocID="{F80EF6D1-C30A-4941-8077-1EB829A5B0BB}" presName="Name0" presStyleCnt="0">
        <dgm:presLayoutVars>
          <dgm:chMax val="2"/>
          <dgm:chPref val="2"/>
          <dgm:animLvl val="lvl"/>
        </dgm:presLayoutVars>
      </dgm:prSet>
      <dgm:spPr/>
    </dgm:pt>
    <dgm:pt modelId="{F5887DD6-FECD-4C08-987B-A79F693ABC79}" type="pres">
      <dgm:prSet presAssocID="{F80EF6D1-C30A-4941-8077-1EB829A5B0BB}" presName="LeftText" presStyleLbl="revTx" presStyleIdx="0" presStyleCnt="0">
        <dgm:presLayoutVars>
          <dgm:bulletEnabled val="1"/>
        </dgm:presLayoutVars>
      </dgm:prSet>
      <dgm:spPr/>
    </dgm:pt>
    <dgm:pt modelId="{54B99031-A62B-4431-B05A-FA68553B940E}" type="pres">
      <dgm:prSet presAssocID="{F80EF6D1-C30A-4941-8077-1EB829A5B0BB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DBCCACBC-5DAA-4BF0-92D6-29BDB82C32C7}" type="pres">
      <dgm:prSet presAssocID="{F80EF6D1-C30A-4941-8077-1EB829A5B0BB}" presName="RightText" presStyleLbl="revTx" presStyleIdx="0" presStyleCnt="0">
        <dgm:presLayoutVars>
          <dgm:bulletEnabled val="1"/>
        </dgm:presLayoutVars>
      </dgm:prSet>
      <dgm:spPr/>
    </dgm:pt>
    <dgm:pt modelId="{270AA582-8477-43D7-96BE-D7670F57005A}" type="pres">
      <dgm:prSet presAssocID="{F80EF6D1-C30A-4941-8077-1EB829A5B0BB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EE7D155C-A8F8-4538-A36A-71EAC589A1CA}" type="pres">
      <dgm:prSet presAssocID="{F80EF6D1-C30A-4941-8077-1EB829A5B0BB}" presName="TopArrow" presStyleLbl="node1" presStyleIdx="0" presStyleCnt="2"/>
      <dgm:spPr/>
    </dgm:pt>
    <dgm:pt modelId="{A3185C88-0E2A-4E58-86CB-49A28D553D99}" type="pres">
      <dgm:prSet presAssocID="{F80EF6D1-C30A-4941-8077-1EB829A5B0BB}" presName="BottomArrow" presStyleLbl="node1" presStyleIdx="1" presStyleCnt="2"/>
      <dgm:spPr/>
    </dgm:pt>
  </dgm:ptLst>
  <dgm:cxnLst>
    <dgm:cxn modelId="{C2BDA926-98BE-401F-8684-CA2BA3523EFA}" srcId="{F80EF6D1-C30A-4941-8077-1EB829A5B0BB}" destId="{FA5DFF9E-2FAF-447C-B943-81E8050A5CF8}" srcOrd="0" destOrd="0" parTransId="{7880619D-36E3-4902-8153-249436ADE787}" sibTransId="{9C33ADB1-A4FD-4FD5-A066-B2463E97DDFB}"/>
    <dgm:cxn modelId="{0D27E238-185E-41E4-A868-F7BA5BD1548F}" type="presOf" srcId="{46A44212-9CE9-48A1-A84C-1C6538FD4FED}" destId="{270AA582-8477-43D7-96BE-D7670F57005A}" srcOrd="1" destOrd="0" presId="urn:microsoft.com/office/officeart/2009/layout/ReverseList"/>
    <dgm:cxn modelId="{D760BA44-32E4-4C5B-BEDD-FD0E10B4DF5D}" type="presOf" srcId="{FA5DFF9E-2FAF-447C-B943-81E8050A5CF8}" destId="{F5887DD6-FECD-4C08-987B-A79F693ABC79}" srcOrd="0" destOrd="0" presId="urn:microsoft.com/office/officeart/2009/layout/ReverseList"/>
    <dgm:cxn modelId="{8EC19975-D82B-44EB-B5C1-28F40FFB01AE}" type="presOf" srcId="{F80EF6D1-C30A-4941-8077-1EB829A5B0BB}" destId="{1DEBFCC4-46C3-42CE-B433-C64E649EEE9D}" srcOrd="0" destOrd="0" presId="urn:microsoft.com/office/officeart/2009/layout/ReverseList"/>
    <dgm:cxn modelId="{82C6C05A-DC48-44CE-B4B5-05BBC2BEB26F}" type="presOf" srcId="{FA5DFF9E-2FAF-447C-B943-81E8050A5CF8}" destId="{54B99031-A62B-4431-B05A-FA68553B940E}" srcOrd="1" destOrd="0" presId="urn:microsoft.com/office/officeart/2009/layout/ReverseList"/>
    <dgm:cxn modelId="{C9B1B694-6ABE-4AA7-8BE7-C44489D0C604}" type="presOf" srcId="{46A44212-9CE9-48A1-A84C-1C6538FD4FED}" destId="{DBCCACBC-5DAA-4BF0-92D6-29BDB82C32C7}" srcOrd="0" destOrd="0" presId="urn:microsoft.com/office/officeart/2009/layout/ReverseList"/>
    <dgm:cxn modelId="{99EB32BC-2EC3-42AC-9D74-245AEFA03D65}" srcId="{F80EF6D1-C30A-4941-8077-1EB829A5B0BB}" destId="{46A44212-9CE9-48A1-A84C-1C6538FD4FED}" srcOrd="1" destOrd="0" parTransId="{36D74D7B-D51E-40B9-807C-19F73B7D52EF}" sibTransId="{27A8F36E-C59B-4308-B68A-F5AF7A18074A}"/>
    <dgm:cxn modelId="{6C5639B5-1A44-4882-AADF-45871C77EACC}" type="presParOf" srcId="{1DEBFCC4-46C3-42CE-B433-C64E649EEE9D}" destId="{F5887DD6-FECD-4C08-987B-A79F693ABC79}" srcOrd="0" destOrd="0" presId="urn:microsoft.com/office/officeart/2009/layout/ReverseList"/>
    <dgm:cxn modelId="{C69563E9-E48F-4036-ABFF-530F8960E0C9}" type="presParOf" srcId="{1DEBFCC4-46C3-42CE-B433-C64E649EEE9D}" destId="{54B99031-A62B-4431-B05A-FA68553B940E}" srcOrd="1" destOrd="0" presId="urn:microsoft.com/office/officeart/2009/layout/ReverseList"/>
    <dgm:cxn modelId="{6CA16940-7F87-4A4A-89F6-CB08301C5276}" type="presParOf" srcId="{1DEBFCC4-46C3-42CE-B433-C64E649EEE9D}" destId="{DBCCACBC-5DAA-4BF0-92D6-29BDB82C32C7}" srcOrd="2" destOrd="0" presId="urn:microsoft.com/office/officeart/2009/layout/ReverseList"/>
    <dgm:cxn modelId="{2D678295-56D8-4133-9768-CAF1548B2527}" type="presParOf" srcId="{1DEBFCC4-46C3-42CE-B433-C64E649EEE9D}" destId="{270AA582-8477-43D7-96BE-D7670F57005A}" srcOrd="3" destOrd="0" presId="urn:microsoft.com/office/officeart/2009/layout/ReverseList"/>
    <dgm:cxn modelId="{AC4E909F-0969-47CF-B837-0B4B67A49818}" type="presParOf" srcId="{1DEBFCC4-46C3-42CE-B433-C64E649EEE9D}" destId="{EE7D155C-A8F8-4538-A36A-71EAC589A1CA}" srcOrd="4" destOrd="0" presId="urn:microsoft.com/office/officeart/2009/layout/ReverseList"/>
    <dgm:cxn modelId="{333FE076-FF9C-4A27-AC4F-9079ECD08DE3}" type="presParOf" srcId="{1DEBFCC4-46C3-42CE-B433-C64E649EEE9D}" destId="{A3185C88-0E2A-4E58-86CB-49A28D553D9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5A860-FD20-45B6-9BDE-E95B3AFF3484}">
      <dsp:nvSpPr>
        <dsp:cNvPr id="0" name=""/>
        <dsp:cNvSpPr/>
      </dsp:nvSpPr>
      <dsp:spPr>
        <a:xfrm>
          <a:off x="1852105" y="935"/>
          <a:ext cx="2117910" cy="105895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Condiciones Agroecológicas</a:t>
          </a:r>
          <a:endParaRPr lang="en-US" sz="2400" kern="1200" dirty="0"/>
        </a:p>
      </dsp:txBody>
      <dsp:txXfrm>
        <a:off x="1883121" y="31951"/>
        <a:ext cx="2055878" cy="996923"/>
      </dsp:txXfrm>
    </dsp:sp>
    <dsp:sp modelId="{CD6AC8BD-1032-4B49-A568-64994230F3D6}">
      <dsp:nvSpPr>
        <dsp:cNvPr id="0" name=""/>
        <dsp:cNvSpPr/>
      </dsp:nvSpPr>
      <dsp:spPr>
        <a:xfrm rot="3600000">
          <a:off x="3233852" y="1858830"/>
          <a:ext cx="1102328" cy="37063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345042" y="1932957"/>
        <a:ext cx="879948" cy="222380"/>
      </dsp:txXfrm>
    </dsp:sp>
    <dsp:sp modelId="{02406101-7C56-4AE0-B3FE-DAB799F9E071}">
      <dsp:nvSpPr>
        <dsp:cNvPr id="0" name=""/>
        <dsp:cNvSpPr/>
      </dsp:nvSpPr>
      <dsp:spPr>
        <a:xfrm>
          <a:off x="3600016" y="3028404"/>
          <a:ext cx="2117910" cy="1058955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hospedero</a:t>
          </a:r>
          <a:endParaRPr lang="en-US" sz="2400" kern="1200" dirty="0"/>
        </a:p>
      </dsp:txBody>
      <dsp:txXfrm>
        <a:off x="3631032" y="3059420"/>
        <a:ext cx="2055878" cy="996923"/>
      </dsp:txXfrm>
    </dsp:sp>
    <dsp:sp modelId="{08A7FE78-D8C2-4493-A279-0D0B17A1653A}">
      <dsp:nvSpPr>
        <dsp:cNvPr id="0" name=""/>
        <dsp:cNvSpPr/>
      </dsp:nvSpPr>
      <dsp:spPr>
        <a:xfrm rot="10800000">
          <a:off x="2359896" y="3372565"/>
          <a:ext cx="1102328" cy="37063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2471086" y="3446692"/>
        <a:ext cx="879948" cy="222380"/>
      </dsp:txXfrm>
    </dsp:sp>
    <dsp:sp modelId="{366BFDB9-B221-496D-9DFD-E3E04F978C78}">
      <dsp:nvSpPr>
        <dsp:cNvPr id="0" name=""/>
        <dsp:cNvSpPr/>
      </dsp:nvSpPr>
      <dsp:spPr>
        <a:xfrm>
          <a:off x="104195" y="3028404"/>
          <a:ext cx="2117910" cy="1058955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400" kern="1200" dirty="0"/>
            <a:t>Manejo del cultivo</a:t>
          </a:r>
          <a:endParaRPr lang="en-US" sz="2400" kern="1200" dirty="0"/>
        </a:p>
      </dsp:txBody>
      <dsp:txXfrm>
        <a:off x="135211" y="3059420"/>
        <a:ext cx="2055878" cy="996923"/>
      </dsp:txXfrm>
    </dsp:sp>
    <dsp:sp modelId="{454FFF76-D61D-44EB-98F4-00D3B91A1345}">
      <dsp:nvSpPr>
        <dsp:cNvPr id="0" name=""/>
        <dsp:cNvSpPr/>
      </dsp:nvSpPr>
      <dsp:spPr>
        <a:xfrm rot="18000000">
          <a:off x="1485941" y="1858830"/>
          <a:ext cx="1102328" cy="37063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597131" y="1932957"/>
        <a:ext cx="879948" cy="222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61CBD5-9806-4CB7-ADBB-282A280EC11B}">
      <dsp:nvSpPr>
        <dsp:cNvPr id="0" name=""/>
        <dsp:cNvSpPr/>
      </dsp:nvSpPr>
      <dsp:spPr>
        <a:xfrm>
          <a:off x="6011594" y="2567503"/>
          <a:ext cx="5155618" cy="35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955"/>
              </a:lnTo>
              <a:lnTo>
                <a:pt x="5155618" y="178955"/>
              </a:lnTo>
              <a:lnTo>
                <a:pt x="5155618" y="35791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5373C-EB5A-4E9B-A9AC-9AD3C565121E}">
      <dsp:nvSpPr>
        <dsp:cNvPr id="0" name=""/>
        <dsp:cNvSpPr/>
      </dsp:nvSpPr>
      <dsp:spPr>
        <a:xfrm>
          <a:off x="6011594" y="2567503"/>
          <a:ext cx="3093371" cy="35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955"/>
              </a:lnTo>
              <a:lnTo>
                <a:pt x="3093371" y="178955"/>
              </a:lnTo>
              <a:lnTo>
                <a:pt x="3093371" y="35791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6AED13-9A82-4E19-ACF8-48C6CE2C009B}">
      <dsp:nvSpPr>
        <dsp:cNvPr id="0" name=""/>
        <dsp:cNvSpPr/>
      </dsp:nvSpPr>
      <dsp:spPr>
        <a:xfrm>
          <a:off x="6011594" y="2567503"/>
          <a:ext cx="1031123" cy="35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955"/>
              </a:lnTo>
              <a:lnTo>
                <a:pt x="1031123" y="178955"/>
              </a:lnTo>
              <a:lnTo>
                <a:pt x="1031123" y="35791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677AEC-F342-47F0-B1CC-8FCBAAD19D6A}">
      <dsp:nvSpPr>
        <dsp:cNvPr id="0" name=""/>
        <dsp:cNvSpPr/>
      </dsp:nvSpPr>
      <dsp:spPr>
        <a:xfrm>
          <a:off x="4980470" y="2567503"/>
          <a:ext cx="1031123" cy="357910"/>
        </a:xfrm>
        <a:custGeom>
          <a:avLst/>
          <a:gdLst/>
          <a:ahLst/>
          <a:cxnLst/>
          <a:rect l="0" t="0" r="0" b="0"/>
          <a:pathLst>
            <a:path>
              <a:moveTo>
                <a:pt x="1031123" y="0"/>
              </a:moveTo>
              <a:lnTo>
                <a:pt x="1031123" y="178955"/>
              </a:lnTo>
              <a:lnTo>
                <a:pt x="0" y="178955"/>
              </a:lnTo>
              <a:lnTo>
                <a:pt x="0" y="35791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51BF9-D2C2-4F99-AC73-AED5D1749B29}">
      <dsp:nvSpPr>
        <dsp:cNvPr id="0" name=""/>
        <dsp:cNvSpPr/>
      </dsp:nvSpPr>
      <dsp:spPr>
        <a:xfrm>
          <a:off x="2236487" y="3777582"/>
          <a:ext cx="255650" cy="1994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4074"/>
              </a:lnTo>
              <a:lnTo>
                <a:pt x="255650" y="199407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2BAFB-C557-4952-A110-CFA3A091153F}">
      <dsp:nvSpPr>
        <dsp:cNvPr id="0" name=""/>
        <dsp:cNvSpPr/>
      </dsp:nvSpPr>
      <dsp:spPr>
        <a:xfrm>
          <a:off x="2236487" y="3777582"/>
          <a:ext cx="255650" cy="783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3994"/>
              </a:lnTo>
              <a:lnTo>
                <a:pt x="255650" y="78399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74690-7A15-4FDD-8D47-47E6D11BD184}">
      <dsp:nvSpPr>
        <dsp:cNvPr id="0" name=""/>
        <dsp:cNvSpPr/>
      </dsp:nvSpPr>
      <dsp:spPr>
        <a:xfrm>
          <a:off x="2918222" y="2567503"/>
          <a:ext cx="3093371" cy="357910"/>
        </a:xfrm>
        <a:custGeom>
          <a:avLst/>
          <a:gdLst/>
          <a:ahLst/>
          <a:cxnLst/>
          <a:rect l="0" t="0" r="0" b="0"/>
          <a:pathLst>
            <a:path>
              <a:moveTo>
                <a:pt x="3093371" y="0"/>
              </a:moveTo>
              <a:lnTo>
                <a:pt x="3093371" y="178955"/>
              </a:lnTo>
              <a:lnTo>
                <a:pt x="0" y="178955"/>
              </a:lnTo>
              <a:lnTo>
                <a:pt x="0" y="35791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ECA08F-4196-4413-965E-9BDCBE6779A1}">
      <dsp:nvSpPr>
        <dsp:cNvPr id="0" name=""/>
        <dsp:cNvSpPr/>
      </dsp:nvSpPr>
      <dsp:spPr>
        <a:xfrm>
          <a:off x="174240" y="3777582"/>
          <a:ext cx="255650" cy="783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3994"/>
              </a:lnTo>
              <a:lnTo>
                <a:pt x="255650" y="78399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9B8A6F-649F-48F7-B571-DA0913ACF8F4}">
      <dsp:nvSpPr>
        <dsp:cNvPr id="0" name=""/>
        <dsp:cNvSpPr/>
      </dsp:nvSpPr>
      <dsp:spPr>
        <a:xfrm>
          <a:off x="855975" y="2567503"/>
          <a:ext cx="5155618" cy="357910"/>
        </a:xfrm>
        <a:custGeom>
          <a:avLst/>
          <a:gdLst/>
          <a:ahLst/>
          <a:cxnLst/>
          <a:rect l="0" t="0" r="0" b="0"/>
          <a:pathLst>
            <a:path>
              <a:moveTo>
                <a:pt x="5155618" y="0"/>
              </a:moveTo>
              <a:lnTo>
                <a:pt x="5155618" y="178955"/>
              </a:lnTo>
              <a:lnTo>
                <a:pt x="0" y="178955"/>
              </a:lnTo>
              <a:lnTo>
                <a:pt x="0" y="35791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32ECE8-707A-461A-99ED-E0DB2DF463B9}">
      <dsp:nvSpPr>
        <dsp:cNvPr id="0" name=""/>
        <dsp:cNvSpPr/>
      </dsp:nvSpPr>
      <dsp:spPr>
        <a:xfrm>
          <a:off x="5159425" y="1715335"/>
          <a:ext cx="1704336" cy="8521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Aspectos importantes</a:t>
          </a:r>
          <a:endParaRPr lang="en-US" sz="1300" b="1" kern="1200" dirty="0"/>
        </a:p>
      </dsp:txBody>
      <dsp:txXfrm>
        <a:off x="5159425" y="1715335"/>
        <a:ext cx="1704336" cy="852168"/>
      </dsp:txXfrm>
    </dsp:sp>
    <dsp:sp modelId="{2271B216-10CF-40BC-8767-933630A08F6B}">
      <dsp:nvSpPr>
        <dsp:cNvPr id="0" name=""/>
        <dsp:cNvSpPr/>
      </dsp:nvSpPr>
      <dsp:spPr>
        <a:xfrm>
          <a:off x="3806" y="2925414"/>
          <a:ext cx="1704336" cy="8521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Importancia de los sistemas locales de semilla</a:t>
          </a:r>
          <a:endParaRPr lang="en-US" sz="1300" b="1" kern="1200" dirty="0"/>
        </a:p>
      </dsp:txBody>
      <dsp:txXfrm>
        <a:off x="3806" y="2925414"/>
        <a:ext cx="1704336" cy="852168"/>
      </dsp:txXfrm>
    </dsp:sp>
    <dsp:sp modelId="{A29EB94A-8BB4-427A-9F8C-A6943DCA2959}">
      <dsp:nvSpPr>
        <dsp:cNvPr id="0" name=""/>
        <dsp:cNvSpPr/>
      </dsp:nvSpPr>
      <dsp:spPr>
        <a:xfrm>
          <a:off x="429890" y="4135493"/>
          <a:ext cx="1704336" cy="85216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Manejo de semilla a nivel local (incluyendo practicas como ración)</a:t>
          </a:r>
          <a:endParaRPr lang="en-US" sz="1300" b="1" kern="1200" dirty="0"/>
        </a:p>
      </dsp:txBody>
      <dsp:txXfrm>
        <a:off x="429890" y="4135493"/>
        <a:ext cx="1704336" cy="852168"/>
      </dsp:txXfrm>
    </dsp:sp>
    <dsp:sp modelId="{FE1B1236-C7A3-46F1-BE28-457C4F0FC562}">
      <dsp:nvSpPr>
        <dsp:cNvPr id="0" name=""/>
        <dsp:cNvSpPr/>
      </dsp:nvSpPr>
      <dsp:spPr>
        <a:xfrm>
          <a:off x="2066054" y="2925414"/>
          <a:ext cx="1704336" cy="8521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Importancia de enfermedades y plagas que se transmiten por semilla</a:t>
          </a:r>
          <a:endParaRPr lang="en-US" sz="1300" b="1" kern="1200" dirty="0"/>
        </a:p>
      </dsp:txBody>
      <dsp:txXfrm>
        <a:off x="2066054" y="2925414"/>
        <a:ext cx="1704336" cy="852168"/>
      </dsp:txXfrm>
    </dsp:sp>
    <dsp:sp modelId="{59CE012A-63B8-4099-BD25-6DA80DA2EFD4}">
      <dsp:nvSpPr>
        <dsp:cNvPr id="0" name=""/>
        <dsp:cNvSpPr/>
      </dsp:nvSpPr>
      <dsp:spPr>
        <a:xfrm>
          <a:off x="2492138" y="4135493"/>
          <a:ext cx="1704336" cy="85216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Respuestas de los agricultores a epidemias de enfermedades de plantas</a:t>
          </a:r>
          <a:endParaRPr lang="en-US" sz="1300" b="1" kern="1200" dirty="0"/>
        </a:p>
      </dsp:txBody>
      <dsp:txXfrm>
        <a:off x="2492138" y="4135493"/>
        <a:ext cx="1704336" cy="852168"/>
      </dsp:txXfrm>
    </dsp:sp>
    <dsp:sp modelId="{8FA3406C-5107-4467-8ADE-B581621356D8}">
      <dsp:nvSpPr>
        <dsp:cNvPr id="0" name=""/>
        <dsp:cNvSpPr/>
      </dsp:nvSpPr>
      <dsp:spPr>
        <a:xfrm>
          <a:off x="2492138" y="5345572"/>
          <a:ext cx="1704336" cy="85216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Similitudes entre el manejo de epidemias de seres humanos, animales y plantas</a:t>
          </a:r>
          <a:endParaRPr lang="en-US" sz="1300" b="1" kern="1200" dirty="0"/>
        </a:p>
      </dsp:txBody>
      <dsp:txXfrm>
        <a:off x="2492138" y="5345572"/>
        <a:ext cx="1704336" cy="852168"/>
      </dsp:txXfrm>
    </dsp:sp>
    <dsp:sp modelId="{0B93E1A1-EFAA-40E3-8981-D9E1FC13ED71}">
      <dsp:nvSpPr>
        <dsp:cNvPr id="0" name=""/>
        <dsp:cNvSpPr/>
      </dsp:nvSpPr>
      <dsp:spPr>
        <a:xfrm>
          <a:off x="4128301" y="2925414"/>
          <a:ext cx="1704336" cy="8521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Importancia de una revisión de literatura</a:t>
          </a:r>
          <a:endParaRPr lang="en-US" sz="1300" b="1" kern="1200" dirty="0"/>
        </a:p>
      </dsp:txBody>
      <dsp:txXfrm>
        <a:off x="4128301" y="2925414"/>
        <a:ext cx="1704336" cy="852168"/>
      </dsp:txXfrm>
    </dsp:sp>
    <dsp:sp modelId="{F35A0E83-1815-4667-8794-E5D736A37CF9}">
      <dsp:nvSpPr>
        <dsp:cNvPr id="0" name=""/>
        <dsp:cNvSpPr/>
      </dsp:nvSpPr>
      <dsp:spPr>
        <a:xfrm>
          <a:off x="6190549" y="2925414"/>
          <a:ext cx="1704336" cy="8521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Uso de métodos mixtos para la investigación</a:t>
          </a:r>
          <a:endParaRPr lang="en-US" sz="1300" b="1" kern="1200" dirty="0"/>
        </a:p>
      </dsp:txBody>
      <dsp:txXfrm>
        <a:off x="6190549" y="2925414"/>
        <a:ext cx="1704336" cy="852168"/>
      </dsp:txXfrm>
    </dsp:sp>
    <dsp:sp modelId="{607F127E-E606-427B-BF20-4E5A4A1538C9}">
      <dsp:nvSpPr>
        <dsp:cNvPr id="0" name=""/>
        <dsp:cNvSpPr/>
      </dsp:nvSpPr>
      <dsp:spPr>
        <a:xfrm>
          <a:off x="8252796" y="2925414"/>
          <a:ext cx="1704336" cy="8521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Heterogeneidad del paisaje social y ecológico en los Andes</a:t>
          </a:r>
          <a:endParaRPr lang="en-US" sz="1300" b="1" kern="1200" dirty="0"/>
        </a:p>
      </dsp:txBody>
      <dsp:txXfrm>
        <a:off x="8252796" y="2925414"/>
        <a:ext cx="1704336" cy="852168"/>
      </dsp:txXfrm>
    </dsp:sp>
    <dsp:sp modelId="{6B1FA915-95F7-4BE8-8C7D-D5BE7C692F5D}">
      <dsp:nvSpPr>
        <dsp:cNvPr id="0" name=""/>
        <dsp:cNvSpPr/>
      </dsp:nvSpPr>
      <dsp:spPr>
        <a:xfrm>
          <a:off x="10315044" y="2925414"/>
          <a:ext cx="1704336" cy="8521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b="1" kern="1200" dirty="0"/>
            <a:t>Rol de las mujeres en prácticas de reemplazo de semilla</a:t>
          </a:r>
          <a:endParaRPr lang="en-US" sz="1300" b="1" kern="1200" dirty="0"/>
        </a:p>
      </dsp:txBody>
      <dsp:txXfrm>
        <a:off x="10315044" y="2925414"/>
        <a:ext cx="1704336" cy="8521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99031-A62B-4431-B05A-FA68553B940E}">
      <dsp:nvSpPr>
        <dsp:cNvPr id="0" name=""/>
        <dsp:cNvSpPr/>
      </dsp:nvSpPr>
      <dsp:spPr>
        <a:xfrm rot="16200000">
          <a:off x="1156442" y="2071478"/>
          <a:ext cx="4386396" cy="2680553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114300" rIns="102870" bIns="1143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Identificar las preguntas de investigación tomó entre 1 y 3 reuniones.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Cada grupo tuvo su propio proceso de investigación: El grupo 1 identificó la pregunta de investigación por consenso y rápidamente. En el grupo 2, los agricultores no se sintieron escuchados entre ellos. En el grupo 3, los agricultores querían algo diferente al proyecto</a:t>
          </a:r>
          <a:endParaRPr lang="en-US" sz="1800" kern="1200" dirty="0"/>
        </a:p>
      </dsp:txBody>
      <dsp:txXfrm rot="5400000">
        <a:off x="2140241" y="1349434"/>
        <a:ext cx="2549676" cy="4124642"/>
      </dsp:txXfrm>
    </dsp:sp>
    <dsp:sp modelId="{270AA582-8477-43D7-96BE-D7670F57005A}">
      <dsp:nvSpPr>
        <dsp:cNvPr id="0" name=""/>
        <dsp:cNvSpPr/>
      </dsp:nvSpPr>
      <dsp:spPr>
        <a:xfrm rot="5400000">
          <a:off x="3958714" y="2071478"/>
          <a:ext cx="4386396" cy="2680553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14300" rIns="68580" bIns="1143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No subestimar el tiempo de negociación.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Incluir tiempo para escuchar más y múltiples metodologías.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Manejar expectativas personales. Se esperaba que todos los grupos seleccionaran preguntas de investigación similares, pero seleccionaron sus prioridades</a:t>
          </a:r>
          <a:endParaRPr lang="en-US" sz="1800" kern="1200" dirty="0"/>
        </a:p>
      </dsp:txBody>
      <dsp:txXfrm rot="-5400000">
        <a:off x="4811636" y="1349434"/>
        <a:ext cx="2549676" cy="4124642"/>
      </dsp:txXfrm>
    </dsp:sp>
    <dsp:sp modelId="{EE7D155C-A8F8-4538-A36A-71EAC589A1CA}">
      <dsp:nvSpPr>
        <dsp:cNvPr id="0" name=""/>
        <dsp:cNvSpPr/>
      </dsp:nvSpPr>
      <dsp:spPr>
        <a:xfrm>
          <a:off x="3349366" y="0"/>
          <a:ext cx="2802272" cy="280213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85C88-0E2A-4E58-86CB-49A28D553D99}">
      <dsp:nvSpPr>
        <dsp:cNvPr id="0" name=""/>
        <dsp:cNvSpPr/>
      </dsp:nvSpPr>
      <dsp:spPr>
        <a:xfrm rot="10800000">
          <a:off x="3349366" y="4020693"/>
          <a:ext cx="2802272" cy="280213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99031-A62B-4431-B05A-FA68553B940E}">
      <dsp:nvSpPr>
        <dsp:cNvPr id="0" name=""/>
        <dsp:cNvSpPr/>
      </dsp:nvSpPr>
      <dsp:spPr>
        <a:xfrm rot="16200000">
          <a:off x="1308786" y="2105292"/>
          <a:ext cx="4457997" cy="272430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101600" rIns="91440" bIns="1016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Problemas con las réplicas / número de observaciones del estudio.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Por ejemplo, el grupo 1 se decidió evaluar el efecto de la “</a:t>
          </a:r>
          <a:r>
            <a:rPr lang="es-ES" sz="1600" kern="1200" dirty="0" err="1"/>
            <a:t>cementina</a:t>
          </a:r>
          <a:r>
            <a:rPr lang="es-ES" sz="1600" kern="1200" dirty="0"/>
            <a:t>” (hidróxido de calcio utilizado en la construcción) y el extracto de ajo sobre la presencia de polillas en el almacén, pero incluyendo una única réplica y una única observación.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Experimento de estudio complejo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Tiempo y recursos limitados</a:t>
          </a:r>
          <a:endParaRPr lang="en-US" sz="1600" kern="1200" dirty="0"/>
        </a:p>
      </dsp:txBody>
      <dsp:txXfrm rot="5400000">
        <a:off x="2308644" y="1371462"/>
        <a:ext cx="2591294" cy="4191969"/>
      </dsp:txXfrm>
    </dsp:sp>
    <dsp:sp modelId="{270AA582-8477-43D7-96BE-D7670F57005A}">
      <dsp:nvSpPr>
        <dsp:cNvPr id="0" name=""/>
        <dsp:cNvSpPr/>
      </dsp:nvSpPr>
      <dsp:spPr>
        <a:xfrm rot="5400000">
          <a:off x="4156801" y="2105292"/>
          <a:ext cx="4457997" cy="272430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101600" rIns="60960" bIns="1016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El enfoque de experimentación del agricultor es diferente al enfoque del "investigador":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Número de réplicas Experimentos simples vs complejos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Utilidad en sus condiciones: un problema frente a múltiples problemas?. Una tecnología que les ayude a resolver múltiples problemas en diferentes cultivos</a:t>
          </a:r>
          <a:endParaRPr lang="en-US" sz="1600" kern="1200" dirty="0"/>
        </a:p>
      </dsp:txBody>
      <dsp:txXfrm rot="-5400000">
        <a:off x="5023645" y="1371462"/>
        <a:ext cx="2591294" cy="4191969"/>
      </dsp:txXfrm>
    </dsp:sp>
    <dsp:sp modelId="{EE7D155C-A8F8-4538-A36A-71EAC589A1CA}">
      <dsp:nvSpPr>
        <dsp:cNvPr id="0" name=""/>
        <dsp:cNvSpPr/>
      </dsp:nvSpPr>
      <dsp:spPr>
        <a:xfrm>
          <a:off x="3537506" y="0"/>
          <a:ext cx="2848014" cy="284787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85C88-0E2A-4E58-86CB-49A28D553D99}">
      <dsp:nvSpPr>
        <dsp:cNvPr id="0" name=""/>
        <dsp:cNvSpPr/>
      </dsp:nvSpPr>
      <dsp:spPr>
        <a:xfrm rot="10800000">
          <a:off x="3537506" y="4086324"/>
          <a:ext cx="2848014" cy="284787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99031-A62B-4431-B05A-FA68553B940E}">
      <dsp:nvSpPr>
        <dsp:cNvPr id="0" name=""/>
        <dsp:cNvSpPr/>
      </dsp:nvSpPr>
      <dsp:spPr>
        <a:xfrm rot="16200000">
          <a:off x="974678" y="2105292"/>
          <a:ext cx="4457997" cy="272430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101600" rIns="91440" bIns="1016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En el grupo 1, las agricultoras pudieron identificar la relación entre la temperatura en la cocina y la presencia de polilla del tubérculo. Distribución de calor en los sacos de papas ... ¡¡Nuevo concepto !!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De manera similar, en el grupo 3 los agricultores describieron la influencia de la temperatura sobre la presencia de insectos en su área.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Los agricultores a veces son tímidos</a:t>
          </a:r>
          <a:endParaRPr lang="en-US" sz="1600" kern="1200" dirty="0"/>
        </a:p>
      </dsp:txBody>
      <dsp:txXfrm rot="5400000">
        <a:off x="1974536" y="1371462"/>
        <a:ext cx="2591294" cy="4191969"/>
      </dsp:txXfrm>
    </dsp:sp>
    <dsp:sp modelId="{270AA582-8477-43D7-96BE-D7670F57005A}">
      <dsp:nvSpPr>
        <dsp:cNvPr id="0" name=""/>
        <dsp:cNvSpPr/>
      </dsp:nvSpPr>
      <dsp:spPr>
        <a:xfrm rot="5400000">
          <a:off x="3822693" y="2105292"/>
          <a:ext cx="4457997" cy="272430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101600" rIns="60960" bIns="1016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Los agricultores demostraron su capacidad de observación. Sin embargo, nos dimos cuenta de que necesitamos identificar mejores enfoques para fortalecer la capacidad de los agricultores para participar en las discusiones.</a:t>
          </a:r>
          <a:endParaRPr lang="en-US" sz="1600" kern="1200" dirty="0"/>
        </a:p>
      </dsp:txBody>
      <dsp:txXfrm rot="-5400000">
        <a:off x="4689537" y="1371462"/>
        <a:ext cx="2591294" cy="4191969"/>
      </dsp:txXfrm>
    </dsp:sp>
    <dsp:sp modelId="{EE7D155C-A8F8-4538-A36A-71EAC589A1CA}">
      <dsp:nvSpPr>
        <dsp:cNvPr id="0" name=""/>
        <dsp:cNvSpPr/>
      </dsp:nvSpPr>
      <dsp:spPr>
        <a:xfrm>
          <a:off x="3203398" y="0"/>
          <a:ext cx="2848014" cy="284787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85C88-0E2A-4E58-86CB-49A28D553D99}">
      <dsp:nvSpPr>
        <dsp:cNvPr id="0" name=""/>
        <dsp:cNvSpPr/>
      </dsp:nvSpPr>
      <dsp:spPr>
        <a:xfrm rot="10800000">
          <a:off x="3203398" y="4086324"/>
          <a:ext cx="2848014" cy="284787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99031-A62B-4431-B05A-FA68553B940E}">
      <dsp:nvSpPr>
        <dsp:cNvPr id="0" name=""/>
        <dsp:cNvSpPr/>
      </dsp:nvSpPr>
      <dsp:spPr>
        <a:xfrm rot="16200000">
          <a:off x="1278332" y="2051903"/>
          <a:ext cx="4344945" cy="2655222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127000" rIns="114300" bIns="1270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Los agricultores de los grupos 1 y 3 mencionaron que no querían repetir los experimentos, sino seguir adelante con otro tipo de estudios o experimentos. Las agricultoras del grupo 1 respondieron que querían comparar el efecto de la semilla que probaron</a:t>
          </a:r>
          <a:endParaRPr lang="en-US" sz="2000" kern="1200" dirty="0"/>
        </a:p>
      </dsp:txBody>
      <dsp:txXfrm rot="5400000">
        <a:off x="2252835" y="1336683"/>
        <a:ext cx="2525581" cy="4085663"/>
      </dsp:txXfrm>
    </dsp:sp>
    <dsp:sp modelId="{270AA582-8477-43D7-96BE-D7670F57005A}">
      <dsp:nvSpPr>
        <dsp:cNvPr id="0" name=""/>
        <dsp:cNvSpPr/>
      </dsp:nvSpPr>
      <dsp:spPr>
        <a:xfrm rot="5400000">
          <a:off x="4054123" y="2051903"/>
          <a:ext cx="4344945" cy="2655222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27000" rIns="76200" bIns="1270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Una mejor comprensión de cómo los agricultores investigan es muy importante y debe considerarse en futuras proyectos</a:t>
          </a:r>
          <a:endParaRPr lang="en-US" sz="2000" kern="1200" dirty="0"/>
        </a:p>
      </dsp:txBody>
      <dsp:txXfrm rot="-5400000">
        <a:off x="4898985" y="1336683"/>
        <a:ext cx="2525581" cy="4085663"/>
      </dsp:txXfrm>
    </dsp:sp>
    <dsp:sp modelId="{EE7D155C-A8F8-4538-A36A-71EAC589A1CA}">
      <dsp:nvSpPr>
        <dsp:cNvPr id="0" name=""/>
        <dsp:cNvSpPr/>
      </dsp:nvSpPr>
      <dsp:spPr>
        <a:xfrm>
          <a:off x="3450533" y="0"/>
          <a:ext cx="2775790" cy="277565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85C88-0E2A-4E58-86CB-49A28D553D99}">
      <dsp:nvSpPr>
        <dsp:cNvPr id="0" name=""/>
        <dsp:cNvSpPr/>
      </dsp:nvSpPr>
      <dsp:spPr>
        <a:xfrm rot="10800000">
          <a:off x="3450533" y="3982698"/>
          <a:ext cx="2775790" cy="277565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5AE01-0FAD-4FDE-B6B4-8910A4159D0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EFC86-A5A6-4D88-BDA9-B3E726AE7E9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EFC86-A5A6-4D88-BDA9-B3E726AE7E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10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EFC86-A5A6-4D88-BDA9-B3E726AE7E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7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EFC86-A5A6-4D88-BDA9-B3E726AE7E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13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EFC86-A5A6-4D88-BDA9-B3E726AE7E9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90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DEFC86-A5A6-4D88-BDA9-B3E726AE7E9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4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7FEF6-BF68-4948-B783-18CB4FE92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6E830D-4587-4069-8F8F-71F1C4DFA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C60809-8106-4D37-8F9C-69117BC3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B73097-B2CC-4F37-A176-81E26A3F3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647482-DBCE-4A0E-82A6-E9574D3D7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21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AF244-3C31-469B-AB61-E49AF724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8E8E55-94D1-405C-BD82-192A44755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5D98F8-385E-4CC5-829F-71EDCF81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DAB008-DA75-4172-8B82-7E4EB2F8C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927A63-54B9-4DDA-85A1-C4355A425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76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E887E7-B438-439A-878F-9FF933665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19C4C7-6429-4C7B-A1D7-BC5CC05C5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F146E2-ADE8-4B39-933D-A8BEAF827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C185-9080-425C-B061-10A24BC1A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D4F5E9-FC98-4326-B16D-A20689EDF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11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B738A-F019-43CA-8846-91E7ACE5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FD1D5B-A4D0-430A-9162-B0BFB1AA8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567D99-9595-45D0-84A9-FAA9E7D53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549871-0617-47CE-A71B-67E854A03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42EF18-CB58-4ACC-A25B-4CEDEC195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DDC78B-B4BB-43A5-880B-6B454F049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8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6B490-F638-46E1-BADC-9710E77B0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43A4D9-AA08-45DA-AE6E-5CA9CA801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92826C-5949-4D22-BD73-4D62FB50D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7855311-887D-4654-92C2-B2392B33D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1F2C381-EC94-4D68-BFC3-D7C8A19D2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1138D8-2C84-47E1-92B0-012505DEE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4CF2F9A-CC07-478D-B9D3-625BBAF28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6AB1029-143C-43D4-808F-17CBF3CD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5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9DDB8E-7D9D-454E-BD2D-AEC576689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65AF2D-FEBC-4F55-A6EC-A03AB37D4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541F11-7D9C-4BA0-8995-A6E6EBED0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EC1457-B586-4095-9831-5EF9A8104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5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0EBC71-1B27-4FC5-A970-322D7FE57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2816164-6749-4F17-9D00-5BB9B163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413787-0641-4941-A024-467C0393C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68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538DBD-1230-46F6-BDF1-83B67156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7B8215-1FB4-47B8-889B-C3BC9881E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C1C582-1B54-4B20-9640-CEE19DAEA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27A466-2DF5-4763-AB80-89212AFB9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3A79B6-CFE8-4BB9-AAB9-348709311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CA63B9-B55F-4AC9-BC8B-6341FD738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84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2407C6-3CAD-41D5-82C8-FE8BB4CCF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1AA4EF4-DC0E-403B-85B4-A4160869E4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098E0E-474E-4E42-AB91-82FF6FDD9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C6188C-C6CA-4ACC-A0F3-C97B3BC0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0E6FAB-9CE3-416A-8F13-362910721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88A5A4-BAB7-48F4-80E9-9BDB9476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24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277FF-D7E0-404E-92AA-48D9DF036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4D1FE1-85F8-4539-B4C4-3B98109DB3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A5C858-0A7A-4070-98A4-D09FCEE3C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980B68-4F30-487B-9E7C-A0FFCE040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5FFDE6-BB43-4796-AF36-22DDAC4A2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87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02912F-C471-42CD-86E8-9314967BC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B11B031-46AF-45AD-8503-E089A3640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32B113-BF5D-499F-9255-C450093D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FB8DEB-E05C-412E-A734-5C91EA79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8E4186-2CE8-4445-B31E-3C6D2A2F4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0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798E3A8-5ACF-4A63-B317-DA8D18BA4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A31797-30AC-4165-BEAF-9D2C8CE56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D68B5A-DA44-4A71-81F3-98AD55C2E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821B-E755-4483-BF0A-BB5332C72463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3C173B-2691-4C87-9CE8-A6A20E45D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6CFBCB-BEDB-4F1F-9F72-B15E95D09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4660A-7598-4BFA-8072-A0B7C234CE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grupo de personas preparando comida en una mesa&#10;&#10;Descripción generada automáticamente con confianza baja">
            <a:extLst>
              <a:ext uri="{FF2B5EF4-FFF2-40B4-BE49-F238E27FC236}">
                <a16:creationId xmlns:a16="http://schemas.microsoft.com/office/drawing/2014/main" id="{490C4248-192B-42B5-B27F-BAD678FA2B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" b="2332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6C9E864-819D-4193-B9D6-27E738430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s-ES" sz="5100" b="1" dirty="0">
                <a:solidFill>
                  <a:srgbClr val="FFFFFF"/>
                </a:solidFill>
              </a:rPr>
              <a:t>El proyecto de degeneración de semilla de papa en Ecuador y su interacción con otros actores </a:t>
            </a:r>
            <a:endParaRPr lang="en-US" sz="5100" b="1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04E74D-AB66-49E8-8D7F-9D8873575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s-EC">
                <a:solidFill>
                  <a:srgbClr val="FFFFFF"/>
                </a:solidFill>
              </a:rPr>
              <a:t>CdP - 17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18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319BE-AA6A-4808-9254-9E09AA64E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Introducción</a:t>
            </a:r>
            <a:endParaRPr lang="en-US" b="1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FB6D8D5-9D3B-4FEC-8010-228363C1B9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92090"/>
              </p:ext>
            </p:extLst>
          </p:nvPr>
        </p:nvGraphicFramePr>
        <p:xfrm>
          <a:off x="5309703" y="735499"/>
          <a:ext cx="5822122" cy="4088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0C8D83CE-4F35-4E70-B3B5-1422AFD8F4DD}"/>
              </a:ext>
            </a:extLst>
          </p:cNvPr>
          <p:cNvSpPr/>
          <p:nvPr/>
        </p:nvSpPr>
        <p:spPr>
          <a:xfrm>
            <a:off x="4938642" y="145777"/>
            <a:ext cx="6604000" cy="6400800"/>
          </a:xfrm>
          <a:prstGeom prst="ellipse">
            <a:avLst/>
          </a:prstGeom>
          <a:noFill/>
          <a:ln w="57150"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0B1B59E-BFE5-4C87-9826-7A6BE6E49051}"/>
              </a:ext>
            </a:extLst>
          </p:cNvPr>
          <p:cNvSpPr/>
          <p:nvPr/>
        </p:nvSpPr>
        <p:spPr>
          <a:xfrm>
            <a:off x="7803" y="1910036"/>
            <a:ext cx="48910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Condiciones sociales</a:t>
            </a:r>
            <a:endParaRPr lang="es-E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ED2BD46-CD05-4A54-B209-B3A1E5C07ED6}"/>
              </a:ext>
            </a:extLst>
          </p:cNvPr>
          <p:cNvSpPr txBox="1"/>
          <p:nvPr/>
        </p:nvSpPr>
        <p:spPr>
          <a:xfrm>
            <a:off x="138230" y="2884512"/>
            <a:ext cx="2562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Políticas </a:t>
            </a:r>
          </a:p>
          <a:p>
            <a:r>
              <a:rPr lang="es-EC" b="1" dirty="0"/>
              <a:t>Acción colectiva</a:t>
            </a:r>
          </a:p>
          <a:p>
            <a:r>
              <a:rPr lang="es-EC" b="1" dirty="0"/>
              <a:t>Características del hogar</a:t>
            </a:r>
            <a:r>
              <a:rPr lang="es-EC" b="1" i="1" dirty="0"/>
              <a:t>  </a:t>
            </a:r>
            <a:r>
              <a:rPr lang="es-EC" b="1" dirty="0"/>
              <a:t> </a:t>
            </a:r>
          </a:p>
        </p:txBody>
      </p: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53471329-337E-4E0A-A5D6-45C8055D1E7C}"/>
              </a:ext>
            </a:extLst>
          </p:cNvPr>
          <p:cNvCxnSpPr>
            <a:stCxn id="7" idx="3"/>
            <a:endCxn id="5" idx="2"/>
          </p:cNvCxnSpPr>
          <p:nvPr/>
        </p:nvCxnSpPr>
        <p:spPr>
          <a:xfrm>
            <a:off x="2700997" y="3346177"/>
            <a:ext cx="2237645" cy="12700"/>
          </a:xfrm>
          <a:prstGeom prst="bentConnector3">
            <a:avLst/>
          </a:prstGeom>
          <a:ln w="76200">
            <a:solidFill>
              <a:schemeClr val="tx1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814C999-67A9-4AD3-A26C-D67100470DB0}"/>
              </a:ext>
            </a:extLst>
          </p:cNvPr>
          <p:cNvSpPr txBox="1"/>
          <p:nvPr/>
        </p:nvSpPr>
        <p:spPr>
          <a:xfrm>
            <a:off x="7477569" y="2852483"/>
            <a:ext cx="1491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/>
              <a:t>Degeneración de semilla de papa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6536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BE0D9B-DBC1-4483-A93A-CE3CAB274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588" y="642938"/>
            <a:ext cx="3265488" cy="10064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10A1AB2-B76F-4433-B998-59D0EE9FE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750" y="642938"/>
            <a:ext cx="3346450" cy="10064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D9C6CCB-1227-47F0-813C-CB4FCE79D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88" y="1717675"/>
            <a:ext cx="4256088" cy="17335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4CC2DB4-03B0-4F29-9C39-6EFF9B5419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1938" y="1717675"/>
            <a:ext cx="2355850" cy="17335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42A6BF6-F788-4855-AC2A-7D5C381304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7588" y="3519488"/>
            <a:ext cx="6680200" cy="269081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52A04C4-20AB-4D58-95A5-DE2B1C63A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81622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CF164B-AAFC-4BAF-898F-0115C56A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Introducción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E0BC75-AF75-4E7D-96BB-E87C07621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03" y="2610930"/>
            <a:ext cx="3255498" cy="2619766"/>
          </a:xfrm>
        </p:spPr>
        <p:txBody>
          <a:bodyPr>
            <a:normAutofit/>
          </a:bodyPr>
          <a:lstStyle/>
          <a:p>
            <a:r>
              <a:rPr lang="es-EC" dirty="0"/>
              <a:t>Nada de esto hubiera sido posible sin el apoyo y la colaboración de otras personas e instituciones. </a:t>
            </a:r>
            <a:endParaRPr lang="en-US" dirty="0"/>
          </a:p>
        </p:txBody>
      </p:sp>
      <p:pic>
        <p:nvPicPr>
          <p:cNvPr id="4" name="Picture 4" descr="Resultado de imagen para wageningen university &amp; research">
            <a:extLst>
              <a:ext uri="{FF2B5EF4-FFF2-40B4-BE49-F238E27FC236}">
                <a16:creationId xmlns:a16="http://schemas.microsoft.com/office/drawing/2014/main" id="{F15176B2-CEC7-4434-A8D4-36BEEC377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028096"/>
            <a:ext cx="3387724" cy="181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n para international potato center">
            <a:extLst>
              <a:ext uri="{FF2B5EF4-FFF2-40B4-BE49-F238E27FC236}">
                <a16:creationId xmlns:a16="http://schemas.microsoft.com/office/drawing/2014/main" id="{5DEE985E-F847-4C81-BD15-8583163F6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470754"/>
            <a:ext cx="2240837" cy="106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Resultado de imagen para INIAP">
            <a:extLst>
              <a:ext uri="{FF2B5EF4-FFF2-40B4-BE49-F238E27FC236}">
                <a16:creationId xmlns:a16="http://schemas.microsoft.com/office/drawing/2014/main" id="{624D48EA-1019-4B1D-B720-CB42259F4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700" y="184688"/>
            <a:ext cx="2377064" cy="1228151"/>
          </a:xfrm>
          <a:prstGeom prst="rect">
            <a:avLst/>
          </a:prstGeom>
          <a:noFill/>
          <a:ln w="38100">
            <a:solidFill>
              <a:schemeClr val="lt1">
                <a:hueOff val="0"/>
                <a:satOff val="0"/>
                <a:lumOff val="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para mag ecuador">
            <a:extLst>
              <a:ext uri="{FF2B5EF4-FFF2-40B4-BE49-F238E27FC236}">
                <a16:creationId xmlns:a16="http://schemas.microsoft.com/office/drawing/2014/main" id="{BB1EE8DC-066B-4984-BE35-927B9A826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130" y="3067686"/>
            <a:ext cx="3502233" cy="112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n relacionada">
            <a:extLst>
              <a:ext uri="{FF2B5EF4-FFF2-40B4-BE49-F238E27FC236}">
                <a16:creationId xmlns:a16="http://schemas.microsoft.com/office/drawing/2014/main" id="{2A98D0AE-E834-4389-89DD-BB2316BF3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3"/>
          <a:stretch/>
        </p:blipFill>
        <p:spPr bwMode="auto">
          <a:xfrm>
            <a:off x="6948593" y="2963445"/>
            <a:ext cx="1682536" cy="173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Resultado de imagen para ekorural">
            <a:extLst>
              <a:ext uri="{FF2B5EF4-FFF2-40B4-BE49-F238E27FC236}">
                <a16:creationId xmlns:a16="http://schemas.microsoft.com/office/drawing/2014/main" id="{465872FA-CF64-4862-AD35-081898FE0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205" y="4809377"/>
            <a:ext cx="3152010" cy="115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4ACABB40-65A8-41D7-8C8F-2317D93B12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5298" y="5876387"/>
            <a:ext cx="2065438" cy="73679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658965F-F5AC-420B-B5A0-67984DD3C0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9549" y="2374189"/>
            <a:ext cx="2638425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401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97331-1ACF-4EC4-ACEF-AAA023F65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Introducción</a:t>
            </a:r>
            <a:endParaRPr lang="en-US" b="1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D846BD8E-B0E3-4B3F-BB9C-F25FDF0054E6}"/>
              </a:ext>
            </a:extLst>
          </p:cNvPr>
          <p:cNvSpPr txBox="1">
            <a:spLocks/>
          </p:cNvSpPr>
          <p:nvPr/>
        </p:nvSpPr>
        <p:spPr>
          <a:xfrm>
            <a:off x="498992" y="1561537"/>
            <a:ext cx="3255498" cy="4445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C" dirty="0"/>
              <a:t>Sin embargo, hasta ahora se desconoce cómo el proyecto logró influir en los conocimientos o capacidades de otros actores y como el colaborar con otros actores influyó en el equipo del proyecto</a:t>
            </a:r>
            <a:endParaRPr lang="en-US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D163C0D1-BF2D-4F52-B917-BD53C27A0E49}"/>
              </a:ext>
            </a:extLst>
          </p:cNvPr>
          <p:cNvSpPr/>
          <p:nvPr/>
        </p:nvSpPr>
        <p:spPr>
          <a:xfrm>
            <a:off x="7188591" y="365125"/>
            <a:ext cx="2222695" cy="224731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Equipo de proyecto</a:t>
            </a:r>
            <a:endParaRPr lang="en-US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5A94430-90EB-4234-8107-7D5F2C4BF6BF}"/>
              </a:ext>
            </a:extLst>
          </p:cNvPr>
          <p:cNvSpPr/>
          <p:nvPr/>
        </p:nvSpPr>
        <p:spPr>
          <a:xfrm>
            <a:off x="5230837" y="3121905"/>
            <a:ext cx="2222695" cy="2247314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Colaboradores del proyecto</a:t>
            </a:r>
            <a:endParaRPr lang="en-US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FDDB1D5-293C-4E55-B05B-B0717AA5B42E}"/>
              </a:ext>
            </a:extLst>
          </p:cNvPr>
          <p:cNvSpPr/>
          <p:nvPr/>
        </p:nvSpPr>
        <p:spPr>
          <a:xfrm>
            <a:off x="9411286" y="3128353"/>
            <a:ext cx="2222695" cy="2247314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Personas o instituciones externas al proyecto</a:t>
            </a:r>
            <a:endParaRPr lang="en-US" dirty="0"/>
          </a:p>
        </p:txBody>
      </p:sp>
      <p:sp>
        <p:nvSpPr>
          <p:cNvPr id="12" name="Flecha: a la izquierda y arriba 11">
            <a:extLst>
              <a:ext uri="{FF2B5EF4-FFF2-40B4-BE49-F238E27FC236}">
                <a16:creationId xmlns:a16="http://schemas.microsoft.com/office/drawing/2014/main" id="{3B20A46F-30A8-479A-9CE7-4319487F8A53}"/>
              </a:ext>
            </a:extLst>
          </p:cNvPr>
          <p:cNvSpPr/>
          <p:nvPr/>
        </p:nvSpPr>
        <p:spPr>
          <a:xfrm rot="17557298">
            <a:off x="9361416" y="893029"/>
            <a:ext cx="1906999" cy="2063362"/>
          </a:xfrm>
          <a:prstGeom prst="leftUp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echa: a la izquierda y arriba 12">
            <a:extLst>
              <a:ext uri="{FF2B5EF4-FFF2-40B4-BE49-F238E27FC236}">
                <a16:creationId xmlns:a16="http://schemas.microsoft.com/office/drawing/2014/main" id="{21EB8119-0907-4B91-8A70-87958A51CCBC}"/>
              </a:ext>
            </a:extLst>
          </p:cNvPr>
          <p:cNvSpPr/>
          <p:nvPr/>
        </p:nvSpPr>
        <p:spPr>
          <a:xfrm rot="9986578">
            <a:off x="5655212" y="1378634"/>
            <a:ext cx="1364566" cy="1561514"/>
          </a:xfrm>
          <a:prstGeom prst="leftUp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echa: a la izquierda y derecha 13">
            <a:extLst>
              <a:ext uri="{FF2B5EF4-FFF2-40B4-BE49-F238E27FC236}">
                <a16:creationId xmlns:a16="http://schemas.microsoft.com/office/drawing/2014/main" id="{D40546B1-08D4-41AA-A71C-13320A0189D2}"/>
              </a:ext>
            </a:extLst>
          </p:cNvPr>
          <p:cNvSpPr/>
          <p:nvPr/>
        </p:nvSpPr>
        <p:spPr>
          <a:xfrm>
            <a:off x="7779434" y="4178105"/>
            <a:ext cx="1519311" cy="562707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93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BF71A9A-F765-4CCD-B12D-3E3567975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C" b="1">
                <a:solidFill>
                  <a:srgbClr val="FFFFFF"/>
                </a:solidFill>
              </a:rPr>
              <a:t>Metodología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3629EB-48F1-4EBC-8585-4450655E7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C" sz="2600" dirty="0"/>
              <a:t>Para responder a nuestras pregunta de investigación, hacemos una reflexión basados en dos ejercicios.</a:t>
            </a:r>
          </a:p>
          <a:p>
            <a:pPr marL="0" indent="0">
              <a:buNone/>
            </a:pPr>
            <a:r>
              <a:rPr lang="es-EC" sz="2600" dirty="0"/>
              <a:t>Primer ejercicio: Entrevistas a 10 personas por Skype, mail o </a:t>
            </a:r>
            <a:r>
              <a:rPr lang="es-EC" sz="2600" dirty="0" err="1"/>
              <a:t>whatsapp</a:t>
            </a:r>
            <a:r>
              <a:rPr lang="es-EC" sz="2600" dirty="0"/>
              <a:t>.</a:t>
            </a:r>
          </a:p>
          <a:p>
            <a:r>
              <a:rPr lang="es-EC" sz="2600" dirty="0"/>
              <a:t>Colaboradores del proyecto (n= 6)</a:t>
            </a:r>
          </a:p>
          <a:p>
            <a:r>
              <a:rPr lang="es-EC" sz="2600" dirty="0"/>
              <a:t>Colaboradores externos (n= 4)</a:t>
            </a:r>
          </a:p>
          <a:p>
            <a:pPr marL="0" indent="0">
              <a:buNone/>
            </a:pPr>
            <a:endParaRPr lang="es-EC" sz="2600" dirty="0"/>
          </a:p>
          <a:p>
            <a:pPr marL="0" indent="0">
              <a:buNone/>
            </a:pPr>
            <a:r>
              <a:rPr lang="es-EC" sz="2600" dirty="0"/>
              <a:t>Hicimos dos preguntas:</a:t>
            </a:r>
          </a:p>
          <a:p>
            <a:r>
              <a:rPr lang="es-EC" sz="2600" dirty="0"/>
              <a:t>Cuales fueron los dos aspectos/informaciones más importantes acerca de este proyecto?</a:t>
            </a:r>
          </a:p>
          <a:p>
            <a:r>
              <a:rPr lang="es-EC" sz="2600" dirty="0"/>
              <a:t>Puedes darnos un par de ejemplos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87006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101F31-DC8D-4D00-952B-EDF1992B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s-EC" dirty="0"/>
              <a:t>Metodología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0BE3D9-7520-44ED-ACEF-00E6414BA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49490"/>
            <a:ext cx="4356463" cy="45474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C" dirty="0"/>
              <a:t>Segundo ejercicio: Reflexionamos sobre el proceso de facilitación con tres grupos de agricultores (piloto de una red de agricultores investigadores). En 4 momentos:</a:t>
            </a:r>
          </a:p>
          <a:p>
            <a:r>
              <a:rPr lang="es-EC" dirty="0"/>
              <a:t>Identificación de preguntas de investigación</a:t>
            </a:r>
          </a:p>
          <a:p>
            <a:r>
              <a:rPr lang="es-EC" dirty="0"/>
              <a:t>Identificación de estudio y diseño experimental</a:t>
            </a:r>
          </a:p>
          <a:p>
            <a:r>
              <a:rPr lang="es-EC" dirty="0"/>
              <a:t>Discusión de resultados de estudios</a:t>
            </a:r>
          </a:p>
          <a:p>
            <a:r>
              <a:rPr lang="es-EC" dirty="0"/>
              <a:t>Siguientes pasos de la investigación</a:t>
            </a:r>
          </a:p>
          <a:p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BAED8D-6B29-4C38-AFD3-4CC45C2B7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749489"/>
            <a:ext cx="6019331" cy="335577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554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6918796-2918-40D6-BE3A-4600C47FC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989DD6-518D-4E81-BE8C-7243A16280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81" r="20714" b="2"/>
          <a:stretch/>
        </p:blipFill>
        <p:spPr>
          <a:xfrm>
            <a:off x="1069975" y="2166938"/>
            <a:ext cx="3303588" cy="3457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8FA621-5C7E-414F-A7E5-9D1050BC617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5" r="9796" b="2"/>
          <a:stretch/>
        </p:blipFill>
        <p:spPr bwMode="auto">
          <a:xfrm>
            <a:off x="7813675" y="2166937"/>
            <a:ext cx="3306763" cy="345757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7F6AD2-BE1B-4DD0-ADED-9920C38496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58" r="7576" b="2"/>
          <a:stretch/>
        </p:blipFill>
        <p:spPr>
          <a:xfrm>
            <a:off x="4444206" y="2166937"/>
            <a:ext cx="3303588" cy="3457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A45F82A-9375-4C9B-96E7-E53904C52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747"/>
            <a:ext cx="10515600" cy="71555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Metodología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006A780-EAC4-4C2A-8125-71EF501C15AB}"/>
              </a:ext>
            </a:extLst>
          </p:cNvPr>
          <p:cNvSpPr txBox="1"/>
          <p:nvPr/>
        </p:nvSpPr>
        <p:spPr>
          <a:xfrm>
            <a:off x="2190827" y="5703933"/>
            <a:ext cx="1061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Grupo 1</a:t>
            </a:r>
            <a:endParaRPr lang="en-US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DF29FD1-489F-41F1-96C4-8CC71E837C5B}"/>
              </a:ext>
            </a:extLst>
          </p:cNvPr>
          <p:cNvSpPr txBox="1"/>
          <p:nvPr/>
        </p:nvSpPr>
        <p:spPr>
          <a:xfrm>
            <a:off x="5565058" y="5703933"/>
            <a:ext cx="1061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Grupo 2</a:t>
            </a:r>
            <a:endParaRPr lang="en-US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C4BFBB8-0394-4B8E-AD9D-D079305D8AAD}"/>
              </a:ext>
            </a:extLst>
          </p:cNvPr>
          <p:cNvSpPr txBox="1"/>
          <p:nvPr/>
        </p:nvSpPr>
        <p:spPr>
          <a:xfrm>
            <a:off x="8939289" y="5703933"/>
            <a:ext cx="1061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Grupo 3</a:t>
            </a:r>
            <a:endParaRPr lang="en-U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1B99CB5-A183-481A-AB98-1D8258D2832F}"/>
              </a:ext>
            </a:extLst>
          </p:cNvPr>
          <p:cNvSpPr txBox="1"/>
          <p:nvPr/>
        </p:nvSpPr>
        <p:spPr>
          <a:xfrm>
            <a:off x="2227384" y="6073265"/>
            <a:ext cx="7737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Cada grupo tuvo su propia pregunta de : cual es el efecto de la </a:t>
            </a:r>
            <a:r>
              <a:rPr lang="es-EC" dirty="0" err="1"/>
              <a:t>cementina</a:t>
            </a:r>
            <a:r>
              <a:rPr lang="es-EC" dirty="0"/>
              <a:t> y el extracto de ajo en la incidencia de polilla en el almacén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392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21367271-EB85-44F9-9B03-62F39E8B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s-EC" sz="3800">
                <a:solidFill>
                  <a:srgbClr val="FFFFFF"/>
                </a:solidFill>
              </a:rPr>
              <a:t>Cómo el proyecto logró influir en los conocimientos o capacidades de otros actores?</a:t>
            </a:r>
            <a:endParaRPr lang="en-US" sz="3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891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869AA-2F3F-4EE4-8F5E-9D5FB16A7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Resultados</a:t>
            </a:r>
            <a:endParaRPr lang="en-US" b="1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5947F29-AE80-4EE9-BE63-807C3A12A8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3586805"/>
              </p:ext>
            </p:extLst>
          </p:nvPr>
        </p:nvGraphicFramePr>
        <p:xfrm>
          <a:off x="84406" y="-780756"/>
          <a:ext cx="12023188" cy="7913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ED5F3911-7FA4-4410-9563-035B50B278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1144" y="4054060"/>
            <a:ext cx="6680200" cy="26908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1A1A06C-2462-4A20-A6D5-99C23C687D0A}"/>
              </a:ext>
            </a:extLst>
          </p:cNvPr>
          <p:cNvSpPr txBox="1"/>
          <p:nvPr/>
        </p:nvSpPr>
        <p:spPr>
          <a:xfrm>
            <a:off x="6527408" y="3442007"/>
            <a:ext cx="4431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Herramientas del proyecto usadas por colaboradores externos al proyecto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35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65A1C9C-7ADB-4079-AB13-551F077CF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s-EC" sz="4700" dirty="0">
                <a:solidFill>
                  <a:srgbClr val="FFFFFF"/>
                </a:solidFill>
              </a:rPr>
              <a:t>Cómo el colaborar con otros actores influyó en el equipo del proyecto?</a:t>
            </a:r>
            <a:endParaRPr lang="en-US" sz="4700" dirty="0">
              <a:solidFill>
                <a:srgbClr val="FFFFFF"/>
              </a:solidFill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6E72977-CE7A-4BFA-8EB9-45ABB69C6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01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5DB92-3095-443F-B285-A469338FF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325563"/>
          </a:xfrm>
        </p:spPr>
        <p:txBody>
          <a:bodyPr/>
          <a:lstStyle/>
          <a:p>
            <a:r>
              <a:rPr lang="es-EC" b="1" dirty="0"/>
              <a:t>Resultados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CBB8BC2-102D-45D4-930A-863332772C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5343205"/>
              </p:ext>
            </p:extLst>
          </p:nvPr>
        </p:nvGraphicFramePr>
        <p:xfrm>
          <a:off x="3827585" y="35171"/>
          <a:ext cx="9501553" cy="6822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4D5A640-5400-4463-BDDA-1B5F9120FB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5450" y="1587500"/>
            <a:ext cx="3581400" cy="49053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0BDFB0-3E2F-43F5-A5AF-DCF577476E26}"/>
              </a:ext>
            </a:extLst>
          </p:cNvPr>
          <p:cNvSpPr txBox="1"/>
          <p:nvPr/>
        </p:nvSpPr>
        <p:spPr>
          <a:xfrm rot="16200000">
            <a:off x="-1219200" y="3323779"/>
            <a:ext cx="3981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/>
              <a:t>Pregunta de investigación</a:t>
            </a:r>
            <a:endParaRPr lang="en-US" sz="32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0C39766-B448-4D6C-A6E9-8F4F60E211DA}"/>
              </a:ext>
            </a:extLst>
          </p:cNvPr>
          <p:cNvSpPr txBox="1"/>
          <p:nvPr/>
        </p:nvSpPr>
        <p:spPr>
          <a:xfrm>
            <a:off x="10111153" y="773721"/>
            <a:ext cx="17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28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5DB92-3095-443F-B285-A469338FF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325563"/>
          </a:xfrm>
        </p:spPr>
        <p:txBody>
          <a:bodyPr/>
          <a:lstStyle/>
          <a:p>
            <a:r>
              <a:rPr lang="es-EC" b="1" dirty="0"/>
              <a:t>Resultados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CBB8BC2-102D-45D4-930A-863332772C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5352020"/>
              </p:ext>
            </p:extLst>
          </p:nvPr>
        </p:nvGraphicFramePr>
        <p:xfrm>
          <a:off x="4267199" y="0"/>
          <a:ext cx="9923585" cy="693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10BDFB0-3E2F-43F5-A5AF-DCF577476E26}"/>
              </a:ext>
            </a:extLst>
          </p:cNvPr>
          <p:cNvSpPr txBox="1"/>
          <p:nvPr/>
        </p:nvSpPr>
        <p:spPr>
          <a:xfrm rot="16200000">
            <a:off x="-1329689" y="3077556"/>
            <a:ext cx="4527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/>
              <a:t>Identificación  de estudio y diseño experimental</a:t>
            </a:r>
          </a:p>
          <a:p>
            <a:pPr algn="ctr"/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00C889-B296-463A-896C-A71AE07F4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8916" y="1813876"/>
            <a:ext cx="4267200" cy="409702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E55C0F7-8D22-458E-89FB-A16AF72ED6D5}"/>
              </a:ext>
            </a:extLst>
          </p:cNvPr>
          <p:cNvSpPr txBox="1"/>
          <p:nvPr/>
        </p:nvSpPr>
        <p:spPr>
          <a:xfrm>
            <a:off x="10673861" y="478115"/>
            <a:ext cx="17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455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5DB92-3095-443F-B285-A469338FF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325563"/>
          </a:xfrm>
        </p:spPr>
        <p:txBody>
          <a:bodyPr/>
          <a:lstStyle/>
          <a:p>
            <a:r>
              <a:rPr lang="es-EC" b="1" dirty="0"/>
              <a:t>Resultados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CBB8BC2-102D-45D4-930A-863332772C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8746502"/>
              </p:ext>
            </p:extLst>
          </p:nvPr>
        </p:nvGraphicFramePr>
        <p:xfrm>
          <a:off x="4267199" y="0"/>
          <a:ext cx="9255369" cy="693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10BDFB0-3E2F-43F5-A5AF-DCF577476E26}"/>
              </a:ext>
            </a:extLst>
          </p:cNvPr>
          <p:cNvSpPr txBox="1"/>
          <p:nvPr/>
        </p:nvSpPr>
        <p:spPr>
          <a:xfrm rot="16200000">
            <a:off x="-1219200" y="3077557"/>
            <a:ext cx="3981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/>
              <a:t>Discusión de resultados de estudios</a:t>
            </a:r>
          </a:p>
          <a:p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AB53BB-2083-4193-A37B-E38791CC0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8250" y="914398"/>
            <a:ext cx="4438650" cy="589597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18ABCC9-9285-461C-94F7-5466105D704D}"/>
              </a:ext>
            </a:extLst>
          </p:cNvPr>
          <p:cNvSpPr txBox="1"/>
          <p:nvPr/>
        </p:nvSpPr>
        <p:spPr>
          <a:xfrm>
            <a:off x="10111153" y="773721"/>
            <a:ext cx="17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18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5DB92-3095-443F-B285-A469338FF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325563"/>
          </a:xfrm>
        </p:spPr>
        <p:txBody>
          <a:bodyPr/>
          <a:lstStyle/>
          <a:p>
            <a:r>
              <a:rPr lang="es-EC" b="1" dirty="0"/>
              <a:t>Resultados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CBB8BC2-102D-45D4-930A-863332772C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1217611"/>
              </p:ext>
            </p:extLst>
          </p:nvPr>
        </p:nvGraphicFramePr>
        <p:xfrm>
          <a:off x="4267199" y="175846"/>
          <a:ext cx="9677401" cy="6758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10BDFB0-3E2F-43F5-A5AF-DCF577476E26}"/>
              </a:ext>
            </a:extLst>
          </p:cNvPr>
          <p:cNvSpPr txBox="1"/>
          <p:nvPr/>
        </p:nvSpPr>
        <p:spPr>
          <a:xfrm rot="16200000">
            <a:off x="-1946274" y="2736205"/>
            <a:ext cx="513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4400" dirty="0"/>
              <a:t>Siguientes pasos de la investigación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E92EE6-976B-4F99-8FAB-C22C292B56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2402" y="1018773"/>
            <a:ext cx="4593148" cy="531289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1EA4788-4BF9-48BF-B0C9-94BC5A8E0F4D}"/>
              </a:ext>
            </a:extLst>
          </p:cNvPr>
          <p:cNvSpPr txBox="1"/>
          <p:nvPr/>
        </p:nvSpPr>
        <p:spPr>
          <a:xfrm>
            <a:off x="10492154" y="787437"/>
            <a:ext cx="17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277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AE663-64D3-422C-A7F2-BC8DB10C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Consideraciones finales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88D0E-5CDE-4276-B27C-61AD80CB4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/>
              <a:t>Al final encontramos que los resultados del proyecto van más allá de los objetivos del proyecto. </a:t>
            </a:r>
          </a:p>
          <a:p>
            <a:r>
              <a:rPr lang="es-EC" dirty="0"/>
              <a:t>A través de esta evaluación pudimos darnos cuenta de que contribuimos con ideas diferentes a los colaboradores directos del proyecto. </a:t>
            </a:r>
          </a:p>
          <a:p>
            <a:r>
              <a:rPr lang="es-EC" dirty="0"/>
              <a:t>Pero también nos dimos cuenta que los colaboradores directos del proyecto nos dieron lecciones importantes para futuros proyectos</a:t>
            </a:r>
          </a:p>
          <a:p>
            <a:r>
              <a:rPr lang="es-EC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necesario una reflexión más profunda y sistemática acerca de cómo se pueden identificar mejor las prioridades de cada actor, formas de experimentación de cada actor, y el aprendizaje mutuo para fortalecer la acción colectiva.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534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9">
            <a:extLst>
              <a:ext uri="{FF2B5EF4-FFF2-40B4-BE49-F238E27FC236}">
                <a16:creationId xmlns:a16="http://schemas.microsoft.com/office/drawing/2014/main" id="{95724071-AC7B-4A67-934B-CD7F90745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573"/>
            <a:ext cx="12192000" cy="18558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Resultado de imagen para international potato center">
            <a:extLst>
              <a:ext uri="{FF2B5EF4-FFF2-40B4-BE49-F238E27FC236}">
                <a16:creationId xmlns:a16="http://schemas.microsoft.com/office/drawing/2014/main" id="{5DEE985E-F847-4C81-BD15-8583163F6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71763"/>
            <a:ext cx="2882900" cy="13239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para mag ecuador">
            <a:extLst>
              <a:ext uri="{FF2B5EF4-FFF2-40B4-BE49-F238E27FC236}">
                <a16:creationId xmlns:a16="http://schemas.microsoft.com/office/drawing/2014/main" id="{BB1EE8DC-066B-4984-BE35-927B9A826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65588"/>
            <a:ext cx="2882900" cy="8810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4ACABB40-65A8-41D7-8C8F-2317D93B1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019675"/>
            <a:ext cx="2882900" cy="982663"/>
          </a:xfrm>
          <a:prstGeom prst="rect">
            <a:avLst/>
          </a:prstGeom>
        </p:spPr>
      </p:pic>
      <p:pic>
        <p:nvPicPr>
          <p:cNvPr id="6" name="Picture 12" descr="Resultado de imagen para INIAP">
            <a:extLst>
              <a:ext uri="{FF2B5EF4-FFF2-40B4-BE49-F238E27FC236}">
                <a16:creationId xmlns:a16="http://schemas.microsoft.com/office/drawing/2014/main" id="{624D48EA-1019-4B1D-B720-CB42259F4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2671763"/>
            <a:ext cx="3778250" cy="19208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Resultado de imagen para ekorural">
            <a:extLst>
              <a:ext uri="{FF2B5EF4-FFF2-40B4-BE49-F238E27FC236}">
                <a16:creationId xmlns:a16="http://schemas.microsoft.com/office/drawing/2014/main" id="{465872FA-CF64-4862-AD35-081898FE0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4664075"/>
            <a:ext cx="3778250" cy="13398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esultado de imagen para wageningen university &amp; research">
            <a:extLst>
              <a:ext uri="{FF2B5EF4-FFF2-40B4-BE49-F238E27FC236}">
                <a16:creationId xmlns:a16="http://schemas.microsoft.com/office/drawing/2014/main" id="{F15176B2-CEC7-4434-A8D4-36BEEC377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225" y="2671763"/>
            <a:ext cx="2098675" cy="10969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n relacionada">
            <a:extLst>
              <a:ext uri="{FF2B5EF4-FFF2-40B4-BE49-F238E27FC236}">
                <a16:creationId xmlns:a16="http://schemas.microsoft.com/office/drawing/2014/main" id="{2A98D0AE-E834-4389-89DD-BB2316BF3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3"/>
          <a:stretch/>
        </p:blipFill>
        <p:spPr bwMode="auto">
          <a:xfrm>
            <a:off x="7642225" y="3840163"/>
            <a:ext cx="2098675" cy="21621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 descr="Un grupo de personas posando delante de una montaña&#10;&#10;Descripción generada automáticamente">
            <a:extLst>
              <a:ext uri="{FF2B5EF4-FFF2-40B4-BE49-F238E27FC236}">
                <a16:creationId xmlns:a16="http://schemas.microsoft.com/office/drawing/2014/main" id="{C86C8D90-A78B-4FD4-875F-D7EE9FC409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13925" y="2671763"/>
            <a:ext cx="1539875" cy="1136650"/>
          </a:xfrm>
          <a:prstGeom prst="rect">
            <a:avLst/>
          </a:prstGeom>
        </p:spPr>
      </p:pic>
      <p:pic>
        <p:nvPicPr>
          <p:cNvPr id="12" name="Imagen 11" descr="Un grupo de personas de pie&#10;&#10;Descripción generada automáticamente">
            <a:extLst>
              <a:ext uri="{FF2B5EF4-FFF2-40B4-BE49-F238E27FC236}">
                <a16:creationId xmlns:a16="http://schemas.microsoft.com/office/drawing/2014/main" id="{C658965F-F5AC-420B-B5A0-67984DD3C0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13925" y="3878263"/>
            <a:ext cx="1539875" cy="21240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5CF164B-AAFC-4BAF-898F-0115C56A0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C" b="1" dirty="0">
                <a:solidFill>
                  <a:schemeClr val="bg1"/>
                </a:solidFill>
              </a:rPr>
              <a:t>Agradecimientos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2828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9D8A-4669-486F-B597-5D0D6C2D3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Agradecimientos</a:t>
            </a:r>
            <a:endParaRPr lang="en-US" b="1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D015EE4-BFFF-4A30-80C2-1FBD8A4FD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63" y="2936790"/>
            <a:ext cx="5278052" cy="98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07EE03-BEC9-41C2-A39F-271B07520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787" y="2418759"/>
            <a:ext cx="4342263" cy="202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583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883</Words>
  <Application>Microsoft Office PowerPoint</Application>
  <PresentationFormat>Panorámica</PresentationFormat>
  <Paragraphs>95</Paragraphs>
  <Slides>18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de Office</vt:lpstr>
      <vt:lpstr>El proyecto de degeneración de semilla de papa en Ecuador y su interacción con otros actores </vt:lpstr>
      <vt:lpstr>Introducción</vt:lpstr>
      <vt:lpstr>Introducción</vt:lpstr>
      <vt:lpstr>Introducción</vt:lpstr>
      <vt:lpstr>Introducción</vt:lpstr>
      <vt:lpstr>Metodología</vt:lpstr>
      <vt:lpstr>Metodología</vt:lpstr>
      <vt:lpstr>Metodología</vt:lpstr>
      <vt:lpstr>Cómo el proyecto logró influir en los conocimientos o capacidades de otros actores?</vt:lpstr>
      <vt:lpstr>Resultados</vt:lpstr>
      <vt:lpstr>Cómo el colaborar con otros actores influyó en el equipo del proyecto?</vt:lpstr>
      <vt:lpstr>Resultados</vt:lpstr>
      <vt:lpstr>Resultados</vt:lpstr>
      <vt:lpstr>Resultados</vt:lpstr>
      <vt:lpstr>Resultados</vt:lpstr>
      <vt:lpstr>Consideraciones finales</vt:lpstr>
      <vt:lpstr>Agradecimientos</vt:lpstr>
      <vt:lpstr>Agradecimientos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proyecto de degeneración de semilla de papa en Ecuador y su interacción con otros actores</dc:title>
  <dc:creator>Navarrete Cueva, Israel</dc:creator>
  <cp:lastModifiedBy>Navarrete Cueva, Israel</cp:lastModifiedBy>
  <cp:revision>13</cp:revision>
  <dcterms:created xsi:type="dcterms:W3CDTF">2021-06-21T04:07:31Z</dcterms:created>
  <dcterms:modified xsi:type="dcterms:W3CDTF">2021-06-21T16:30:54Z</dcterms:modified>
</cp:coreProperties>
</file>