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32" r:id="rId2"/>
    <p:sldId id="376" r:id="rId3"/>
    <p:sldId id="398" r:id="rId4"/>
    <p:sldId id="399" r:id="rId5"/>
    <p:sldId id="402" r:id="rId6"/>
    <p:sldId id="397" r:id="rId7"/>
    <p:sldId id="395" r:id="rId8"/>
    <p:sldId id="382" r:id="rId9"/>
    <p:sldId id="400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D3D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2" autoAdjust="0"/>
    <p:restoredTop sz="75207" autoAdjust="0"/>
  </p:normalViewPr>
  <p:slideViewPr>
    <p:cSldViewPr>
      <p:cViewPr>
        <p:scale>
          <a:sx n="50" d="100"/>
          <a:sy n="50" d="100"/>
        </p:scale>
        <p:origin x="-1140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E250653-E6F6-4F2A-AE74-0336E711C864}" type="datetimeFigureOut">
              <a:rPr lang="es-ES"/>
              <a:pPr>
                <a:defRPr/>
              </a:pPr>
              <a:t>15/07/2014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054208-0AA4-42C8-B44F-37A1387833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291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 nombre es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Frascilicia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Villca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Chambi y tengo 25 años de edad. Vengo de la comunidad de Alta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Ticanoma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(al entrar al mapa decir que es en el Altiplano, al borde de un río y donde se puede producir papa, granos y </a:t>
            </a:r>
            <a:r>
              <a:rPr lang="es-E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algunas leguminosas). 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Nací en la comunidad de mi mamá: en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Ayuri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luego nos fuimos a la comunidad de mi papá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Condor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Samaña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Estudié hasta 3ro de primaria caminando 1 hora a pie para llegar a la escuela y pude continuar hasta 6to en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Mallcuchapi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aunque caminaba 2 horas a pie para llegar. Luego mi papá ya no quiso que siga estudiando porque no tenía plata para los materiales y porque me decía: “para qué vas a querer seguir estudiando”.</a:t>
            </a:r>
          </a:p>
          <a:p>
            <a:endParaRPr lang="es-BO" dirty="0" smtClean="0"/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023D14-785D-4BC9-B7DE-C268CFDFF7C6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E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dirty="0" smtClean="0"/>
              <a:t>Cuando dejé la</a:t>
            </a:r>
            <a:r>
              <a:rPr lang="es-BO" baseline="0" dirty="0" smtClean="0"/>
              <a:t> escuela, me </a:t>
            </a:r>
            <a:r>
              <a:rPr lang="es-BO" dirty="0" smtClean="0"/>
              <a:t>pasaba</a:t>
            </a:r>
            <a:r>
              <a:rPr lang="es-BO" baseline="0" dirty="0" smtClean="0"/>
              <a:t> pasteando ovejitas, hilando su lana y tejiendo.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baseline="0" dirty="0" smtClean="0"/>
              <a:t>En mi comunidad ya no se compra vestimenta para niñas grandes, por eso a mis 13 años tuve que irme a Santa Cruz a trabajar. Ahí trabajé cocinando en una pensión y lavando ropa, pero como extrañaba harto a mi mamá, a los 6 meses me fui a visitarla.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baseline="0" dirty="0" smtClean="0"/>
              <a:t>Era para las fiestas de Carnaval que regresé de visita y ahí lo conocí al Demetrio, entonces ya me quedé nomás, ya no regresé a Santa Cruz.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baseline="0" dirty="0" smtClean="0"/>
              <a:t>Al Demetrio lo conocí a mis 15 años, nos juntamos y a mis 16 nos casamos.</a:t>
            </a:r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971E96-F3F3-40C7-90AA-E3650995B359}" type="slidenum">
              <a:rPr lang="en-US" sz="1200">
                <a:latin typeface="+mn-lt"/>
              </a:rPr>
              <a:pPr algn="r">
                <a:defRPr/>
              </a:pPr>
              <a:t>2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BO" dirty="0" smtClean="0"/>
              <a:t>Un día común para mi es que me despierto</a:t>
            </a:r>
            <a:r>
              <a:rPr lang="es-BO" baseline="0" dirty="0" smtClean="0"/>
              <a:t> entre 4 y 6 de la mañana (dependiendo de la época del año), cocino la sopa y segundo para desayunar y para llevar comidita (si es necesario) al lugar donde vayamos a trabajar con mi marido. Trabamos juntos en la tierra hasta tipo 4 o 5 de la tarde, que volvemos a la casa. Cuando vuelvo cocino nuevamente, cenamos, a veces tejo un poco más y descansamos entre 9 y 10 de la noche.</a:t>
            </a:r>
          </a:p>
          <a:p>
            <a:pPr eaLnBrk="1" hangingPunct="1">
              <a:spcBef>
                <a:spcPct val="0"/>
              </a:spcBef>
            </a:pPr>
            <a:r>
              <a:rPr lang="es-BO" baseline="0" dirty="0" smtClean="0"/>
              <a:t>Tengo suerte de que mi mamá vive todavía en </a:t>
            </a:r>
            <a:r>
              <a:rPr lang="es-BO" baseline="0" dirty="0" err="1" smtClean="0"/>
              <a:t>Condor</a:t>
            </a:r>
            <a:r>
              <a:rPr lang="es-BO" baseline="0" dirty="0" smtClean="0"/>
              <a:t> </a:t>
            </a:r>
            <a:r>
              <a:rPr lang="es-BO" baseline="0" dirty="0" err="1" smtClean="0"/>
              <a:t>Samaña</a:t>
            </a:r>
            <a:r>
              <a:rPr lang="es-BO" baseline="0" dirty="0" smtClean="0"/>
              <a:t> y con ella le dejo los animales para que me los haga pastear. Yo subo a ayudarla una vez cada 2 o 3 semanas</a:t>
            </a:r>
            <a:endParaRPr lang="es-BO" dirty="0" smtClean="0"/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971E96-F3F3-40C7-90AA-E3650995B359}" type="slidenum">
              <a:rPr lang="en-US" sz="1200">
                <a:latin typeface="+mn-lt"/>
              </a:rPr>
              <a:pPr algn="r">
                <a:defRPr/>
              </a:pPr>
              <a:t>3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BO" dirty="0" smtClean="0"/>
              <a:t>Como casi todo</a:t>
            </a:r>
            <a:r>
              <a:rPr lang="es-BO" baseline="0" dirty="0" smtClean="0"/>
              <a:t> </a:t>
            </a:r>
            <a:r>
              <a:rPr lang="es-BO" dirty="0" smtClean="0"/>
              <a:t>producimos</a:t>
            </a:r>
            <a:r>
              <a:rPr lang="es-BO" baseline="0" dirty="0" smtClean="0"/>
              <a:t> solo para comer con la familia, c</a:t>
            </a:r>
            <a:r>
              <a:rPr lang="es-BO" dirty="0" smtClean="0"/>
              <a:t>uando necesitamos dinero para otros</a:t>
            </a:r>
            <a:r>
              <a:rPr lang="es-BO" baseline="0" dirty="0" smtClean="0"/>
              <a:t> alimentos, materiales, vestimenta y otros</a:t>
            </a:r>
            <a:r>
              <a:rPr lang="es-BO" dirty="0" smtClean="0"/>
              <a:t>, mi marido</a:t>
            </a:r>
            <a:r>
              <a:rPr lang="es-BO" baseline="0" dirty="0" smtClean="0"/>
              <a:t> se va a trabajar a Oruro o Cochabamba de ayudante de albañil. Generalmente va cada 2 o 3 meses, y se queda allí 3 o 4 semanas. </a:t>
            </a:r>
          </a:p>
          <a:p>
            <a:pPr eaLnBrk="1" hangingPunct="1">
              <a:spcBef>
                <a:spcPct val="0"/>
              </a:spcBef>
            </a:pPr>
            <a:r>
              <a:rPr lang="es-BO" baseline="0" dirty="0" smtClean="0"/>
              <a:t>Yo me quedo a cargo de todas las tareas de la casa, la tierra y los animales. Eso pasa generalmente con todas las familias de la comunidad y sabemos decir: “si falta la platita, y el marido se va a la ciudad, a nosotras ya nos toca trabajar duro”.</a:t>
            </a:r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  <a:p>
            <a:pPr eaLnBrk="1" hangingPunct="1">
              <a:spcBef>
                <a:spcPct val="0"/>
              </a:spcBef>
            </a:pPr>
            <a:r>
              <a:rPr lang="es-BO" baseline="0" dirty="0" smtClean="0"/>
              <a:t>A veces, mi marido justo se va en época de siembra, entonces yo hago el surco con el azadón, y a mi hijita de 5 años le hago poner la semilla o el guano, y de ahí doble trabajo me toca volver a pasar con azadón a tapar la semilla.</a:t>
            </a:r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  <a:p>
            <a:pPr eaLnBrk="1" hangingPunct="1">
              <a:spcBef>
                <a:spcPct val="0"/>
              </a:spcBef>
            </a:pPr>
            <a:r>
              <a:rPr lang="es-BO" baseline="0" dirty="0" smtClean="0"/>
              <a:t>Una de las veces que mi marido se fue yo estaba muy preocupada porque nuestra vaca se enfermó y nadie de la comunidad me quería ayudar. La vaca sangraba por la boca y yo no sabía qué hacer. Le queríamos matar, pero tampoco nadie me quería ayudar y no sabía si mi marido se iba a enojar mucho. Al final uno de mis vecinos me ayudo para matarla y luego casi en 2 días logré hacerla todito charque, sin que se arruine la carne, y todo eso sin dejar de seguir trabajando, cocinando, cuidando a mis </a:t>
            </a:r>
            <a:r>
              <a:rPr lang="es-BO" baseline="0" dirty="0" err="1" smtClean="0"/>
              <a:t>wawas</a:t>
            </a:r>
            <a:r>
              <a:rPr lang="es-BO" baseline="0" dirty="0" smtClean="0"/>
              <a:t> y a los animales, casi no dormí esos dos días porque no había tiempo para descansar.</a:t>
            </a:r>
            <a:endParaRPr lang="es-BO" dirty="0" smtClean="0"/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971E96-F3F3-40C7-90AA-E3650995B359}" type="slidenum">
              <a:rPr lang="en-US" sz="1200">
                <a:latin typeface="+mn-lt"/>
              </a:rPr>
              <a:pPr algn="r">
                <a:defRPr/>
              </a:pPr>
              <a:t>4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BO" dirty="0" smtClean="0"/>
              <a:t>Como casi todo</a:t>
            </a:r>
            <a:r>
              <a:rPr lang="es-BO" baseline="0" dirty="0" smtClean="0"/>
              <a:t> </a:t>
            </a:r>
            <a:r>
              <a:rPr lang="es-BO" dirty="0" smtClean="0"/>
              <a:t>producimos</a:t>
            </a:r>
            <a:r>
              <a:rPr lang="es-BO" baseline="0" dirty="0" smtClean="0"/>
              <a:t> solo para comer con la familia, c</a:t>
            </a:r>
            <a:r>
              <a:rPr lang="es-BO" dirty="0" smtClean="0"/>
              <a:t>uando necesitamos dinero para otros</a:t>
            </a:r>
            <a:r>
              <a:rPr lang="es-BO" baseline="0" dirty="0" smtClean="0"/>
              <a:t> alimentos, materiales, vestimenta y otros</a:t>
            </a:r>
            <a:r>
              <a:rPr lang="es-BO" dirty="0" smtClean="0"/>
              <a:t>, mi marido</a:t>
            </a:r>
            <a:r>
              <a:rPr lang="es-BO" baseline="0" dirty="0" smtClean="0"/>
              <a:t> se va a trabajar a Oruro o Cochabamba de ayudante de albañil. Generalmente va cada 2 o 3 meses, y se queda allí 3 o 4 semanas. </a:t>
            </a:r>
          </a:p>
          <a:p>
            <a:pPr eaLnBrk="1" hangingPunct="1">
              <a:spcBef>
                <a:spcPct val="0"/>
              </a:spcBef>
            </a:pPr>
            <a:r>
              <a:rPr lang="es-BO" baseline="0" dirty="0" smtClean="0"/>
              <a:t>Yo me quedo a cargo de todas las tareas de la casa, la tierra y los animales. Eso pasa generalmente con todas las familias de la comunidad y sabemos decir: “si falta la platita, y el marido se va a la ciudad, a nosotras ya nos toca trabajar duro”.</a:t>
            </a:r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  <a:p>
            <a:pPr eaLnBrk="1" hangingPunct="1">
              <a:spcBef>
                <a:spcPct val="0"/>
              </a:spcBef>
            </a:pPr>
            <a:r>
              <a:rPr lang="es-BO" baseline="0" dirty="0" smtClean="0"/>
              <a:t>A veces, mi marido justo se va en época de siembra, entonces yo hago el surco con el azadón, y a mi hijita de 5 años le hago poner la semilla o el guano, y de ahí doble trabajo me toca volver a pasar con azadón a tapar la semilla.</a:t>
            </a:r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  <a:p>
            <a:pPr eaLnBrk="1" hangingPunct="1">
              <a:spcBef>
                <a:spcPct val="0"/>
              </a:spcBef>
            </a:pPr>
            <a:r>
              <a:rPr lang="es-BO" baseline="0" dirty="0" smtClean="0"/>
              <a:t>Una de las veces que mi marido se fue yo estaba muy preocupada porque nuestra vaca se enfermó y nadie de la comunidad me quería ayudar. La vaca sangraba por la boca y yo no sabía qué hacer. Le queríamos matar, pero tampoco nadie me quería ayudar y no sabía si mi marido se iba a enojar mucho. Al final uno de mis vecinos me ayudo para matarla y luego casi en 2 días logré hacerla todito charque, sin que se arruine la carne, y todo eso sin dejar de seguir trabajando, cocinando, cuidando a mis </a:t>
            </a:r>
            <a:r>
              <a:rPr lang="es-BO" baseline="0" dirty="0" err="1" smtClean="0"/>
              <a:t>wawas</a:t>
            </a:r>
            <a:r>
              <a:rPr lang="es-BO" baseline="0" dirty="0" smtClean="0"/>
              <a:t> y a los animales, casi no dormí esos dos días porque no había tiempo para descansar.</a:t>
            </a:r>
            <a:endParaRPr lang="es-BO" dirty="0" smtClean="0"/>
          </a:p>
          <a:p>
            <a:pPr eaLnBrk="1" hangingPunct="1">
              <a:spcBef>
                <a:spcPct val="0"/>
              </a:spcBef>
            </a:pPr>
            <a:endParaRPr lang="es-BO" baseline="0" dirty="0" smtClean="0"/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971E96-F3F3-40C7-90AA-E3650995B359}" type="slidenum">
              <a:rPr lang="en-US" sz="1200">
                <a:latin typeface="+mn-lt"/>
              </a:rPr>
              <a:pPr algn="r">
                <a:defRPr/>
              </a:pPr>
              <a:t>5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Algunas cosas para las mujeres ha cambiado en la comunidad hace un tiempo.</a:t>
            </a: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ejemplo, hace 3 años el sindicato se ha convertido en Ayllu y ahora nuestra directiva funciona mixta, con hombres y mujeres.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También hace unos 10 años instaló la defensoría de la niñez, la adolescencia y la mujer en </a:t>
            </a:r>
            <a:r>
              <a:rPr lang="es-BO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Sacaca</a:t>
            </a: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acuerdo a la Ley contra la violencia y desde entonces ya los hombres tienen miedo a pegarlas, porque si los denuncias hasta les pueden cobrar sanciones o meter a la cárcel.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Otra cosa que ha cambiado es que nadie puede sacar a sus hijos de la escuela, tienen que terminar, porque sino la organización sanciona a los padres o los denuncia en la defensoría</a:t>
            </a:r>
            <a:endParaRPr lang="es-B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s-BO" dirty="0" smtClean="0"/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971E96-F3F3-40C7-90AA-E3650995B359}" type="slidenum">
              <a:rPr lang="en-US" sz="1200">
                <a:latin typeface="+mn-lt"/>
              </a:rPr>
              <a:pPr algn="r">
                <a:defRPr/>
              </a:pPr>
              <a:t>6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B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la organización</a:t>
            </a: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entra </a:t>
            </a:r>
            <a:r>
              <a:rPr lang="es-B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</a:t>
            </a: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dirigente varón junto con su esposa como </a:t>
            </a:r>
            <a:r>
              <a:rPr lang="es-BO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dirigenta</a:t>
            </a: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 también se eligen mujeres en los cargos de haciendas, deportes y otros. Pero nuestra participación es difícil, por eso hemos pedido desde este año, que las mujeres tengan flexibilidad para asistir a las reuniones pasado un mes, porque tenemos muchas actividades y no podemos dejar de atender a nuestras </a:t>
            </a:r>
            <a:r>
              <a:rPr lang="es-BO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wawas</a:t>
            </a:r>
            <a:r>
              <a:rPr lang="es-B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animales. Cuando una mujer falta a la reunión la multa son 10 Bs. Pero cuando el hombre falta son 20 Bs. Eso es porque el hombre como va a trabajar a la ciudad tiene más platita, en cambio como la mujer no migra no tiene para pagar su multa.</a:t>
            </a:r>
            <a:endParaRPr lang="es-B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s-BO" dirty="0" smtClean="0"/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971E96-F3F3-40C7-90AA-E3650995B359}" type="slidenum">
              <a:rPr lang="en-US" sz="1200">
                <a:latin typeface="+mn-lt"/>
              </a:rPr>
              <a:pPr algn="r">
                <a:defRPr/>
              </a:pPr>
              <a:t>7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BO" dirty="0" smtClean="0"/>
              <a:t>Como la vida </a:t>
            </a:r>
            <a:r>
              <a:rPr lang="es-BO" baseline="0" dirty="0" smtClean="0"/>
              <a:t>en el campo es muy sacrificada y dura, m</a:t>
            </a:r>
            <a:r>
              <a:rPr lang="es-BO" dirty="0" smtClean="0"/>
              <a:t>i sueño como madre sería que mis</a:t>
            </a:r>
            <a:r>
              <a:rPr lang="es-BO" baseline="0" dirty="0" smtClean="0"/>
              <a:t> hijos no sean como yo sino que estudien para que no sufran en el campo como nosotros. Si tienen cabeza pueden ser concejales, o pueden estudiar para profesores y volver a la comunidad a trabajar aquí en la escuela. También podrían trabajar en la ciudad, y traernos las cosas que nosotros no tenemos, como aceite o frutas, y de aquí nosotros también les podemos dar para que se lleven maíz, papa, </a:t>
            </a:r>
            <a:r>
              <a:rPr lang="es-BO" baseline="0" dirty="0" err="1" smtClean="0"/>
              <a:t>tarhui</a:t>
            </a:r>
            <a:r>
              <a:rPr lang="es-BO" baseline="0" dirty="0" smtClean="0"/>
              <a:t>, quinua, arvejas, habas… tal vez, si tenemos suerte, alguno de nuestros hijos en el futuro también nos puede decir que ya no trabajemos mucho y pueden ayudarnos.</a:t>
            </a:r>
          </a:p>
          <a:p>
            <a:pPr eaLnBrk="1" hangingPunct="1">
              <a:spcBef>
                <a:spcPct val="0"/>
              </a:spcBef>
            </a:pPr>
            <a:endParaRPr lang="es-BO" dirty="0" smtClean="0"/>
          </a:p>
        </p:txBody>
      </p:sp>
      <p:sp>
        <p:nvSpPr>
          <p:cNvPr id="2560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971E96-F3F3-40C7-90AA-E3650995B359}" type="slidenum">
              <a:rPr lang="en-US" sz="1200">
                <a:latin typeface="+mn-lt"/>
              </a:rPr>
              <a:pPr algn="r">
                <a:defRPr/>
              </a:pPr>
              <a:t>8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 smtClean="0"/>
              <a:t>Para</a:t>
            </a:r>
            <a:r>
              <a:rPr lang="es-BO" baseline="0" dirty="0" smtClean="0"/>
              <a:t> mi, no se me ocurre qué soñar, porque estoy bien, a</a:t>
            </a:r>
            <a:r>
              <a:rPr lang="es-BO" dirty="0" smtClean="0"/>
              <a:t>quí</a:t>
            </a:r>
            <a:r>
              <a:rPr lang="es-BO" baseline="0" dirty="0" smtClean="0"/>
              <a:t> en mi comunidad, es calientito y me podría morir feliz así nomás. </a:t>
            </a:r>
          </a:p>
          <a:p>
            <a:r>
              <a:rPr lang="es-BO" baseline="0" dirty="0" smtClean="0"/>
              <a:t>Solo tengo una preocupación, es que se va a reactivar la mina de </a:t>
            </a:r>
            <a:r>
              <a:rPr lang="es-BO" baseline="0" dirty="0" err="1" smtClean="0"/>
              <a:t>Mallkukhota</a:t>
            </a:r>
            <a:r>
              <a:rPr lang="es-BO" baseline="0" dirty="0" smtClean="0"/>
              <a:t> que está río arriba de nuestra comunidad y nos puede contaminar nuestro río… Ya hemos hecho marchas y peticiones al municipio y hasta en La Paz, pero nadie nos ha hecho caso, tenemos todas las de perder.</a:t>
            </a:r>
          </a:p>
          <a:p>
            <a:r>
              <a:rPr lang="es-BO" baseline="0" dirty="0" smtClean="0"/>
              <a:t>…Si nos contaminan con qué agua vamos a regar? Qué agua les vamos a dar a nuestros animales? Qué agua vamos a tomar? A dónde iríamos? No sabemos que va a pasar en nuestro futuro.</a:t>
            </a:r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54208-0AA4-42C8-B44F-37A13878331A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190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ACE20-83AC-4931-9176-B73311365DE1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2F07D-2DE3-4D92-97C4-02E35E4F378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92DE7-93AE-46A8-8BB4-39B4643C9C49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7EF33-C623-45BB-9248-CF12861783C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180F6-9EAB-44B2-8630-2CB5A0A9907C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56B8E-455F-4746-A54D-A6659B97B7B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B5BD7-07C1-48BB-ABC9-837F858A9796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67A01-214B-408A-9FBE-50817C009FB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C4DC3-1A8E-44E0-B610-BB4DFC2D98AB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B64DB-821B-41C8-B860-CD23BDB2E76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5BAA5-8006-409A-BEDC-C95A27FF75C0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9F67E-841B-442E-A326-A93A09E45B9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4A9B0-81E0-4BEE-957F-0F276078C420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A53C5-727F-4DC7-A46B-2E5AB5CEABE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C4E4-73C0-4E49-9A36-DAF822A927D1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2C5FA-7738-4AD9-852A-C7746DF30FE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E3C0A-90CD-4E02-B57A-F5E5BF95517A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B455F-FBA7-469E-946B-CCFEA6D4E7C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AA6F8-EC98-452E-9BA8-5C248160EFA1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3796E-6867-4CEC-B72B-1F027531FB7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A39E8-F4F7-4011-9F8B-9E6DA3E1B715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7189F-DDE4-4B04-8A83-38A3F31567C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285DC5-8098-4DFF-A2B8-0424C8928371}" type="datetimeFigureOut">
              <a:rPr lang="en-US"/>
              <a:pPr>
                <a:defRPr/>
              </a:pPr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29C61F-A77F-481C-93BA-4DBE0CBA34A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ariana\Desktop\videos\Vecinos Mundiales\Fotos\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27384"/>
            <a:ext cx="8441132" cy="7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57894" y="-171400"/>
            <a:ext cx="7772400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5000" b="1" dirty="0" err="1" smtClean="0">
                <a:solidFill>
                  <a:srgbClr val="FFFF00"/>
                </a:solidFill>
                <a:latin typeface="Comic Sans MS" pitchFamily="66" charset="0"/>
              </a:rPr>
              <a:t>Frascilicia</a:t>
            </a:r>
            <a:endParaRPr lang="en-US" sz="50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eaLnBrk="1" hangingPunct="1"/>
            <a:r>
              <a:rPr lang="en-US" sz="5000" b="1" dirty="0" err="1" smtClean="0">
                <a:solidFill>
                  <a:srgbClr val="FFFF00"/>
                </a:solidFill>
                <a:latin typeface="Comic Sans MS" pitchFamily="66" charset="0"/>
              </a:rPr>
              <a:t>Villca</a:t>
            </a:r>
            <a:endParaRPr lang="en-US" sz="50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9"/>
          <p:cNvGrpSpPr>
            <a:grpSpLocks/>
          </p:cNvGrpSpPr>
          <p:nvPr/>
        </p:nvGrpSpPr>
        <p:grpSpPr bwMode="auto">
          <a:xfrm>
            <a:off x="371475" y="310281"/>
            <a:ext cx="8394700" cy="6215063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071546"/>
              <a:ext cx="8388350" cy="54292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156" y="285728"/>
              <a:ext cx="8388350" cy="64294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9093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s-BO" sz="3600" dirty="0" smtClean="0">
                <a:solidFill>
                  <a:srgbClr val="FFFF99"/>
                </a:solidFill>
              </a:rPr>
              <a:t>De niña a adolescente</a:t>
            </a:r>
          </a:p>
        </p:txBody>
      </p:sp>
      <p:sp>
        <p:nvSpPr>
          <p:cNvPr id="89095" name="Content Placeholder 2"/>
          <p:cNvSpPr>
            <a:spLocks noGrp="1"/>
          </p:cNvSpPr>
          <p:nvPr>
            <p:ph idx="4294967295"/>
          </p:nvPr>
        </p:nvSpPr>
        <p:spPr>
          <a:xfrm>
            <a:off x="377825" y="1096897"/>
            <a:ext cx="5421015" cy="5435601"/>
          </a:xfrm>
        </p:spPr>
        <p:txBody>
          <a:bodyPr/>
          <a:lstStyle/>
          <a:p>
            <a:pPr eaLnBrk="1" hangingPunct="1">
              <a:spcAft>
                <a:spcPts val="200"/>
              </a:spcAft>
            </a:pPr>
            <a:r>
              <a:rPr lang="es-BO" dirty="0" smtClean="0"/>
              <a:t>Caminaba 2 horas a la escuela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Dejé la escuela x mi papá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Pastoreo, hilando y tejiendo aguayos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Migración a Santa Cruz cocinaba y lavaba ropa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Retorno a la comunidad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Conocí a Demetrio en Carnavales</a:t>
            </a:r>
          </a:p>
        </p:txBody>
      </p:sp>
      <p:pic>
        <p:nvPicPr>
          <p:cNvPr id="3074" name="Picture 2" descr="C:\Users\Mariana\Desktop\videos\Vecinos Mundiales\Fotos\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08720"/>
            <a:ext cx="2952328" cy="593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9"/>
          <p:cNvGrpSpPr>
            <a:grpSpLocks/>
          </p:cNvGrpSpPr>
          <p:nvPr/>
        </p:nvGrpSpPr>
        <p:grpSpPr bwMode="auto">
          <a:xfrm>
            <a:off x="371475" y="285750"/>
            <a:ext cx="8394700" cy="6215063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071546"/>
              <a:ext cx="8388350" cy="54292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156" y="285728"/>
              <a:ext cx="8388350" cy="64294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9093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s-BO" sz="3600" dirty="0" smtClean="0">
                <a:solidFill>
                  <a:srgbClr val="FFFF99"/>
                </a:solidFill>
              </a:rPr>
              <a:t>Un día común</a:t>
            </a:r>
          </a:p>
        </p:txBody>
      </p:sp>
      <p:sp>
        <p:nvSpPr>
          <p:cNvPr id="89095" name="Content Placeholder 2"/>
          <p:cNvSpPr>
            <a:spLocks noGrp="1"/>
          </p:cNvSpPr>
          <p:nvPr>
            <p:ph idx="4294967295"/>
          </p:nvPr>
        </p:nvSpPr>
        <p:spPr>
          <a:xfrm>
            <a:off x="377825" y="1096897"/>
            <a:ext cx="5258849" cy="5435601"/>
          </a:xfrm>
        </p:spPr>
        <p:txBody>
          <a:bodyPr/>
          <a:lstStyle/>
          <a:p>
            <a:pPr eaLnBrk="1" hangingPunct="1">
              <a:spcAft>
                <a:spcPts val="200"/>
              </a:spcAft>
            </a:pPr>
            <a:r>
              <a:rPr lang="es-BO" dirty="0" smtClean="0"/>
              <a:t>Despertar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Cocinar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Alistar </a:t>
            </a:r>
            <a:r>
              <a:rPr lang="es-BO" dirty="0" err="1" smtClean="0"/>
              <a:t>wawas</a:t>
            </a:r>
            <a:endParaRPr lang="es-BO" dirty="0" smtClean="0"/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Trabajar (tierra </a:t>
            </a:r>
            <a:r>
              <a:rPr lang="es-BO" dirty="0"/>
              <a:t>y</a:t>
            </a:r>
            <a:r>
              <a:rPr lang="es-BO" dirty="0" smtClean="0"/>
              <a:t> animales)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Retorno a cocinar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Cenar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Hilar o tejer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Descansar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Apoyo para pastoreo</a:t>
            </a:r>
          </a:p>
        </p:txBody>
      </p:sp>
      <p:pic>
        <p:nvPicPr>
          <p:cNvPr id="2050" name="Picture 2" descr="C:\Users\Mariana\Desktop\videos\Vecinos Mundiales\Fotos Frascilia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674" y="928688"/>
            <a:ext cx="3471830" cy="595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544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9"/>
          <p:cNvGrpSpPr>
            <a:grpSpLocks/>
          </p:cNvGrpSpPr>
          <p:nvPr/>
        </p:nvGrpSpPr>
        <p:grpSpPr bwMode="auto">
          <a:xfrm>
            <a:off x="371475" y="285750"/>
            <a:ext cx="8394700" cy="6215063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071546"/>
              <a:ext cx="8388350" cy="54292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156" y="285728"/>
              <a:ext cx="8388350" cy="64294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9093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s-BO" sz="3600" dirty="0" smtClean="0">
                <a:solidFill>
                  <a:srgbClr val="FFFF99"/>
                </a:solidFill>
              </a:rPr>
              <a:t>Día común con migración temporal</a:t>
            </a:r>
          </a:p>
        </p:txBody>
      </p:sp>
      <p:pic>
        <p:nvPicPr>
          <p:cNvPr id="1027" name="Picture 3" descr="C:\Users\Mariana\Desktop\videos\Vecinos Mundiales\Fotos\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1095" y="3068960"/>
            <a:ext cx="1077967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77825" y="1089743"/>
            <a:ext cx="8382000" cy="543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200"/>
              </a:spcAft>
            </a:pPr>
            <a:r>
              <a:rPr lang="es-BO" dirty="0" smtClean="0"/>
              <a:t>Esposo: Ayudante de albañil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Tareas de la casa, tierra y animales con hijos</a:t>
            </a:r>
          </a:p>
          <a:p>
            <a:pPr eaLnBrk="1" hangingPunct="1">
              <a:spcAft>
                <a:spcPts val="200"/>
              </a:spcAft>
            </a:pPr>
            <a:r>
              <a:rPr lang="es-BO" dirty="0"/>
              <a:t>Enfermedad de animales</a:t>
            </a:r>
          </a:p>
        </p:txBody>
      </p:sp>
    </p:spTree>
    <p:extLst>
      <p:ext uri="{BB962C8B-B14F-4D97-AF65-F5344CB8AC3E}">
        <p14:creationId xmlns:p14="http://schemas.microsoft.com/office/powerpoint/2010/main" val="509374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9"/>
          <p:cNvGrpSpPr>
            <a:grpSpLocks/>
          </p:cNvGrpSpPr>
          <p:nvPr/>
        </p:nvGrpSpPr>
        <p:grpSpPr bwMode="auto">
          <a:xfrm>
            <a:off x="371475" y="285750"/>
            <a:ext cx="8394700" cy="6215063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071546"/>
              <a:ext cx="8388350" cy="54292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156" y="285728"/>
              <a:ext cx="8388350" cy="64294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9093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s-BO" sz="3600" dirty="0" smtClean="0">
                <a:solidFill>
                  <a:srgbClr val="FFFF99"/>
                </a:solidFill>
              </a:rPr>
              <a:t>Día común con migración temporal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77825" y="1089743"/>
            <a:ext cx="8382000" cy="543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200"/>
              </a:spcAft>
            </a:pPr>
            <a:r>
              <a:rPr lang="es-BO" dirty="0" smtClean="0"/>
              <a:t>Esposo: Ayudante de albañil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Tareas de la casa, tierra y animales con hijos</a:t>
            </a:r>
          </a:p>
          <a:p>
            <a:pPr eaLnBrk="1" hangingPunct="1">
              <a:spcAft>
                <a:spcPts val="200"/>
              </a:spcAft>
            </a:pPr>
            <a:r>
              <a:rPr lang="es-BO" dirty="0" smtClean="0"/>
              <a:t>Enfermedad de animales</a:t>
            </a:r>
          </a:p>
        </p:txBody>
      </p:sp>
      <p:pic>
        <p:nvPicPr>
          <p:cNvPr id="8" name="Picture 2" descr="C:\Users\Mariana\Desktop\videos\Vecinos Mundiales\Fotos\P6220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55" b="9810"/>
          <a:stretch/>
        </p:blipFill>
        <p:spPr bwMode="auto">
          <a:xfrm>
            <a:off x="683568" y="3068960"/>
            <a:ext cx="777048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9347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9"/>
          <p:cNvGrpSpPr>
            <a:grpSpLocks/>
          </p:cNvGrpSpPr>
          <p:nvPr/>
        </p:nvGrpSpPr>
        <p:grpSpPr bwMode="auto">
          <a:xfrm>
            <a:off x="371475" y="285750"/>
            <a:ext cx="8394700" cy="6215063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071546"/>
              <a:ext cx="8388350" cy="54292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156" y="285728"/>
              <a:ext cx="8388350" cy="64294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9093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s-BO" sz="3600" dirty="0" smtClean="0">
                <a:solidFill>
                  <a:srgbClr val="FFFF99"/>
                </a:solidFill>
              </a:rPr>
              <a:t>Participar como mujer en la comunidad</a:t>
            </a:r>
          </a:p>
        </p:txBody>
      </p:sp>
      <p:pic>
        <p:nvPicPr>
          <p:cNvPr id="5122" name="Picture 2" descr="C:\Users\Mariana\Desktop\videos\Vecinos Mundiales\Fotos Frascilia\P11208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728782" cy="579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450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9"/>
          <p:cNvGrpSpPr>
            <a:grpSpLocks/>
          </p:cNvGrpSpPr>
          <p:nvPr/>
        </p:nvGrpSpPr>
        <p:grpSpPr bwMode="auto">
          <a:xfrm>
            <a:off x="371475" y="285750"/>
            <a:ext cx="8394700" cy="6215063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071546"/>
              <a:ext cx="8388350" cy="54292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156" y="285728"/>
              <a:ext cx="8388350" cy="64294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9093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s-BO" sz="3600" dirty="0">
                <a:solidFill>
                  <a:srgbClr val="FFFF99"/>
                </a:solidFill>
              </a:rPr>
              <a:t>Participar como mujer en la comunidad</a:t>
            </a:r>
            <a:endParaRPr lang="es-BO" sz="3600" dirty="0" smtClean="0">
              <a:solidFill>
                <a:srgbClr val="FFFF99"/>
              </a:solidFill>
            </a:endParaRPr>
          </a:p>
        </p:txBody>
      </p:sp>
      <p:pic>
        <p:nvPicPr>
          <p:cNvPr id="4098" name="Picture 2" descr="C:\Users\Mariana\Desktop\videos\Vecinos Mundiales\Fotos Frascilia\DSC01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0" y="1051971"/>
            <a:ext cx="7740352" cy="580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082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9"/>
          <p:cNvGrpSpPr>
            <a:grpSpLocks/>
          </p:cNvGrpSpPr>
          <p:nvPr/>
        </p:nvGrpSpPr>
        <p:grpSpPr bwMode="auto">
          <a:xfrm>
            <a:off x="371475" y="285750"/>
            <a:ext cx="8394700" cy="6215063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071546"/>
              <a:ext cx="8388350" cy="54292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156" y="285728"/>
              <a:ext cx="8388350" cy="64294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9093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s-BO" sz="3600" dirty="0" smtClean="0">
                <a:solidFill>
                  <a:srgbClr val="FFFF99"/>
                </a:solidFill>
              </a:rPr>
              <a:t>Soñando como Madre</a:t>
            </a:r>
          </a:p>
        </p:txBody>
      </p:sp>
      <p:pic>
        <p:nvPicPr>
          <p:cNvPr id="3075" name="Picture 3" descr="C:\Users\Mariana\Desktop\videos\Vecinos Mundiales\Fotos Frascilia\DSC090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77" y="928688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ariana\Desktop\videos\Vecinos Mundiales\Fotos Frascilia\DSC090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394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ariana\Desktop\videos\Vecinos Mundiales\Fotos Frascilia\P10707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9" y="0"/>
            <a:ext cx="9126501" cy="684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828600" y="269776"/>
            <a:ext cx="6469914" cy="1143000"/>
          </a:xfrm>
        </p:spPr>
        <p:txBody>
          <a:bodyPr/>
          <a:lstStyle/>
          <a:p>
            <a:r>
              <a:rPr lang="es-BO" dirty="0" smtClean="0"/>
              <a:t>Muchas Gracias…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90494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2676</TotalTime>
  <Words>1610</Words>
  <Application>Microsoft Office PowerPoint</Application>
  <PresentationFormat>Presentación en pantalla (4:3)</PresentationFormat>
  <Paragraphs>68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Office Theme</vt:lpstr>
      <vt:lpstr>Presentación de PowerPoint</vt:lpstr>
      <vt:lpstr>De niña a adolescente</vt:lpstr>
      <vt:lpstr>Un día común</vt:lpstr>
      <vt:lpstr>Día común con migración temporal</vt:lpstr>
      <vt:lpstr>Día común con migración temporal</vt:lpstr>
      <vt:lpstr>Participar como mujer en la comunidad</vt:lpstr>
      <vt:lpstr>Participar como mujer en la comunidad</vt:lpstr>
      <vt:lpstr>Soñando como Madre</vt:lpstr>
      <vt:lpstr>Muchas Gracias…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Natalie Alem</dc:creator>
  <cp:lastModifiedBy>Mariana</cp:lastModifiedBy>
  <cp:revision>353</cp:revision>
  <dcterms:created xsi:type="dcterms:W3CDTF">2009-09-28T14:12:55Z</dcterms:created>
  <dcterms:modified xsi:type="dcterms:W3CDTF">2014-07-15T17:51:40Z</dcterms:modified>
</cp:coreProperties>
</file>