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9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9D7A7-07D8-4D2E-A7AF-DA9DECEA8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45ED1F-EBAF-46B4-8FE7-647BB5C7B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24827A-F929-4C4A-9F95-9DB8AA14D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31E582-30B1-42CD-9590-365E22952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662E89-2357-4DBE-852B-2CA7F17F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40DD44-A4DD-4EBC-AE2A-EC88D1D0D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77538B-D8E6-4470-80B4-02F896F83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E48431-D3E8-4485-BB3E-5059060C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9EDCD2-27DB-4E1E-A26B-F3EA5CA71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27C073-80BD-481F-919E-BDA4E5F89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35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5CE47A-D845-49B6-926E-C4B1A3090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F1139B-9ED1-4B62-AB16-9C93D365F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E13189-380C-4999-8DCD-A48C536AA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E76C7F-FF04-4986-905A-1BC7EB38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A97817-0DA4-48E2-93F3-246EF3AC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2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87332-2457-472C-B28F-5B7D72DBD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B8FD2-433B-42AA-BF8F-A2E88F9D4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416F0F-B444-4C53-A47E-42FBB1533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4572A5B-BCC4-417E-8FC1-35FD840D9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203EAB-6EDB-492C-9EE1-072C1F450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80CF73-75A9-4280-992C-F2AA042C8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84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A499FB-6CD5-47E5-9D7A-A9942F61C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0CEFA8-8059-49B2-9DEC-FD24AB50F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129C46-51C3-4702-9696-98A7718E2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D0C7FF4-201E-4B6A-8FF0-2DB04358A6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E199723-AF4A-4D41-80BE-565F0B5DEE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BA9AE5E-1F01-475C-872C-EE200E4DC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3DACD0-3C8A-4767-8BBD-2AB8CB40D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8B495-19D5-45BA-BE7E-B73B0728A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17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86129B-AE93-434C-A2AD-5A043103F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7D8FD5-ADAE-4B13-AEB8-D4A2B1E37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A765D5-3684-484B-9B1D-9D61C732B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77DF853-E821-4707-BF0D-A765EF69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89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35DDDFD-473E-49C0-A5FA-C9BAB0A6D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9D2FB06-E9C4-4388-BF4C-BDD517126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ED82AD3-F1C0-445B-8978-E5BA3DC33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67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88A315-14EE-4C74-B2EA-A4624AE82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6B982E-EEFB-429B-889B-963A3FB05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8A8A14-DAA5-49CD-BC56-B444D3B7F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0D1A4A-0D46-4E84-9F9B-FCAAF4D86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2E3030-9D0D-4D3B-BC11-7A91273E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B0F24C-9DD9-4517-8957-A2F61067E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94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CEC46F-8C3D-4859-A87F-D55672BE0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4D47B4F-C84A-4784-AB7C-B47B5EB6F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BED4BF-BBBB-47CA-8767-E83CD1311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4F1F25-A3A4-4ECA-BAAC-E0D52524C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0EB280-6049-4D0B-A3B3-0C53143FB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FD2F3C-86B4-4875-A342-727D92744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79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B9666A-65ED-4C1D-9EF7-C3677A84E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2AA238-41C1-4EBC-8F57-6E72F2B2E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05A75F-09DB-466F-8B63-499E07AC9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A9E457-8B06-4354-A20C-C07C48829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6F498C-9F0E-4844-BEB9-4E26CA26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54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58FBCB-6DD3-4F82-B7E6-3EBABF1EB6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2D333A-5F14-486C-83DA-C1185D8374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20B921-9E08-4292-AB93-65BD8FFFA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999B5A-02F1-4B49-9A0B-4A4F5E3C8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6BF1CF-A71C-4738-960D-9F5EDC1F3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39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F3C3231-E7BF-4C0E-99DD-26188C83D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F2644E-C8CB-4460-BE4F-C30DD32A8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17B7FD-D545-48D4-B82B-FEC4E597A1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124ED-8A97-41B2-A463-F0E7D9FADC7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893279-4A83-4573-A40C-6B2F61491F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87A97B-746C-4837-AB4B-7875E84BA1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782FF-971C-4799-A657-F59BE63EB79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8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06735"/>
            <a:ext cx="9144000" cy="1384040"/>
          </a:xfrm>
        </p:spPr>
        <p:txBody>
          <a:bodyPr>
            <a:normAutofit fontScale="90000"/>
          </a:bodyPr>
          <a:lstStyle/>
          <a:p>
            <a:r>
              <a:rPr lang="es-ES_tradnl" sz="4800" b="1" dirty="0"/>
              <a:t>Las visiones a futuro de la Agroecología en los Andes</a:t>
            </a:r>
            <a:br>
              <a:rPr lang="es-ES_tradnl" sz="4800" b="1" dirty="0"/>
            </a:br>
            <a:r>
              <a:rPr lang="es-ES_tradnl" sz="4800" b="1" dirty="0" err="1"/>
              <a:t>Allin</a:t>
            </a:r>
            <a:r>
              <a:rPr lang="es-ES_tradnl" sz="4800" b="1" dirty="0"/>
              <a:t> </a:t>
            </a:r>
            <a:r>
              <a:rPr lang="es-ES_tradnl" sz="4800" b="1" dirty="0" err="1"/>
              <a:t>Kausay</a:t>
            </a:r>
            <a:r>
              <a:rPr lang="es-ES_tradnl" sz="4800" b="1" dirty="0"/>
              <a:t> en territorios andinos</a:t>
            </a:r>
            <a:endParaRPr lang="en-US" sz="4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21" b="-1660"/>
          <a:stretch/>
        </p:blipFill>
        <p:spPr>
          <a:xfrm>
            <a:off x="-2126162" y="4840975"/>
            <a:ext cx="6388988" cy="2123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798" y="4840975"/>
            <a:ext cx="6377171" cy="2119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2607" y="4848215"/>
            <a:ext cx="4158601" cy="2102331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15D0EBBD-F992-7A4B-BB15-9A0CE748D2D3}"/>
              </a:ext>
            </a:extLst>
          </p:cNvPr>
          <p:cNvSpPr txBox="1"/>
          <p:nvPr/>
        </p:nvSpPr>
        <p:spPr>
          <a:xfrm>
            <a:off x="388296" y="2713941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Grupo 5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C7D31185-A3A7-4676-B5E3-969804155865}"/>
              </a:ext>
            </a:extLst>
          </p:cNvPr>
          <p:cNvSpPr txBox="1"/>
          <p:nvPr/>
        </p:nvSpPr>
        <p:spPr>
          <a:xfrm>
            <a:off x="388296" y="3548312"/>
            <a:ext cx="12042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Participantes</a:t>
            </a:r>
            <a:r>
              <a:rPr lang="en-US" sz="3600" i="1" dirty="0"/>
              <a:t>: José, Fabiola, Eric, Vanesa, John, Fiorella, Wilber  </a:t>
            </a:r>
          </a:p>
        </p:txBody>
      </p:sp>
    </p:spTree>
    <p:extLst>
      <p:ext uri="{BB962C8B-B14F-4D97-AF65-F5344CB8AC3E}">
        <p14:creationId xmlns:p14="http://schemas.microsoft.com/office/powerpoint/2010/main" val="168415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8E45DBB1-CB0A-49D9-B50F-5E37A57C6E85}"/>
              </a:ext>
            </a:extLst>
          </p:cNvPr>
          <p:cNvSpPr txBox="1"/>
          <p:nvPr/>
        </p:nvSpPr>
        <p:spPr>
          <a:xfrm>
            <a:off x="6585882" y="4267832"/>
            <a:ext cx="4805996" cy="1401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i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Zona central de Perú</a:t>
            </a:r>
          </a:p>
        </p:txBody>
      </p:sp>
      <p:sp>
        <p:nvSpPr>
          <p:cNvPr id="18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agen 8" descr="Imagen que contiene mapa, texto&#10;&#10;Descripción generada automáticamente">
            <a:extLst>
              <a:ext uri="{FF2B5EF4-FFF2-40B4-BE49-F238E27FC236}">
                <a16:creationId xmlns:a16="http://schemas.microsoft.com/office/drawing/2014/main" id="{3F2068E3-58F7-420B-B79A-1D522987A4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3" r="2" b="13510"/>
          <a:stretch/>
        </p:blipFill>
        <p:spPr>
          <a:xfrm>
            <a:off x="1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2DF50162-9134-49B0-9CD5-D7A8DE01DFEA}"/>
              </a:ext>
            </a:extLst>
          </p:cNvPr>
          <p:cNvSpPr/>
          <p:nvPr/>
        </p:nvSpPr>
        <p:spPr>
          <a:xfrm>
            <a:off x="1127626" y="3000075"/>
            <a:ext cx="1391920" cy="145796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>
            <a:outerShdw blurRad="50800" dist="50800" dir="5400000" algn="ctr" rotWithShape="0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39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6766" cy="121834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Considerando la zona elegida y los casos, identifiquen una visión de cómo les gustaría ver este territorio agroecológico. 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3473"/>
            <a:ext cx="10515600" cy="4731253"/>
          </a:xfrm>
        </p:spPr>
        <p:txBody>
          <a:bodyPr>
            <a:normAutofit fontScale="92500"/>
          </a:bodyPr>
          <a:lstStyle/>
          <a:p>
            <a:pPr marL="342900" indent="-342900" algn="just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s-ES_tradnl" sz="3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Visión: </a:t>
            </a:r>
            <a:r>
              <a:rPr lang="es-ES_tradnl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 </a:t>
            </a:r>
            <a:r>
              <a:rPr lang="es-ES_tradnl" sz="3500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es-ES_tradnl" sz="35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erritorio diversificado </a:t>
            </a:r>
            <a:r>
              <a:rPr lang="es-ES_tradnl" sz="3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 sistemas de producción agropecuarios y ecosistemas naturales, donde se conserva la </a:t>
            </a:r>
            <a:r>
              <a:rPr lang="es-ES_tradnl" sz="35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herencia biocultural</a:t>
            </a:r>
            <a:r>
              <a:rPr lang="es-ES_tradnl" sz="3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la </a:t>
            </a:r>
            <a:r>
              <a:rPr lang="es-ES_tradnl" sz="35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agrobiodiversidad</a:t>
            </a:r>
            <a:r>
              <a:rPr lang="es-ES_tradnl" sz="3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s-ES_tradnl" sz="3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Puntos clave: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3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Cosmovisión andina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3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Agricultura regenerativa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Recuperación de NUS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3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Prácticas tradicionales de manejo de territorio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3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Territorio vinculado </a:t>
            </a:r>
            <a:r>
              <a:rPr lang="es-ES_tradnl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directamente con ciudades</a:t>
            </a:r>
            <a:endParaRPr lang="es-ES_tradnl" sz="3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4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46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7" y="365125"/>
            <a:ext cx="105156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Aparte de un campesinado con tierra, ¿qué factores hacen falta para que haya agroecología en este territorio o que las agroecologías existentes se mantengan y se fortalezcan? ¿Cómo interrelacionan estos factores?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690688"/>
            <a:ext cx="10125075" cy="4351338"/>
          </a:xfrm>
        </p:spPr>
        <p:txBody>
          <a:bodyPr>
            <a:noAutofit/>
          </a:bodyPr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Garantizar a los productores el </a:t>
            </a:r>
            <a:r>
              <a:rPr lang="es-ES_tradnl" sz="2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acceso a los mercados</a:t>
            </a:r>
            <a:r>
              <a:rPr lang="es-ES_trad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Esto implica: valorización de productos agroecológicos, mercados locales, fortalecimiento de redes de productores y ferias locales</a:t>
            </a: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Revalorización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la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cultura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</a:t>
            </a:r>
            <a:r>
              <a:rPr lang="en-US" sz="2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cosmovision </a:t>
            </a:r>
            <a:r>
              <a:rPr lang="en-US" sz="28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andina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Fortalecimiento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28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sistemas</a:t>
            </a:r>
            <a:r>
              <a:rPr lang="en-US" sz="2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agroganaderos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8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Manejo</a:t>
            </a:r>
            <a:r>
              <a:rPr lang="en-US" sz="2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28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semillas</a:t>
            </a:r>
            <a:r>
              <a:rPr lang="en-US" sz="2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nativas</a:t>
            </a:r>
            <a:r>
              <a:rPr lang="en-US" sz="2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 alto valor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biológico</a:t>
            </a:r>
            <a:endParaRPr lang="en-US" sz="28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Integración de </a:t>
            </a:r>
            <a:r>
              <a:rPr lang="es-ES_tradnl" sz="2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prácticas tradicionales con tecnologías convencionales</a:t>
            </a:r>
            <a:r>
              <a:rPr lang="es-ES_tradnl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adaptadas al contexto. </a:t>
            </a: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81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1938"/>
          </a:xfrm>
        </p:spPr>
        <p:txBody>
          <a:bodyPr>
            <a:normAutofit/>
          </a:bodyPr>
          <a:lstStyle/>
          <a:p>
            <a:pPr lvl="0"/>
            <a:r>
              <a:rPr lang="es-EC" sz="2800" dirty="0">
                <a:solidFill>
                  <a:schemeClr val="accent6">
                    <a:lumMod val="50000"/>
                  </a:schemeClr>
                </a:solidFill>
              </a:rPr>
              <a:t>¿</a:t>
            </a:r>
            <a:r>
              <a:rPr lang="es-ES_tradnl" sz="2800" dirty="0">
                <a:solidFill>
                  <a:schemeClr val="accent6">
                    <a:lumMod val="50000"/>
                  </a:schemeClr>
                </a:solidFill>
              </a:rPr>
              <a:t>Qué principios ayudan a realizar esta visión?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Gobernanza</a:t>
            </a:r>
            <a:r>
              <a:rPr lang="en-US" sz="4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responsable</a:t>
            </a:r>
            <a:endParaRPr lang="en-US" sz="4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4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4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Apuesta</a:t>
            </a:r>
            <a:r>
              <a:rPr lang="en-US" sz="4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por </a:t>
            </a:r>
            <a:r>
              <a:rPr lang="en-US" sz="4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parte</a:t>
            </a:r>
            <a:r>
              <a:rPr lang="en-US" sz="4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4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gobiernos</a:t>
            </a:r>
            <a:r>
              <a:rPr lang="en-US" sz="4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locales y </a:t>
            </a:r>
            <a:r>
              <a:rPr lang="en-US" sz="4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centrales</a:t>
            </a:r>
            <a:endParaRPr lang="en-US" sz="4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4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4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Principios</a:t>
            </a:r>
            <a:r>
              <a:rPr lang="en-US" sz="4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locales de </a:t>
            </a:r>
            <a:r>
              <a:rPr lang="en-US" sz="4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manejo</a:t>
            </a:r>
            <a:r>
              <a:rPr lang="en-US" sz="4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del </a:t>
            </a:r>
            <a:r>
              <a:rPr lang="en-US" sz="4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territorio</a:t>
            </a:r>
            <a:endParaRPr lang="en-US" sz="4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68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800" dirty="0">
                <a:solidFill>
                  <a:schemeClr val="accent6">
                    <a:lumMod val="50000"/>
                  </a:schemeClr>
                </a:solidFill>
              </a:rPr>
              <a:t>¿Cómo podrían fortalecerse los principios de humildad, solidaridad, equidad, diálogo de saberes, soberanía, entre otros?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2280A76-2F32-4F75-B390-D4D8C63F0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/>
          </a:bodyPr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Reconocimiento</a:t>
            </a:r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4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principios</a:t>
            </a:r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</a:t>
            </a:r>
            <a:r>
              <a:rPr lang="en-US" sz="4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valores</a:t>
            </a:r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la </a:t>
            </a:r>
            <a:r>
              <a:rPr lang="en-US" sz="4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cosmovisión</a:t>
            </a:r>
            <a:r>
              <a:rPr lang="en-US" sz="4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andina</a:t>
            </a:r>
            <a:endParaRPr lang="en-US" sz="4400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4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Dignificar</a:t>
            </a:r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el </a:t>
            </a:r>
            <a:r>
              <a:rPr lang="en-US" sz="4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papel</a:t>
            </a:r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los </a:t>
            </a:r>
            <a:r>
              <a:rPr lang="en-US" sz="4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adultos</a:t>
            </a:r>
            <a:r>
              <a:rPr lang="en-US" sz="4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mayores</a:t>
            </a:r>
            <a:endParaRPr lang="en-US" sz="4400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4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4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Manejo</a:t>
            </a:r>
            <a:r>
              <a:rPr lang="en-US" sz="4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44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territorio</a:t>
            </a:r>
            <a:r>
              <a:rPr lang="en-US" sz="4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 </a:t>
            </a:r>
            <a:r>
              <a:rPr lang="en-US" sz="4400" b="1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enfoque</a:t>
            </a:r>
            <a:r>
              <a:rPr lang="en-US" sz="4400" b="1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4400" b="1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género</a:t>
            </a:r>
            <a:endParaRPr lang="en-US" sz="4400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4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4544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275</Words>
  <Application>Microsoft Office PowerPoint</Application>
  <PresentationFormat>Panorámica</PresentationFormat>
  <Paragraphs>35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Symbol</vt:lpstr>
      <vt:lpstr>Tema de Office</vt:lpstr>
      <vt:lpstr>Las visiones a futuro de la Agroecología en los Andes Allin Kausay en territorios andinos</vt:lpstr>
      <vt:lpstr>Presentación de PowerPoint</vt:lpstr>
      <vt:lpstr>Considerando la zona elegida y los casos, identifiquen una visión de cómo les gustaría ver este territorio agroecológico. </vt:lpstr>
      <vt:lpstr>Aparte de un campesinado con tierra, ¿qué factores hacen falta para que haya agroecología en este territorio o que las agroecologías existentes se mantengan y se fortalezcan? ¿Cómo interrelacionan estos factores? </vt:lpstr>
      <vt:lpstr>¿Qué principios ayudan a realizar esta visión? </vt:lpstr>
      <vt:lpstr>¿Cómo podrían fortalecerse los principios de humildad, solidaridad, equidad, diálogo de saberes, soberanía, entre otros?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visiones a futuro de la Agroecología en los Andes Allin Kausay en territorios andinos</dc:title>
  <dc:creator>Vanesa Ramos Abensur</dc:creator>
  <cp:lastModifiedBy>Vanesa Ramos Abensur</cp:lastModifiedBy>
  <cp:revision>1</cp:revision>
  <dcterms:created xsi:type="dcterms:W3CDTF">2020-07-08T15:35:13Z</dcterms:created>
  <dcterms:modified xsi:type="dcterms:W3CDTF">2020-07-08T15:40:40Z</dcterms:modified>
</cp:coreProperties>
</file>