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 id="2147483675" r:id="rId2"/>
  </p:sldMasterIdLst>
  <p:sldIdLst>
    <p:sldId id="264" r:id="rId3"/>
    <p:sldId id="263" r:id="rId4"/>
    <p:sldId id="300" r:id="rId5"/>
    <p:sldId id="301" r:id="rId6"/>
    <p:sldId id="302" r:id="rId7"/>
    <p:sldId id="266" r:id="rId8"/>
    <p:sldId id="303" r:id="rId9"/>
    <p:sldId id="304" r:id="rId10"/>
    <p:sldId id="305" r:id="rId11"/>
    <p:sldId id="309" r:id="rId12"/>
    <p:sldId id="310" r:id="rId13"/>
    <p:sldId id="311" r:id="rId14"/>
    <p:sldId id="306" r:id="rId15"/>
    <p:sldId id="307" r:id="rId16"/>
    <p:sldId id="308" r:id="rId17"/>
    <p:sldId id="315" r:id="rId18"/>
    <p:sldId id="316" r:id="rId19"/>
    <p:sldId id="318" r:id="rId20"/>
    <p:sldId id="317" r:id="rId21"/>
    <p:sldId id="320" r:id="rId22"/>
    <p:sldId id="324" r:id="rId23"/>
    <p:sldId id="319" r:id="rId24"/>
    <p:sldId id="321" r:id="rId25"/>
    <p:sldId id="322" r:id="rId26"/>
    <p:sldId id="323" r:id="rId27"/>
    <p:sldId id="325" r:id="rId28"/>
    <p:sldId id="326" r:id="rId29"/>
    <p:sldId id="327" r:id="rId30"/>
    <p:sldId id="328" r:id="rId31"/>
    <p:sldId id="329" r:id="rId32"/>
    <p:sldId id="330" r:id="rId33"/>
    <p:sldId id="331" r:id="rId34"/>
    <p:sldId id="332" r:id="rId35"/>
    <p:sldId id="333" r:id="rId36"/>
    <p:sldId id="334" r:id="rId37"/>
    <p:sldId id="336" r:id="rId38"/>
    <p:sldId id="312" r:id="rId39"/>
    <p:sldId id="313" r:id="rId40"/>
    <p:sldId id="314" r:id="rId41"/>
    <p:sldId id="335" r:id="rId42"/>
    <p:sldId id="33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19"/>
    <p:restoredTop sz="94700"/>
  </p:normalViewPr>
  <p:slideViewPr>
    <p:cSldViewPr snapToGrid="0" snapToObjects="1" showGuides="1">
      <p:cViewPr varScale="1">
        <p:scale>
          <a:sx n="79" d="100"/>
          <a:sy n="79" d="100"/>
        </p:scale>
        <p:origin x="672"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728F6F-16C7-A041-A3F7-89ED705BB9DE}" type="doc">
      <dgm:prSet loTypeId="urn:microsoft.com/office/officeart/2005/8/layout/cycle2" loCatId="" qsTypeId="urn:microsoft.com/office/officeart/2005/8/quickstyle/simple1" qsCatId="simple" csTypeId="urn:microsoft.com/office/officeart/2005/8/colors/accent1_2" csCatId="accent1" phldr="1"/>
      <dgm:spPr/>
      <dgm:t>
        <a:bodyPr/>
        <a:lstStyle/>
        <a:p>
          <a:endParaRPr lang="en-US"/>
        </a:p>
      </dgm:t>
    </dgm:pt>
    <dgm:pt modelId="{1F928B9E-541E-144D-B694-72345FE2CBA2}">
      <dgm:prSet phldrT="[Text]" custT="1"/>
      <dgm:spPr/>
      <dgm:t>
        <a:bodyPr/>
        <a:lstStyle/>
        <a:p>
          <a:r>
            <a:rPr lang="es-ES_tradnl" sz="1400" noProof="0" dirty="0"/>
            <a:t>1. </a:t>
          </a:r>
        </a:p>
        <a:p>
          <a:r>
            <a:rPr lang="es-ES_tradnl" sz="1400" noProof="0" dirty="0"/>
            <a:t>Leer</a:t>
          </a:r>
        </a:p>
      </dgm:t>
    </dgm:pt>
    <dgm:pt modelId="{E6DCC27E-D5A8-7848-BE08-338A1D5332FB}" type="parTrans" cxnId="{BE0D8A46-0E19-F643-BCC7-CB58E5395315}">
      <dgm:prSet/>
      <dgm:spPr/>
      <dgm:t>
        <a:bodyPr/>
        <a:lstStyle/>
        <a:p>
          <a:endParaRPr lang="en-US"/>
        </a:p>
      </dgm:t>
    </dgm:pt>
    <dgm:pt modelId="{8F34F981-6F6E-0041-B2E7-E5542627D124}" type="sibTrans" cxnId="{BE0D8A46-0E19-F643-BCC7-CB58E5395315}">
      <dgm:prSet/>
      <dgm:spPr/>
      <dgm:t>
        <a:bodyPr/>
        <a:lstStyle/>
        <a:p>
          <a:endParaRPr lang="en-US"/>
        </a:p>
      </dgm:t>
    </dgm:pt>
    <dgm:pt modelId="{1B2EC3FA-F0B1-BC49-94C2-58E073DA64E5}">
      <dgm:prSet phldrT="[Text]" custT="1"/>
      <dgm:spPr/>
      <dgm:t>
        <a:bodyPr/>
        <a:lstStyle/>
        <a:p>
          <a:r>
            <a:rPr lang="en-US" sz="1400" dirty="0"/>
            <a:t>2. </a:t>
          </a:r>
          <a:r>
            <a:rPr lang="es-ES" sz="1400" dirty="0"/>
            <a:t>Codificación</a:t>
          </a:r>
          <a:endParaRPr lang="en-US" sz="1400" dirty="0"/>
        </a:p>
      </dgm:t>
    </dgm:pt>
    <dgm:pt modelId="{A43269CA-C397-C443-81DA-8D45DA771E31}" type="parTrans" cxnId="{99F7D0F1-FD40-0641-AF39-2A0954778781}">
      <dgm:prSet/>
      <dgm:spPr/>
      <dgm:t>
        <a:bodyPr/>
        <a:lstStyle/>
        <a:p>
          <a:endParaRPr lang="en-US"/>
        </a:p>
      </dgm:t>
    </dgm:pt>
    <dgm:pt modelId="{A2132964-4CB8-0647-83F8-83EC77D5D502}" type="sibTrans" cxnId="{99F7D0F1-FD40-0641-AF39-2A0954778781}">
      <dgm:prSet/>
      <dgm:spPr/>
      <dgm:t>
        <a:bodyPr/>
        <a:lstStyle/>
        <a:p>
          <a:endParaRPr lang="en-US"/>
        </a:p>
      </dgm:t>
    </dgm:pt>
    <dgm:pt modelId="{E0B24EF6-6DC3-054D-B6F8-0C121CAE82F4}">
      <dgm:prSet phldrT="[Text]" custT="1"/>
      <dgm:spPr/>
      <dgm:t>
        <a:bodyPr/>
        <a:lstStyle/>
        <a:p>
          <a:pPr>
            <a:buAutoNum type="arabicPeriod"/>
          </a:pPr>
          <a:r>
            <a:rPr lang="es-ES" sz="1400" dirty="0"/>
            <a:t>3. Categorizar y organizar</a:t>
          </a:r>
          <a:endParaRPr lang="en-US" sz="1400" dirty="0"/>
        </a:p>
      </dgm:t>
    </dgm:pt>
    <dgm:pt modelId="{90F3E01C-1ACB-4943-A829-9616C3CA9D0A}" type="parTrans" cxnId="{FA7902D2-ECF3-9C49-BF0D-BCFDDC40E6FB}">
      <dgm:prSet/>
      <dgm:spPr/>
      <dgm:t>
        <a:bodyPr/>
        <a:lstStyle/>
        <a:p>
          <a:endParaRPr lang="en-US"/>
        </a:p>
      </dgm:t>
    </dgm:pt>
    <dgm:pt modelId="{6F807D2C-3A07-3049-8A1B-C97491506701}" type="sibTrans" cxnId="{FA7902D2-ECF3-9C49-BF0D-BCFDDC40E6FB}">
      <dgm:prSet/>
      <dgm:spPr/>
      <dgm:t>
        <a:bodyPr/>
        <a:lstStyle/>
        <a:p>
          <a:endParaRPr lang="en-US"/>
        </a:p>
      </dgm:t>
    </dgm:pt>
    <dgm:pt modelId="{AC39533A-75C1-F248-8BD5-4F8E96B34992}">
      <dgm:prSet phldrT="[Text]" custT="1"/>
      <dgm:spPr/>
      <dgm:t>
        <a:bodyPr/>
        <a:lstStyle/>
        <a:p>
          <a:pPr>
            <a:buAutoNum type="arabicPeriod"/>
          </a:pPr>
          <a:r>
            <a:rPr lang="es-ES" sz="1400" dirty="0"/>
            <a:t>4. </a:t>
          </a:r>
        </a:p>
        <a:p>
          <a:pPr>
            <a:buAutoNum type="arabicPeriod"/>
          </a:pPr>
          <a:r>
            <a:rPr lang="es-ES" sz="1400" dirty="0"/>
            <a:t>Análisis</a:t>
          </a:r>
          <a:endParaRPr lang="en-US" sz="1400" dirty="0"/>
        </a:p>
      </dgm:t>
    </dgm:pt>
    <dgm:pt modelId="{64E63026-4DE9-A443-B715-4738AD5BF105}" type="parTrans" cxnId="{355E9AD7-ED00-1D4D-A546-BEF34467F010}">
      <dgm:prSet/>
      <dgm:spPr/>
      <dgm:t>
        <a:bodyPr/>
        <a:lstStyle/>
        <a:p>
          <a:endParaRPr lang="en-US"/>
        </a:p>
      </dgm:t>
    </dgm:pt>
    <dgm:pt modelId="{F92CC1E5-6AEA-DA47-971F-2EC835111CC2}" type="sibTrans" cxnId="{355E9AD7-ED00-1D4D-A546-BEF34467F010}">
      <dgm:prSet/>
      <dgm:spPr/>
      <dgm:t>
        <a:bodyPr/>
        <a:lstStyle/>
        <a:p>
          <a:endParaRPr lang="en-US"/>
        </a:p>
      </dgm:t>
    </dgm:pt>
    <dgm:pt modelId="{18863735-DF49-9D4F-8ED0-8EE428180469}" type="pres">
      <dgm:prSet presAssocID="{42728F6F-16C7-A041-A3F7-89ED705BB9DE}" presName="cycle" presStyleCnt="0">
        <dgm:presLayoutVars>
          <dgm:dir/>
          <dgm:resizeHandles val="exact"/>
        </dgm:presLayoutVars>
      </dgm:prSet>
      <dgm:spPr/>
    </dgm:pt>
    <dgm:pt modelId="{888DC4BF-C7B3-F74E-A239-21E719D8B7FC}" type="pres">
      <dgm:prSet presAssocID="{1F928B9E-541E-144D-B694-72345FE2CBA2}" presName="node" presStyleLbl="node1" presStyleIdx="0" presStyleCnt="4">
        <dgm:presLayoutVars>
          <dgm:bulletEnabled val="1"/>
        </dgm:presLayoutVars>
      </dgm:prSet>
      <dgm:spPr/>
    </dgm:pt>
    <dgm:pt modelId="{1AD7798E-F278-4742-8049-3FCAA1A4B146}" type="pres">
      <dgm:prSet presAssocID="{8F34F981-6F6E-0041-B2E7-E5542627D124}" presName="sibTrans" presStyleLbl="sibTrans2D1" presStyleIdx="0" presStyleCnt="4"/>
      <dgm:spPr/>
    </dgm:pt>
    <dgm:pt modelId="{AAC1129C-9D9B-7F4D-ADD5-0658B231383A}" type="pres">
      <dgm:prSet presAssocID="{8F34F981-6F6E-0041-B2E7-E5542627D124}" presName="connectorText" presStyleLbl="sibTrans2D1" presStyleIdx="0" presStyleCnt="4"/>
      <dgm:spPr/>
    </dgm:pt>
    <dgm:pt modelId="{18F9771C-A7A2-4F45-93F8-2F190155A8AD}" type="pres">
      <dgm:prSet presAssocID="{1B2EC3FA-F0B1-BC49-94C2-58E073DA64E5}" presName="node" presStyleLbl="node1" presStyleIdx="1" presStyleCnt="4">
        <dgm:presLayoutVars>
          <dgm:bulletEnabled val="1"/>
        </dgm:presLayoutVars>
      </dgm:prSet>
      <dgm:spPr/>
    </dgm:pt>
    <dgm:pt modelId="{344CCECC-B0FA-4E44-AB70-5EF9AFC77378}" type="pres">
      <dgm:prSet presAssocID="{A2132964-4CB8-0647-83F8-83EC77D5D502}" presName="sibTrans" presStyleLbl="sibTrans2D1" presStyleIdx="1" presStyleCnt="4"/>
      <dgm:spPr/>
    </dgm:pt>
    <dgm:pt modelId="{75E3E97C-5652-0A47-9C60-11B24E95BEF0}" type="pres">
      <dgm:prSet presAssocID="{A2132964-4CB8-0647-83F8-83EC77D5D502}" presName="connectorText" presStyleLbl="sibTrans2D1" presStyleIdx="1" presStyleCnt="4"/>
      <dgm:spPr/>
    </dgm:pt>
    <dgm:pt modelId="{75A6DAFB-FA2A-8C4B-A04E-BA9CDC357DA6}" type="pres">
      <dgm:prSet presAssocID="{E0B24EF6-6DC3-054D-B6F8-0C121CAE82F4}" presName="node" presStyleLbl="node1" presStyleIdx="2" presStyleCnt="4">
        <dgm:presLayoutVars>
          <dgm:bulletEnabled val="1"/>
        </dgm:presLayoutVars>
      </dgm:prSet>
      <dgm:spPr/>
    </dgm:pt>
    <dgm:pt modelId="{DADE166E-547B-2D4F-BFDD-08BD1DA79F09}" type="pres">
      <dgm:prSet presAssocID="{6F807D2C-3A07-3049-8A1B-C97491506701}" presName="sibTrans" presStyleLbl="sibTrans2D1" presStyleIdx="2" presStyleCnt="4"/>
      <dgm:spPr/>
    </dgm:pt>
    <dgm:pt modelId="{E5E7A1B3-727C-B442-A68F-DC6234830C91}" type="pres">
      <dgm:prSet presAssocID="{6F807D2C-3A07-3049-8A1B-C97491506701}" presName="connectorText" presStyleLbl="sibTrans2D1" presStyleIdx="2" presStyleCnt="4"/>
      <dgm:spPr/>
    </dgm:pt>
    <dgm:pt modelId="{794464CF-F823-004F-929A-A50D9D351EA2}" type="pres">
      <dgm:prSet presAssocID="{AC39533A-75C1-F248-8BD5-4F8E96B34992}" presName="node" presStyleLbl="node1" presStyleIdx="3" presStyleCnt="4">
        <dgm:presLayoutVars>
          <dgm:bulletEnabled val="1"/>
        </dgm:presLayoutVars>
      </dgm:prSet>
      <dgm:spPr/>
    </dgm:pt>
    <dgm:pt modelId="{E4847BA9-156A-3B4D-977A-99FADBEBB348}" type="pres">
      <dgm:prSet presAssocID="{F92CC1E5-6AEA-DA47-971F-2EC835111CC2}" presName="sibTrans" presStyleLbl="sibTrans2D1" presStyleIdx="3" presStyleCnt="4"/>
      <dgm:spPr/>
    </dgm:pt>
    <dgm:pt modelId="{24A87E1C-B930-A345-ACC2-E319F661FAB1}" type="pres">
      <dgm:prSet presAssocID="{F92CC1E5-6AEA-DA47-971F-2EC835111CC2}" presName="connectorText" presStyleLbl="sibTrans2D1" presStyleIdx="3" presStyleCnt="4"/>
      <dgm:spPr/>
    </dgm:pt>
  </dgm:ptLst>
  <dgm:cxnLst>
    <dgm:cxn modelId="{BFB5DD06-95C1-5840-9B48-2B9A4BD6A5D7}" type="presOf" srcId="{AC39533A-75C1-F248-8BD5-4F8E96B34992}" destId="{794464CF-F823-004F-929A-A50D9D351EA2}" srcOrd="0" destOrd="0" presId="urn:microsoft.com/office/officeart/2005/8/layout/cycle2"/>
    <dgm:cxn modelId="{90587607-5859-2A4F-9F15-FDDDBC1E4F32}" type="presOf" srcId="{F92CC1E5-6AEA-DA47-971F-2EC835111CC2}" destId="{24A87E1C-B930-A345-ACC2-E319F661FAB1}" srcOrd="1" destOrd="0" presId="urn:microsoft.com/office/officeart/2005/8/layout/cycle2"/>
    <dgm:cxn modelId="{CCD78027-CEFB-3249-B1F8-803A29D9E973}" type="presOf" srcId="{42728F6F-16C7-A041-A3F7-89ED705BB9DE}" destId="{18863735-DF49-9D4F-8ED0-8EE428180469}" srcOrd="0" destOrd="0" presId="urn:microsoft.com/office/officeart/2005/8/layout/cycle2"/>
    <dgm:cxn modelId="{50EF692D-9386-4449-96C7-D5A701F8627A}" type="presOf" srcId="{1F928B9E-541E-144D-B694-72345FE2CBA2}" destId="{888DC4BF-C7B3-F74E-A239-21E719D8B7FC}" srcOrd="0" destOrd="0" presId="urn:microsoft.com/office/officeart/2005/8/layout/cycle2"/>
    <dgm:cxn modelId="{B6E6073F-2058-4D4E-8AA3-CA75BFC2D59F}" type="presOf" srcId="{6F807D2C-3A07-3049-8A1B-C97491506701}" destId="{E5E7A1B3-727C-B442-A68F-DC6234830C91}" srcOrd="1" destOrd="0" presId="urn:microsoft.com/office/officeart/2005/8/layout/cycle2"/>
    <dgm:cxn modelId="{BE0D8A46-0E19-F643-BCC7-CB58E5395315}" srcId="{42728F6F-16C7-A041-A3F7-89ED705BB9DE}" destId="{1F928B9E-541E-144D-B694-72345FE2CBA2}" srcOrd="0" destOrd="0" parTransId="{E6DCC27E-D5A8-7848-BE08-338A1D5332FB}" sibTransId="{8F34F981-6F6E-0041-B2E7-E5542627D124}"/>
    <dgm:cxn modelId="{DD4A756C-8F6E-0749-9265-83A258D8A4E3}" type="presOf" srcId="{F92CC1E5-6AEA-DA47-971F-2EC835111CC2}" destId="{E4847BA9-156A-3B4D-977A-99FADBEBB348}" srcOrd="0" destOrd="0" presId="urn:microsoft.com/office/officeart/2005/8/layout/cycle2"/>
    <dgm:cxn modelId="{828FE4AA-721D-0645-BBAF-B03E0F2AF71E}" type="presOf" srcId="{8F34F981-6F6E-0041-B2E7-E5542627D124}" destId="{AAC1129C-9D9B-7F4D-ADD5-0658B231383A}" srcOrd="1" destOrd="0" presId="urn:microsoft.com/office/officeart/2005/8/layout/cycle2"/>
    <dgm:cxn modelId="{3B2864B9-BC7E-1E44-AB38-89755A537EED}" type="presOf" srcId="{8F34F981-6F6E-0041-B2E7-E5542627D124}" destId="{1AD7798E-F278-4742-8049-3FCAA1A4B146}" srcOrd="0" destOrd="0" presId="urn:microsoft.com/office/officeart/2005/8/layout/cycle2"/>
    <dgm:cxn modelId="{EDBE08BB-5CAB-9C48-9B72-DE0232B8665D}" type="presOf" srcId="{1B2EC3FA-F0B1-BC49-94C2-58E073DA64E5}" destId="{18F9771C-A7A2-4F45-93F8-2F190155A8AD}" srcOrd="0" destOrd="0" presId="urn:microsoft.com/office/officeart/2005/8/layout/cycle2"/>
    <dgm:cxn modelId="{4E2AD7C2-AF27-354B-ABF9-3442ACFA732F}" type="presOf" srcId="{A2132964-4CB8-0647-83F8-83EC77D5D502}" destId="{75E3E97C-5652-0A47-9C60-11B24E95BEF0}" srcOrd="1" destOrd="0" presId="urn:microsoft.com/office/officeart/2005/8/layout/cycle2"/>
    <dgm:cxn modelId="{FA7902D2-ECF3-9C49-BF0D-BCFDDC40E6FB}" srcId="{42728F6F-16C7-A041-A3F7-89ED705BB9DE}" destId="{E0B24EF6-6DC3-054D-B6F8-0C121CAE82F4}" srcOrd="2" destOrd="0" parTransId="{90F3E01C-1ACB-4943-A829-9616C3CA9D0A}" sibTransId="{6F807D2C-3A07-3049-8A1B-C97491506701}"/>
    <dgm:cxn modelId="{355E9AD7-ED00-1D4D-A546-BEF34467F010}" srcId="{42728F6F-16C7-A041-A3F7-89ED705BB9DE}" destId="{AC39533A-75C1-F248-8BD5-4F8E96B34992}" srcOrd="3" destOrd="0" parTransId="{64E63026-4DE9-A443-B715-4738AD5BF105}" sibTransId="{F92CC1E5-6AEA-DA47-971F-2EC835111CC2}"/>
    <dgm:cxn modelId="{1F03B9F1-50AF-C443-BA1D-748B3E4C4109}" type="presOf" srcId="{6F807D2C-3A07-3049-8A1B-C97491506701}" destId="{DADE166E-547B-2D4F-BFDD-08BD1DA79F09}" srcOrd="0" destOrd="0" presId="urn:microsoft.com/office/officeart/2005/8/layout/cycle2"/>
    <dgm:cxn modelId="{99F7D0F1-FD40-0641-AF39-2A0954778781}" srcId="{42728F6F-16C7-A041-A3F7-89ED705BB9DE}" destId="{1B2EC3FA-F0B1-BC49-94C2-58E073DA64E5}" srcOrd="1" destOrd="0" parTransId="{A43269CA-C397-C443-81DA-8D45DA771E31}" sibTransId="{A2132964-4CB8-0647-83F8-83EC77D5D502}"/>
    <dgm:cxn modelId="{03CFE8F4-7CDC-2345-90E5-D765708DCF91}" type="presOf" srcId="{E0B24EF6-6DC3-054D-B6F8-0C121CAE82F4}" destId="{75A6DAFB-FA2A-8C4B-A04E-BA9CDC357DA6}" srcOrd="0" destOrd="0" presId="urn:microsoft.com/office/officeart/2005/8/layout/cycle2"/>
    <dgm:cxn modelId="{AD6770F5-D00C-0A4F-A70B-877CEB26CA7D}" type="presOf" srcId="{A2132964-4CB8-0647-83F8-83EC77D5D502}" destId="{344CCECC-B0FA-4E44-AB70-5EF9AFC77378}" srcOrd="0" destOrd="0" presId="urn:microsoft.com/office/officeart/2005/8/layout/cycle2"/>
    <dgm:cxn modelId="{CCBF6E28-3566-464D-9733-5EA4E3CE0445}" type="presParOf" srcId="{18863735-DF49-9D4F-8ED0-8EE428180469}" destId="{888DC4BF-C7B3-F74E-A239-21E719D8B7FC}" srcOrd="0" destOrd="0" presId="urn:microsoft.com/office/officeart/2005/8/layout/cycle2"/>
    <dgm:cxn modelId="{D9E11AA3-0693-C047-8D4F-DF0FBE7EDF1C}" type="presParOf" srcId="{18863735-DF49-9D4F-8ED0-8EE428180469}" destId="{1AD7798E-F278-4742-8049-3FCAA1A4B146}" srcOrd="1" destOrd="0" presId="urn:microsoft.com/office/officeart/2005/8/layout/cycle2"/>
    <dgm:cxn modelId="{144F4430-E54E-E14C-8AD3-3E0D2E42141C}" type="presParOf" srcId="{1AD7798E-F278-4742-8049-3FCAA1A4B146}" destId="{AAC1129C-9D9B-7F4D-ADD5-0658B231383A}" srcOrd="0" destOrd="0" presId="urn:microsoft.com/office/officeart/2005/8/layout/cycle2"/>
    <dgm:cxn modelId="{2A2F8889-DBD9-1A48-9D2E-E6DC3B69EB1F}" type="presParOf" srcId="{18863735-DF49-9D4F-8ED0-8EE428180469}" destId="{18F9771C-A7A2-4F45-93F8-2F190155A8AD}" srcOrd="2" destOrd="0" presId="urn:microsoft.com/office/officeart/2005/8/layout/cycle2"/>
    <dgm:cxn modelId="{A24E8CE5-B8A7-7540-8B7D-B93159C00EDE}" type="presParOf" srcId="{18863735-DF49-9D4F-8ED0-8EE428180469}" destId="{344CCECC-B0FA-4E44-AB70-5EF9AFC77378}" srcOrd="3" destOrd="0" presId="urn:microsoft.com/office/officeart/2005/8/layout/cycle2"/>
    <dgm:cxn modelId="{D5CE6054-CB4E-754B-BE0E-220F1B010DD3}" type="presParOf" srcId="{344CCECC-B0FA-4E44-AB70-5EF9AFC77378}" destId="{75E3E97C-5652-0A47-9C60-11B24E95BEF0}" srcOrd="0" destOrd="0" presId="urn:microsoft.com/office/officeart/2005/8/layout/cycle2"/>
    <dgm:cxn modelId="{35B82769-9AA0-9C46-A7D9-916305BC1657}" type="presParOf" srcId="{18863735-DF49-9D4F-8ED0-8EE428180469}" destId="{75A6DAFB-FA2A-8C4B-A04E-BA9CDC357DA6}" srcOrd="4" destOrd="0" presId="urn:microsoft.com/office/officeart/2005/8/layout/cycle2"/>
    <dgm:cxn modelId="{5ABCFDDB-2A5A-2E4A-876B-52039ADC425D}" type="presParOf" srcId="{18863735-DF49-9D4F-8ED0-8EE428180469}" destId="{DADE166E-547B-2D4F-BFDD-08BD1DA79F09}" srcOrd="5" destOrd="0" presId="urn:microsoft.com/office/officeart/2005/8/layout/cycle2"/>
    <dgm:cxn modelId="{BCC896E6-99D1-FC44-9887-CD00D54D1719}" type="presParOf" srcId="{DADE166E-547B-2D4F-BFDD-08BD1DA79F09}" destId="{E5E7A1B3-727C-B442-A68F-DC6234830C91}" srcOrd="0" destOrd="0" presId="urn:microsoft.com/office/officeart/2005/8/layout/cycle2"/>
    <dgm:cxn modelId="{027D69F8-B88E-D640-923F-C4DBFE368362}" type="presParOf" srcId="{18863735-DF49-9D4F-8ED0-8EE428180469}" destId="{794464CF-F823-004F-929A-A50D9D351EA2}" srcOrd="6" destOrd="0" presId="urn:microsoft.com/office/officeart/2005/8/layout/cycle2"/>
    <dgm:cxn modelId="{C3CA64DD-50D4-C245-BD72-88D9A36B334C}" type="presParOf" srcId="{18863735-DF49-9D4F-8ED0-8EE428180469}" destId="{E4847BA9-156A-3B4D-977A-99FADBEBB348}" srcOrd="7" destOrd="0" presId="urn:microsoft.com/office/officeart/2005/8/layout/cycle2"/>
    <dgm:cxn modelId="{1BA52FEF-A635-7E4A-9D78-DCFE16BA7BE8}" type="presParOf" srcId="{E4847BA9-156A-3B4D-977A-99FADBEBB348}" destId="{24A87E1C-B930-A345-ACC2-E319F661FAB1}"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8DC4BF-C7B3-F74E-A239-21E719D8B7FC}">
      <dsp:nvSpPr>
        <dsp:cNvPr id="0" name=""/>
        <dsp:cNvSpPr/>
      </dsp:nvSpPr>
      <dsp:spPr>
        <a:xfrm>
          <a:off x="3391296" y="925"/>
          <a:ext cx="1345406" cy="13454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_tradnl" sz="1400" kern="1200" noProof="0" dirty="0"/>
            <a:t>1. </a:t>
          </a:r>
        </a:p>
        <a:p>
          <a:pPr marL="0" lvl="0" indent="0" algn="ctr" defTabSz="622300">
            <a:lnSpc>
              <a:spcPct val="90000"/>
            </a:lnSpc>
            <a:spcBef>
              <a:spcPct val="0"/>
            </a:spcBef>
            <a:spcAft>
              <a:spcPct val="35000"/>
            </a:spcAft>
            <a:buNone/>
          </a:pPr>
          <a:r>
            <a:rPr lang="es-ES_tradnl" sz="1400" kern="1200" noProof="0" dirty="0"/>
            <a:t>Leer</a:t>
          </a:r>
        </a:p>
      </dsp:txBody>
      <dsp:txXfrm>
        <a:off x="3588326" y="197955"/>
        <a:ext cx="951346" cy="951346"/>
      </dsp:txXfrm>
    </dsp:sp>
    <dsp:sp modelId="{1AD7798E-F278-4742-8049-3FCAA1A4B146}">
      <dsp:nvSpPr>
        <dsp:cNvPr id="0" name=""/>
        <dsp:cNvSpPr/>
      </dsp:nvSpPr>
      <dsp:spPr>
        <a:xfrm rot="2700000">
          <a:off x="4592258" y="1153627"/>
          <a:ext cx="357554" cy="4540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607967" y="1206518"/>
        <a:ext cx="250288" cy="272444"/>
      </dsp:txXfrm>
    </dsp:sp>
    <dsp:sp modelId="{18F9771C-A7A2-4F45-93F8-2F190155A8AD}">
      <dsp:nvSpPr>
        <dsp:cNvPr id="0" name=""/>
        <dsp:cNvSpPr/>
      </dsp:nvSpPr>
      <dsp:spPr>
        <a:xfrm>
          <a:off x="4819679" y="1429308"/>
          <a:ext cx="1345406" cy="13454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2. </a:t>
          </a:r>
          <a:r>
            <a:rPr lang="es-ES" sz="1400" kern="1200" dirty="0"/>
            <a:t>Codificación</a:t>
          </a:r>
          <a:endParaRPr lang="en-US" sz="1400" kern="1200" dirty="0"/>
        </a:p>
      </dsp:txBody>
      <dsp:txXfrm>
        <a:off x="5016709" y="1626338"/>
        <a:ext cx="951346" cy="951346"/>
      </dsp:txXfrm>
    </dsp:sp>
    <dsp:sp modelId="{344CCECC-B0FA-4E44-AB70-5EF9AFC77378}">
      <dsp:nvSpPr>
        <dsp:cNvPr id="0" name=""/>
        <dsp:cNvSpPr/>
      </dsp:nvSpPr>
      <dsp:spPr>
        <a:xfrm rot="8100000">
          <a:off x="4606569" y="2582010"/>
          <a:ext cx="357554" cy="4540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10800000">
        <a:off x="4698126" y="2634901"/>
        <a:ext cx="250288" cy="272444"/>
      </dsp:txXfrm>
    </dsp:sp>
    <dsp:sp modelId="{75A6DAFB-FA2A-8C4B-A04E-BA9CDC357DA6}">
      <dsp:nvSpPr>
        <dsp:cNvPr id="0" name=""/>
        <dsp:cNvSpPr/>
      </dsp:nvSpPr>
      <dsp:spPr>
        <a:xfrm>
          <a:off x="3391296" y="2857691"/>
          <a:ext cx="1345406" cy="13454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dirty="0"/>
            <a:t>3. Categorizar y organizar</a:t>
          </a:r>
          <a:endParaRPr lang="en-US" sz="1400" kern="1200" dirty="0"/>
        </a:p>
      </dsp:txBody>
      <dsp:txXfrm>
        <a:off x="3588326" y="3054721"/>
        <a:ext cx="951346" cy="951346"/>
      </dsp:txXfrm>
    </dsp:sp>
    <dsp:sp modelId="{DADE166E-547B-2D4F-BFDD-08BD1DA79F09}">
      <dsp:nvSpPr>
        <dsp:cNvPr id="0" name=""/>
        <dsp:cNvSpPr/>
      </dsp:nvSpPr>
      <dsp:spPr>
        <a:xfrm rot="13500000">
          <a:off x="3178186" y="2596321"/>
          <a:ext cx="357554" cy="4540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10800000">
        <a:off x="3269743" y="2725060"/>
        <a:ext cx="250288" cy="272444"/>
      </dsp:txXfrm>
    </dsp:sp>
    <dsp:sp modelId="{794464CF-F823-004F-929A-A50D9D351EA2}">
      <dsp:nvSpPr>
        <dsp:cNvPr id="0" name=""/>
        <dsp:cNvSpPr/>
      </dsp:nvSpPr>
      <dsp:spPr>
        <a:xfrm>
          <a:off x="1962914" y="1429308"/>
          <a:ext cx="1345406" cy="13454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dirty="0"/>
            <a:t>4. </a:t>
          </a:r>
        </a:p>
        <a:p>
          <a:pPr marL="0" lvl="0" indent="0" algn="ctr" defTabSz="622300">
            <a:lnSpc>
              <a:spcPct val="90000"/>
            </a:lnSpc>
            <a:spcBef>
              <a:spcPct val="0"/>
            </a:spcBef>
            <a:spcAft>
              <a:spcPct val="35000"/>
            </a:spcAft>
            <a:buNone/>
          </a:pPr>
          <a:r>
            <a:rPr lang="es-ES" sz="1400" kern="1200" dirty="0"/>
            <a:t>Análisis</a:t>
          </a:r>
          <a:endParaRPr lang="en-US" sz="1400" kern="1200" dirty="0"/>
        </a:p>
      </dsp:txBody>
      <dsp:txXfrm>
        <a:off x="2159944" y="1626338"/>
        <a:ext cx="951346" cy="951346"/>
      </dsp:txXfrm>
    </dsp:sp>
    <dsp:sp modelId="{E4847BA9-156A-3B4D-977A-99FADBEBB348}">
      <dsp:nvSpPr>
        <dsp:cNvPr id="0" name=""/>
        <dsp:cNvSpPr/>
      </dsp:nvSpPr>
      <dsp:spPr>
        <a:xfrm rot="18900000">
          <a:off x="3163875" y="1167938"/>
          <a:ext cx="357554" cy="4540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3179584" y="1296677"/>
        <a:ext cx="250288" cy="272444"/>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Date Placeholder 3"/>
          <p:cNvSpPr>
            <a:spLocks noGrp="1"/>
          </p:cNvSpPr>
          <p:nvPr>
            <p:ph type="dt" sz="half" idx="10"/>
          </p:nvPr>
        </p:nvSpPr>
        <p:spPr>
          <a:xfrm>
            <a:off x="838200" y="6356350"/>
            <a:ext cx="2743200" cy="365125"/>
          </a:xfrm>
        </p:spPr>
        <p:txBody>
          <a:bodyPr/>
          <a:lstStyle>
            <a:lvl1pPr>
              <a:defRPr>
                <a:solidFill>
                  <a:srgbClr val="666666"/>
                </a:solidFill>
                <a:latin typeface="Open Sans" panose="020B0606030504020204" pitchFamily="34" charset="0"/>
                <a:ea typeface="Open Sans" panose="020B0606030504020204" pitchFamily="34" charset="0"/>
                <a:cs typeface="Open Sans" panose="020B0606030504020204" pitchFamily="34" charset="0"/>
              </a:defRPr>
            </a:lvl1pPr>
          </a:lstStyle>
          <a:p>
            <a:fld id="{BFD13205-0C14-6B4F-AEE9-FEEDC7C8745B}" type="datetimeFigureOut">
              <a:rPr lang="es-ES_tradnl" smtClean="0"/>
              <a:t>12/7/19</a:t>
            </a:fld>
            <a:endParaRPr lang="es-ES_tradnl"/>
          </a:p>
        </p:txBody>
      </p:sp>
      <p:sp>
        <p:nvSpPr>
          <p:cNvPr id="10" name="Footer Placeholder 4"/>
          <p:cNvSpPr>
            <a:spLocks noGrp="1"/>
          </p:cNvSpPr>
          <p:nvPr>
            <p:ph type="ftr" sz="quarter" idx="11"/>
          </p:nvPr>
        </p:nvSpPr>
        <p:spPr>
          <a:xfrm>
            <a:off x="4038600" y="6356350"/>
            <a:ext cx="4114800" cy="365125"/>
          </a:xfrm>
        </p:spPr>
        <p:txBody>
          <a:bodyPr/>
          <a:lstStyle>
            <a:lvl1pPr>
              <a:defRPr>
                <a:solidFill>
                  <a:srgbClr val="666666"/>
                </a:solidFill>
                <a:latin typeface="Open Sans" panose="020B0606030504020204" pitchFamily="34" charset="0"/>
                <a:ea typeface="Open Sans" panose="020B0606030504020204" pitchFamily="34" charset="0"/>
                <a:cs typeface="Open Sans" panose="020B0606030504020204" pitchFamily="34" charset="0"/>
              </a:defRPr>
            </a:lvl1pPr>
          </a:lstStyle>
          <a:p>
            <a:endParaRPr lang="es-ES_tradnl"/>
          </a:p>
        </p:txBody>
      </p:sp>
      <p:sp>
        <p:nvSpPr>
          <p:cNvPr id="11" name="Slide Number Placeholder 5"/>
          <p:cNvSpPr>
            <a:spLocks noGrp="1"/>
          </p:cNvSpPr>
          <p:nvPr>
            <p:ph type="sldNum" sz="quarter" idx="12"/>
          </p:nvPr>
        </p:nvSpPr>
        <p:spPr>
          <a:xfrm>
            <a:off x="8610600" y="6356350"/>
            <a:ext cx="2743200" cy="365125"/>
          </a:xfrm>
        </p:spPr>
        <p:txBody>
          <a:bodyPr/>
          <a:lstStyle>
            <a:lvl1pPr>
              <a:defRPr>
                <a:solidFill>
                  <a:srgbClr val="666666"/>
                </a:solidFill>
                <a:latin typeface="Open Sans" panose="020B0606030504020204" pitchFamily="34" charset="0"/>
                <a:ea typeface="Open Sans" panose="020B0606030504020204" pitchFamily="34" charset="0"/>
                <a:cs typeface="Open Sans" panose="020B0606030504020204" pitchFamily="34" charset="0"/>
              </a:defRPr>
            </a:lvl1pPr>
          </a:lstStyle>
          <a:p>
            <a:fld id="{E111DC8E-D5A8-FD4B-9096-4FB0DFE2BFFE}" type="slidenum">
              <a:rPr lang="es-ES_tradnl" smtClean="0"/>
              <a:t>‹#›</a:t>
            </a:fld>
            <a:endParaRPr lang="es-ES_tradnl"/>
          </a:p>
        </p:txBody>
      </p:sp>
      <p:sp>
        <p:nvSpPr>
          <p:cNvPr id="13" name="Subtitle 2"/>
          <p:cNvSpPr>
            <a:spLocks noGrp="1"/>
          </p:cNvSpPr>
          <p:nvPr>
            <p:ph type="subTitle" idx="1"/>
          </p:nvPr>
        </p:nvSpPr>
        <p:spPr>
          <a:xfrm>
            <a:off x="1524000" y="2854036"/>
            <a:ext cx="9144000" cy="2534390"/>
          </a:xfrm>
        </p:spPr>
        <p:txBody>
          <a:bodyPr>
            <a:normAutofit/>
          </a:bodyPr>
          <a:lstStyle>
            <a:lvl1pPr marL="0" indent="0" algn="ctr">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14" name="Title 1"/>
          <p:cNvSpPr>
            <a:spLocks noGrp="1"/>
          </p:cNvSpPr>
          <p:nvPr>
            <p:ph type="ctrTitle"/>
          </p:nvPr>
        </p:nvSpPr>
        <p:spPr>
          <a:xfrm>
            <a:off x="1524000" y="1492045"/>
            <a:ext cx="9144000" cy="1091872"/>
          </a:xfrm>
        </p:spPr>
        <p:txBody>
          <a:bodyPr anchor="b">
            <a:normAutofit/>
          </a:bodyPr>
          <a:lstStyle>
            <a:lvl1pPr algn="ctr">
              <a:defRPr sz="4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endParaRPr lang="en-GB"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228" y="528914"/>
            <a:ext cx="2199544" cy="390017"/>
          </a:xfrm>
          <a:prstGeom prst="rect">
            <a:avLst/>
          </a:prstGeom>
        </p:spPr>
      </p:pic>
    </p:spTree>
    <p:extLst>
      <p:ext uri="{BB962C8B-B14F-4D97-AF65-F5344CB8AC3E}">
        <p14:creationId xmlns:p14="http://schemas.microsoft.com/office/powerpoint/2010/main" val="411107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Main Content">
    <p:spTree>
      <p:nvGrpSpPr>
        <p:cNvPr id="1" name=""/>
        <p:cNvGrpSpPr/>
        <p:nvPr/>
      </p:nvGrpSpPr>
      <p:grpSpPr>
        <a:xfrm>
          <a:off x="0" y="0"/>
          <a:ext cx="0" cy="0"/>
          <a:chOff x="0" y="0"/>
          <a:chExt cx="0" cy="0"/>
        </a:xfrm>
      </p:grpSpPr>
      <p:sp>
        <p:nvSpPr>
          <p:cNvPr id="15" name="Content Placeholder 2"/>
          <p:cNvSpPr>
            <a:spLocks noGrp="1"/>
          </p:cNvSpPr>
          <p:nvPr>
            <p:ph sz="half" idx="1"/>
          </p:nvPr>
        </p:nvSpPr>
        <p:spPr>
          <a:xfrm>
            <a:off x="572571" y="1901370"/>
            <a:ext cx="10781229" cy="4499429"/>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vl2pPr>
              <a:defRPr>
                <a:latin typeface="Open Sans" panose="020B0606030504020204" pitchFamily="34" charset="0"/>
                <a:ea typeface="Open Sans" panose="020B0606030504020204" pitchFamily="34" charset="0"/>
                <a:cs typeface="Open Sans" panose="020B0606030504020204" pitchFamily="34" charset="0"/>
              </a:defRPr>
            </a:lvl2pPr>
            <a:lvl3pPr>
              <a:defRPr>
                <a:latin typeface="Open Sans" panose="020B0606030504020204" pitchFamily="34" charset="0"/>
                <a:ea typeface="Open Sans" panose="020B0606030504020204" pitchFamily="34" charset="0"/>
                <a:cs typeface="Open Sans" panose="020B0606030504020204" pitchFamily="34" charset="0"/>
              </a:defRPr>
            </a:lvl3pPr>
            <a:lvl4pPr>
              <a:defRPr>
                <a:latin typeface="Open Sans" panose="020B0606030504020204" pitchFamily="34" charset="0"/>
                <a:ea typeface="Open Sans" panose="020B0606030504020204" pitchFamily="34" charset="0"/>
                <a:cs typeface="Open Sans" panose="020B0606030504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Rectangle 7"/>
          <p:cNvSpPr/>
          <p:nvPr/>
        </p:nvSpPr>
        <p:spPr>
          <a:xfrm>
            <a:off x="0" y="0"/>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p:cNvSpPr>
            <a:spLocks noGrp="1"/>
          </p:cNvSpPr>
          <p:nvPr>
            <p:ph type="title" hasCustomPrompt="1"/>
          </p:nvPr>
        </p:nvSpPr>
        <p:spPr>
          <a:xfrm>
            <a:off x="572571" y="0"/>
            <a:ext cx="10781229" cy="1428749"/>
          </a:xfrm>
        </p:spPr>
        <p:txBody>
          <a:bodyPr lIns="90000" rIns="90000"/>
          <a:lstStyle>
            <a:lvl1pPr>
              <a:defRPr>
                <a:solidFill>
                  <a:srgbClr val="D2232A"/>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Title Placeholder</a:t>
            </a:r>
            <a:endParaRPr lang="en-GB" dirty="0"/>
          </a:p>
        </p:txBody>
      </p:sp>
      <p:sp>
        <p:nvSpPr>
          <p:cNvPr id="5" name="Rectangle 4">
            <a:extLst>
              <a:ext uri="{FF2B5EF4-FFF2-40B4-BE49-F238E27FC236}">
                <a16:creationId xmlns:a16="http://schemas.microsoft.com/office/drawing/2014/main" id="{8D0DF1EA-A87C-EF4B-9E24-00C959A12A3B}"/>
              </a:ext>
            </a:extLst>
          </p:cNvPr>
          <p:cNvSpPr/>
          <p:nvPr userDrawn="1"/>
        </p:nvSpPr>
        <p:spPr>
          <a:xfrm>
            <a:off x="0" y="0"/>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91411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ox Content">
    <p:spTree>
      <p:nvGrpSpPr>
        <p:cNvPr id="1" name=""/>
        <p:cNvGrpSpPr/>
        <p:nvPr/>
      </p:nvGrpSpPr>
      <p:grpSpPr>
        <a:xfrm>
          <a:off x="0" y="0"/>
          <a:ext cx="0" cy="0"/>
          <a:chOff x="0" y="0"/>
          <a:chExt cx="0" cy="0"/>
        </a:xfrm>
      </p:grpSpPr>
      <p:sp>
        <p:nvSpPr>
          <p:cNvPr id="15" name="Content Placeholder 2"/>
          <p:cNvSpPr>
            <a:spLocks noGrp="1"/>
          </p:cNvSpPr>
          <p:nvPr>
            <p:ph sz="half" idx="1"/>
          </p:nvPr>
        </p:nvSpPr>
        <p:spPr>
          <a:xfrm>
            <a:off x="5482772" y="1901370"/>
            <a:ext cx="5871028" cy="44994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Rectangle 17"/>
          <p:cNvSpPr/>
          <p:nvPr/>
        </p:nvSpPr>
        <p:spPr>
          <a:xfrm>
            <a:off x="0" y="0"/>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p:cNvSpPr>
            <a:spLocks noGrp="1"/>
          </p:cNvSpPr>
          <p:nvPr>
            <p:ph type="title" hasCustomPrompt="1"/>
          </p:nvPr>
        </p:nvSpPr>
        <p:spPr>
          <a:xfrm>
            <a:off x="572571" y="0"/>
            <a:ext cx="10781229" cy="1428749"/>
          </a:xfrm>
        </p:spPr>
        <p:txBody>
          <a:bodyPr lIns="90000" rIns="90000"/>
          <a:lstStyle>
            <a:lvl1pPr>
              <a:defRPr>
                <a:solidFill>
                  <a:srgbClr val="D2232A"/>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Title Placeholder</a:t>
            </a:r>
            <a:endParaRPr lang="en-GB" dirty="0"/>
          </a:p>
        </p:txBody>
      </p:sp>
      <p:sp>
        <p:nvSpPr>
          <p:cNvPr id="4" name="Text Placeholder 3"/>
          <p:cNvSpPr>
            <a:spLocks noGrp="1"/>
          </p:cNvSpPr>
          <p:nvPr>
            <p:ph type="body" sz="quarter" idx="10" hasCustomPrompt="1"/>
          </p:nvPr>
        </p:nvSpPr>
        <p:spPr>
          <a:xfrm>
            <a:off x="572861" y="1916110"/>
            <a:ext cx="4391025" cy="725488"/>
          </a:xfrm>
          <a:solidFill>
            <a:srgbClr val="666666"/>
          </a:solidFill>
        </p:spPr>
        <p:txBody>
          <a:bodyPr anchor="ctr" anchorCtr="0"/>
          <a:lstStyle>
            <a:lvl1pPr marL="0" indent="0">
              <a:buNone/>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dirty="0"/>
              <a:t>Title Text Placeholder</a:t>
            </a:r>
          </a:p>
        </p:txBody>
      </p:sp>
      <p:sp>
        <p:nvSpPr>
          <p:cNvPr id="23" name="Text Placeholder 3"/>
          <p:cNvSpPr>
            <a:spLocks noGrp="1"/>
          </p:cNvSpPr>
          <p:nvPr>
            <p:ph type="body" sz="quarter" idx="11" hasCustomPrompt="1"/>
          </p:nvPr>
        </p:nvSpPr>
        <p:spPr>
          <a:xfrm>
            <a:off x="572861" y="2641597"/>
            <a:ext cx="4391025" cy="3759201"/>
          </a:xfrm>
          <a:solidFill>
            <a:srgbClr val="666666"/>
          </a:solidFill>
        </p:spPr>
        <p:txBody>
          <a:bodyPr anchor="t" anchorCtr="0">
            <a:normAutofit/>
          </a:bodyPr>
          <a:lstStyle>
            <a:lvl1pPr marL="0" indent="0">
              <a:buNone/>
              <a:defRPr sz="20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dirty="0"/>
              <a:t>Content Text Placeholder</a:t>
            </a:r>
          </a:p>
        </p:txBody>
      </p:sp>
    </p:spTree>
    <p:extLst>
      <p:ext uri="{BB962C8B-B14F-4D97-AF65-F5344CB8AC3E}">
        <p14:creationId xmlns:p14="http://schemas.microsoft.com/office/powerpoint/2010/main" val="3283270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plit Content">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572572" y="1681163"/>
            <a:ext cx="5425004" cy="823912"/>
          </a:xfrm>
        </p:spPr>
        <p:txBody>
          <a:bodyPr anchor="b"/>
          <a:lstStyle>
            <a:lvl1pPr marL="0" indent="0">
              <a:buNone/>
              <a:defRPr sz="24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3"/>
          <p:cNvSpPr>
            <a:spLocks noGrp="1"/>
          </p:cNvSpPr>
          <p:nvPr>
            <p:ph sz="half" idx="2"/>
          </p:nvPr>
        </p:nvSpPr>
        <p:spPr>
          <a:xfrm>
            <a:off x="572572" y="2505075"/>
            <a:ext cx="5425004" cy="3684588"/>
          </a:xfrm>
        </p:spPr>
        <p:txBody>
          <a:bodyPr>
            <a:normAutofit/>
          </a:bodyPr>
          <a:lstStyle>
            <a:lvl1pPr>
              <a:defRPr sz="2400">
                <a:latin typeface="Open Sans" panose="020B0606030504020204" pitchFamily="34" charset="0"/>
                <a:ea typeface="Open Sans" panose="020B0606030504020204" pitchFamily="34" charset="0"/>
                <a:cs typeface="Open Sans" panose="020B0606030504020204" pitchFamily="34" charset="0"/>
              </a:defRPr>
            </a:lvl1pPr>
            <a:lvl2pPr>
              <a:defRPr sz="2000">
                <a:latin typeface="Open Sans" panose="020B0606030504020204" pitchFamily="34" charset="0"/>
                <a:ea typeface="Open Sans" panose="020B0606030504020204" pitchFamily="34" charset="0"/>
                <a:cs typeface="Open Sans" panose="020B0606030504020204" pitchFamily="34" charset="0"/>
              </a:defRPr>
            </a:lvl2pPr>
            <a:lvl3pPr>
              <a:defRPr sz="1800">
                <a:latin typeface="Open Sans" panose="020B0606030504020204" pitchFamily="34" charset="0"/>
                <a:ea typeface="Open Sans" panose="020B0606030504020204" pitchFamily="34" charset="0"/>
                <a:cs typeface="Open Sans" panose="020B0606030504020204" pitchFamily="34" charset="0"/>
              </a:defRPr>
            </a:lvl3pPr>
            <a:lvl4pPr>
              <a:defRPr sz="1600">
                <a:latin typeface="Open Sans" panose="020B0606030504020204" pitchFamily="34" charset="0"/>
                <a:ea typeface="Open Sans" panose="020B0606030504020204" pitchFamily="34" charset="0"/>
                <a:cs typeface="Open Sans" panose="020B0606030504020204" pitchFamily="34" charset="0"/>
              </a:defRPr>
            </a:lvl4pPr>
            <a:lvl5pP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4"/>
          <p:cNvSpPr>
            <a:spLocks noGrp="1"/>
          </p:cNvSpPr>
          <p:nvPr>
            <p:ph type="body" sz="quarter" idx="3"/>
          </p:nvPr>
        </p:nvSpPr>
        <p:spPr>
          <a:xfrm>
            <a:off x="6172200" y="1681163"/>
            <a:ext cx="5183188" cy="823912"/>
          </a:xfrm>
        </p:spPr>
        <p:txBody>
          <a:bodyPr anchor="b"/>
          <a:lstStyle>
            <a:lvl1pPr marL="0" indent="0">
              <a:buNone/>
              <a:defRPr sz="24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5"/>
          <p:cNvSpPr>
            <a:spLocks noGrp="1"/>
          </p:cNvSpPr>
          <p:nvPr>
            <p:ph sz="quarter" idx="4"/>
          </p:nvPr>
        </p:nvSpPr>
        <p:spPr>
          <a:xfrm>
            <a:off x="6172200" y="2505075"/>
            <a:ext cx="5183188" cy="3684588"/>
          </a:xfrm>
        </p:spPr>
        <p:txBody>
          <a:bodyPr>
            <a:normAutofit/>
          </a:bodyPr>
          <a:lstStyle>
            <a:lvl1pPr>
              <a:defRPr sz="2400">
                <a:latin typeface="Open Sans" panose="020B0606030504020204" pitchFamily="34" charset="0"/>
                <a:ea typeface="Open Sans" panose="020B0606030504020204" pitchFamily="34" charset="0"/>
                <a:cs typeface="Open Sans" panose="020B0606030504020204" pitchFamily="34" charset="0"/>
              </a:defRPr>
            </a:lvl1pPr>
            <a:lvl2pPr>
              <a:defRPr sz="2000">
                <a:latin typeface="Open Sans" panose="020B0606030504020204" pitchFamily="34" charset="0"/>
                <a:ea typeface="Open Sans" panose="020B0606030504020204" pitchFamily="34" charset="0"/>
                <a:cs typeface="Open Sans" panose="020B0606030504020204" pitchFamily="34" charset="0"/>
              </a:defRPr>
            </a:lvl2pPr>
            <a:lvl3pPr>
              <a:defRPr sz="1800">
                <a:latin typeface="Open Sans" panose="020B0606030504020204" pitchFamily="34" charset="0"/>
                <a:ea typeface="Open Sans" panose="020B0606030504020204" pitchFamily="34" charset="0"/>
                <a:cs typeface="Open Sans" panose="020B0606030504020204" pitchFamily="34" charset="0"/>
              </a:defRPr>
            </a:lvl3pPr>
            <a:lvl4pPr>
              <a:defRPr sz="1600">
                <a:latin typeface="Open Sans" panose="020B0606030504020204" pitchFamily="34" charset="0"/>
                <a:ea typeface="Open Sans" panose="020B0606030504020204" pitchFamily="34" charset="0"/>
                <a:cs typeface="Open Sans" panose="020B0606030504020204" pitchFamily="34" charset="0"/>
              </a:defRPr>
            </a:lvl4pPr>
            <a:lvl5pP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Date Placeholder 6"/>
          <p:cNvSpPr>
            <a:spLocks noGrp="1"/>
          </p:cNvSpPr>
          <p:nvPr>
            <p:ph type="dt" sz="half" idx="10"/>
          </p:nvPr>
        </p:nvSpPr>
        <p:spPr>
          <a:xfrm>
            <a:off x="838200" y="6356350"/>
            <a:ext cx="27432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B7D81834-A9CD-4BCC-97E3-8D96382A5261}" type="datetimeFigureOut">
              <a:rPr lang="en-GB" smtClean="0"/>
              <a:pPr/>
              <a:t>12/07/2019</a:t>
            </a:fld>
            <a:endParaRPr lang="en-GB"/>
          </a:p>
        </p:txBody>
      </p:sp>
      <p:sp>
        <p:nvSpPr>
          <p:cNvPr id="12" name="Footer Placeholder 7"/>
          <p:cNvSpPr>
            <a:spLocks noGrp="1"/>
          </p:cNvSpPr>
          <p:nvPr>
            <p:ph type="ftr" sz="quarter" idx="11"/>
          </p:nvPr>
        </p:nvSpPr>
        <p:spPr>
          <a:xfrm>
            <a:off x="4038600" y="6356350"/>
            <a:ext cx="41148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lang="en-GB"/>
          </a:p>
        </p:txBody>
      </p:sp>
      <p:sp>
        <p:nvSpPr>
          <p:cNvPr id="13" name="Slide Number Placeholder 8"/>
          <p:cNvSpPr>
            <a:spLocks noGrp="1"/>
          </p:cNvSpPr>
          <p:nvPr>
            <p:ph type="sldNum" sz="quarter" idx="12"/>
          </p:nvPr>
        </p:nvSpPr>
        <p:spPr>
          <a:xfrm>
            <a:off x="8610600" y="6356350"/>
            <a:ext cx="27432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BA31C50E-599F-4C46-B651-F89D0C008C00}" type="slidenum">
              <a:rPr lang="en-GB" smtClean="0"/>
              <a:pPr/>
              <a:t>‹#›</a:t>
            </a:fld>
            <a:endParaRPr lang="en-GB"/>
          </a:p>
        </p:txBody>
      </p:sp>
      <p:sp>
        <p:nvSpPr>
          <p:cNvPr id="14" name="Rectangle 13"/>
          <p:cNvSpPr/>
          <p:nvPr/>
        </p:nvSpPr>
        <p:spPr>
          <a:xfrm>
            <a:off x="0" y="0"/>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Open Sans" panose="020B0606030504020204" pitchFamily="34" charset="0"/>
              <a:ea typeface="Open Sans" panose="020B0606030504020204" pitchFamily="34" charset="0"/>
              <a:cs typeface="Open Sans" panose="020B0606030504020204" pitchFamily="34" charset="0"/>
            </a:endParaRPr>
          </a:p>
        </p:txBody>
      </p:sp>
      <p:sp>
        <p:nvSpPr>
          <p:cNvPr id="16" name="Title 1"/>
          <p:cNvSpPr>
            <a:spLocks noGrp="1"/>
          </p:cNvSpPr>
          <p:nvPr>
            <p:ph type="title" hasCustomPrompt="1"/>
          </p:nvPr>
        </p:nvSpPr>
        <p:spPr>
          <a:xfrm>
            <a:off x="572571" y="0"/>
            <a:ext cx="10781229" cy="1428749"/>
          </a:xfrm>
        </p:spPr>
        <p:txBody>
          <a:bodyPr lIns="90000" rIns="90000"/>
          <a:lstStyle>
            <a:lvl1pPr>
              <a:defRPr>
                <a:solidFill>
                  <a:srgbClr val="D2232A"/>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Title Placeholder</a:t>
            </a:r>
            <a:endParaRPr lang="en-GB" dirty="0"/>
          </a:p>
        </p:txBody>
      </p:sp>
      <p:sp>
        <p:nvSpPr>
          <p:cNvPr id="15" name="Rectangle 14">
            <a:extLst>
              <a:ext uri="{FF2B5EF4-FFF2-40B4-BE49-F238E27FC236}">
                <a16:creationId xmlns:a16="http://schemas.microsoft.com/office/drawing/2014/main" id="{F670856F-D2E3-2840-A846-823B47661E1A}"/>
              </a:ext>
            </a:extLst>
          </p:cNvPr>
          <p:cNvSpPr/>
          <p:nvPr userDrawn="1"/>
        </p:nvSpPr>
        <p:spPr>
          <a:xfrm>
            <a:off x="0" y="0"/>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39886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icture Background">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lstStyle>
            <a:lvl1pPr marL="0" indent="0">
              <a:buNone/>
              <a:defRPr/>
            </a:lvl1pPr>
          </a:lstStyle>
          <a:p>
            <a:r>
              <a:rPr lang="en-US"/>
              <a:t>Click icon to add picture</a:t>
            </a:r>
            <a:endParaRPr lang="en-GB"/>
          </a:p>
        </p:txBody>
      </p:sp>
      <p:sp>
        <p:nvSpPr>
          <p:cNvPr id="11" name="Text Placeholder 10"/>
          <p:cNvSpPr>
            <a:spLocks noGrp="1"/>
          </p:cNvSpPr>
          <p:nvPr>
            <p:ph type="body" sz="quarter" idx="12"/>
          </p:nvPr>
        </p:nvSpPr>
        <p:spPr>
          <a:xfrm>
            <a:off x="0" y="3688443"/>
            <a:ext cx="12192000" cy="1654175"/>
          </a:xfrm>
          <a:solidFill>
            <a:schemeClr val="bg1">
              <a:alpha val="75000"/>
            </a:schemeClr>
          </a:solidFill>
        </p:spPr>
        <p:txBody>
          <a:bodyPr/>
          <a:lstStyle/>
          <a:p>
            <a:pPr lvl="0"/>
            <a:r>
              <a:rPr lang="en-US"/>
              <a:t>Edit Master text styles</a:t>
            </a:r>
          </a:p>
          <a:p>
            <a:pPr lvl="1"/>
            <a:r>
              <a:rPr lang="en-US"/>
              <a:t>Second level</a:t>
            </a:r>
          </a:p>
          <a:p>
            <a:pPr lvl="2"/>
            <a:r>
              <a:rPr lang="en-US"/>
              <a:t>Third level</a:t>
            </a:r>
          </a:p>
        </p:txBody>
      </p:sp>
      <p:sp>
        <p:nvSpPr>
          <p:cNvPr id="12" name="Text Placeholder 4"/>
          <p:cNvSpPr>
            <a:spLocks noGrp="1"/>
          </p:cNvSpPr>
          <p:nvPr>
            <p:ph type="body" sz="quarter" idx="11" hasCustomPrompt="1"/>
          </p:nvPr>
        </p:nvSpPr>
        <p:spPr>
          <a:xfrm>
            <a:off x="0" y="667658"/>
            <a:ext cx="12192000" cy="2434318"/>
          </a:xfrm>
          <a:solidFill>
            <a:srgbClr val="D2232A">
              <a:alpha val="90000"/>
            </a:srgbClr>
          </a:solidFill>
        </p:spPr>
        <p:txBody>
          <a:bodyPr anchor="ctr" anchorCtr="0">
            <a:normAutofit/>
          </a:bodyPr>
          <a:lstStyle>
            <a:lvl1pPr marL="0" indent="0">
              <a:buNone/>
              <a:defRPr sz="4800">
                <a:solidFill>
                  <a:schemeClr val="bg1">
                    <a:alpha val="80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dirty="0"/>
              <a:t>Title Placeholder</a:t>
            </a:r>
          </a:p>
        </p:txBody>
      </p:sp>
    </p:spTree>
    <p:extLst>
      <p:ext uri="{BB962C8B-B14F-4D97-AF65-F5344CB8AC3E}">
        <p14:creationId xmlns:p14="http://schemas.microsoft.com/office/powerpoint/2010/main" val="3222380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lvl1pPr>
              <a:defRPr>
                <a:solidFill>
                  <a:srgbClr val="666666"/>
                </a:solidFill>
                <a:latin typeface="Open Sans" panose="020B0606030504020204" pitchFamily="34" charset="0"/>
                <a:ea typeface="Open Sans" panose="020B0606030504020204" pitchFamily="34" charset="0"/>
                <a:cs typeface="Open Sans" panose="020B0606030504020204" pitchFamily="34" charset="0"/>
              </a:defRPr>
            </a:lvl1pPr>
          </a:lstStyle>
          <a:p>
            <a:fld id="{BFD13205-0C14-6B4F-AEE9-FEEDC7C8745B}" type="datetimeFigureOut">
              <a:rPr lang="es-ES_tradnl" smtClean="0"/>
              <a:t>12/7/19</a:t>
            </a:fld>
            <a:endParaRPr lang="es-ES_tradnl"/>
          </a:p>
        </p:txBody>
      </p:sp>
      <p:sp>
        <p:nvSpPr>
          <p:cNvPr id="4" name="Footer Placeholder 3"/>
          <p:cNvSpPr>
            <a:spLocks noGrp="1"/>
          </p:cNvSpPr>
          <p:nvPr>
            <p:ph type="ftr" sz="quarter" idx="11"/>
          </p:nvPr>
        </p:nvSpPr>
        <p:spPr/>
        <p:txBody>
          <a:bodyPr/>
          <a:lstStyle>
            <a:lvl1pPr>
              <a:defRPr>
                <a:solidFill>
                  <a:srgbClr val="666666"/>
                </a:solidFill>
                <a:latin typeface="Open Sans" panose="020B0606030504020204" pitchFamily="34" charset="0"/>
                <a:ea typeface="Open Sans" panose="020B0606030504020204" pitchFamily="34" charset="0"/>
                <a:cs typeface="Open Sans" panose="020B0606030504020204" pitchFamily="34" charset="0"/>
              </a:defRPr>
            </a:lvl1pPr>
          </a:lstStyle>
          <a:p>
            <a:endParaRPr lang="es-ES_tradnl"/>
          </a:p>
        </p:txBody>
      </p:sp>
      <p:sp>
        <p:nvSpPr>
          <p:cNvPr id="5" name="Slide Number Placeholder 4"/>
          <p:cNvSpPr>
            <a:spLocks noGrp="1"/>
          </p:cNvSpPr>
          <p:nvPr>
            <p:ph type="sldNum" sz="quarter" idx="12"/>
          </p:nvPr>
        </p:nvSpPr>
        <p:spPr/>
        <p:txBody>
          <a:bodyPr/>
          <a:lstStyle>
            <a:lvl1pPr>
              <a:defRPr>
                <a:solidFill>
                  <a:srgbClr val="666666"/>
                </a:solidFill>
                <a:latin typeface="Open Sans" panose="020B0606030504020204" pitchFamily="34" charset="0"/>
                <a:ea typeface="Open Sans" panose="020B0606030504020204" pitchFamily="34" charset="0"/>
                <a:cs typeface="Open Sans" panose="020B0606030504020204" pitchFamily="34" charset="0"/>
              </a:defRPr>
            </a:lvl1pPr>
          </a:lstStyle>
          <a:p>
            <a:fld id="{E111DC8E-D5A8-FD4B-9096-4FB0DFE2BFFE}" type="slidenum">
              <a:rPr lang="es-ES_tradnl" smtClean="0"/>
              <a:t>‹#›</a:t>
            </a:fld>
            <a:endParaRPr lang="es-ES_tradnl"/>
          </a:p>
        </p:txBody>
      </p:sp>
    </p:spTree>
    <p:extLst>
      <p:ext uri="{BB962C8B-B14F-4D97-AF65-F5344CB8AC3E}">
        <p14:creationId xmlns:p14="http://schemas.microsoft.com/office/powerpoint/2010/main" val="1971343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Main Content 2">
    <p:spTree>
      <p:nvGrpSpPr>
        <p:cNvPr id="1" name=""/>
        <p:cNvGrpSpPr/>
        <p:nvPr/>
      </p:nvGrpSpPr>
      <p:grpSpPr>
        <a:xfrm>
          <a:off x="0" y="0"/>
          <a:ext cx="0" cy="0"/>
          <a:chOff x="0" y="0"/>
          <a:chExt cx="0" cy="0"/>
        </a:xfrm>
      </p:grpSpPr>
      <p:sp>
        <p:nvSpPr>
          <p:cNvPr id="15" name="Content Placeholder 2"/>
          <p:cNvSpPr>
            <a:spLocks noGrp="1"/>
          </p:cNvSpPr>
          <p:nvPr>
            <p:ph sz="half" idx="1"/>
          </p:nvPr>
        </p:nvSpPr>
        <p:spPr>
          <a:xfrm>
            <a:off x="572571" y="1901370"/>
            <a:ext cx="10781229" cy="4499429"/>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vl2pPr>
              <a:defRPr>
                <a:latin typeface="Open Sans" panose="020B0606030504020204" pitchFamily="34" charset="0"/>
                <a:ea typeface="Open Sans" panose="020B0606030504020204" pitchFamily="34" charset="0"/>
                <a:cs typeface="Open Sans" panose="020B0606030504020204" pitchFamily="34" charset="0"/>
              </a:defRPr>
            </a:lvl2pPr>
            <a:lvl3pPr>
              <a:defRPr>
                <a:latin typeface="Open Sans" panose="020B0606030504020204" pitchFamily="34" charset="0"/>
                <a:ea typeface="Open Sans" panose="020B0606030504020204" pitchFamily="34" charset="0"/>
                <a:cs typeface="Open Sans" panose="020B0606030504020204" pitchFamily="34" charset="0"/>
              </a:defRPr>
            </a:lvl3pPr>
            <a:lvl4pPr>
              <a:defRPr>
                <a:latin typeface="Open Sans" panose="020B0606030504020204" pitchFamily="34" charset="0"/>
                <a:ea typeface="Open Sans" panose="020B0606030504020204" pitchFamily="34" charset="0"/>
                <a:cs typeface="Open Sans" panose="020B0606030504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itle 1"/>
          <p:cNvSpPr>
            <a:spLocks noGrp="1"/>
          </p:cNvSpPr>
          <p:nvPr>
            <p:ph type="title" hasCustomPrompt="1"/>
          </p:nvPr>
        </p:nvSpPr>
        <p:spPr>
          <a:xfrm>
            <a:off x="572571" y="0"/>
            <a:ext cx="10781229" cy="1428749"/>
          </a:xfrm>
        </p:spPr>
        <p:txBody>
          <a:bodyPr lIns="90000" rIns="90000"/>
          <a:lstStyle>
            <a:lvl1pPr>
              <a:defRPr>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Title Placeholder</a:t>
            </a:r>
            <a:endParaRPr lang="en-GB" dirty="0"/>
          </a:p>
        </p:txBody>
      </p:sp>
    </p:spTree>
    <p:extLst>
      <p:ext uri="{BB962C8B-B14F-4D97-AF65-F5344CB8AC3E}">
        <p14:creationId xmlns:p14="http://schemas.microsoft.com/office/powerpoint/2010/main" val="3403564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935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Picture Background">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lstStyle>
            <a:lvl1pPr marL="0" indent="0">
              <a:buNone/>
              <a:defRPr/>
            </a:lvl1pPr>
          </a:lstStyle>
          <a:p>
            <a:r>
              <a:rPr lang="en-US"/>
              <a:t>Click icon to add picture</a:t>
            </a:r>
            <a:endParaRPr lang="en-GB"/>
          </a:p>
        </p:txBody>
      </p:sp>
      <p:sp>
        <p:nvSpPr>
          <p:cNvPr id="11" name="Text Placeholder 10"/>
          <p:cNvSpPr>
            <a:spLocks noGrp="1"/>
          </p:cNvSpPr>
          <p:nvPr>
            <p:ph type="body" sz="quarter" idx="12"/>
          </p:nvPr>
        </p:nvSpPr>
        <p:spPr>
          <a:xfrm>
            <a:off x="0" y="3688443"/>
            <a:ext cx="12192000" cy="1654175"/>
          </a:xfrm>
          <a:solidFill>
            <a:schemeClr val="bg1">
              <a:alpha val="75000"/>
            </a:schemeClr>
          </a:solidFill>
        </p:spPr>
        <p:txBody>
          <a:bodyPr/>
          <a:lstStyle/>
          <a:p>
            <a:pPr lvl="0"/>
            <a:r>
              <a:rPr lang="en-US"/>
              <a:t>Edit Master text styles</a:t>
            </a:r>
          </a:p>
          <a:p>
            <a:pPr lvl="1"/>
            <a:r>
              <a:rPr lang="en-US"/>
              <a:t>Second level</a:t>
            </a:r>
          </a:p>
          <a:p>
            <a:pPr lvl="2"/>
            <a:r>
              <a:rPr lang="en-US"/>
              <a:t>Third level</a:t>
            </a:r>
          </a:p>
        </p:txBody>
      </p:sp>
      <p:sp>
        <p:nvSpPr>
          <p:cNvPr id="12" name="Text Placeholder 4"/>
          <p:cNvSpPr>
            <a:spLocks noGrp="1"/>
          </p:cNvSpPr>
          <p:nvPr>
            <p:ph type="body" sz="quarter" idx="11" hasCustomPrompt="1"/>
          </p:nvPr>
        </p:nvSpPr>
        <p:spPr>
          <a:xfrm>
            <a:off x="0" y="667658"/>
            <a:ext cx="12192000" cy="2434318"/>
          </a:xfrm>
          <a:solidFill>
            <a:srgbClr val="D2232A">
              <a:alpha val="90000"/>
            </a:srgbClr>
          </a:solidFill>
        </p:spPr>
        <p:txBody>
          <a:bodyPr anchor="ctr" anchorCtr="0">
            <a:normAutofit/>
          </a:bodyPr>
          <a:lstStyle>
            <a:lvl1pPr marL="0" indent="0">
              <a:buNone/>
              <a:defRPr sz="4800">
                <a:solidFill>
                  <a:schemeClr val="bg1">
                    <a:alpha val="80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dirty="0"/>
              <a:t>Title Placeholder</a:t>
            </a:r>
          </a:p>
        </p:txBody>
      </p:sp>
    </p:spTree>
    <p:extLst>
      <p:ext uri="{BB962C8B-B14F-4D97-AF65-F5344CB8AC3E}">
        <p14:creationId xmlns:p14="http://schemas.microsoft.com/office/powerpoint/2010/main" val="262183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Split Content">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572572" y="1681163"/>
            <a:ext cx="5425004" cy="823912"/>
          </a:xfrm>
        </p:spPr>
        <p:txBody>
          <a:bodyPr anchor="b"/>
          <a:lstStyle>
            <a:lvl1pPr marL="0" indent="0">
              <a:buNone/>
              <a:defRPr sz="24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3"/>
          <p:cNvSpPr>
            <a:spLocks noGrp="1"/>
          </p:cNvSpPr>
          <p:nvPr>
            <p:ph sz="half" idx="2"/>
          </p:nvPr>
        </p:nvSpPr>
        <p:spPr>
          <a:xfrm>
            <a:off x="572572" y="2505075"/>
            <a:ext cx="5425004" cy="3684588"/>
          </a:xfrm>
        </p:spPr>
        <p:txBody>
          <a:bodyPr>
            <a:normAutofit/>
          </a:bodyPr>
          <a:lstStyle>
            <a:lvl1pPr>
              <a:defRPr sz="2400">
                <a:latin typeface="Open Sans" panose="020B0606030504020204" pitchFamily="34" charset="0"/>
                <a:ea typeface="Open Sans" panose="020B0606030504020204" pitchFamily="34" charset="0"/>
                <a:cs typeface="Open Sans" panose="020B0606030504020204" pitchFamily="34" charset="0"/>
              </a:defRPr>
            </a:lvl1pPr>
            <a:lvl2pPr>
              <a:defRPr sz="2000">
                <a:latin typeface="Open Sans" panose="020B0606030504020204" pitchFamily="34" charset="0"/>
                <a:ea typeface="Open Sans" panose="020B0606030504020204" pitchFamily="34" charset="0"/>
                <a:cs typeface="Open Sans" panose="020B0606030504020204" pitchFamily="34" charset="0"/>
              </a:defRPr>
            </a:lvl2pPr>
            <a:lvl3pPr>
              <a:defRPr sz="1800">
                <a:latin typeface="Open Sans" panose="020B0606030504020204" pitchFamily="34" charset="0"/>
                <a:ea typeface="Open Sans" panose="020B0606030504020204" pitchFamily="34" charset="0"/>
                <a:cs typeface="Open Sans" panose="020B0606030504020204" pitchFamily="34" charset="0"/>
              </a:defRPr>
            </a:lvl3pPr>
            <a:lvl4pPr>
              <a:defRPr sz="1600">
                <a:latin typeface="Open Sans" panose="020B0606030504020204" pitchFamily="34" charset="0"/>
                <a:ea typeface="Open Sans" panose="020B0606030504020204" pitchFamily="34" charset="0"/>
                <a:cs typeface="Open Sans" panose="020B0606030504020204" pitchFamily="34" charset="0"/>
              </a:defRPr>
            </a:lvl4pPr>
            <a:lvl5pP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4"/>
          <p:cNvSpPr>
            <a:spLocks noGrp="1"/>
          </p:cNvSpPr>
          <p:nvPr>
            <p:ph type="body" sz="quarter" idx="3"/>
          </p:nvPr>
        </p:nvSpPr>
        <p:spPr>
          <a:xfrm>
            <a:off x="6172200" y="1681163"/>
            <a:ext cx="5183188" cy="823912"/>
          </a:xfrm>
        </p:spPr>
        <p:txBody>
          <a:bodyPr anchor="b"/>
          <a:lstStyle>
            <a:lvl1pPr marL="0" indent="0">
              <a:buNone/>
              <a:defRPr sz="24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5"/>
          <p:cNvSpPr>
            <a:spLocks noGrp="1"/>
          </p:cNvSpPr>
          <p:nvPr>
            <p:ph sz="quarter" idx="4"/>
          </p:nvPr>
        </p:nvSpPr>
        <p:spPr>
          <a:xfrm>
            <a:off x="6172200" y="2505075"/>
            <a:ext cx="5183188" cy="3684588"/>
          </a:xfrm>
        </p:spPr>
        <p:txBody>
          <a:bodyPr>
            <a:normAutofit/>
          </a:bodyPr>
          <a:lstStyle>
            <a:lvl1pPr>
              <a:defRPr sz="2400">
                <a:latin typeface="Open Sans" panose="020B0606030504020204" pitchFamily="34" charset="0"/>
                <a:ea typeface="Open Sans" panose="020B0606030504020204" pitchFamily="34" charset="0"/>
                <a:cs typeface="Open Sans" panose="020B0606030504020204" pitchFamily="34" charset="0"/>
              </a:defRPr>
            </a:lvl1pPr>
            <a:lvl2pPr>
              <a:defRPr sz="2000">
                <a:latin typeface="Open Sans" panose="020B0606030504020204" pitchFamily="34" charset="0"/>
                <a:ea typeface="Open Sans" panose="020B0606030504020204" pitchFamily="34" charset="0"/>
                <a:cs typeface="Open Sans" panose="020B0606030504020204" pitchFamily="34" charset="0"/>
              </a:defRPr>
            </a:lvl2pPr>
            <a:lvl3pPr>
              <a:defRPr sz="1800">
                <a:latin typeface="Open Sans" panose="020B0606030504020204" pitchFamily="34" charset="0"/>
                <a:ea typeface="Open Sans" panose="020B0606030504020204" pitchFamily="34" charset="0"/>
                <a:cs typeface="Open Sans" panose="020B0606030504020204" pitchFamily="34" charset="0"/>
              </a:defRPr>
            </a:lvl3pPr>
            <a:lvl4pPr>
              <a:defRPr sz="1600">
                <a:latin typeface="Open Sans" panose="020B0606030504020204" pitchFamily="34" charset="0"/>
                <a:ea typeface="Open Sans" panose="020B0606030504020204" pitchFamily="34" charset="0"/>
                <a:cs typeface="Open Sans" panose="020B0606030504020204" pitchFamily="34" charset="0"/>
              </a:defRPr>
            </a:lvl4pPr>
            <a:lvl5pP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Date Placeholder 6"/>
          <p:cNvSpPr>
            <a:spLocks noGrp="1"/>
          </p:cNvSpPr>
          <p:nvPr>
            <p:ph type="dt" sz="half" idx="10"/>
          </p:nvPr>
        </p:nvSpPr>
        <p:spPr>
          <a:xfrm>
            <a:off x="838200" y="6356350"/>
            <a:ext cx="27432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BFD13205-0C14-6B4F-AEE9-FEEDC7C8745B}" type="datetimeFigureOut">
              <a:rPr lang="es-ES_tradnl" smtClean="0"/>
              <a:t>12/7/19</a:t>
            </a:fld>
            <a:endParaRPr lang="es-ES_tradnl"/>
          </a:p>
        </p:txBody>
      </p:sp>
      <p:sp>
        <p:nvSpPr>
          <p:cNvPr id="12" name="Footer Placeholder 7"/>
          <p:cNvSpPr>
            <a:spLocks noGrp="1"/>
          </p:cNvSpPr>
          <p:nvPr>
            <p:ph type="ftr" sz="quarter" idx="11"/>
          </p:nvPr>
        </p:nvSpPr>
        <p:spPr>
          <a:xfrm>
            <a:off x="4038600" y="6356350"/>
            <a:ext cx="41148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lang="es-ES_tradnl"/>
          </a:p>
        </p:txBody>
      </p:sp>
      <p:sp>
        <p:nvSpPr>
          <p:cNvPr id="13" name="Slide Number Placeholder 8"/>
          <p:cNvSpPr>
            <a:spLocks noGrp="1"/>
          </p:cNvSpPr>
          <p:nvPr>
            <p:ph type="sldNum" sz="quarter" idx="12"/>
          </p:nvPr>
        </p:nvSpPr>
        <p:spPr>
          <a:xfrm>
            <a:off x="8610600" y="6356350"/>
            <a:ext cx="27432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E111DC8E-D5A8-FD4B-9096-4FB0DFE2BFFE}" type="slidenum">
              <a:rPr lang="es-ES_tradnl" smtClean="0"/>
              <a:t>‹#›</a:t>
            </a:fld>
            <a:endParaRPr lang="es-ES_tradnl"/>
          </a:p>
        </p:txBody>
      </p:sp>
      <p:sp>
        <p:nvSpPr>
          <p:cNvPr id="14" name="Rectangle 13"/>
          <p:cNvSpPr/>
          <p:nvPr/>
        </p:nvSpPr>
        <p:spPr>
          <a:xfrm>
            <a:off x="0" y="0"/>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Open Sans" panose="020B0606030504020204" pitchFamily="34" charset="0"/>
              <a:ea typeface="Open Sans" panose="020B0606030504020204" pitchFamily="34" charset="0"/>
              <a:cs typeface="Open Sans" panose="020B0606030504020204" pitchFamily="34" charset="0"/>
            </a:endParaRPr>
          </a:p>
        </p:txBody>
      </p:sp>
      <p:sp>
        <p:nvSpPr>
          <p:cNvPr id="16" name="Title 1"/>
          <p:cNvSpPr>
            <a:spLocks noGrp="1"/>
          </p:cNvSpPr>
          <p:nvPr>
            <p:ph type="title" hasCustomPrompt="1"/>
          </p:nvPr>
        </p:nvSpPr>
        <p:spPr>
          <a:xfrm>
            <a:off x="572571" y="0"/>
            <a:ext cx="10781229" cy="1428749"/>
          </a:xfrm>
        </p:spPr>
        <p:txBody>
          <a:bodyPr lIns="90000" rIns="90000"/>
          <a:lstStyle>
            <a:lvl1pPr>
              <a:defRPr>
                <a:solidFill>
                  <a:srgbClr val="D2232A"/>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Title Placeholder</a:t>
            </a:r>
            <a:endParaRPr lang="en-GB" dirty="0"/>
          </a:p>
        </p:txBody>
      </p:sp>
    </p:spTree>
    <p:extLst>
      <p:ext uri="{BB962C8B-B14F-4D97-AF65-F5344CB8AC3E}">
        <p14:creationId xmlns:p14="http://schemas.microsoft.com/office/powerpoint/2010/main" val="3363936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Box Content">
    <p:spTree>
      <p:nvGrpSpPr>
        <p:cNvPr id="1" name=""/>
        <p:cNvGrpSpPr/>
        <p:nvPr/>
      </p:nvGrpSpPr>
      <p:grpSpPr>
        <a:xfrm>
          <a:off x="0" y="0"/>
          <a:ext cx="0" cy="0"/>
          <a:chOff x="0" y="0"/>
          <a:chExt cx="0" cy="0"/>
        </a:xfrm>
      </p:grpSpPr>
      <p:sp>
        <p:nvSpPr>
          <p:cNvPr id="15" name="Content Placeholder 2"/>
          <p:cNvSpPr>
            <a:spLocks noGrp="1"/>
          </p:cNvSpPr>
          <p:nvPr>
            <p:ph sz="half" idx="1"/>
          </p:nvPr>
        </p:nvSpPr>
        <p:spPr>
          <a:xfrm>
            <a:off x="5482772" y="1901370"/>
            <a:ext cx="5871028" cy="44994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Rectangle 17"/>
          <p:cNvSpPr/>
          <p:nvPr/>
        </p:nvSpPr>
        <p:spPr>
          <a:xfrm>
            <a:off x="0" y="0"/>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p:cNvSpPr>
            <a:spLocks noGrp="1"/>
          </p:cNvSpPr>
          <p:nvPr>
            <p:ph type="title" hasCustomPrompt="1"/>
          </p:nvPr>
        </p:nvSpPr>
        <p:spPr>
          <a:xfrm>
            <a:off x="572571" y="0"/>
            <a:ext cx="10781229" cy="1428749"/>
          </a:xfrm>
        </p:spPr>
        <p:txBody>
          <a:bodyPr lIns="90000" rIns="90000"/>
          <a:lstStyle>
            <a:lvl1pPr>
              <a:defRPr>
                <a:solidFill>
                  <a:srgbClr val="D2232A"/>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Title Placeholder</a:t>
            </a:r>
            <a:endParaRPr lang="en-GB" dirty="0"/>
          </a:p>
        </p:txBody>
      </p:sp>
      <p:sp>
        <p:nvSpPr>
          <p:cNvPr id="4" name="Text Placeholder 3"/>
          <p:cNvSpPr>
            <a:spLocks noGrp="1"/>
          </p:cNvSpPr>
          <p:nvPr>
            <p:ph type="body" sz="quarter" idx="10" hasCustomPrompt="1"/>
          </p:nvPr>
        </p:nvSpPr>
        <p:spPr>
          <a:xfrm>
            <a:off x="572861" y="1916110"/>
            <a:ext cx="4391025" cy="725488"/>
          </a:xfrm>
          <a:solidFill>
            <a:srgbClr val="666666"/>
          </a:solidFill>
        </p:spPr>
        <p:txBody>
          <a:bodyPr anchor="ctr" anchorCtr="0"/>
          <a:lstStyle>
            <a:lvl1pPr marL="0" indent="0">
              <a:buNone/>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dirty="0"/>
              <a:t>Title Text Placeholder</a:t>
            </a:r>
          </a:p>
        </p:txBody>
      </p:sp>
      <p:sp>
        <p:nvSpPr>
          <p:cNvPr id="23" name="Text Placeholder 3"/>
          <p:cNvSpPr>
            <a:spLocks noGrp="1"/>
          </p:cNvSpPr>
          <p:nvPr>
            <p:ph type="body" sz="quarter" idx="11" hasCustomPrompt="1"/>
          </p:nvPr>
        </p:nvSpPr>
        <p:spPr>
          <a:xfrm>
            <a:off x="572861" y="2641597"/>
            <a:ext cx="4391025" cy="3759201"/>
          </a:xfrm>
          <a:solidFill>
            <a:srgbClr val="666666"/>
          </a:solidFill>
        </p:spPr>
        <p:txBody>
          <a:bodyPr anchor="t" anchorCtr="0">
            <a:normAutofit/>
          </a:bodyPr>
          <a:lstStyle>
            <a:lvl1pPr marL="0" indent="0">
              <a:buNone/>
              <a:defRPr sz="20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dirty="0"/>
              <a:t>Content Text Placeholder</a:t>
            </a:r>
          </a:p>
        </p:txBody>
      </p:sp>
    </p:spTree>
    <p:extLst>
      <p:ext uri="{BB962C8B-B14F-4D97-AF65-F5344CB8AC3E}">
        <p14:creationId xmlns:p14="http://schemas.microsoft.com/office/powerpoint/2010/main" val="255066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Main Content">
    <p:spTree>
      <p:nvGrpSpPr>
        <p:cNvPr id="1" name=""/>
        <p:cNvGrpSpPr/>
        <p:nvPr/>
      </p:nvGrpSpPr>
      <p:grpSpPr>
        <a:xfrm>
          <a:off x="0" y="0"/>
          <a:ext cx="0" cy="0"/>
          <a:chOff x="0" y="0"/>
          <a:chExt cx="0" cy="0"/>
        </a:xfrm>
      </p:grpSpPr>
      <p:sp>
        <p:nvSpPr>
          <p:cNvPr id="15" name="Content Placeholder 2"/>
          <p:cNvSpPr>
            <a:spLocks noGrp="1"/>
          </p:cNvSpPr>
          <p:nvPr>
            <p:ph sz="half" idx="1"/>
          </p:nvPr>
        </p:nvSpPr>
        <p:spPr>
          <a:xfrm>
            <a:off x="572571" y="1901370"/>
            <a:ext cx="10781229" cy="4499429"/>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vl2pPr>
              <a:defRPr>
                <a:latin typeface="Open Sans" panose="020B0606030504020204" pitchFamily="34" charset="0"/>
                <a:ea typeface="Open Sans" panose="020B0606030504020204" pitchFamily="34" charset="0"/>
                <a:cs typeface="Open Sans" panose="020B0606030504020204" pitchFamily="34" charset="0"/>
              </a:defRPr>
            </a:lvl2pPr>
            <a:lvl3pPr>
              <a:defRPr>
                <a:latin typeface="Open Sans" panose="020B0606030504020204" pitchFamily="34" charset="0"/>
                <a:ea typeface="Open Sans" panose="020B0606030504020204" pitchFamily="34" charset="0"/>
                <a:cs typeface="Open Sans" panose="020B0606030504020204" pitchFamily="34" charset="0"/>
              </a:defRPr>
            </a:lvl3pPr>
            <a:lvl4pPr>
              <a:defRPr>
                <a:latin typeface="Open Sans" panose="020B0606030504020204" pitchFamily="34" charset="0"/>
                <a:ea typeface="Open Sans" panose="020B0606030504020204" pitchFamily="34" charset="0"/>
                <a:cs typeface="Open Sans" panose="020B0606030504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Rectangle 7"/>
          <p:cNvSpPr/>
          <p:nvPr userDrawn="1"/>
        </p:nvSpPr>
        <p:spPr>
          <a:xfrm>
            <a:off x="0" y="0"/>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p:cNvSpPr>
            <a:spLocks noGrp="1"/>
          </p:cNvSpPr>
          <p:nvPr>
            <p:ph type="title" hasCustomPrompt="1"/>
          </p:nvPr>
        </p:nvSpPr>
        <p:spPr>
          <a:xfrm>
            <a:off x="572571" y="0"/>
            <a:ext cx="10781229" cy="1428749"/>
          </a:xfrm>
        </p:spPr>
        <p:txBody>
          <a:bodyPr lIns="90000" rIns="90000"/>
          <a:lstStyle>
            <a:lvl1pPr>
              <a:defRPr>
                <a:solidFill>
                  <a:srgbClr val="D2232A"/>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Title Placeholder</a:t>
            </a:r>
            <a:endParaRPr lang="en-GB" dirty="0"/>
          </a:p>
        </p:txBody>
      </p:sp>
    </p:spTree>
    <p:extLst>
      <p:ext uri="{BB962C8B-B14F-4D97-AF65-F5344CB8AC3E}">
        <p14:creationId xmlns:p14="http://schemas.microsoft.com/office/powerpoint/2010/main" val="1308586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Picture Background">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lstStyle>
            <a:lvl1pPr marL="0" indent="0">
              <a:buNone/>
              <a:defRPr/>
            </a:lvl1pPr>
          </a:lstStyle>
          <a:p>
            <a:endParaRPr lang="en-GB"/>
          </a:p>
        </p:txBody>
      </p:sp>
      <p:sp>
        <p:nvSpPr>
          <p:cNvPr id="11" name="Text Placeholder 10"/>
          <p:cNvSpPr>
            <a:spLocks noGrp="1"/>
          </p:cNvSpPr>
          <p:nvPr>
            <p:ph type="body" sz="quarter" idx="12"/>
          </p:nvPr>
        </p:nvSpPr>
        <p:spPr>
          <a:xfrm>
            <a:off x="0" y="3688443"/>
            <a:ext cx="12192000" cy="1654175"/>
          </a:xfrm>
          <a:solidFill>
            <a:schemeClr val="bg1">
              <a:alpha val="75000"/>
            </a:schemeClr>
          </a:solidFill>
        </p:spPr>
        <p:txBody>
          <a:bodyPr/>
          <a:lstStyle/>
          <a:p>
            <a:pPr lvl="0"/>
            <a:r>
              <a:rPr lang="en-US" dirty="0"/>
              <a:t>Edit Master text styles</a:t>
            </a:r>
          </a:p>
          <a:p>
            <a:pPr lvl="1"/>
            <a:r>
              <a:rPr lang="en-US" dirty="0"/>
              <a:t>Second level</a:t>
            </a:r>
          </a:p>
          <a:p>
            <a:pPr lvl="2"/>
            <a:r>
              <a:rPr lang="en-US" dirty="0"/>
              <a:t>Third level</a:t>
            </a:r>
          </a:p>
        </p:txBody>
      </p:sp>
      <p:sp>
        <p:nvSpPr>
          <p:cNvPr id="12" name="Text Placeholder 4"/>
          <p:cNvSpPr>
            <a:spLocks noGrp="1"/>
          </p:cNvSpPr>
          <p:nvPr>
            <p:ph type="body" sz="quarter" idx="11" hasCustomPrompt="1"/>
          </p:nvPr>
        </p:nvSpPr>
        <p:spPr>
          <a:xfrm>
            <a:off x="0" y="667658"/>
            <a:ext cx="12192000" cy="2434318"/>
          </a:xfrm>
          <a:solidFill>
            <a:srgbClr val="D2232A">
              <a:alpha val="90000"/>
            </a:srgbClr>
          </a:solidFill>
        </p:spPr>
        <p:txBody>
          <a:bodyPr anchor="ctr" anchorCtr="0">
            <a:normAutofit/>
          </a:bodyPr>
          <a:lstStyle>
            <a:lvl1pPr marL="0" indent="0">
              <a:buNone/>
              <a:defRPr sz="4800">
                <a:solidFill>
                  <a:schemeClr val="bg1">
                    <a:alpha val="80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dirty="0"/>
              <a:t>Title Placeholder</a:t>
            </a:r>
          </a:p>
        </p:txBody>
      </p:sp>
    </p:spTree>
    <p:extLst>
      <p:ext uri="{BB962C8B-B14F-4D97-AF65-F5344CB8AC3E}">
        <p14:creationId xmlns:p14="http://schemas.microsoft.com/office/powerpoint/2010/main" val="1212690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Split Content">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572572" y="1681163"/>
            <a:ext cx="5425004" cy="823912"/>
          </a:xfrm>
        </p:spPr>
        <p:txBody>
          <a:bodyPr anchor="b"/>
          <a:lstStyle>
            <a:lvl1pPr marL="0" indent="0">
              <a:buNone/>
              <a:defRPr sz="24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3"/>
          <p:cNvSpPr>
            <a:spLocks noGrp="1"/>
          </p:cNvSpPr>
          <p:nvPr>
            <p:ph sz="half" idx="2"/>
          </p:nvPr>
        </p:nvSpPr>
        <p:spPr>
          <a:xfrm>
            <a:off x="572572" y="2505075"/>
            <a:ext cx="5425004" cy="3684588"/>
          </a:xfrm>
        </p:spPr>
        <p:txBody>
          <a:bodyPr>
            <a:normAutofit/>
          </a:bodyPr>
          <a:lstStyle>
            <a:lvl1pPr>
              <a:defRPr sz="2400">
                <a:latin typeface="Open Sans" panose="020B0606030504020204" pitchFamily="34" charset="0"/>
                <a:ea typeface="Open Sans" panose="020B0606030504020204" pitchFamily="34" charset="0"/>
                <a:cs typeface="Open Sans" panose="020B0606030504020204" pitchFamily="34" charset="0"/>
              </a:defRPr>
            </a:lvl1pPr>
            <a:lvl2pPr>
              <a:defRPr sz="2000">
                <a:latin typeface="Open Sans" panose="020B0606030504020204" pitchFamily="34" charset="0"/>
                <a:ea typeface="Open Sans" panose="020B0606030504020204" pitchFamily="34" charset="0"/>
                <a:cs typeface="Open Sans" panose="020B0606030504020204" pitchFamily="34" charset="0"/>
              </a:defRPr>
            </a:lvl2pPr>
            <a:lvl3pPr>
              <a:defRPr sz="1800">
                <a:latin typeface="Open Sans" panose="020B0606030504020204" pitchFamily="34" charset="0"/>
                <a:ea typeface="Open Sans" panose="020B0606030504020204" pitchFamily="34" charset="0"/>
                <a:cs typeface="Open Sans" panose="020B0606030504020204" pitchFamily="34" charset="0"/>
              </a:defRPr>
            </a:lvl3pPr>
            <a:lvl4pPr>
              <a:defRPr sz="1600">
                <a:latin typeface="Open Sans" panose="020B0606030504020204" pitchFamily="34" charset="0"/>
                <a:ea typeface="Open Sans" panose="020B0606030504020204" pitchFamily="34" charset="0"/>
                <a:cs typeface="Open Sans" panose="020B0606030504020204" pitchFamily="34" charset="0"/>
              </a:defRPr>
            </a:lvl4pPr>
            <a:lvl5pP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4"/>
          <p:cNvSpPr>
            <a:spLocks noGrp="1"/>
          </p:cNvSpPr>
          <p:nvPr>
            <p:ph type="body" sz="quarter" idx="3"/>
          </p:nvPr>
        </p:nvSpPr>
        <p:spPr>
          <a:xfrm>
            <a:off x="6172200" y="1681163"/>
            <a:ext cx="5183188" cy="823912"/>
          </a:xfrm>
        </p:spPr>
        <p:txBody>
          <a:bodyPr anchor="b"/>
          <a:lstStyle>
            <a:lvl1pPr marL="0" indent="0">
              <a:buNone/>
              <a:defRPr sz="24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0" name="Content Placeholder 5"/>
          <p:cNvSpPr>
            <a:spLocks noGrp="1"/>
          </p:cNvSpPr>
          <p:nvPr>
            <p:ph sz="quarter" idx="4"/>
          </p:nvPr>
        </p:nvSpPr>
        <p:spPr>
          <a:xfrm>
            <a:off x="6172200" y="2505075"/>
            <a:ext cx="5183188" cy="3684588"/>
          </a:xfrm>
        </p:spPr>
        <p:txBody>
          <a:bodyPr>
            <a:normAutofit/>
          </a:bodyPr>
          <a:lstStyle>
            <a:lvl1pPr>
              <a:defRPr sz="2400">
                <a:latin typeface="Open Sans" panose="020B0606030504020204" pitchFamily="34" charset="0"/>
                <a:ea typeface="Open Sans" panose="020B0606030504020204" pitchFamily="34" charset="0"/>
                <a:cs typeface="Open Sans" panose="020B0606030504020204" pitchFamily="34" charset="0"/>
              </a:defRPr>
            </a:lvl1pPr>
            <a:lvl2pPr>
              <a:defRPr sz="2000">
                <a:latin typeface="Open Sans" panose="020B0606030504020204" pitchFamily="34" charset="0"/>
                <a:ea typeface="Open Sans" panose="020B0606030504020204" pitchFamily="34" charset="0"/>
                <a:cs typeface="Open Sans" panose="020B0606030504020204" pitchFamily="34" charset="0"/>
              </a:defRPr>
            </a:lvl2pPr>
            <a:lvl3pPr>
              <a:defRPr sz="1800">
                <a:latin typeface="Open Sans" panose="020B0606030504020204" pitchFamily="34" charset="0"/>
                <a:ea typeface="Open Sans" panose="020B0606030504020204" pitchFamily="34" charset="0"/>
                <a:cs typeface="Open Sans" panose="020B0606030504020204" pitchFamily="34" charset="0"/>
              </a:defRPr>
            </a:lvl3pPr>
            <a:lvl4pPr>
              <a:defRPr sz="1600">
                <a:latin typeface="Open Sans" panose="020B0606030504020204" pitchFamily="34" charset="0"/>
                <a:ea typeface="Open Sans" panose="020B0606030504020204" pitchFamily="34" charset="0"/>
                <a:cs typeface="Open Sans" panose="020B0606030504020204" pitchFamily="34" charset="0"/>
              </a:defRPr>
            </a:lvl4pPr>
            <a:lvl5pP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Date Placeholder 6"/>
          <p:cNvSpPr>
            <a:spLocks noGrp="1"/>
          </p:cNvSpPr>
          <p:nvPr>
            <p:ph type="dt" sz="half" idx="10"/>
          </p:nvPr>
        </p:nvSpPr>
        <p:spPr>
          <a:xfrm>
            <a:off x="838200" y="6356350"/>
            <a:ext cx="27432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B7D81834-A9CD-4BCC-97E3-8D96382A5261}" type="datetimeFigureOut">
              <a:rPr lang="en-GB" smtClean="0"/>
              <a:pPr/>
              <a:t>12/07/2019</a:t>
            </a:fld>
            <a:endParaRPr lang="en-GB"/>
          </a:p>
        </p:txBody>
      </p:sp>
      <p:sp>
        <p:nvSpPr>
          <p:cNvPr id="12" name="Footer Placeholder 7"/>
          <p:cNvSpPr>
            <a:spLocks noGrp="1"/>
          </p:cNvSpPr>
          <p:nvPr>
            <p:ph type="ftr" sz="quarter" idx="11"/>
          </p:nvPr>
        </p:nvSpPr>
        <p:spPr>
          <a:xfrm>
            <a:off x="4038600" y="6356350"/>
            <a:ext cx="41148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lang="en-GB"/>
          </a:p>
        </p:txBody>
      </p:sp>
      <p:sp>
        <p:nvSpPr>
          <p:cNvPr id="13" name="Slide Number Placeholder 8"/>
          <p:cNvSpPr>
            <a:spLocks noGrp="1"/>
          </p:cNvSpPr>
          <p:nvPr>
            <p:ph type="sldNum" sz="quarter" idx="12"/>
          </p:nvPr>
        </p:nvSpPr>
        <p:spPr>
          <a:xfrm>
            <a:off x="8610600" y="6356350"/>
            <a:ext cx="27432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BA31C50E-599F-4C46-B651-F89D0C008C00}" type="slidenum">
              <a:rPr lang="en-GB" smtClean="0"/>
              <a:pPr/>
              <a:t>‹#›</a:t>
            </a:fld>
            <a:endParaRPr lang="en-GB"/>
          </a:p>
        </p:txBody>
      </p:sp>
      <p:sp>
        <p:nvSpPr>
          <p:cNvPr id="14" name="Rectangle 13"/>
          <p:cNvSpPr/>
          <p:nvPr userDrawn="1"/>
        </p:nvSpPr>
        <p:spPr>
          <a:xfrm>
            <a:off x="0" y="0"/>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Open Sans" panose="020B0606030504020204" pitchFamily="34" charset="0"/>
              <a:ea typeface="Open Sans" panose="020B0606030504020204" pitchFamily="34" charset="0"/>
              <a:cs typeface="Open Sans" panose="020B0606030504020204" pitchFamily="34" charset="0"/>
            </a:endParaRPr>
          </a:p>
        </p:txBody>
      </p:sp>
      <p:sp>
        <p:nvSpPr>
          <p:cNvPr id="16" name="Title 1"/>
          <p:cNvSpPr>
            <a:spLocks noGrp="1"/>
          </p:cNvSpPr>
          <p:nvPr>
            <p:ph type="title" hasCustomPrompt="1"/>
          </p:nvPr>
        </p:nvSpPr>
        <p:spPr>
          <a:xfrm>
            <a:off x="572571" y="0"/>
            <a:ext cx="10781229" cy="1428749"/>
          </a:xfrm>
        </p:spPr>
        <p:txBody>
          <a:bodyPr lIns="90000" rIns="90000"/>
          <a:lstStyle>
            <a:lvl1pPr>
              <a:defRPr>
                <a:solidFill>
                  <a:srgbClr val="D2232A"/>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Title Placeholder</a:t>
            </a:r>
            <a:endParaRPr lang="en-GB" dirty="0"/>
          </a:p>
        </p:txBody>
      </p:sp>
    </p:spTree>
    <p:extLst>
      <p:ext uri="{BB962C8B-B14F-4D97-AF65-F5344CB8AC3E}">
        <p14:creationId xmlns:p14="http://schemas.microsoft.com/office/powerpoint/2010/main" val="4240563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7630BC6-7016-426C-8D75-CBA54E0C4DEB}" type="datetimeFigureOut">
              <a:rPr lang="en-GB" smtClean="0"/>
              <a:t>12/07/2019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E824BC-25A9-4DB4-8506-D7C9D7C03834}" type="slidenum">
              <a:rPr lang="en-GB" smtClean="0"/>
              <a:t>‹#›</a:t>
            </a:fld>
            <a:endParaRPr lang="en-GB"/>
          </a:p>
        </p:txBody>
      </p:sp>
    </p:spTree>
    <p:extLst>
      <p:ext uri="{BB962C8B-B14F-4D97-AF65-F5344CB8AC3E}">
        <p14:creationId xmlns:p14="http://schemas.microsoft.com/office/powerpoint/2010/main" val="2755836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630BC6-7016-426C-8D75-CBA54E0C4DEB}" type="datetimeFigureOut">
              <a:rPr lang="en-GB" smtClean="0"/>
              <a:t>12/07/2019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E824BC-25A9-4DB4-8506-D7C9D7C03834}" type="slidenum">
              <a:rPr lang="en-GB" smtClean="0"/>
              <a:t>‹#›</a:t>
            </a:fld>
            <a:endParaRPr lang="en-GB"/>
          </a:p>
        </p:txBody>
      </p:sp>
    </p:spTree>
    <p:extLst>
      <p:ext uri="{BB962C8B-B14F-4D97-AF65-F5344CB8AC3E}">
        <p14:creationId xmlns:p14="http://schemas.microsoft.com/office/powerpoint/2010/main" val="2483140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7630BC6-7016-426C-8D75-CBA54E0C4DEB}" type="datetimeFigureOut">
              <a:rPr lang="en-GB" smtClean="0"/>
              <a:t>12/07/2019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E824BC-25A9-4DB4-8506-D7C9D7C03834}" type="slidenum">
              <a:rPr lang="en-GB" smtClean="0"/>
              <a:t>‹#›</a:t>
            </a:fld>
            <a:endParaRPr lang="en-GB"/>
          </a:p>
        </p:txBody>
      </p:sp>
    </p:spTree>
    <p:extLst>
      <p:ext uri="{BB962C8B-B14F-4D97-AF65-F5344CB8AC3E}">
        <p14:creationId xmlns:p14="http://schemas.microsoft.com/office/powerpoint/2010/main" val="37996868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7630BC6-7016-426C-8D75-CBA54E0C4DEB}" type="datetimeFigureOut">
              <a:rPr lang="en-GB" smtClean="0"/>
              <a:t>12/07/2019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E824BC-25A9-4DB4-8506-D7C9D7C03834}" type="slidenum">
              <a:rPr lang="en-GB" smtClean="0"/>
              <a:t>‹#›</a:t>
            </a:fld>
            <a:endParaRPr lang="en-GB"/>
          </a:p>
        </p:txBody>
      </p:sp>
    </p:spTree>
    <p:extLst>
      <p:ext uri="{BB962C8B-B14F-4D97-AF65-F5344CB8AC3E}">
        <p14:creationId xmlns:p14="http://schemas.microsoft.com/office/powerpoint/2010/main" val="35994937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7630BC6-7016-426C-8D75-CBA54E0C4DEB}" type="datetimeFigureOut">
              <a:rPr lang="en-GB" smtClean="0"/>
              <a:t>12/07/2019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DE824BC-25A9-4DB4-8506-D7C9D7C03834}" type="slidenum">
              <a:rPr lang="en-GB" smtClean="0"/>
              <a:t>‹#›</a:t>
            </a:fld>
            <a:endParaRPr lang="en-GB"/>
          </a:p>
        </p:txBody>
      </p:sp>
    </p:spTree>
    <p:extLst>
      <p:ext uri="{BB962C8B-B14F-4D97-AF65-F5344CB8AC3E}">
        <p14:creationId xmlns:p14="http://schemas.microsoft.com/office/powerpoint/2010/main" val="4782594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7630BC6-7016-426C-8D75-CBA54E0C4DEB}" type="datetimeFigureOut">
              <a:rPr lang="en-GB" smtClean="0"/>
              <a:t>12/07/2019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DE824BC-25A9-4DB4-8506-D7C9D7C03834}" type="slidenum">
              <a:rPr lang="en-GB" smtClean="0"/>
              <a:t>‹#›</a:t>
            </a:fld>
            <a:endParaRPr lang="en-GB"/>
          </a:p>
        </p:txBody>
      </p:sp>
    </p:spTree>
    <p:extLst>
      <p:ext uri="{BB962C8B-B14F-4D97-AF65-F5344CB8AC3E}">
        <p14:creationId xmlns:p14="http://schemas.microsoft.com/office/powerpoint/2010/main" val="18666032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630BC6-7016-426C-8D75-CBA54E0C4DEB}" type="datetimeFigureOut">
              <a:rPr lang="en-GB" smtClean="0"/>
              <a:t>12/07/2019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DE824BC-25A9-4DB4-8506-D7C9D7C03834}" type="slidenum">
              <a:rPr lang="en-GB" smtClean="0"/>
              <a:t>‹#›</a:t>
            </a:fld>
            <a:endParaRPr lang="en-GB"/>
          </a:p>
        </p:txBody>
      </p:sp>
    </p:spTree>
    <p:extLst>
      <p:ext uri="{BB962C8B-B14F-4D97-AF65-F5344CB8AC3E}">
        <p14:creationId xmlns:p14="http://schemas.microsoft.com/office/powerpoint/2010/main" val="22764205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7630BC6-7016-426C-8D75-CBA54E0C4DEB}" type="datetimeFigureOut">
              <a:rPr lang="en-GB" smtClean="0"/>
              <a:t>12/07/2019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E824BC-25A9-4DB4-8506-D7C9D7C03834}" type="slidenum">
              <a:rPr lang="en-GB" smtClean="0"/>
              <a:t>‹#›</a:t>
            </a:fld>
            <a:endParaRPr lang="en-GB"/>
          </a:p>
        </p:txBody>
      </p:sp>
    </p:spTree>
    <p:extLst>
      <p:ext uri="{BB962C8B-B14F-4D97-AF65-F5344CB8AC3E}">
        <p14:creationId xmlns:p14="http://schemas.microsoft.com/office/powerpoint/2010/main" val="41730575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7630BC6-7016-426C-8D75-CBA54E0C4DEB}" type="datetimeFigureOut">
              <a:rPr lang="en-GB" smtClean="0"/>
              <a:t>12/07/2019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E824BC-25A9-4DB4-8506-D7C9D7C03834}" type="slidenum">
              <a:rPr lang="en-GB" smtClean="0"/>
              <a:t>‹#›</a:t>
            </a:fld>
            <a:endParaRPr lang="en-GB"/>
          </a:p>
        </p:txBody>
      </p:sp>
    </p:spTree>
    <p:extLst>
      <p:ext uri="{BB962C8B-B14F-4D97-AF65-F5344CB8AC3E}">
        <p14:creationId xmlns:p14="http://schemas.microsoft.com/office/powerpoint/2010/main" val="6233361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630BC6-7016-426C-8D75-CBA54E0C4DEB}" type="datetimeFigureOut">
              <a:rPr lang="en-GB" smtClean="0"/>
              <a:t>12/07/2019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E824BC-25A9-4DB4-8506-D7C9D7C03834}" type="slidenum">
              <a:rPr lang="en-GB" smtClean="0"/>
              <a:t>‹#›</a:t>
            </a:fld>
            <a:endParaRPr lang="en-GB"/>
          </a:p>
        </p:txBody>
      </p:sp>
    </p:spTree>
    <p:extLst>
      <p:ext uri="{BB962C8B-B14F-4D97-AF65-F5344CB8AC3E}">
        <p14:creationId xmlns:p14="http://schemas.microsoft.com/office/powerpoint/2010/main" val="39870292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630BC6-7016-426C-8D75-CBA54E0C4DEB}" type="datetimeFigureOut">
              <a:rPr lang="en-GB" smtClean="0"/>
              <a:t>12/07/2019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E824BC-25A9-4DB4-8506-D7C9D7C03834}" type="slidenum">
              <a:rPr lang="en-GB" smtClean="0"/>
              <a:t>‹#›</a:t>
            </a:fld>
            <a:endParaRPr lang="en-GB"/>
          </a:p>
        </p:txBody>
      </p:sp>
    </p:spTree>
    <p:extLst>
      <p:ext uri="{BB962C8B-B14F-4D97-AF65-F5344CB8AC3E}">
        <p14:creationId xmlns:p14="http://schemas.microsoft.com/office/powerpoint/2010/main" val="14131229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icture Background">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lstStyle>
            <a:lvl1pPr marL="0" indent="0">
              <a:buNone/>
              <a:defRPr/>
            </a:lvl1pPr>
          </a:lstStyle>
          <a:p>
            <a:r>
              <a:rPr lang="en-US"/>
              <a:t>Click icon to add picture</a:t>
            </a:r>
            <a:endParaRPr lang="en-GB"/>
          </a:p>
        </p:txBody>
      </p:sp>
      <p:sp>
        <p:nvSpPr>
          <p:cNvPr id="11" name="Text Placeholder 10"/>
          <p:cNvSpPr>
            <a:spLocks noGrp="1"/>
          </p:cNvSpPr>
          <p:nvPr>
            <p:ph type="body" sz="quarter" idx="12"/>
          </p:nvPr>
        </p:nvSpPr>
        <p:spPr>
          <a:xfrm>
            <a:off x="0" y="3688443"/>
            <a:ext cx="12192000" cy="1654175"/>
          </a:xfrm>
          <a:solidFill>
            <a:schemeClr val="bg1">
              <a:alpha val="75000"/>
            </a:schemeClr>
          </a:solidFill>
        </p:spPr>
        <p:txBody>
          <a:bodyPr/>
          <a:lstStyle/>
          <a:p>
            <a:pPr lvl="0"/>
            <a:r>
              <a:rPr lang="en-US"/>
              <a:t>Edit Master text styles</a:t>
            </a:r>
          </a:p>
          <a:p>
            <a:pPr lvl="1"/>
            <a:r>
              <a:rPr lang="en-US"/>
              <a:t>Second level</a:t>
            </a:r>
          </a:p>
          <a:p>
            <a:pPr lvl="2"/>
            <a:r>
              <a:rPr lang="en-US"/>
              <a:t>Third level</a:t>
            </a:r>
          </a:p>
        </p:txBody>
      </p:sp>
      <p:sp>
        <p:nvSpPr>
          <p:cNvPr id="12" name="Text Placeholder 4"/>
          <p:cNvSpPr>
            <a:spLocks noGrp="1"/>
          </p:cNvSpPr>
          <p:nvPr>
            <p:ph type="body" sz="quarter" idx="11" hasCustomPrompt="1"/>
          </p:nvPr>
        </p:nvSpPr>
        <p:spPr>
          <a:xfrm>
            <a:off x="0" y="667658"/>
            <a:ext cx="12192000" cy="2434318"/>
          </a:xfrm>
          <a:solidFill>
            <a:srgbClr val="D2232A">
              <a:alpha val="90000"/>
            </a:srgbClr>
          </a:solidFill>
        </p:spPr>
        <p:txBody>
          <a:bodyPr anchor="ctr" anchorCtr="0">
            <a:normAutofit/>
          </a:bodyPr>
          <a:lstStyle>
            <a:lvl1pPr marL="0" indent="0">
              <a:buNone/>
              <a:defRPr sz="4800">
                <a:solidFill>
                  <a:schemeClr val="bg1">
                    <a:alpha val="80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dirty="0"/>
              <a:t>Title Placeholder</a:t>
            </a:r>
          </a:p>
        </p:txBody>
      </p:sp>
    </p:spTree>
    <p:extLst>
      <p:ext uri="{BB962C8B-B14F-4D97-AF65-F5344CB8AC3E}">
        <p14:creationId xmlns:p14="http://schemas.microsoft.com/office/powerpoint/2010/main" val="7509997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plit Content">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572572" y="1681163"/>
            <a:ext cx="5425004" cy="823912"/>
          </a:xfrm>
        </p:spPr>
        <p:txBody>
          <a:bodyPr anchor="b"/>
          <a:lstStyle>
            <a:lvl1pPr marL="0" indent="0">
              <a:buNone/>
              <a:defRPr sz="24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3"/>
          <p:cNvSpPr>
            <a:spLocks noGrp="1"/>
          </p:cNvSpPr>
          <p:nvPr>
            <p:ph sz="half" idx="2"/>
          </p:nvPr>
        </p:nvSpPr>
        <p:spPr>
          <a:xfrm>
            <a:off x="572572" y="2505075"/>
            <a:ext cx="5425004" cy="3684588"/>
          </a:xfrm>
        </p:spPr>
        <p:txBody>
          <a:bodyPr>
            <a:normAutofit/>
          </a:bodyPr>
          <a:lstStyle>
            <a:lvl1pPr>
              <a:defRPr sz="2400">
                <a:latin typeface="Open Sans" panose="020B0606030504020204" pitchFamily="34" charset="0"/>
                <a:ea typeface="Open Sans" panose="020B0606030504020204" pitchFamily="34" charset="0"/>
                <a:cs typeface="Open Sans" panose="020B0606030504020204" pitchFamily="34" charset="0"/>
              </a:defRPr>
            </a:lvl1pPr>
            <a:lvl2pPr>
              <a:defRPr sz="2000">
                <a:latin typeface="Open Sans" panose="020B0606030504020204" pitchFamily="34" charset="0"/>
                <a:ea typeface="Open Sans" panose="020B0606030504020204" pitchFamily="34" charset="0"/>
                <a:cs typeface="Open Sans" panose="020B0606030504020204" pitchFamily="34" charset="0"/>
              </a:defRPr>
            </a:lvl2pPr>
            <a:lvl3pPr>
              <a:defRPr sz="1800">
                <a:latin typeface="Open Sans" panose="020B0606030504020204" pitchFamily="34" charset="0"/>
                <a:ea typeface="Open Sans" panose="020B0606030504020204" pitchFamily="34" charset="0"/>
                <a:cs typeface="Open Sans" panose="020B0606030504020204" pitchFamily="34" charset="0"/>
              </a:defRPr>
            </a:lvl3pPr>
            <a:lvl4pPr>
              <a:defRPr sz="1600">
                <a:latin typeface="Open Sans" panose="020B0606030504020204" pitchFamily="34" charset="0"/>
                <a:ea typeface="Open Sans" panose="020B0606030504020204" pitchFamily="34" charset="0"/>
                <a:cs typeface="Open Sans" panose="020B0606030504020204" pitchFamily="34" charset="0"/>
              </a:defRPr>
            </a:lvl4pPr>
            <a:lvl5pP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4"/>
          <p:cNvSpPr>
            <a:spLocks noGrp="1"/>
          </p:cNvSpPr>
          <p:nvPr>
            <p:ph type="body" sz="quarter" idx="3"/>
          </p:nvPr>
        </p:nvSpPr>
        <p:spPr>
          <a:xfrm>
            <a:off x="6172200" y="1681163"/>
            <a:ext cx="5183188" cy="823912"/>
          </a:xfrm>
        </p:spPr>
        <p:txBody>
          <a:bodyPr anchor="b"/>
          <a:lstStyle>
            <a:lvl1pPr marL="0" indent="0">
              <a:buNone/>
              <a:defRPr sz="24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5"/>
          <p:cNvSpPr>
            <a:spLocks noGrp="1"/>
          </p:cNvSpPr>
          <p:nvPr>
            <p:ph sz="quarter" idx="4"/>
          </p:nvPr>
        </p:nvSpPr>
        <p:spPr>
          <a:xfrm>
            <a:off x="6172200" y="2505075"/>
            <a:ext cx="5183188" cy="3684588"/>
          </a:xfrm>
        </p:spPr>
        <p:txBody>
          <a:bodyPr>
            <a:normAutofit/>
          </a:bodyPr>
          <a:lstStyle>
            <a:lvl1pPr>
              <a:defRPr sz="2400">
                <a:latin typeface="Open Sans" panose="020B0606030504020204" pitchFamily="34" charset="0"/>
                <a:ea typeface="Open Sans" panose="020B0606030504020204" pitchFamily="34" charset="0"/>
                <a:cs typeface="Open Sans" panose="020B0606030504020204" pitchFamily="34" charset="0"/>
              </a:defRPr>
            </a:lvl1pPr>
            <a:lvl2pPr>
              <a:defRPr sz="2000">
                <a:latin typeface="Open Sans" panose="020B0606030504020204" pitchFamily="34" charset="0"/>
                <a:ea typeface="Open Sans" panose="020B0606030504020204" pitchFamily="34" charset="0"/>
                <a:cs typeface="Open Sans" panose="020B0606030504020204" pitchFamily="34" charset="0"/>
              </a:defRPr>
            </a:lvl2pPr>
            <a:lvl3pPr>
              <a:defRPr sz="1800">
                <a:latin typeface="Open Sans" panose="020B0606030504020204" pitchFamily="34" charset="0"/>
                <a:ea typeface="Open Sans" panose="020B0606030504020204" pitchFamily="34" charset="0"/>
                <a:cs typeface="Open Sans" panose="020B0606030504020204" pitchFamily="34" charset="0"/>
              </a:defRPr>
            </a:lvl3pPr>
            <a:lvl4pPr>
              <a:defRPr sz="1600">
                <a:latin typeface="Open Sans" panose="020B0606030504020204" pitchFamily="34" charset="0"/>
                <a:ea typeface="Open Sans" panose="020B0606030504020204" pitchFamily="34" charset="0"/>
                <a:cs typeface="Open Sans" panose="020B0606030504020204" pitchFamily="34" charset="0"/>
              </a:defRPr>
            </a:lvl4pPr>
            <a:lvl5pP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Date Placeholder 6"/>
          <p:cNvSpPr>
            <a:spLocks noGrp="1"/>
          </p:cNvSpPr>
          <p:nvPr>
            <p:ph type="dt" sz="half" idx="10"/>
          </p:nvPr>
        </p:nvSpPr>
        <p:spPr>
          <a:xfrm>
            <a:off x="838200" y="6356350"/>
            <a:ext cx="27432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B7D81834-A9CD-4BCC-97E3-8D96382A5261}" type="datetimeFigureOut">
              <a:rPr lang="en-GB" smtClean="0"/>
              <a:pPr/>
              <a:t>12/07/2019</a:t>
            </a:fld>
            <a:endParaRPr lang="en-GB"/>
          </a:p>
        </p:txBody>
      </p:sp>
      <p:sp>
        <p:nvSpPr>
          <p:cNvPr id="12" name="Footer Placeholder 7"/>
          <p:cNvSpPr>
            <a:spLocks noGrp="1"/>
          </p:cNvSpPr>
          <p:nvPr>
            <p:ph type="ftr" sz="quarter" idx="11"/>
          </p:nvPr>
        </p:nvSpPr>
        <p:spPr>
          <a:xfrm>
            <a:off x="4038600" y="6356350"/>
            <a:ext cx="41148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lang="en-GB"/>
          </a:p>
        </p:txBody>
      </p:sp>
      <p:sp>
        <p:nvSpPr>
          <p:cNvPr id="13" name="Slide Number Placeholder 8"/>
          <p:cNvSpPr>
            <a:spLocks noGrp="1"/>
          </p:cNvSpPr>
          <p:nvPr>
            <p:ph type="sldNum" sz="quarter" idx="12"/>
          </p:nvPr>
        </p:nvSpPr>
        <p:spPr>
          <a:xfrm>
            <a:off x="8610600" y="6356350"/>
            <a:ext cx="27432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BA31C50E-599F-4C46-B651-F89D0C008C00}" type="slidenum">
              <a:rPr lang="en-GB" smtClean="0"/>
              <a:pPr/>
              <a:t>‹#›</a:t>
            </a:fld>
            <a:endParaRPr lang="en-GB"/>
          </a:p>
        </p:txBody>
      </p:sp>
      <p:sp>
        <p:nvSpPr>
          <p:cNvPr id="14" name="Rectangle 13"/>
          <p:cNvSpPr/>
          <p:nvPr/>
        </p:nvSpPr>
        <p:spPr>
          <a:xfrm>
            <a:off x="0" y="0"/>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Open Sans" panose="020B0606030504020204" pitchFamily="34" charset="0"/>
              <a:ea typeface="Open Sans" panose="020B0606030504020204" pitchFamily="34" charset="0"/>
              <a:cs typeface="Open Sans" panose="020B0606030504020204" pitchFamily="34" charset="0"/>
            </a:endParaRPr>
          </a:p>
        </p:txBody>
      </p:sp>
      <p:sp>
        <p:nvSpPr>
          <p:cNvPr id="16" name="Title 1"/>
          <p:cNvSpPr>
            <a:spLocks noGrp="1"/>
          </p:cNvSpPr>
          <p:nvPr>
            <p:ph type="title" hasCustomPrompt="1"/>
          </p:nvPr>
        </p:nvSpPr>
        <p:spPr>
          <a:xfrm>
            <a:off x="572571" y="0"/>
            <a:ext cx="10781229" cy="1428749"/>
          </a:xfrm>
        </p:spPr>
        <p:txBody>
          <a:bodyPr lIns="90000" rIns="90000"/>
          <a:lstStyle>
            <a:lvl1pPr>
              <a:defRPr>
                <a:solidFill>
                  <a:srgbClr val="D2232A"/>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Title Placeholder</a:t>
            </a:r>
            <a:endParaRPr lang="en-GB" dirty="0"/>
          </a:p>
        </p:txBody>
      </p:sp>
    </p:spTree>
    <p:extLst>
      <p:ext uri="{BB962C8B-B14F-4D97-AF65-F5344CB8AC3E}">
        <p14:creationId xmlns:p14="http://schemas.microsoft.com/office/powerpoint/2010/main" val="8674864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 Content">
    <p:spTree>
      <p:nvGrpSpPr>
        <p:cNvPr id="1" name=""/>
        <p:cNvGrpSpPr/>
        <p:nvPr/>
      </p:nvGrpSpPr>
      <p:grpSpPr>
        <a:xfrm>
          <a:off x="0" y="0"/>
          <a:ext cx="0" cy="0"/>
          <a:chOff x="0" y="0"/>
          <a:chExt cx="0" cy="0"/>
        </a:xfrm>
      </p:grpSpPr>
      <p:sp>
        <p:nvSpPr>
          <p:cNvPr id="15" name="Content Placeholder 2"/>
          <p:cNvSpPr>
            <a:spLocks noGrp="1"/>
          </p:cNvSpPr>
          <p:nvPr>
            <p:ph sz="half" idx="1"/>
          </p:nvPr>
        </p:nvSpPr>
        <p:spPr>
          <a:xfrm>
            <a:off x="5482772" y="1901370"/>
            <a:ext cx="5871028" cy="44994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Rectangle 17"/>
          <p:cNvSpPr/>
          <p:nvPr/>
        </p:nvSpPr>
        <p:spPr>
          <a:xfrm>
            <a:off x="0" y="0"/>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p:cNvSpPr>
            <a:spLocks noGrp="1"/>
          </p:cNvSpPr>
          <p:nvPr>
            <p:ph type="title" hasCustomPrompt="1"/>
          </p:nvPr>
        </p:nvSpPr>
        <p:spPr>
          <a:xfrm>
            <a:off x="572571" y="0"/>
            <a:ext cx="10781229" cy="1428749"/>
          </a:xfrm>
        </p:spPr>
        <p:txBody>
          <a:bodyPr lIns="90000" rIns="90000"/>
          <a:lstStyle>
            <a:lvl1pPr>
              <a:defRPr>
                <a:solidFill>
                  <a:srgbClr val="D2232A"/>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Title Placeholder</a:t>
            </a:r>
            <a:endParaRPr lang="en-GB" dirty="0"/>
          </a:p>
        </p:txBody>
      </p:sp>
      <p:sp>
        <p:nvSpPr>
          <p:cNvPr id="4" name="Text Placeholder 3"/>
          <p:cNvSpPr>
            <a:spLocks noGrp="1"/>
          </p:cNvSpPr>
          <p:nvPr>
            <p:ph type="body" sz="quarter" idx="10" hasCustomPrompt="1"/>
          </p:nvPr>
        </p:nvSpPr>
        <p:spPr>
          <a:xfrm>
            <a:off x="572861" y="1916110"/>
            <a:ext cx="4391025" cy="725488"/>
          </a:xfrm>
          <a:solidFill>
            <a:srgbClr val="666666"/>
          </a:solidFill>
        </p:spPr>
        <p:txBody>
          <a:bodyPr anchor="ctr" anchorCtr="0"/>
          <a:lstStyle>
            <a:lvl1pPr marL="0" indent="0">
              <a:buNone/>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dirty="0"/>
              <a:t>Title Text Placeholder</a:t>
            </a:r>
          </a:p>
        </p:txBody>
      </p:sp>
      <p:sp>
        <p:nvSpPr>
          <p:cNvPr id="23" name="Text Placeholder 3"/>
          <p:cNvSpPr>
            <a:spLocks noGrp="1"/>
          </p:cNvSpPr>
          <p:nvPr>
            <p:ph type="body" sz="quarter" idx="11" hasCustomPrompt="1"/>
          </p:nvPr>
        </p:nvSpPr>
        <p:spPr>
          <a:xfrm>
            <a:off x="572861" y="2641597"/>
            <a:ext cx="4391025" cy="3759201"/>
          </a:xfrm>
          <a:solidFill>
            <a:srgbClr val="666666"/>
          </a:solidFill>
        </p:spPr>
        <p:txBody>
          <a:bodyPr anchor="t" anchorCtr="0">
            <a:normAutofit/>
          </a:bodyPr>
          <a:lstStyle>
            <a:lvl1pPr marL="0" indent="0">
              <a:buNone/>
              <a:defRPr sz="20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dirty="0"/>
              <a:t>Content Text Placeholder</a:t>
            </a:r>
          </a:p>
        </p:txBody>
      </p:sp>
    </p:spTree>
    <p:extLst>
      <p:ext uri="{BB962C8B-B14F-4D97-AF65-F5344CB8AC3E}">
        <p14:creationId xmlns:p14="http://schemas.microsoft.com/office/powerpoint/2010/main" val="3906862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2232A">
            <a:alpha val="9804"/>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D13205-0C14-6B4F-AEE9-FEEDC7C8745B}" type="datetimeFigureOut">
              <a:rPr lang="es-ES_tradnl" smtClean="0"/>
              <a:t>12/7/19</a:t>
            </a:fld>
            <a:endParaRPr lang="es-ES_trad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11DC8E-D5A8-FD4B-9096-4FB0DFE2BFFE}" type="slidenum">
              <a:rPr lang="es-ES_tradnl" smtClean="0"/>
              <a:t>‹#›</a:t>
            </a:fld>
            <a:endParaRPr lang="es-ES_tradnl"/>
          </a:p>
        </p:txBody>
      </p:sp>
    </p:spTree>
    <p:extLst>
      <p:ext uri="{BB962C8B-B14F-4D97-AF65-F5344CB8AC3E}">
        <p14:creationId xmlns:p14="http://schemas.microsoft.com/office/powerpoint/2010/main" val="52171532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62" r:id="rId12"/>
    <p:sldLayoutId id="2147483660" r:id="rId13"/>
    <p:sldLayoutId id="214748366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630BC6-7016-426C-8D75-CBA54E0C4DEB}" type="datetimeFigureOut">
              <a:rPr lang="en-GB" smtClean="0"/>
              <a:t>12/07/2019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E824BC-25A9-4DB4-8506-D7C9D7C03834}" type="slidenum">
              <a:rPr lang="en-GB" smtClean="0"/>
              <a:t>‹#›</a:t>
            </a:fld>
            <a:endParaRPr lang="en-GB"/>
          </a:p>
        </p:txBody>
      </p:sp>
    </p:spTree>
    <p:extLst>
      <p:ext uri="{BB962C8B-B14F-4D97-AF65-F5344CB8AC3E}">
        <p14:creationId xmlns:p14="http://schemas.microsoft.com/office/powerpoint/2010/main" val="147315445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EAD9B92-0A14-5449-8DFB-4D1F80569AFF}"/>
              </a:ext>
            </a:extLst>
          </p:cNvPr>
          <p:cNvSpPr>
            <a:spLocks noGrp="1"/>
          </p:cNvSpPr>
          <p:nvPr>
            <p:ph type="subTitle" idx="1"/>
          </p:nvPr>
        </p:nvSpPr>
        <p:spPr/>
        <p:txBody>
          <a:bodyPr>
            <a:normAutofit/>
          </a:bodyPr>
          <a:lstStyle/>
          <a:p>
            <a:r>
              <a:rPr lang="es-ES_tradnl" sz="3200" dirty="0"/>
              <a:t>Ian Fitzpatrick</a:t>
            </a:r>
          </a:p>
          <a:p>
            <a:r>
              <a:rPr lang="es-ES_tradnl" sz="2400" u="sng" dirty="0"/>
              <a:t>ian@stats4sd.org</a:t>
            </a:r>
          </a:p>
        </p:txBody>
      </p:sp>
      <p:sp>
        <p:nvSpPr>
          <p:cNvPr id="3" name="Title 2">
            <a:extLst>
              <a:ext uri="{FF2B5EF4-FFF2-40B4-BE49-F238E27FC236}">
                <a16:creationId xmlns:a16="http://schemas.microsoft.com/office/drawing/2014/main" id="{CBC9FC43-2A73-EC4E-8AA0-DBFF184B27F6}"/>
              </a:ext>
            </a:extLst>
          </p:cNvPr>
          <p:cNvSpPr>
            <a:spLocks noGrp="1"/>
          </p:cNvSpPr>
          <p:nvPr>
            <p:ph type="ctrTitle"/>
          </p:nvPr>
        </p:nvSpPr>
        <p:spPr/>
        <p:txBody>
          <a:bodyPr>
            <a:normAutofit fontScale="90000"/>
          </a:bodyPr>
          <a:lstStyle/>
          <a:p>
            <a:pPr marL="893763"/>
            <a:r>
              <a:rPr lang="es-ES_tradnl" b="1" dirty="0">
                <a:solidFill>
                  <a:schemeClr val="tx1">
                    <a:alpha val="80000"/>
                  </a:schemeClr>
                </a:solidFill>
              </a:rPr>
              <a:t>Análisis de notas de campo (CDP 2019)</a:t>
            </a:r>
          </a:p>
        </p:txBody>
      </p:sp>
    </p:spTree>
    <p:extLst>
      <p:ext uri="{BB962C8B-B14F-4D97-AF65-F5344CB8AC3E}">
        <p14:creationId xmlns:p14="http://schemas.microsoft.com/office/powerpoint/2010/main" val="207134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37B30A-4515-EE41-A389-9765B8FD30FA}"/>
              </a:ext>
            </a:extLst>
          </p:cNvPr>
          <p:cNvSpPr>
            <a:spLocks noGrp="1"/>
          </p:cNvSpPr>
          <p:nvPr>
            <p:ph sz="half" idx="1"/>
          </p:nvPr>
        </p:nvSpPr>
        <p:spPr/>
        <p:txBody>
          <a:bodyPr>
            <a:normAutofit/>
          </a:bodyPr>
          <a:lstStyle/>
          <a:p>
            <a:pPr marL="342900" lvl="0" indent="-342900">
              <a:lnSpc>
                <a:spcPct val="110000"/>
              </a:lnSpc>
              <a:buFont typeface="Wingdings" pitchFamily="2" charset="2"/>
              <a:buChar char=""/>
            </a:pPr>
            <a:r>
              <a:rPr lang="es-ES" dirty="0">
                <a:solidFill>
                  <a:srgbClr val="222222"/>
                </a:solidFill>
                <a:latin typeface="Calibri" panose="020F0502020204030204" pitchFamily="34" charset="0"/>
                <a:ea typeface="Times New Roman" panose="02020603050405020304" pitchFamily="18" charset="0"/>
                <a:cs typeface="Calibri" panose="020F0502020204030204" pitchFamily="34" charset="0"/>
              </a:rPr>
              <a:t>Captar las sutilezas de cómo piensan o ven los participantes…</a:t>
            </a:r>
            <a:br>
              <a:rPr lang="es-ES" dirty="0">
                <a:solidFill>
                  <a:srgbClr val="222222"/>
                </a:solidFill>
                <a:latin typeface="Calibri" panose="020F0502020204030204" pitchFamily="34" charset="0"/>
                <a:ea typeface="Times New Roman" panose="02020603050405020304" pitchFamily="18" charset="0"/>
                <a:cs typeface="Calibri" panose="020F0502020204030204" pitchFamily="34" charset="0"/>
              </a:rPr>
            </a:br>
            <a:r>
              <a:rPr lang="es-ES" dirty="0">
                <a:solidFill>
                  <a:srgbClr val="222222"/>
                </a:solidFill>
                <a:latin typeface="Calibri" panose="020F0502020204030204" pitchFamily="34" charset="0"/>
                <a:ea typeface="Times New Roman" panose="02020603050405020304" pitchFamily="18" charset="0"/>
                <a:cs typeface="Calibri" panose="020F0502020204030204" pitchFamily="34" charset="0"/>
              </a:rPr>
              <a:t>un ejercicio de la ciencia de notar las sutilezas, lo implícito o tactito tanto como el explícito u obvio.</a:t>
            </a:r>
            <a:br>
              <a:rPr lang="es-ES" sz="3200" dirty="0">
                <a:solidFill>
                  <a:srgbClr val="222222"/>
                </a:solidFill>
                <a:latin typeface="Calibri" panose="020F0502020204030204" pitchFamily="34" charset="0"/>
                <a:ea typeface="Times New Roman" panose="02020603050405020304" pitchFamily="18" charset="0"/>
                <a:cs typeface="Calibri" panose="020F0502020204030204" pitchFamily="34" charset="0"/>
              </a:rPr>
            </a:br>
            <a:endParaRPr lang="en-GB" sz="3200" dirty="0">
              <a:latin typeface="Times New Roman" panose="02020603050405020304" pitchFamily="18" charset="0"/>
              <a:ea typeface="Times New Roman" panose="02020603050405020304" pitchFamily="18" charset="0"/>
            </a:endParaRPr>
          </a:p>
          <a:p>
            <a:pPr marL="342900" lvl="0" indent="-342900">
              <a:lnSpc>
                <a:spcPct val="110000"/>
              </a:lnSpc>
              <a:spcAft>
                <a:spcPts val="800"/>
              </a:spcAft>
              <a:buFont typeface="Wingdings" pitchFamily="2" charset="2"/>
              <a:buChar char=""/>
            </a:pPr>
            <a:r>
              <a:rPr lang="es-ES" dirty="0">
                <a:latin typeface="Calibri" panose="020F0502020204030204" pitchFamily="34" charset="0"/>
                <a:ea typeface="Calibri" panose="020F0502020204030204" pitchFamily="34" charset="0"/>
                <a:cs typeface="Times New Roman" panose="02020603050405020304" pitchFamily="18" charset="0"/>
              </a:rPr>
              <a:t>Reflexionar sobre cómo los conceptos de Redes de Agricultores Investigadores y/o Intensificación Agroecológica están presentes en el lenguaje y la actividad de los actores involucrados en proyectos del CCRP.</a:t>
            </a:r>
            <a:endParaRPr lang="en-GB" dirty="0">
              <a:latin typeface="Calibri" panose="020F0502020204030204" pitchFamily="34" charset="0"/>
              <a:ea typeface="Calibri" panose="020F0502020204030204" pitchFamily="34" charset="0"/>
              <a:cs typeface="Times New Roman" panose="02020603050405020304" pitchFamily="18" charset="0"/>
            </a:endParaRPr>
          </a:p>
          <a:p>
            <a:endParaRPr lang="es-ES_tradnl" dirty="0"/>
          </a:p>
        </p:txBody>
      </p:sp>
      <p:sp>
        <p:nvSpPr>
          <p:cNvPr id="3" name="Title 2">
            <a:extLst>
              <a:ext uri="{FF2B5EF4-FFF2-40B4-BE49-F238E27FC236}">
                <a16:creationId xmlns:a16="http://schemas.microsoft.com/office/drawing/2014/main" id="{CB989071-7234-5F4E-8335-5F1C970A102C}"/>
              </a:ext>
            </a:extLst>
          </p:cNvPr>
          <p:cNvSpPr>
            <a:spLocks noGrp="1"/>
          </p:cNvSpPr>
          <p:nvPr>
            <p:ph type="title"/>
          </p:nvPr>
        </p:nvSpPr>
        <p:spPr/>
        <p:txBody>
          <a:bodyPr/>
          <a:lstStyle/>
          <a:p>
            <a:r>
              <a:rPr lang="es-EC" dirty="0"/>
              <a:t>El objetivo de este ejercicio:</a:t>
            </a:r>
            <a:endParaRPr lang="es-ES_tradnl" dirty="0"/>
          </a:p>
        </p:txBody>
      </p:sp>
    </p:spTree>
    <p:extLst>
      <p:ext uri="{BB962C8B-B14F-4D97-AF65-F5344CB8AC3E}">
        <p14:creationId xmlns:p14="http://schemas.microsoft.com/office/powerpoint/2010/main" val="1714572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Diamond 21">
            <a:extLst>
              <a:ext uri="{FF2B5EF4-FFF2-40B4-BE49-F238E27FC236}">
                <a16:creationId xmlns:a16="http://schemas.microsoft.com/office/drawing/2014/main" id="{8051E4E1-8E3F-BB40-A173-A88B93D0B9EE}"/>
              </a:ext>
            </a:extLst>
          </p:cNvPr>
          <p:cNvSpPr/>
          <p:nvPr/>
        </p:nvSpPr>
        <p:spPr>
          <a:xfrm>
            <a:off x="9830867" y="3308329"/>
            <a:ext cx="1955801" cy="1974209"/>
          </a:xfrm>
          <a:prstGeom prst="diamond">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_tradnl"/>
              <a:t>Explicar</a:t>
            </a:r>
          </a:p>
        </p:txBody>
      </p:sp>
      <p:sp>
        <p:nvSpPr>
          <p:cNvPr id="6" name="Title 5"/>
          <p:cNvSpPr>
            <a:spLocks noGrp="1"/>
          </p:cNvSpPr>
          <p:nvPr>
            <p:ph type="title"/>
          </p:nvPr>
        </p:nvSpPr>
        <p:spPr/>
        <p:txBody>
          <a:bodyPr/>
          <a:lstStyle/>
          <a:p>
            <a:r>
              <a:rPr lang="es-ES_tradnl" dirty="0"/>
              <a:t>¿Como analicé? El proceso (iterativo/circular)</a:t>
            </a:r>
          </a:p>
        </p:txBody>
      </p:sp>
      <p:sp>
        <p:nvSpPr>
          <p:cNvPr id="12" name="Rounded Rectangle 11">
            <a:extLst>
              <a:ext uri="{FF2B5EF4-FFF2-40B4-BE49-F238E27FC236}">
                <a16:creationId xmlns:a16="http://schemas.microsoft.com/office/drawing/2014/main" id="{B93355AB-64BC-B24D-945C-4650815D9502}"/>
              </a:ext>
            </a:extLst>
          </p:cNvPr>
          <p:cNvSpPr/>
          <p:nvPr/>
        </p:nvSpPr>
        <p:spPr>
          <a:xfrm>
            <a:off x="797084" y="2960986"/>
            <a:ext cx="1485900" cy="781050"/>
          </a:xfrm>
          <a:prstGeom prst="round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ES_tradnl"/>
              <a:t>Leer</a:t>
            </a:r>
          </a:p>
        </p:txBody>
      </p:sp>
      <p:sp>
        <p:nvSpPr>
          <p:cNvPr id="13" name="Rounded Rectangle 12">
            <a:extLst>
              <a:ext uri="{FF2B5EF4-FFF2-40B4-BE49-F238E27FC236}">
                <a16:creationId xmlns:a16="http://schemas.microsoft.com/office/drawing/2014/main" id="{05579E17-BCBA-1F47-9B77-C4C2CC999397}"/>
              </a:ext>
            </a:extLst>
          </p:cNvPr>
          <p:cNvSpPr/>
          <p:nvPr/>
        </p:nvSpPr>
        <p:spPr>
          <a:xfrm>
            <a:off x="797084" y="4793770"/>
            <a:ext cx="1485900" cy="781050"/>
          </a:xfrm>
          <a:prstGeom prst="round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ES_tradnl" dirty="0"/>
              <a:t>Reflexionar</a:t>
            </a:r>
          </a:p>
        </p:txBody>
      </p:sp>
      <p:sp>
        <p:nvSpPr>
          <p:cNvPr id="14" name="Rounded Rectangle 13">
            <a:extLst>
              <a:ext uri="{FF2B5EF4-FFF2-40B4-BE49-F238E27FC236}">
                <a16:creationId xmlns:a16="http://schemas.microsoft.com/office/drawing/2014/main" id="{FDCBBB04-AAFD-C74C-84B5-B8E1D175F757}"/>
              </a:ext>
            </a:extLst>
          </p:cNvPr>
          <p:cNvSpPr/>
          <p:nvPr/>
        </p:nvSpPr>
        <p:spPr>
          <a:xfrm>
            <a:off x="2498359" y="2960986"/>
            <a:ext cx="1485900" cy="781050"/>
          </a:xfrm>
          <a:prstGeom prst="round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ES_tradnl"/>
              <a:t>Explorar</a:t>
            </a:r>
          </a:p>
        </p:txBody>
      </p:sp>
      <p:sp>
        <p:nvSpPr>
          <p:cNvPr id="15" name="Rounded Rectangle 14">
            <a:extLst>
              <a:ext uri="{FF2B5EF4-FFF2-40B4-BE49-F238E27FC236}">
                <a16:creationId xmlns:a16="http://schemas.microsoft.com/office/drawing/2014/main" id="{99C7F4CD-91FD-2F4A-BCF0-0249B8C746CE}"/>
              </a:ext>
            </a:extLst>
          </p:cNvPr>
          <p:cNvSpPr/>
          <p:nvPr/>
        </p:nvSpPr>
        <p:spPr>
          <a:xfrm>
            <a:off x="2543142" y="4793770"/>
            <a:ext cx="1485900" cy="781050"/>
          </a:xfrm>
          <a:prstGeom prst="round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ES_tradnl"/>
              <a:t>Jugar</a:t>
            </a:r>
          </a:p>
        </p:txBody>
      </p:sp>
      <p:sp>
        <p:nvSpPr>
          <p:cNvPr id="16" name="Rounded Rectangle 15">
            <a:extLst>
              <a:ext uri="{FF2B5EF4-FFF2-40B4-BE49-F238E27FC236}">
                <a16:creationId xmlns:a16="http://schemas.microsoft.com/office/drawing/2014/main" id="{5E0126CF-A4A2-154D-B9CB-6D362C4AC811}"/>
              </a:ext>
            </a:extLst>
          </p:cNvPr>
          <p:cNvSpPr/>
          <p:nvPr/>
        </p:nvSpPr>
        <p:spPr>
          <a:xfrm>
            <a:off x="4270009" y="2960986"/>
            <a:ext cx="1485900" cy="781050"/>
          </a:xfrm>
          <a:prstGeom prst="round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ES_tradnl"/>
              <a:t>Codificar</a:t>
            </a:r>
          </a:p>
        </p:txBody>
      </p:sp>
      <p:sp>
        <p:nvSpPr>
          <p:cNvPr id="17" name="Rounded Rectangle 16">
            <a:extLst>
              <a:ext uri="{FF2B5EF4-FFF2-40B4-BE49-F238E27FC236}">
                <a16:creationId xmlns:a16="http://schemas.microsoft.com/office/drawing/2014/main" id="{DFAE8F36-0591-0A49-A0EB-B1A7B56A12E3}"/>
              </a:ext>
            </a:extLst>
          </p:cNvPr>
          <p:cNvSpPr/>
          <p:nvPr/>
        </p:nvSpPr>
        <p:spPr>
          <a:xfrm>
            <a:off x="4267116" y="4793770"/>
            <a:ext cx="1485900" cy="781050"/>
          </a:xfrm>
          <a:prstGeom prst="round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ES_tradnl"/>
              <a:t>Conectar</a:t>
            </a:r>
          </a:p>
        </p:txBody>
      </p:sp>
      <p:sp>
        <p:nvSpPr>
          <p:cNvPr id="18" name="Rounded Rectangle 17">
            <a:extLst>
              <a:ext uri="{FF2B5EF4-FFF2-40B4-BE49-F238E27FC236}">
                <a16:creationId xmlns:a16="http://schemas.microsoft.com/office/drawing/2014/main" id="{79C2D6B4-EE5A-AB45-B81E-1864AC250510}"/>
              </a:ext>
            </a:extLst>
          </p:cNvPr>
          <p:cNvSpPr/>
          <p:nvPr/>
        </p:nvSpPr>
        <p:spPr>
          <a:xfrm>
            <a:off x="5991090" y="2947022"/>
            <a:ext cx="1485900" cy="781050"/>
          </a:xfrm>
          <a:prstGeom prst="round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ES_tradnl"/>
              <a:t>Repasar</a:t>
            </a:r>
          </a:p>
        </p:txBody>
      </p:sp>
      <p:sp>
        <p:nvSpPr>
          <p:cNvPr id="19" name="Rounded Rectangle 18">
            <a:extLst>
              <a:ext uri="{FF2B5EF4-FFF2-40B4-BE49-F238E27FC236}">
                <a16:creationId xmlns:a16="http://schemas.microsoft.com/office/drawing/2014/main" id="{057C45E6-D12D-444E-8641-237C1752AC68}"/>
              </a:ext>
            </a:extLst>
          </p:cNvPr>
          <p:cNvSpPr/>
          <p:nvPr/>
        </p:nvSpPr>
        <p:spPr>
          <a:xfrm>
            <a:off x="5991090" y="4793770"/>
            <a:ext cx="1485900" cy="781050"/>
          </a:xfrm>
          <a:prstGeom prst="round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ES_tradnl"/>
              <a:t>Refinar</a:t>
            </a:r>
          </a:p>
        </p:txBody>
      </p:sp>
      <p:sp>
        <p:nvSpPr>
          <p:cNvPr id="20" name="Oval 19">
            <a:extLst>
              <a:ext uri="{FF2B5EF4-FFF2-40B4-BE49-F238E27FC236}">
                <a16:creationId xmlns:a16="http://schemas.microsoft.com/office/drawing/2014/main" id="{9347549A-38B1-2C44-BB19-14796B3E4C43}"/>
              </a:ext>
            </a:extLst>
          </p:cNvPr>
          <p:cNvSpPr/>
          <p:nvPr/>
        </p:nvSpPr>
        <p:spPr>
          <a:xfrm>
            <a:off x="7241066" y="3456920"/>
            <a:ext cx="1621965" cy="1621965"/>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_tradnl" sz="1700"/>
              <a:t>Describir</a:t>
            </a:r>
          </a:p>
        </p:txBody>
      </p:sp>
      <p:sp>
        <p:nvSpPr>
          <p:cNvPr id="21" name="Oval 20">
            <a:extLst>
              <a:ext uri="{FF2B5EF4-FFF2-40B4-BE49-F238E27FC236}">
                <a16:creationId xmlns:a16="http://schemas.microsoft.com/office/drawing/2014/main" id="{06E1AA9B-1F04-D447-AEE4-D9CB0B5FB7E7}"/>
              </a:ext>
            </a:extLst>
          </p:cNvPr>
          <p:cNvSpPr/>
          <p:nvPr/>
        </p:nvSpPr>
        <p:spPr>
          <a:xfrm>
            <a:off x="8621935" y="3472844"/>
            <a:ext cx="1621965" cy="1621965"/>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_tradnl" sz="1700"/>
              <a:t>Comparar</a:t>
            </a:r>
          </a:p>
        </p:txBody>
      </p:sp>
      <p:cxnSp>
        <p:nvCxnSpPr>
          <p:cNvPr id="23" name="Elbow Connector 22">
            <a:extLst>
              <a:ext uri="{FF2B5EF4-FFF2-40B4-BE49-F238E27FC236}">
                <a16:creationId xmlns:a16="http://schemas.microsoft.com/office/drawing/2014/main" id="{FBF0221C-DC7B-0D43-9CF5-75CFF2044F4D}"/>
              </a:ext>
            </a:extLst>
          </p:cNvPr>
          <p:cNvCxnSpPr>
            <a:stCxn id="12" idx="0"/>
            <a:endCxn id="14" idx="0"/>
          </p:cNvCxnSpPr>
          <p:nvPr/>
        </p:nvCxnSpPr>
        <p:spPr>
          <a:xfrm rot="5400000" flipH="1" flipV="1">
            <a:off x="2390671" y="2110349"/>
            <a:ext cx="12700" cy="1701275"/>
          </a:xfrm>
          <a:prstGeom prst="bentConnector3">
            <a:avLst>
              <a:gd name="adj1" fmla="val 1800000"/>
            </a:avLst>
          </a:prstGeom>
          <a:ln w="34925">
            <a:headEnd type="triangle"/>
            <a:tailEnd type="triangle"/>
          </a:ln>
        </p:spPr>
        <p:style>
          <a:lnRef idx="2">
            <a:schemeClr val="dk1"/>
          </a:lnRef>
          <a:fillRef idx="0">
            <a:schemeClr val="dk1"/>
          </a:fillRef>
          <a:effectRef idx="1">
            <a:schemeClr val="dk1"/>
          </a:effectRef>
          <a:fontRef idx="minor">
            <a:schemeClr val="tx1"/>
          </a:fontRef>
        </p:style>
      </p:cxnSp>
      <p:cxnSp>
        <p:nvCxnSpPr>
          <p:cNvPr id="24" name="Elbow Connector 23">
            <a:extLst>
              <a:ext uri="{FF2B5EF4-FFF2-40B4-BE49-F238E27FC236}">
                <a16:creationId xmlns:a16="http://schemas.microsoft.com/office/drawing/2014/main" id="{00AFA573-FA36-7149-BEE0-8F9047389C9E}"/>
              </a:ext>
            </a:extLst>
          </p:cNvPr>
          <p:cNvCxnSpPr/>
          <p:nvPr/>
        </p:nvCxnSpPr>
        <p:spPr>
          <a:xfrm rot="5400000" flipH="1" flipV="1">
            <a:off x="4103955" y="2110349"/>
            <a:ext cx="12700" cy="1701275"/>
          </a:xfrm>
          <a:prstGeom prst="bentConnector3">
            <a:avLst>
              <a:gd name="adj1" fmla="val 1800000"/>
            </a:avLst>
          </a:prstGeom>
          <a:ln w="34925">
            <a:headEnd type="triangle"/>
            <a:tailEnd type="triangle"/>
          </a:ln>
        </p:spPr>
        <p:style>
          <a:lnRef idx="2">
            <a:schemeClr val="dk1"/>
          </a:lnRef>
          <a:fillRef idx="0">
            <a:schemeClr val="dk1"/>
          </a:fillRef>
          <a:effectRef idx="1">
            <a:schemeClr val="dk1"/>
          </a:effectRef>
          <a:fontRef idx="minor">
            <a:schemeClr val="tx1"/>
          </a:fontRef>
        </p:style>
      </p:cxnSp>
      <p:cxnSp>
        <p:nvCxnSpPr>
          <p:cNvPr id="25" name="Elbow Connector 24">
            <a:extLst>
              <a:ext uri="{FF2B5EF4-FFF2-40B4-BE49-F238E27FC236}">
                <a16:creationId xmlns:a16="http://schemas.microsoft.com/office/drawing/2014/main" id="{6DD96FBA-B77B-044C-AC77-B5376EB97CE9}"/>
              </a:ext>
            </a:extLst>
          </p:cNvPr>
          <p:cNvCxnSpPr/>
          <p:nvPr/>
        </p:nvCxnSpPr>
        <p:spPr>
          <a:xfrm rot="5400000" flipH="1" flipV="1">
            <a:off x="5805231" y="2103998"/>
            <a:ext cx="12700" cy="1701275"/>
          </a:xfrm>
          <a:prstGeom prst="bentConnector3">
            <a:avLst>
              <a:gd name="adj1" fmla="val 1800000"/>
            </a:avLst>
          </a:prstGeom>
          <a:ln w="34925">
            <a:headEnd type="triangle"/>
            <a:tailEnd type="triangle"/>
          </a:ln>
        </p:spPr>
        <p:style>
          <a:lnRef idx="2">
            <a:schemeClr val="dk1"/>
          </a:lnRef>
          <a:fillRef idx="0">
            <a:schemeClr val="dk1"/>
          </a:fillRef>
          <a:effectRef idx="1">
            <a:schemeClr val="dk1"/>
          </a:effectRef>
          <a:fontRef idx="minor">
            <a:schemeClr val="tx1"/>
          </a:fontRef>
        </p:style>
      </p:cxnSp>
      <p:cxnSp>
        <p:nvCxnSpPr>
          <p:cNvPr id="26" name="Elbow Connector 25">
            <a:extLst>
              <a:ext uri="{FF2B5EF4-FFF2-40B4-BE49-F238E27FC236}">
                <a16:creationId xmlns:a16="http://schemas.microsoft.com/office/drawing/2014/main" id="{7EF2A003-804F-AA4A-8973-391F003B56C4}"/>
              </a:ext>
            </a:extLst>
          </p:cNvPr>
          <p:cNvCxnSpPr>
            <a:stCxn id="12" idx="1"/>
            <a:endCxn id="13" idx="1"/>
          </p:cNvCxnSpPr>
          <p:nvPr/>
        </p:nvCxnSpPr>
        <p:spPr>
          <a:xfrm rot="10800000" flipV="1">
            <a:off x="797084" y="3351511"/>
            <a:ext cx="12700" cy="1832784"/>
          </a:xfrm>
          <a:prstGeom prst="bentConnector3">
            <a:avLst>
              <a:gd name="adj1" fmla="val 1800000"/>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ADC230C2-4441-6042-AE78-F6F82BE2A128}"/>
              </a:ext>
            </a:extLst>
          </p:cNvPr>
          <p:cNvCxnSpPr/>
          <p:nvPr/>
        </p:nvCxnSpPr>
        <p:spPr>
          <a:xfrm rot="10800000" flipV="1">
            <a:off x="2658748" y="3306413"/>
            <a:ext cx="12700" cy="1832784"/>
          </a:xfrm>
          <a:prstGeom prst="bentConnector3">
            <a:avLst>
              <a:gd name="adj1" fmla="val 1800000"/>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Elbow Connector 27">
            <a:extLst>
              <a:ext uri="{FF2B5EF4-FFF2-40B4-BE49-F238E27FC236}">
                <a16:creationId xmlns:a16="http://schemas.microsoft.com/office/drawing/2014/main" id="{3DFF69AD-5EC5-0046-878B-038E3C6295A3}"/>
              </a:ext>
            </a:extLst>
          </p:cNvPr>
          <p:cNvCxnSpPr/>
          <p:nvPr/>
        </p:nvCxnSpPr>
        <p:spPr>
          <a:xfrm rot="10800000" flipV="1">
            <a:off x="4415819" y="3367436"/>
            <a:ext cx="12700" cy="1832784"/>
          </a:xfrm>
          <a:prstGeom prst="bentConnector3">
            <a:avLst>
              <a:gd name="adj1" fmla="val 1800000"/>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43594023-C12E-8548-B38B-A5A88A48F500}"/>
              </a:ext>
            </a:extLst>
          </p:cNvPr>
          <p:cNvCxnSpPr/>
          <p:nvPr/>
        </p:nvCxnSpPr>
        <p:spPr>
          <a:xfrm rot="10800000" flipV="1">
            <a:off x="6260530" y="3368833"/>
            <a:ext cx="12700" cy="1832784"/>
          </a:xfrm>
          <a:prstGeom prst="bentConnector3">
            <a:avLst>
              <a:gd name="adj1" fmla="val 1800000"/>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Elbow Connector 29">
            <a:extLst>
              <a:ext uri="{FF2B5EF4-FFF2-40B4-BE49-F238E27FC236}">
                <a16:creationId xmlns:a16="http://schemas.microsoft.com/office/drawing/2014/main" id="{29B6A0B8-67C4-6548-AE2D-390C8ABFFA8A}"/>
              </a:ext>
            </a:extLst>
          </p:cNvPr>
          <p:cNvCxnSpPr>
            <a:stCxn id="13" idx="2"/>
            <a:endCxn id="15" idx="2"/>
          </p:cNvCxnSpPr>
          <p:nvPr/>
        </p:nvCxnSpPr>
        <p:spPr>
          <a:xfrm rot="16200000" flipH="1">
            <a:off x="2413063" y="4701791"/>
            <a:ext cx="12700" cy="1746058"/>
          </a:xfrm>
          <a:prstGeom prst="bentConnector3">
            <a:avLst>
              <a:gd name="adj1" fmla="val 1800000"/>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6D465049-80D5-EA44-BAAF-3403B7DD2C0B}"/>
              </a:ext>
            </a:extLst>
          </p:cNvPr>
          <p:cNvCxnSpPr/>
          <p:nvPr/>
        </p:nvCxnSpPr>
        <p:spPr>
          <a:xfrm rot="16200000" flipH="1">
            <a:off x="4159121" y="4697103"/>
            <a:ext cx="12700" cy="1746058"/>
          </a:xfrm>
          <a:prstGeom prst="bentConnector3">
            <a:avLst>
              <a:gd name="adj1" fmla="val 1800000"/>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Elbow Connector 31">
            <a:extLst>
              <a:ext uri="{FF2B5EF4-FFF2-40B4-BE49-F238E27FC236}">
                <a16:creationId xmlns:a16="http://schemas.microsoft.com/office/drawing/2014/main" id="{0314900A-44E4-DA47-89CF-EAD0A8BD952D}"/>
              </a:ext>
            </a:extLst>
          </p:cNvPr>
          <p:cNvCxnSpPr/>
          <p:nvPr/>
        </p:nvCxnSpPr>
        <p:spPr>
          <a:xfrm rot="16200000" flipH="1">
            <a:off x="5905180" y="4697102"/>
            <a:ext cx="12700" cy="1746058"/>
          </a:xfrm>
          <a:prstGeom prst="bentConnector3">
            <a:avLst>
              <a:gd name="adj1" fmla="val 1800000"/>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Right Arrow 32">
            <a:extLst>
              <a:ext uri="{FF2B5EF4-FFF2-40B4-BE49-F238E27FC236}">
                <a16:creationId xmlns:a16="http://schemas.microsoft.com/office/drawing/2014/main" id="{9F8A0FD1-9841-6246-B27E-37A0F23FB43B}"/>
              </a:ext>
            </a:extLst>
          </p:cNvPr>
          <p:cNvSpPr/>
          <p:nvPr/>
        </p:nvSpPr>
        <p:spPr>
          <a:xfrm>
            <a:off x="7884663" y="5458853"/>
            <a:ext cx="3096508" cy="45719"/>
          </a:xfrm>
          <a:prstGeom prst="rightArrow">
            <a:avLst/>
          </a:prstGeom>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_tradnl"/>
          </a:p>
        </p:txBody>
      </p:sp>
      <p:cxnSp>
        <p:nvCxnSpPr>
          <p:cNvPr id="34" name="Straight Arrow Connector 33">
            <a:extLst>
              <a:ext uri="{FF2B5EF4-FFF2-40B4-BE49-F238E27FC236}">
                <a16:creationId xmlns:a16="http://schemas.microsoft.com/office/drawing/2014/main" id="{967196B3-DD7B-A246-BBCF-1CCE924DD398}"/>
              </a:ext>
            </a:extLst>
          </p:cNvPr>
          <p:cNvCxnSpPr/>
          <p:nvPr/>
        </p:nvCxnSpPr>
        <p:spPr>
          <a:xfrm>
            <a:off x="2267379" y="3728072"/>
            <a:ext cx="397718" cy="1065698"/>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73C2480C-F758-1E43-931F-3196A20294A2}"/>
              </a:ext>
            </a:extLst>
          </p:cNvPr>
          <p:cNvCxnSpPr/>
          <p:nvPr/>
        </p:nvCxnSpPr>
        <p:spPr>
          <a:xfrm>
            <a:off x="4001180" y="3689955"/>
            <a:ext cx="397718" cy="1065698"/>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D45526FD-5F56-9F44-B078-8CD346854BD8}"/>
              </a:ext>
            </a:extLst>
          </p:cNvPr>
          <p:cNvCxnSpPr/>
          <p:nvPr/>
        </p:nvCxnSpPr>
        <p:spPr>
          <a:xfrm>
            <a:off x="5841181" y="3689955"/>
            <a:ext cx="397718" cy="1065698"/>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ADE2CFF-522A-5241-B424-0C68EF7E9725}"/>
              </a:ext>
            </a:extLst>
          </p:cNvPr>
          <p:cNvCxnSpPr>
            <a:cxnSpLocks/>
          </p:cNvCxnSpPr>
          <p:nvPr/>
        </p:nvCxnSpPr>
        <p:spPr>
          <a:xfrm flipV="1">
            <a:off x="2245749" y="3748387"/>
            <a:ext cx="391368" cy="98279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DB64E9E-5702-B549-B319-215A9B30178E}"/>
              </a:ext>
            </a:extLst>
          </p:cNvPr>
          <p:cNvCxnSpPr>
            <a:cxnSpLocks/>
          </p:cNvCxnSpPr>
          <p:nvPr/>
        </p:nvCxnSpPr>
        <p:spPr>
          <a:xfrm flipV="1">
            <a:off x="3994829" y="3748386"/>
            <a:ext cx="391368" cy="98279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211FBE8B-7417-CD41-8DD8-5128EDD2D430}"/>
              </a:ext>
            </a:extLst>
          </p:cNvPr>
          <p:cNvCxnSpPr>
            <a:cxnSpLocks/>
          </p:cNvCxnSpPr>
          <p:nvPr/>
        </p:nvCxnSpPr>
        <p:spPr>
          <a:xfrm flipV="1">
            <a:off x="5819551" y="3766189"/>
            <a:ext cx="391368" cy="98279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Right Arrow 39">
            <a:extLst>
              <a:ext uri="{FF2B5EF4-FFF2-40B4-BE49-F238E27FC236}">
                <a16:creationId xmlns:a16="http://schemas.microsoft.com/office/drawing/2014/main" id="{2E5B22EC-C12E-804C-B770-A4B5FEDA7435}"/>
              </a:ext>
            </a:extLst>
          </p:cNvPr>
          <p:cNvSpPr/>
          <p:nvPr/>
        </p:nvSpPr>
        <p:spPr>
          <a:xfrm>
            <a:off x="7884663" y="3086295"/>
            <a:ext cx="3096508" cy="45719"/>
          </a:xfrm>
          <a:prstGeom prst="rightArrow">
            <a:avLst/>
          </a:prstGeom>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_tradnl"/>
          </a:p>
        </p:txBody>
      </p:sp>
      <p:sp>
        <p:nvSpPr>
          <p:cNvPr id="47" name="Rounded Rectangle 46">
            <a:extLst>
              <a:ext uri="{FF2B5EF4-FFF2-40B4-BE49-F238E27FC236}">
                <a16:creationId xmlns:a16="http://schemas.microsoft.com/office/drawing/2014/main" id="{8E632A8C-EA22-5E4F-98E0-39CD9A0DF996}"/>
              </a:ext>
            </a:extLst>
          </p:cNvPr>
          <p:cNvSpPr/>
          <p:nvPr/>
        </p:nvSpPr>
        <p:spPr>
          <a:xfrm>
            <a:off x="10431396" y="1724736"/>
            <a:ext cx="1485900" cy="7810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S_tradnl" dirty="0"/>
              <a:t>*Actuar*</a:t>
            </a:r>
          </a:p>
        </p:txBody>
      </p:sp>
      <p:sp>
        <p:nvSpPr>
          <p:cNvPr id="48" name="TextBox 47">
            <a:extLst>
              <a:ext uri="{FF2B5EF4-FFF2-40B4-BE49-F238E27FC236}">
                <a16:creationId xmlns:a16="http://schemas.microsoft.com/office/drawing/2014/main" id="{B0A73332-592E-BF45-8C07-4C52FC503F81}"/>
              </a:ext>
            </a:extLst>
          </p:cNvPr>
          <p:cNvSpPr txBox="1"/>
          <p:nvPr/>
        </p:nvSpPr>
        <p:spPr>
          <a:xfrm>
            <a:off x="287383" y="6426926"/>
            <a:ext cx="8987246" cy="307777"/>
          </a:xfrm>
          <a:prstGeom prst="rect">
            <a:avLst/>
          </a:prstGeom>
          <a:noFill/>
        </p:spPr>
        <p:txBody>
          <a:bodyPr wrap="square" rtlCol="0">
            <a:spAutoFit/>
          </a:bodyPr>
          <a:lstStyle/>
          <a:p>
            <a:r>
              <a:rPr lang="es-ES_tradnl" sz="1400" dirty="0"/>
              <a:t>Adaptado de </a:t>
            </a:r>
            <a:r>
              <a:rPr lang="es-ES_tradnl" sz="1400" dirty="0" err="1"/>
              <a:t>Bazeley</a:t>
            </a:r>
            <a:r>
              <a:rPr lang="es-ES_tradnl" sz="1400" dirty="0"/>
              <a:t>, P. (2013) </a:t>
            </a:r>
            <a:r>
              <a:rPr lang="es-ES_tradnl" sz="1400" i="1" dirty="0" err="1"/>
              <a:t>Qualitative</a:t>
            </a:r>
            <a:r>
              <a:rPr lang="es-ES_tradnl" sz="1400" i="1" dirty="0"/>
              <a:t> Data </a:t>
            </a:r>
            <a:r>
              <a:rPr lang="es-ES_tradnl" sz="1400" i="1" dirty="0" err="1"/>
              <a:t>Analysis</a:t>
            </a:r>
            <a:r>
              <a:rPr lang="es-ES_tradnl" sz="1400" i="1" dirty="0"/>
              <a:t> – </a:t>
            </a:r>
            <a:r>
              <a:rPr lang="es-ES_tradnl" sz="1400" i="1" dirty="0" err="1"/>
              <a:t>Practical</a:t>
            </a:r>
            <a:r>
              <a:rPr lang="es-ES_tradnl" sz="1400" i="1" dirty="0"/>
              <a:t> </a:t>
            </a:r>
            <a:r>
              <a:rPr lang="es-ES_tradnl" sz="1400" i="1" dirty="0" err="1"/>
              <a:t>Strategies</a:t>
            </a:r>
            <a:r>
              <a:rPr lang="es-ES_tradnl" sz="1400" dirty="0"/>
              <a:t>. </a:t>
            </a:r>
            <a:r>
              <a:rPr lang="es-ES_tradnl" sz="1400" dirty="0" err="1"/>
              <a:t>Sage</a:t>
            </a:r>
            <a:r>
              <a:rPr lang="es-ES_tradnl" sz="1400" dirty="0"/>
              <a:t>. London </a:t>
            </a:r>
          </a:p>
        </p:txBody>
      </p:sp>
      <p:cxnSp>
        <p:nvCxnSpPr>
          <p:cNvPr id="5" name="Straight Arrow Connector 4">
            <a:extLst>
              <a:ext uri="{FF2B5EF4-FFF2-40B4-BE49-F238E27FC236}">
                <a16:creationId xmlns:a16="http://schemas.microsoft.com/office/drawing/2014/main" id="{EA34B87E-958D-F34D-A033-058921EECCA7}"/>
              </a:ext>
            </a:extLst>
          </p:cNvPr>
          <p:cNvCxnSpPr/>
          <p:nvPr/>
        </p:nvCxnSpPr>
        <p:spPr>
          <a:xfrm flipH="1" flipV="1">
            <a:off x="11328075" y="2378018"/>
            <a:ext cx="121537" cy="1178637"/>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68E9BF16-363D-0E4A-B35D-104B7633EAF5}"/>
              </a:ext>
            </a:extLst>
          </p:cNvPr>
          <p:cNvCxnSpPr/>
          <p:nvPr/>
        </p:nvCxnSpPr>
        <p:spPr>
          <a:xfrm flipH="1" flipV="1">
            <a:off x="11452832" y="2378018"/>
            <a:ext cx="121537" cy="1178637"/>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0682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6A6BCA-1A16-9B49-9625-9DC0495FEC65}"/>
              </a:ext>
            </a:extLst>
          </p:cNvPr>
          <p:cNvPicPr>
            <a:picLocks noChangeAspect="1"/>
          </p:cNvPicPr>
          <p:nvPr/>
        </p:nvPicPr>
        <p:blipFill>
          <a:blip r:embed="rId2"/>
          <a:stretch>
            <a:fillRect/>
          </a:stretch>
        </p:blipFill>
        <p:spPr>
          <a:xfrm>
            <a:off x="1769904" y="0"/>
            <a:ext cx="8652191" cy="6858000"/>
          </a:xfrm>
          <a:prstGeom prst="rect">
            <a:avLst/>
          </a:prstGeom>
        </p:spPr>
      </p:pic>
    </p:spTree>
    <p:extLst>
      <p:ext uri="{BB962C8B-B14F-4D97-AF65-F5344CB8AC3E}">
        <p14:creationId xmlns:p14="http://schemas.microsoft.com/office/powerpoint/2010/main" val="2726979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1A9C78-6C71-0447-BFDA-09791DDABADD}"/>
              </a:ext>
            </a:extLst>
          </p:cNvPr>
          <p:cNvSpPr>
            <a:spLocks noGrp="1"/>
          </p:cNvSpPr>
          <p:nvPr>
            <p:ph type="title"/>
          </p:nvPr>
        </p:nvSpPr>
        <p:spPr/>
        <p:txBody>
          <a:bodyPr>
            <a:normAutofit/>
          </a:bodyPr>
          <a:lstStyle/>
          <a:p>
            <a:r>
              <a:rPr lang="es-ES"/>
              <a:t>Codificar…</a:t>
            </a:r>
            <a:endParaRPr lang="en-GB"/>
          </a:p>
        </p:txBody>
      </p:sp>
      <p:sp>
        <p:nvSpPr>
          <p:cNvPr id="2" name="Rectangle 1">
            <a:extLst>
              <a:ext uri="{FF2B5EF4-FFF2-40B4-BE49-F238E27FC236}">
                <a16:creationId xmlns:a16="http://schemas.microsoft.com/office/drawing/2014/main" id="{B4AE3DD5-6F1C-3C47-B700-D1AA8A65B217}"/>
              </a:ext>
            </a:extLst>
          </p:cNvPr>
          <p:cNvSpPr/>
          <p:nvPr/>
        </p:nvSpPr>
        <p:spPr>
          <a:xfrm>
            <a:off x="572571" y="1792701"/>
            <a:ext cx="10952320" cy="461665"/>
          </a:xfrm>
          <a:prstGeom prst="rect">
            <a:avLst/>
          </a:prstGeom>
        </p:spPr>
        <p:txBody>
          <a:bodyPr wrap="square">
            <a:spAutoFit/>
          </a:bodyPr>
          <a:lstStyle/>
          <a:p>
            <a:r>
              <a:rPr lang="es-ES" sz="2400" b="1"/>
              <a:t>Hay un ciclo en el proceso de codificación:</a:t>
            </a:r>
            <a:endParaRPr lang="en-GB" sz="2400" b="1"/>
          </a:p>
        </p:txBody>
      </p:sp>
      <p:graphicFrame>
        <p:nvGraphicFramePr>
          <p:cNvPr id="3" name="Diagram 2">
            <a:extLst>
              <a:ext uri="{FF2B5EF4-FFF2-40B4-BE49-F238E27FC236}">
                <a16:creationId xmlns:a16="http://schemas.microsoft.com/office/drawing/2014/main" id="{344AEDA6-7B94-B046-90BB-ECECDEFDA2B2}"/>
              </a:ext>
            </a:extLst>
          </p:cNvPr>
          <p:cNvGraphicFramePr/>
          <p:nvPr>
            <p:extLst/>
          </p:nvPr>
        </p:nvGraphicFramePr>
        <p:xfrm>
          <a:off x="1899185" y="2466109"/>
          <a:ext cx="8128000" cy="42040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4702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AE11DE-1A7C-BA43-8FE4-48715006418F}"/>
              </a:ext>
            </a:extLst>
          </p:cNvPr>
          <p:cNvSpPr>
            <a:spLocks noGrp="1"/>
          </p:cNvSpPr>
          <p:nvPr>
            <p:ph sz="half" idx="1"/>
          </p:nvPr>
        </p:nvSpPr>
        <p:spPr/>
        <p:txBody>
          <a:bodyPr/>
          <a:lstStyle/>
          <a:p>
            <a:r>
              <a:rPr lang="es-ES" dirty="0"/>
              <a:t>37,000 palabras</a:t>
            </a:r>
            <a:endParaRPr lang="en-GB" dirty="0"/>
          </a:p>
          <a:p>
            <a:r>
              <a:rPr lang="es-ES" dirty="0"/>
              <a:t>97 paginas</a:t>
            </a:r>
          </a:p>
          <a:p>
            <a:r>
              <a:rPr lang="es-ES_tradnl" dirty="0"/>
              <a:t>Tiempo: 14 oras</a:t>
            </a:r>
          </a:p>
          <a:p>
            <a:r>
              <a:rPr lang="es-ES_tradnl" dirty="0"/>
              <a:t>Códigos: 156</a:t>
            </a:r>
          </a:p>
          <a:p>
            <a:pPr marL="0" indent="0">
              <a:buNone/>
            </a:pPr>
            <a:endParaRPr lang="en-GB" dirty="0"/>
          </a:p>
          <a:p>
            <a:pPr marL="0" indent="0">
              <a:buNone/>
            </a:pPr>
            <a:endParaRPr lang="en-GB" dirty="0"/>
          </a:p>
          <a:p>
            <a:endParaRPr lang="es-ES_tradnl" dirty="0"/>
          </a:p>
        </p:txBody>
      </p:sp>
      <p:sp>
        <p:nvSpPr>
          <p:cNvPr id="3" name="Title 2">
            <a:extLst>
              <a:ext uri="{FF2B5EF4-FFF2-40B4-BE49-F238E27FC236}">
                <a16:creationId xmlns:a16="http://schemas.microsoft.com/office/drawing/2014/main" id="{3F541EBB-2293-A143-B277-B0CAFAC61599}"/>
              </a:ext>
            </a:extLst>
          </p:cNvPr>
          <p:cNvSpPr>
            <a:spLocks noGrp="1"/>
          </p:cNvSpPr>
          <p:nvPr>
            <p:ph type="title"/>
          </p:nvPr>
        </p:nvSpPr>
        <p:spPr/>
        <p:txBody>
          <a:bodyPr/>
          <a:lstStyle/>
          <a:p>
            <a:r>
              <a:rPr lang="es-ES_tradnl" dirty="0"/>
              <a:t>¿Que analicé?</a:t>
            </a:r>
          </a:p>
        </p:txBody>
      </p:sp>
    </p:spTree>
    <p:extLst>
      <p:ext uri="{BB962C8B-B14F-4D97-AF65-F5344CB8AC3E}">
        <p14:creationId xmlns:p14="http://schemas.microsoft.com/office/powerpoint/2010/main" val="2188152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58E0D7-8060-E845-A85A-233172A6AB7F}"/>
              </a:ext>
            </a:extLst>
          </p:cNvPr>
          <p:cNvSpPr>
            <a:spLocks noGrp="1"/>
          </p:cNvSpPr>
          <p:nvPr>
            <p:ph type="title"/>
          </p:nvPr>
        </p:nvSpPr>
        <p:spPr/>
        <p:txBody>
          <a:bodyPr/>
          <a:lstStyle/>
          <a:p>
            <a:r>
              <a:rPr lang="es-ES_tradnl" dirty="0"/>
              <a:t>Observaciones generales</a:t>
            </a:r>
          </a:p>
        </p:txBody>
      </p:sp>
      <p:pic>
        <p:nvPicPr>
          <p:cNvPr id="6" name="Picture 5">
            <a:extLst>
              <a:ext uri="{FF2B5EF4-FFF2-40B4-BE49-F238E27FC236}">
                <a16:creationId xmlns:a16="http://schemas.microsoft.com/office/drawing/2014/main" id="{4745B939-1910-AE4F-8BC5-4B402A9C7AB7}"/>
              </a:ext>
            </a:extLst>
          </p:cNvPr>
          <p:cNvPicPr/>
          <p:nvPr/>
        </p:nvPicPr>
        <p:blipFill>
          <a:blip r:embed="rId2"/>
          <a:stretch>
            <a:fillRect/>
          </a:stretch>
        </p:blipFill>
        <p:spPr>
          <a:xfrm>
            <a:off x="1656289" y="2382982"/>
            <a:ext cx="8613792" cy="3040611"/>
          </a:xfrm>
          <a:prstGeom prst="rect">
            <a:avLst/>
          </a:prstGeom>
        </p:spPr>
      </p:pic>
    </p:spTree>
    <p:extLst>
      <p:ext uri="{BB962C8B-B14F-4D97-AF65-F5344CB8AC3E}">
        <p14:creationId xmlns:p14="http://schemas.microsoft.com/office/powerpoint/2010/main" val="611274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1D4AA1-5FA2-8E46-9ACE-F76E51F07F09}"/>
              </a:ext>
            </a:extLst>
          </p:cNvPr>
          <p:cNvSpPr>
            <a:spLocks noGrp="1"/>
          </p:cNvSpPr>
          <p:nvPr>
            <p:ph type="title"/>
          </p:nvPr>
        </p:nvSpPr>
        <p:spPr/>
        <p:txBody>
          <a:bodyPr/>
          <a:lstStyle/>
          <a:p>
            <a:r>
              <a:rPr lang="es-ES_tradnl" dirty="0"/>
              <a:t>Top 20 códigos</a:t>
            </a:r>
          </a:p>
        </p:txBody>
      </p:sp>
      <p:pic>
        <p:nvPicPr>
          <p:cNvPr id="8" name="Picture 7">
            <a:extLst>
              <a:ext uri="{FF2B5EF4-FFF2-40B4-BE49-F238E27FC236}">
                <a16:creationId xmlns:a16="http://schemas.microsoft.com/office/drawing/2014/main" id="{6B3A5818-3417-1647-AC1B-CAE7F88C54A3}"/>
              </a:ext>
            </a:extLst>
          </p:cNvPr>
          <p:cNvPicPr>
            <a:picLocks noChangeAspect="1"/>
          </p:cNvPicPr>
          <p:nvPr/>
        </p:nvPicPr>
        <p:blipFill>
          <a:blip r:embed="rId2"/>
          <a:stretch>
            <a:fillRect/>
          </a:stretch>
        </p:blipFill>
        <p:spPr>
          <a:xfrm>
            <a:off x="2901950" y="1511300"/>
            <a:ext cx="6388100" cy="3835400"/>
          </a:xfrm>
          <a:prstGeom prst="rect">
            <a:avLst/>
          </a:prstGeom>
        </p:spPr>
      </p:pic>
    </p:spTree>
    <p:extLst>
      <p:ext uri="{BB962C8B-B14F-4D97-AF65-F5344CB8AC3E}">
        <p14:creationId xmlns:p14="http://schemas.microsoft.com/office/powerpoint/2010/main" val="2609028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491E94-47AC-554E-9962-198B35682478}"/>
              </a:ext>
            </a:extLst>
          </p:cNvPr>
          <p:cNvPicPr>
            <a:picLocks noChangeAspect="1"/>
          </p:cNvPicPr>
          <p:nvPr/>
        </p:nvPicPr>
        <p:blipFill>
          <a:blip r:embed="rId2"/>
          <a:stretch>
            <a:fillRect/>
          </a:stretch>
        </p:blipFill>
        <p:spPr>
          <a:xfrm>
            <a:off x="2921000" y="1447800"/>
            <a:ext cx="6350000" cy="3962400"/>
          </a:xfrm>
          <a:prstGeom prst="rect">
            <a:avLst/>
          </a:prstGeom>
        </p:spPr>
      </p:pic>
    </p:spTree>
    <p:extLst>
      <p:ext uri="{BB962C8B-B14F-4D97-AF65-F5344CB8AC3E}">
        <p14:creationId xmlns:p14="http://schemas.microsoft.com/office/powerpoint/2010/main" val="1359931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0307AB-FE1D-AD4D-9E6D-46E0925E4E7A}"/>
              </a:ext>
            </a:extLst>
          </p:cNvPr>
          <p:cNvSpPr>
            <a:spLocks noGrp="1"/>
          </p:cNvSpPr>
          <p:nvPr>
            <p:ph sz="half" idx="1"/>
          </p:nvPr>
        </p:nvSpPr>
        <p:spPr/>
        <p:txBody>
          <a:bodyPr/>
          <a:lstStyle/>
          <a:p>
            <a:r>
              <a:rPr lang="es-ES_tradnl" dirty="0"/>
              <a:t>Cuando comienzan a mencionar los nombres de las personas que serán los guías de los grupos para realizar la actividad de campo (visita a stands), un grupo de mujeres se queja porque solo hay hombres, comentario exacto: “puro hombres”.</a:t>
            </a:r>
          </a:p>
          <a:p>
            <a:pPr marL="0" indent="0">
              <a:buNone/>
            </a:pPr>
            <a:endParaRPr lang="es-ES_tradnl" dirty="0"/>
          </a:p>
          <a:p>
            <a:r>
              <a:rPr lang="es-ES_tradnl" dirty="0"/>
              <a:t>Sólo hablaban públicamente y con el micrófono los hombres de la comunidad. Las mujeres se ubican en la plaza en grupo, no hablan entre ellas, se mueven en grupo y llevan las manos cruzadas frente al pecho.</a:t>
            </a:r>
          </a:p>
          <a:p>
            <a:pPr marL="0" indent="0">
              <a:buNone/>
            </a:pPr>
            <a:endParaRPr lang="es-ES_tradnl" dirty="0"/>
          </a:p>
        </p:txBody>
      </p:sp>
      <p:sp>
        <p:nvSpPr>
          <p:cNvPr id="3" name="Title 2">
            <a:extLst>
              <a:ext uri="{FF2B5EF4-FFF2-40B4-BE49-F238E27FC236}">
                <a16:creationId xmlns:a16="http://schemas.microsoft.com/office/drawing/2014/main" id="{C574D638-6236-8442-BB15-9A329BB03F75}"/>
              </a:ext>
            </a:extLst>
          </p:cNvPr>
          <p:cNvSpPr>
            <a:spLocks noGrp="1"/>
          </p:cNvSpPr>
          <p:nvPr>
            <p:ph type="title"/>
          </p:nvPr>
        </p:nvSpPr>
        <p:spPr/>
        <p:txBody>
          <a:bodyPr/>
          <a:lstStyle/>
          <a:p>
            <a:r>
              <a:rPr lang="es-ES_tradnl" dirty="0"/>
              <a:t>Interacción: hombre/mujer</a:t>
            </a:r>
          </a:p>
        </p:txBody>
      </p:sp>
    </p:spTree>
    <p:extLst>
      <p:ext uri="{BB962C8B-B14F-4D97-AF65-F5344CB8AC3E}">
        <p14:creationId xmlns:p14="http://schemas.microsoft.com/office/powerpoint/2010/main" val="3444483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7E0B87-4E68-B24A-8CFA-E6812ADB0ACD}"/>
              </a:ext>
            </a:extLst>
          </p:cNvPr>
          <p:cNvSpPr>
            <a:spLocks noGrp="1"/>
          </p:cNvSpPr>
          <p:nvPr>
            <p:ph sz="half" idx="1"/>
          </p:nvPr>
        </p:nvSpPr>
        <p:spPr/>
        <p:txBody>
          <a:bodyPr/>
          <a:lstStyle/>
          <a:p>
            <a:r>
              <a:rPr lang="es-ES_tradnl" dirty="0"/>
              <a:t>Uno de los ingenieros toma en brazos al bebé de la señora que está explicando el proceso, y otras mujeres participantes se sorprenden y se miran entre ellas. </a:t>
            </a:r>
          </a:p>
          <a:p>
            <a:r>
              <a:rPr lang="es-ES_tradnl" dirty="0"/>
              <a:t>Otra señora le pregunta con que fumigan, ella responde: que no sabe que ellas trabajan con el Agrónomo, que les dice que poner.</a:t>
            </a:r>
          </a:p>
          <a:p>
            <a:pPr marL="0" indent="0">
              <a:buNone/>
            </a:pPr>
            <a:endParaRPr lang="es-ES_tradnl" dirty="0"/>
          </a:p>
        </p:txBody>
      </p:sp>
      <p:sp>
        <p:nvSpPr>
          <p:cNvPr id="3" name="Title 2">
            <a:extLst>
              <a:ext uri="{FF2B5EF4-FFF2-40B4-BE49-F238E27FC236}">
                <a16:creationId xmlns:a16="http://schemas.microsoft.com/office/drawing/2014/main" id="{76B31AA9-F589-C649-ADE3-7A5B376E0153}"/>
              </a:ext>
            </a:extLst>
          </p:cNvPr>
          <p:cNvSpPr>
            <a:spLocks noGrp="1"/>
          </p:cNvSpPr>
          <p:nvPr>
            <p:ph type="title"/>
          </p:nvPr>
        </p:nvSpPr>
        <p:spPr/>
        <p:txBody>
          <a:bodyPr/>
          <a:lstStyle/>
          <a:p>
            <a:r>
              <a:rPr lang="es-ES_tradnl" dirty="0"/>
              <a:t>Interacción: entre participantes y técnicos</a:t>
            </a:r>
          </a:p>
        </p:txBody>
      </p:sp>
    </p:spTree>
    <p:extLst>
      <p:ext uri="{BB962C8B-B14F-4D97-AF65-F5344CB8AC3E}">
        <p14:creationId xmlns:p14="http://schemas.microsoft.com/office/powerpoint/2010/main" val="2521246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DD786C-34A2-6C43-B1A2-5D1DB9E6B861}"/>
              </a:ext>
            </a:extLst>
          </p:cNvPr>
          <p:cNvSpPr>
            <a:spLocks noGrp="1"/>
          </p:cNvSpPr>
          <p:nvPr>
            <p:ph sz="half" idx="1"/>
          </p:nvPr>
        </p:nvSpPr>
        <p:spPr/>
        <p:txBody>
          <a:bodyPr/>
          <a:lstStyle/>
          <a:p>
            <a:endParaRPr lang="es-ES_tradnl"/>
          </a:p>
        </p:txBody>
      </p:sp>
      <p:sp>
        <p:nvSpPr>
          <p:cNvPr id="3" name="Title 2">
            <a:extLst>
              <a:ext uri="{FF2B5EF4-FFF2-40B4-BE49-F238E27FC236}">
                <a16:creationId xmlns:a16="http://schemas.microsoft.com/office/drawing/2014/main" id="{3298C1B3-2637-A84A-BDE8-6E01DEDD75A2}"/>
              </a:ext>
            </a:extLst>
          </p:cNvPr>
          <p:cNvSpPr>
            <a:spLocks noGrp="1"/>
          </p:cNvSpPr>
          <p:nvPr>
            <p:ph type="title"/>
          </p:nvPr>
        </p:nvSpPr>
        <p:spPr/>
        <p:txBody>
          <a:bodyPr/>
          <a:lstStyle/>
          <a:p>
            <a:r>
              <a:rPr lang="es-ES_tradnl" dirty="0" err="1"/>
              <a:t>Participacion</a:t>
            </a:r>
            <a:endParaRPr lang="es-ES_tradnl" dirty="0"/>
          </a:p>
        </p:txBody>
      </p:sp>
    </p:spTree>
    <p:extLst>
      <p:ext uri="{BB962C8B-B14F-4D97-AF65-F5344CB8AC3E}">
        <p14:creationId xmlns:p14="http://schemas.microsoft.com/office/powerpoint/2010/main" val="1290744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C578D9-CDA2-464D-8C88-1888D1BCE336}"/>
              </a:ext>
            </a:extLst>
          </p:cNvPr>
          <p:cNvSpPr>
            <a:spLocks noGrp="1"/>
          </p:cNvSpPr>
          <p:nvPr>
            <p:ph type="title"/>
          </p:nvPr>
        </p:nvSpPr>
        <p:spPr/>
        <p:txBody>
          <a:bodyPr/>
          <a:lstStyle/>
          <a:p>
            <a:r>
              <a:rPr lang="es-ES_tradnl" dirty="0"/>
              <a:t>Descripción densa</a:t>
            </a:r>
          </a:p>
        </p:txBody>
      </p:sp>
      <p:pic>
        <p:nvPicPr>
          <p:cNvPr id="4" name="Picture 3">
            <a:extLst>
              <a:ext uri="{FF2B5EF4-FFF2-40B4-BE49-F238E27FC236}">
                <a16:creationId xmlns:a16="http://schemas.microsoft.com/office/drawing/2014/main" id="{0BBD6A22-F352-4D41-BC8C-4495E2035E60}"/>
              </a:ext>
            </a:extLst>
          </p:cNvPr>
          <p:cNvPicPr>
            <a:picLocks noChangeAspect="1"/>
          </p:cNvPicPr>
          <p:nvPr/>
        </p:nvPicPr>
        <p:blipFill>
          <a:blip r:embed="rId2"/>
          <a:stretch>
            <a:fillRect/>
          </a:stretch>
        </p:blipFill>
        <p:spPr>
          <a:xfrm>
            <a:off x="2908300" y="1625600"/>
            <a:ext cx="6375400" cy="3606800"/>
          </a:xfrm>
          <a:prstGeom prst="rect">
            <a:avLst/>
          </a:prstGeom>
        </p:spPr>
      </p:pic>
    </p:spTree>
    <p:extLst>
      <p:ext uri="{BB962C8B-B14F-4D97-AF65-F5344CB8AC3E}">
        <p14:creationId xmlns:p14="http://schemas.microsoft.com/office/powerpoint/2010/main" val="3477875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D04F6F-9951-484B-A770-65229FA7AD9A}"/>
              </a:ext>
            </a:extLst>
          </p:cNvPr>
          <p:cNvSpPr>
            <a:spLocks noGrp="1"/>
          </p:cNvSpPr>
          <p:nvPr>
            <p:ph sz="half" idx="1"/>
          </p:nvPr>
        </p:nvSpPr>
        <p:spPr/>
        <p:txBody>
          <a:bodyPr/>
          <a:lstStyle/>
          <a:p>
            <a:pPr marL="0" indent="0">
              <a:buNone/>
            </a:pPr>
            <a:r>
              <a:rPr lang="es-ES_tradnl" dirty="0"/>
              <a:t>Mesa # 8 Grupo RAI del CCRP</a:t>
            </a:r>
          </a:p>
          <a:p>
            <a:pPr marL="0" indent="0">
              <a:buNone/>
            </a:pPr>
            <a:r>
              <a:rPr lang="es-ES_tradnl" dirty="0"/>
              <a:t>Antes de que empiece, me acerco al capitán y con mi típica personalidad controladora, no me aguanto y le digo</a:t>
            </a:r>
          </a:p>
          <a:p>
            <a:pPr marL="0" indent="0">
              <a:buNone/>
            </a:pPr>
            <a:r>
              <a:rPr lang="es-ES_tradnl" dirty="0"/>
              <a:t>Yo: </a:t>
            </a:r>
            <a:r>
              <a:rPr lang="es-ES_tradnl" i="1" dirty="0"/>
              <a:t>quería pedirle por favor, queremos que los agricultores sean los protagonistas, que a ratos más del tiempo de los agricultores está él acaparando el tiempo, que ni preguntas están pudiendo hacer…</a:t>
            </a:r>
            <a:endParaRPr lang="es-ES_tradnl" dirty="0"/>
          </a:p>
          <a:p>
            <a:pPr marL="0" indent="0">
              <a:buNone/>
            </a:pPr>
            <a:r>
              <a:rPr lang="es-ES_tradnl" dirty="0"/>
              <a:t>Capitán: </a:t>
            </a:r>
            <a:r>
              <a:rPr lang="es-ES_tradnl" i="1" dirty="0"/>
              <a:t>…sí, así mismo estamos haciendo, ellos están hablando…</a:t>
            </a:r>
            <a:endParaRPr lang="es-ES_tradnl" dirty="0"/>
          </a:p>
          <a:p>
            <a:pPr marL="0" indent="0">
              <a:buNone/>
            </a:pPr>
            <a:r>
              <a:rPr lang="es-ES_tradnl" dirty="0"/>
              <a:t>No reconoce, más bien se defiende… pero durante esa mesa se queda completamente callado, de rato en rato me mira con ojos de </a:t>
            </a:r>
            <a:r>
              <a:rPr lang="es-ES_tradnl" i="1" dirty="0"/>
              <a:t>“quién mismo eres tú?”</a:t>
            </a:r>
            <a:r>
              <a:rPr lang="es-ES_tradnl" dirty="0"/>
              <a:t> pero no vuelve a hablar.</a:t>
            </a:r>
          </a:p>
          <a:p>
            <a:endParaRPr lang="es-ES_tradnl" dirty="0"/>
          </a:p>
        </p:txBody>
      </p:sp>
      <p:sp>
        <p:nvSpPr>
          <p:cNvPr id="4" name="Title 2">
            <a:extLst>
              <a:ext uri="{FF2B5EF4-FFF2-40B4-BE49-F238E27FC236}">
                <a16:creationId xmlns:a16="http://schemas.microsoft.com/office/drawing/2014/main" id="{5B102892-91E5-FB43-97EF-986D903D99C1}"/>
              </a:ext>
            </a:extLst>
          </p:cNvPr>
          <p:cNvSpPr>
            <a:spLocks noGrp="1"/>
          </p:cNvSpPr>
          <p:nvPr>
            <p:ph type="title"/>
          </p:nvPr>
        </p:nvSpPr>
        <p:spPr>
          <a:xfrm>
            <a:off x="572571" y="0"/>
            <a:ext cx="10781229" cy="1428749"/>
          </a:xfrm>
        </p:spPr>
        <p:txBody>
          <a:bodyPr/>
          <a:lstStyle/>
          <a:p>
            <a:r>
              <a:rPr lang="es-ES_tradnl" dirty="0"/>
              <a:t>Descripción densa: interacción y poder</a:t>
            </a:r>
          </a:p>
        </p:txBody>
      </p:sp>
    </p:spTree>
    <p:extLst>
      <p:ext uri="{BB962C8B-B14F-4D97-AF65-F5344CB8AC3E}">
        <p14:creationId xmlns:p14="http://schemas.microsoft.com/office/powerpoint/2010/main" val="2681420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A55861-2A6B-3C4C-BBAD-D07CD45A0C77}"/>
              </a:ext>
            </a:extLst>
          </p:cNvPr>
          <p:cNvSpPr>
            <a:spLocks noGrp="1"/>
          </p:cNvSpPr>
          <p:nvPr>
            <p:ph sz="half" idx="1"/>
          </p:nvPr>
        </p:nvSpPr>
        <p:spPr/>
        <p:txBody>
          <a:bodyPr>
            <a:normAutofit/>
          </a:bodyPr>
          <a:lstStyle/>
          <a:p>
            <a:pPr marL="0" indent="0">
              <a:buNone/>
            </a:pPr>
            <a:r>
              <a:rPr lang="es-ES_tradnl" dirty="0"/>
              <a:t>2da estación. Semillas. Todos estaban atentos. Algunas agricultoras sonrieron porque el expositor las reconoció. El expositor hablo del trabajo de hacer investigación para responder necesidades generales y específicas como la enfermedad de la punta morada. Cuando tocó este punto las mujeres hicieron un gesto de asentimiento y empezaron algunos a preguntar, entre ellos un varón con formación técnica...Una mujer dijo: “</a:t>
            </a:r>
            <a:r>
              <a:rPr lang="es-ES_tradnl" i="1" dirty="0"/>
              <a:t>enfermedad de la punta morada aun no es completamente conocida y por tanto la enfermedad es importante porque la papa es importante</a:t>
            </a:r>
            <a:r>
              <a:rPr lang="es-ES_tradnl" dirty="0"/>
              <a:t>”</a:t>
            </a:r>
          </a:p>
          <a:p>
            <a:pPr marL="0" indent="0">
              <a:buNone/>
            </a:pPr>
            <a:endParaRPr lang="es-ES_tradnl" dirty="0"/>
          </a:p>
        </p:txBody>
      </p:sp>
      <p:sp>
        <p:nvSpPr>
          <p:cNvPr id="5" name="Title 2">
            <a:extLst>
              <a:ext uri="{FF2B5EF4-FFF2-40B4-BE49-F238E27FC236}">
                <a16:creationId xmlns:a16="http://schemas.microsoft.com/office/drawing/2014/main" id="{D0BDA12D-7F97-4E48-858C-E726E0302DF0}"/>
              </a:ext>
            </a:extLst>
          </p:cNvPr>
          <p:cNvSpPr>
            <a:spLocks noGrp="1"/>
          </p:cNvSpPr>
          <p:nvPr>
            <p:ph type="title"/>
          </p:nvPr>
        </p:nvSpPr>
        <p:spPr>
          <a:xfrm>
            <a:off x="572571" y="0"/>
            <a:ext cx="10781229" cy="1428749"/>
          </a:xfrm>
        </p:spPr>
        <p:txBody>
          <a:bodyPr/>
          <a:lstStyle/>
          <a:p>
            <a:r>
              <a:rPr lang="es-ES_tradnl" dirty="0"/>
              <a:t>Descripción densa: control plagas</a:t>
            </a:r>
          </a:p>
        </p:txBody>
      </p:sp>
    </p:spTree>
    <p:extLst>
      <p:ext uri="{BB962C8B-B14F-4D97-AF65-F5344CB8AC3E}">
        <p14:creationId xmlns:p14="http://schemas.microsoft.com/office/powerpoint/2010/main" val="3241740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EEBEC9-0F90-5B4F-8F6E-D4A7F4180191}"/>
              </a:ext>
            </a:extLst>
          </p:cNvPr>
          <p:cNvSpPr>
            <a:spLocks noGrp="1"/>
          </p:cNvSpPr>
          <p:nvPr>
            <p:ph type="title"/>
          </p:nvPr>
        </p:nvSpPr>
        <p:spPr/>
        <p:txBody>
          <a:bodyPr/>
          <a:lstStyle/>
          <a:p>
            <a:r>
              <a:rPr lang="es-ES_tradnl" dirty="0"/>
              <a:t>Marcos: Principios de Agroecología</a:t>
            </a:r>
          </a:p>
        </p:txBody>
      </p:sp>
      <p:pic>
        <p:nvPicPr>
          <p:cNvPr id="5" name="Picture 4">
            <a:extLst>
              <a:ext uri="{FF2B5EF4-FFF2-40B4-BE49-F238E27FC236}">
                <a16:creationId xmlns:a16="http://schemas.microsoft.com/office/drawing/2014/main" id="{3D1BE117-1328-A646-9C04-58C7AB8A81EE}"/>
              </a:ext>
            </a:extLst>
          </p:cNvPr>
          <p:cNvPicPr/>
          <p:nvPr/>
        </p:nvPicPr>
        <p:blipFill rotWithShape="1">
          <a:blip r:embed="rId2" cstate="print">
            <a:extLst>
              <a:ext uri="{28A0092B-C50C-407E-A947-70E740481C1C}">
                <a14:useLocalDpi xmlns:a14="http://schemas.microsoft.com/office/drawing/2010/main" val="0"/>
              </a:ext>
            </a:extLst>
          </a:blip>
          <a:srcRect t="4036" r="34222" b="3160"/>
          <a:stretch/>
        </p:blipFill>
        <p:spPr bwMode="auto">
          <a:xfrm>
            <a:off x="3131624" y="1265582"/>
            <a:ext cx="5663122" cy="559241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86871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36720-2A28-B641-B31E-1EB4E70C74ED}"/>
              </a:ext>
            </a:extLst>
          </p:cNvPr>
          <p:cNvSpPr>
            <a:spLocks noGrp="1"/>
          </p:cNvSpPr>
          <p:nvPr>
            <p:ph type="title"/>
          </p:nvPr>
        </p:nvSpPr>
        <p:spPr/>
        <p:txBody>
          <a:bodyPr/>
          <a:lstStyle/>
          <a:p>
            <a:r>
              <a:rPr lang="es-ES_tradnl" dirty="0"/>
              <a:t>Económica</a:t>
            </a:r>
          </a:p>
        </p:txBody>
      </p:sp>
      <p:sp>
        <p:nvSpPr>
          <p:cNvPr id="5" name="Content Placeholder 1">
            <a:extLst>
              <a:ext uri="{FF2B5EF4-FFF2-40B4-BE49-F238E27FC236}">
                <a16:creationId xmlns:a16="http://schemas.microsoft.com/office/drawing/2014/main" id="{133388DB-DBAC-C641-B3DE-7E66812FCB5B}"/>
              </a:ext>
            </a:extLst>
          </p:cNvPr>
          <p:cNvSpPr>
            <a:spLocks noGrp="1"/>
          </p:cNvSpPr>
          <p:nvPr>
            <p:ph sz="half" idx="1"/>
          </p:nvPr>
        </p:nvSpPr>
        <p:spPr>
          <a:xfrm>
            <a:off x="572571" y="1763972"/>
            <a:ext cx="8357260" cy="4499429"/>
          </a:xfrm>
        </p:spPr>
        <p:txBody>
          <a:bodyPr/>
          <a:lstStyle/>
          <a:p>
            <a:pPr marL="0" indent="0">
              <a:buNone/>
            </a:pPr>
            <a:r>
              <a:rPr lang="es-ES" dirty="0"/>
              <a:t>Observación general: casi no hay mención de:</a:t>
            </a:r>
          </a:p>
          <a:p>
            <a:r>
              <a:rPr lang="es-ES" dirty="0"/>
              <a:t>Dinero</a:t>
            </a:r>
          </a:p>
          <a:p>
            <a:r>
              <a:rPr lang="es-ES" dirty="0"/>
              <a:t>Sueldo</a:t>
            </a:r>
          </a:p>
          <a:p>
            <a:r>
              <a:rPr lang="es-ES" dirty="0"/>
              <a:t>Ingresos</a:t>
            </a:r>
          </a:p>
          <a:p>
            <a:r>
              <a:rPr lang="es-ES" dirty="0"/>
              <a:t>Precios</a:t>
            </a:r>
          </a:p>
          <a:p>
            <a:r>
              <a:rPr lang="es-ES" dirty="0"/>
              <a:t>Económica/económico…</a:t>
            </a:r>
            <a:endParaRPr lang="en-GB" dirty="0"/>
          </a:p>
          <a:p>
            <a:endParaRPr lang="es-ES_tradnl" dirty="0"/>
          </a:p>
        </p:txBody>
      </p:sp>
    </p:spTree>
    <p:extLst>
      <p:ext uri="{BB962C8B-B14F-4D97-AF65-F5344CB8AC3E}">
        <p14:creationId xmlns:p14="http://schemas.microsoft.com/office/powerpoint/2010/main" val="539103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36720-2A28-B641-B31E-1EB4E70C74ED}"/>
              </a:ext>
            </a:extLst>
          </p:cNvPr>
          <p:cNvSpPr>
            <a:spLocks noGrp="1"/>
          </p:cNvSpPr>
          <p:nvPr>
            <p:ph type="title"/>
          </p:nvPr>
        </p:nvSpPr>
        <p:spPr/>
        <p:txBody>
          <a:bodyPr/>
          <a:lstStyle/>
          <a:p>
            <a:r>
              <a:rPr lang="es-ES_tradnl" dirty="0"/>
              <a:t>Económica</a:t>
            </a:r>
          </a:p>
        </p:txBody>
      </p:sp>
      <p:sp>
        <p:nvSpPr>
          <p:cNvPr id="5" name="Content Placeholder 1">
            <a:extLst>
              <a:ext uri="{FF2B5EF4-FFF2-40B4-BE49-F238E27FC236}">
                <a16:creationId xmlns:a16="http://schemas.microsoft.com/office/drawing/2014/main" id="{133388DB-DBAC-C641-B3DE-7E66812FCB5B}"/>
              </a:ext>
            </a:extLst>
          </p:cNvPr>
          <p:cNvSpPr>
            <a:spLocks noGrp="1"/>
          </p:cNvSpPr>
          <p:nvPr>
            <p:ph sz="half" idx="1"/>
          </p:nvPr>
        </p:nvSpPr>
        <p:spPr>
          <a:xfrm>
            <a:off x="572571" y="1777223"/>
            <a:ext cx="9683783" cy="4499429"/>
          </a:xfrm>
        </p:spPr>
        <p:txBody>
          <a:bodyPr>
            <a:normAutofit/>
          </a:bodyPr>
          <a:lstStyle/>
          <a:p>
            <a:pPr marL="0" indent="0">
              <a:buNone/>
            </a:pPr>
            <a:r>
              <a:rPr lang="es-ES" sz="2400" b="1" dirty="0"/>
              <a:t>Intercambio: </a:t>
            </a:r>
            <a:endParaRPr lang="en-GB" sz="2400" b="1" dirty="0"/>
          </a:p>
          <a:p>
            <a:pPr marL="0" indent="0">
              <a:buNone/>
            </a:pPr>
            <a:r>
              <a:rPr lang="es-ES" dirty="0"/>
              <a:t> </a:t>
            </a:r>
            <a:endParaRPr lang="en-GB" dirty="0"/>
          </a:p>
          <a:p>
            <a:pPr marL="457200" lvl="1" indent="0">
              <a:buNone/>
            </a:pPr>
            <a:r>
              <a:rPr lang="es-ES" sz="1900" dirty="0"/>
              <a:t>“Al salir le pregunto si es que los precios de la canasta son más caros o más baratos?</a:t>
            </a:r>
            <a:endParaRPr lang="en-GB" sz="1900" dirty="0"/>
          </a:p>
          <a:p>
            <a:pPr marL="457200" lvl="1" indent="0">
              <a:buNone/>
            </a:pPr>
            <a:r>
              <a:rPr lang="es-ES" sz="1900" dirty="0"/>
              <a:t>Doña Matilde: </a:t>
            </a:r>
            <a:r>
              <a:rPr lang="es-ES" sz="1900" i="1" dirty="0"/>
              <a:t>Más cómodos son, porque los caseros nos dicen que como no usamos en químicos, no gastamos tanto, que les debemos dar más… pero deberían costar más porque son más sanos</a:t>
            </a:r>
            <a:endParaRPr lang="en-GB" sz="1900" dirty="0"/>
          </a:p>
          <a:p>
            <a:pPr marL="457200" lvl="1" indent="0">
              <a:buNone/>
            </a:pPr>
            <a:r>
              <a:rPr lang="es-ES" sz="1900" i="1" dirty="0"/>
              <a:t> </a:t>
            </a:r>
            <a:endParaRPr lang="en-GB" sz="1900" dirty="0"/>
          </a:p>
          <a:p>
            <a:pPr marL="457200" lvl="1" indent="0">
              <a:buNone/>
            </a:pPr>
            <a:r>
              <a:rPr lang="es-ES" sz="1900" dirty="0"/>
              <a:t>Yo</a:t>
            </a:r>
            <a:r>
              <a:rPr lang="es-ES" sz="1900" i="1" dirty="0"/>
              <a:t>: claro, usted le debería decir que como ellos ya no gastan en médico les deberían pagar más a ustedes que le están vendiendo puro hortalizas sanas…</a:t>
            </a:r>
            <a:endParaRPr lang="en-GB" sz="1900" dirty="0"/>
          </a:p>
          <a:p>
            <a:pPr marL="457200" lvl="1" indent="0">
              <a:buNone/>
            </a:pPr>
            <a:r>
              <a:rPr lang="es-ES" sz="1900" i="1" dirty="0"/>
              <a:t> </a:t>
            </a:r>
            <a:endParaRPr lang="en-GB" sz="1900" dirty="0"/>
          </a:p>
          <a:p>
            <a:pPr marL="457200" lvl="1" indent="0">
              <a:buNone/>
            </a:pPr>
            <a:r>
              <a:rPr lang="es-ES" sz="1900" dirty="0"/>
              <a:t>Doña Matilde: Verdad! </a:t>
            </a:r>
            <a:r>
              <a:rPr lang="es-ES" sz="1900" i="1" dirty="0"/>
              <a:t>Así les voy a decir, gracias!”</a:t>
            </a:r>
            <a:endParaRPr lang="en-GB" sz="1900" dirty="0"/>
          </a:p>
          <a:p>
            <a:pPr marL="0" indent="0">
              <a:buNone/>
            </a:pPr>
            <a:endParaRPr lang="es-ES_tradnl" dirty="0"/>
          </a:p>
        </p:txBody>
      </p:sp>
    </p:spTree>
    <p:extLst>
      <p:ext uri="{BB962C8B-B14F-4D97-AF65-F5344CB8AC3E}">
        <p14:creationId xmlns:p14="http://schemas.microsoft.com/office/powerpoint/2010/main" val="3095165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923AA8-7E69-CB4A-8EE8-523F525FB6CB}"/>
              </a:ext>
            </a:extLst>
          </p:cNvPr>
          <p:cNvSpPr>
            <a:spLocks noGrp="1"/>
          </p:cNvSpPr>
          <p:nvPr>
            <p:ph sz="half" idx="1"/>
          </p:nvPr>
        </p:nvSpPr>
        <p:spPr/>
        <p:txBody>
          <a:bodyPr>
            <a:normAutofit/>
          </a:bodyPr>
          <a:lstStyle/>
          <a:p>
            <a:pPr marL="0" indent="0">
              <a:buNone/>
            </a:pPr>
            <a:r>
              <a:rPr lang="es-ES" dirty="0"/>
              <a:t>No hay mención de ‘distribución justa’…ni de distribución </a:t>
            </a:r>
            <a:endParaRPr lang="en-GB" dirty="0"/>
          </a:p>
          <a:p>
            <a:pPr marL="0" indent="0">
              <a:buNone/>
            </a:pPr>
            <a:r>
              <a:rPr lang="es-ES" dirty="0"/>
              <a:t> </a:t>
            </a:r>
            <a:endParaRPr lang="en-GB" dirty="0"/>
          </a:p>
          <a:p>
            <a:pPr marL="457200" lvl="1" indent="0">
              <a:buNone/>
            </a:pPr>
            <a:r>
              <a:rPr lang="es-ES" dirty="0"/>
              <a:t>Doña Rosa. El proyecto “de la mata a la olla”  nos apoya con la comercialización de las hortalizas orgánicas…Para la comercialización tienen el apoyo del municipio.</a:t>
            </a:r>
            <a:endParaRPr lang="en-GB" dirty="0"/>
          </a:p>
          <a:p>
            <a:pPr marL="457200" lvl="1" indent="0">
              <a:buNone/>
            </a:pPr>
            <a:r>
              <a:rPr lang="es-ES" dirty="0"/>
              <a:t> </a:t>
            </a:r>
            <a:r>
              <a:rPr lang="es-ES" b="1" dirty="0"/>
              <a:t> </a:t>
            </a:r>
            <a:endParaRPr lang="en-GB" dirty="0"/>
          </a:p>
          <a:p>
            <a:pPr marL="457200" lvl="1" indent="0">
              <a:buNone/>
            </a:pPr>
            <a:r>
              <a:rPr lang="es-ES" u="sng" dirty="0"/>
              <a:t>Hay un Mercado cada semana para vender los productos orgánicos</a:t>
            </a:r>
            <a:endParaRPr lang="en-GB" u="sng" dirty="0"/>
          </a:p>
          <a:p>
            <a:pPr marL="457200" lvl="1" indent="0">
              <a:buNone/>
            </a:pPr>
            <a:r>
              <a:rPr lang="es-ES" u="sng" dirty="0"/>
              <a:t>[</a:t>
            </a:r>
            <a:r>
              <a:rPr lang="es-ES" b="1" u="sng" dirty="0"/>
              <a:t>pero</a:t>
            </a:r>
            <a:r>
              <a:rPr lang="es-ES" u="sng" dirty="0"/>
              <a:t>]…Ganamos menos dinero en vender nuestros productos en la feria agroecológico que a los mayoristas</a:t>
            </a:r>
            <a:endParaRPr lang="en-GB" u="sng" dirty="0"/>
          </a:p>
          <a:p>
            <a:pPr marL="0" indent="0">
              <a:buNone/>
            </a:pPr>
            <a:r>
              <a:rPr lang="es-ES" dirty="0"/>
              <a:t> </a:t>
            </a:r>
            <a:endParaRPr lang="en-GB" dirty="0"/>
          </a:p>
          <a:p>
            <a:pPr marL="0" indent="0">
              <a:buNone/>
            </a:pPr>
            <a:endParaRPr lang="es-ES_tradnl" dirty="0"/>
          </a:p>
        </p:txBody>
      </p:sp>
      <p:sp>
        <p:nvSpPr>
          <p:cNvPr id="3" name="Title 2">
            <a:extLst>
              <a:ext uri="{FF2B5EF4-FFF2-40B4-BE49-F238E27FC236}">
                <a16:creationId xmlns:a16="http://schemas.microsoft.com/office/drawing/2014/main" id="{3F938BB4-503A-F54E-A182-FC10564AD25D}"/>
              </a:ext>
            </a:extLst>
          </p:cNvPr>
          <p:cNvSpPr>
            <a:spLocks noGrp="1"/>
          </p:cNvSpPr>
          <p:nvPr>
            <p:ph type="title"/>
          </p:nvPr>
        </p:nvSpPr>
        <p:spPr/>
        <p:txBody>
          <a:bodyPr/>
          <a:lstStyle/>
          <a:p>
            <a:r>
              <a:rPr lang="es-ES" dirty="0"/>
              <a:t>Promueve webs de distribución justa…</a:t>
            </a:r>
            <a:endParaRPr lang="es-ES_tradnl" dirty="0"/>
          </a:p>
        </p:txBody>
      </p:sp>
    </p:spTree>
    <p:extLst>
      <p:ext uri="{BB962C8B-B14F-4D97-AF65-F5344CB8AC3E}">
        <p14:creationId xmlns:p14="http://schemas.microsoft.com/office/powerpoint/2010/main" val="1798731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660BD8-D239-4743-B16D-1D3DD1284018}"/>
              </a:ext>
            </a:extLst>
          </p:cNvPr>
          <p:cNvSpPr>
            <a:spLocks noGrp="1"/>
          </p:cNvSpPr>
          <p:nvPr>
            <p:ph sz="half" idx="1"/>
          </p:nvPr>
        </p:nvSpPr>
        <p:spPr/>
        <p:txBody>
          <a:bodyPr>
            <a:normAutofit/>
          </a:bodyPr>
          <a:lstStyle/>
          <a:p>
            <a:pPr marL="0" indent="0">
              <a:buNone/>
            </a:pPr>
            <a:r>
              <a:rPr lang="es-ES" dirty="0"/>
              <a:t>No muchos ejemplos…</a:t>
            </a:r>
          </a:p>
          <a:p>
            <a:pPr marL="0" indent="0">
              <a:buNone/>
            </a:pPr>
            <a:endParaRPr lang="es-ES" dirty="0"/>
          </a:p>
          <a:p>
            <a:pPr marL="457200" lvl="1" indent="0">
              <a:buNone/>
            </a:pPr>
            <a:r>
              <a:rPr lang="es-ES" dirty="0" err="1"/>
              <a:t>Sra</a:t>
            </a:r>
            <a:r>
              <a:rPr lang="es-ES" dirty="0"/>
              <a:t> Rosa… menciona que producto de esta actividad incrementa la resiliencia a través de la diversificación de los ingresos de la agricultura. La actividad hortícola ha generado una nueva dinámica familiar, en la que hombres y mujeres participan de las actividades productivas, desde la preparación del terreno, riego, labores culturales, cosecha y pos cosecha y la comercialización.</a:t>
            </a:r>
            <a:endParaRPr lang="en-GB" dirty="0"/>
          </a:p>
          <a:p>
            <a:pPr marL="0" indent="0">
              <a:buNone/>
            </a:pPr>
            <a:r>
              <a:rPr lang="es-ES" dirty="0"/>
              <a:t> </a:t>
            </a:r>
            <a:endParaRPr lang="en-GB" dirty="0"/>
          </a:p>
          <a:p>
            <a:pPr marL="0" indent="0">
              <a:buNone/>
            </a:pPr>
            <a:endParaRPr lang="es-ES_tradnl" dirty="0"/>
          </a:p>
        </p:txBody>
      </p:sp>
      <p:sp>
        <p:nvSpPr>
          <p:cNvPr id="3" name="Title 2">
            <a:extLst>
              <a:ext uri="{FF2B5EF4-FFF2-40B4-BE49-F238E27FC236}">
                <a16:creationId xmlns:a16="http://schemas.microsoft.com/office/drawing/2014/main" id="{5E6D2939-759C-3B44-80E8-861B9849E43D}"/>
              </a:ext>
            </a:extLst>
          </p:cNvPr>
          <p:cNvSpPr>
            <a:spLocks noGrp="1"/>
          </p:cNvSpPr>
          <p:nvPr>
            <p:ph type="title"/>
          </p:nvPr>
        </p:nvSpPr>
        <p:spPr/>
        <p:txBody>
          <a:bodyPr>
            <a:normAutofit/>
          </a:bodyPr>
          <a:lstStyle/>
          <a:p>
            <a:pPr marL="0" indent="0"/>
            <a:r>
              <a:rPr lang="es-ES" dirty="0"/>
              <a:t>Resiliencia a través de la diversificación de los ingresos…</a:t>
            </a:r>
            <a:endParaRPr lang="es-ES_tradnl" dirty="0"/>
          </a:p>
        </p:txBody>
      </p:sp>
    </p:spTree>
    <p:extLst>
      <p:ext uri="{BB962C8B-B14F-4D97-AF65-F5344CB8AC3E}">
        <p14:creationId xmlns:p14="http://schemas.microsoft.com/office/powerpoint/2010/main" val="2827592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DF4A44-065F-7648-B0FA-0BADD4D9866D}"/>
              </a:ext>
            </a:extLst>
          </p:cNvPr>
          <p:cNvSpPr>
            <a:spLocks noGrp="1"/>
          </p:cNvSpPr>
          <p:nvPr>
            <p:ph sz="half" idx="1"/>
          </p:nvPr>
        </p:nvSpPr>
        <p:spPr/>
        <p:txBody>
          <a:bodyPr/>
          <a:lstStyle/>
          <a:p>
            <a:pPr marL="0" indent="0">
              <a:buNone/>
            </a:pPr>
            <a:r>
              <a:rPr lang="es-ES" dirty="0" err="1"/>
              <a:t>Sra</a:t>
            </a:r>
            <a:r>
              <a:rPr lang="es-ES" dirty="0"/>
              <a:t> Rosa: Me di cuenta la solidaridad en el asociación que vienen a ayudarse entre ellas para le trabajo duro físico. También se turnan para ir cada lunes al mercado de Latacunga…</a:t>
            </a:r>
            <a:endParaRPr lang="es-ES_tradnl" dirty="0"/>
          </a:p>
        </p:txBody>
      </p:sp>
      <p:sp>
        <p:nvSpPr>
          <p:cNvPr id="3" name="Title 2">
            <a:extLst>
              <a:ext uri="{FF2B5EF4-FFF2-40B4-BE49-F238E27FC236}">
                <a16:creationId xmlns:a16="http://schemas.microsoft.com/office/drawing/2014/main" id="{3D2CB13F-9232-F740-89B5-33D122E55329}"/>
              </a:ext>
            </a:extLst>
          </p:cNvPr>
          <p:cNvSpPr>
            <a:spLocks noGrp="1"/>
          </p:cNvSpPr>
          <p:nvPr>
            <p:ph type="title"/>
          </p:nvPr>
        </p:nvSpPr>
        <p:spPr/>
        <p:txBody>
          <a:bodyPr/>
          <a:lstStyle/>
          <a:p>
            <a:r>
              <a:rPr lang="es-ES" dirty="0"/>
              <a:t>Reforzar el poder de los mercados locales</a:t>
            </a:r>
            <a:endParaRPr lang="es-ES_tradnl" dirty="0"/>
          </a:p>
        </p:txBody>
      </p:sp>
    </p:spTree>
    <p:extLst>
      <p:ext uri="{BB962C8B-B14F-4D97-AF65-F5344CB8AC3E}">
        <p14:creationId xmlns:p14="http://schemas.microsoft.com/office/powerpoint/2010/main" val="1857719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83920F-E1A2-EF4A-8244-3516E3D125F2}"/>
              </a:ext>
            </a:extLst>
          </p:cNvPr>
          <p:cNvSpPr>
            <a:spLocks noGrp="1"/>
          </p:cNvSpPr>
          <p:nvPr>
            <p:ph sz="half" idx="1"/>
          </p:nvPr>
        </p:nvSpPr>
        <p:spPr/>
        <p:txBody>
          <a:bodyPr/>
          <a:lstStyle/>
          <a:p>
            <a:pPr marL="0" indent="0">
              <a:buNone/>
            </a:pPr>
            <a:r>
              <a:rPr lang="es-ES" dirty="0"/>
              <a:t>Solo un ejemplo de comercialización de nuevos productos:</a:t>
            </a:r>
            <a:endParaRPr lang="en-GB" dirty="0"/>
          </a:p>
          <a:p>
            <a:pPr marL="0" indent="0">
              <a:buNone/>
            </a:pPr>
            <a:endParaRPr lang="en-GB" dirty="0"/>
          </a:p>
          <a:p>
            <a:pPr marL="457200" lvl="1" indent="0">
              <a:buNone/>
            </a:pPr>
            <a:r>
              <a:rPr lang="es-ES" dirty="0"/>
              <a:t>Se comenta, entre todos, la importancia de cultivar chocho y sus posibilidades de procesamiento como  harina, para la producción de galletas, etc. (Joven informa sobre fabricación de galletas y empanadas de chocho)</a:t>
            </a:r>
            <a:endParaRPr lang="en-GB" dirty="0"/>
          </a:p>
          <a:p>
            <a:endParaRPr lang="es-ES_tradnl" dirty="0"/>
          </a:p>
        </p:txBody>
      </p:sp>
      <p:sp>
        <p:nvSpPr>
          <p:cNvPr id="3" name="Title 2">
            <a:extLst>
              <a:ext uri="{FF2B5EF4-FFF2-40B4-BE49-F238E27FC236}">
                <a16:creationId xmlns:a16="http://schemas.microsoft.com/office/drawing/2014/main" id="{408A2163-B0A5-234A-BB71-92CB709E709A}"/>
              </a:ext>
            </a:extLst>
          </p:cNvPr>
          <p:cNvSpPr>
            <a:spLocks noGrp="1"/>
          </p:cNvSpPr>
          <p:nvPr>
            <p:ph type="title"/>
          </p:nvPr>
        </p:nvSpPr>
        <p:spPr/>
        <p:txBody>
          <a:bodyPr/>
          <a:lstStyle/>
          <a:p>
            <a:r>
              <a:rPr lang="es-ES" dirty="0"/>
              <a:t>Comercialización de nuevos productos</a:t>
            </a:r>
            <a:endParaRPr lang="es-ES_tradnl" dirty="0"/>
          </a:p>
        </p:txBody>
      </p:sp>
    </p:spTree>
    <p:extLst>
      <p:ext uri="{BB962C8B-B14F-4D97-AF65-F5344CB8AC3E}">
        <p14:creationId xmlns:p14="http://schemas.microsoft.com/office/powerpoint/2010/main" val="857420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656D43-69A0-9843-9AA0-C08D1CEBA07C}"/>
              </a:ext>
            </a:extLst>
          </p:cNvPr>
          <p:cNvSpPr>
            <a:spLocks noGrp="1"/>
          </p:cNvSpPr>
          <p:nvPr>
            <p:ph sz="half" idx="1"/>
          </p:nvPr>
        </p:nvSpPr>
        <p:spPr/>
        <p:txBody>
          <a:bodyPr>
            <a:normAutofit/>
          </a:bodyPr>
          <a:lstStyle/>
          <a:p>
            <a:pPr marL="0" indent="0">
              <a:buNone/>
            </a:pPr>
            <a:r>
              <a:rPr lang="es-ES" dirty="0"/>
              <a:t>Poco sobre política… una pequeña discusión sobre plástico y el rol del gobierno:</a:t>
            </a:r>
            <a:endParaRPr lang="en-GB" dirty="0"/>
          </a:p>
          <a:p>
            <a:pPr marL="0" indent="0">
              <a:buNone/>
            </a:pPr>
            <a:r>
              <a:rPr lang="es-ES" dirty="0"/>
              <a:t> </a:t>
            </a:r>
            <a:endParaRPr lang="en-GB" dirty="0"/>
          </a:p>
          <a:p>
            <a:pPr marL="457200" lvl="1" indent="0">
              <a:buNone/>
            </a:pPr>
            <a:r>
              <a:rPr lang="es-ES" dirty="0"/>
              <a:t>El del Ministerio: En Galápagos por la política del gobierno, nadie entra con una botella de plástico. Es una política del gobierno. Así tienen que ser las cosas.</a:t>
            </a:r>
            <a:endParaRPr lang="en-GB" dirty="0"/>
          </a:p>
          <a:p>
            <a:pPr marL="0" indent="0">
              <a:buNone/>
            </a:pPr>
            <a:r>
              <a:rPr lang="es-ES" dirty="0"/>
              <a:t> </a:t>
            </a:r>
            <a:endParaRPr lang="en-GB" dirty="0"/>
          </a:p>
          <a:p>
            <a:pPr marL="0" indent="0">
              <a:buNone/>
            </a:pPr>
            <a:r>
              <a:rPr lang="es-ES" dirty="0"/>
              <a:t>Y sobre el rol de las empresas de agroquímicos: </a:t>
            </a:r>
            <a:endParaRPr lang="en-GB" dirty="0"/>
          </a:p>
          <a:p>
            <a:pPr marL="0" indent="0">
              <a:buNone/>
            </a:pPr>
            <a:r>
              <a:rPr lang="es-ES" dirty="0"/>
              <a:t> </a:t>
            </a:r>
            <a:endParaRPr lang="en-GB" dirty="0"/>
          </a:p>
          <a:p>
            <a:pPr marL="457200" lvl="1" indent="0">
              <a:buNone/>
            </a:pPr>
            <a:r>
              <a:rPr lang="es-ES" dirty="0"/>
              <a:t>Las empresas industriales quieren que los compramos. No les importa la salud.</a:t>
            </a:r>
            <a:endParaRPr lang="en-GB" dirty="0"/>
          </a:p>
          <a:p>
            <a:endParaRPr lang="es-ES_tradnl" dirty="0"/>
          </a:p>
        </p:txBody>
      </p:sp>
      <p:sp>
        <p:nvSpPr>
          <p:cNvPr id="3" name="Title 2">
            <a:extLst>
              <a:ext uri="{FF2B5EF4-FFF2-40B4-BE49-F238E27FC236}">
                <a16:creationId xmlns:a16="http://schemas.microsoft.com/office/drawing/2014/main" id="{554101D9-CC7C-9D4F-865F-CE831C0A456A}"/>
              </a:ext>
            </a:extLst>
          </p:cNvPr>
          <p:cNvSpPr>
            <a:spLocks noGrp="1"/>
          </p:cNvSpPr>
          <p:nvPr>
            <p:ph type="title"/>
          </p:nvPr>
        </p:nvSpPr>
        <p:spPr/>
        <p:txBody>
          <a:bodyPr/>
          <a:lstStyle/>
          <a:p>
            <a:r>
              <a:rPr lang="es-ES_tradnl" dirty="0"/>
              <a:t>Política</a:t>
            </a:r>
          </a:p>
        </p:txBody>
      </p:sp>
    </p:spTree>
    <p:extLst>
      <p:ext uri="{BB962C8B-B14F-4D97-AF65-F5344CB8AC3E}">
        <p14:creationId xmlns:p14="http://schemas.microsoft.com/office/powerpoint/2010/main" val="2078232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92A9A0-C7ED-D74B-909E-C9A84C0247E9}"/>
              </a:ext>
            </a:extLst>
          </p:cNvPr>
          <p:cNvSpPr>
            <a:spLocks noGrp="1"/>
          </p:cNvSpPr>
          <p:nvPr>
            <p:ph sz="half" idx="1"/>
          </p:nvPr>
        </p:nvSpPr>
        <p:spPr/>
        <p:txBody>
          <a:bodyPr/>
          <a:lstStyle/>
          <a:p>
            <a:pPr marL="0" indent="0">
              <a:buNone/>
            </a:pPr>
            <a:r>
              <a:rPr lang="es-ES" dirty="0"/>
              <a:t>Pero no mucho sobre control de semilla, tierra, territorios…</a:t>
            </a:r>
            <a:endParaRPr lang="en-GB" dirty="0"/>
          </a:p>
          <a:p>
            <a:pPr marL="0" indent="0">
              <a:buNone/>
            </a:pPr>
            <a:r>
              <a:rPr lang="es-ES" dirty="0"/>
              <a:t>Mas sobre control de plagas y semillas…</a:t>
            </a:r>
          </a:p>
          <a:p>
            <a:pPr marL="0" indent="0">
              <a:buNone/>
            </a:pPr>
            <a:endParaRPr lang="en-GB" dirty="0"/>
          </a:p>
          <a:p>
            <a:pPr marL="457200" lvl="1" indent="0">
              <a:buNone/>
            </a:pPr>
            <a:r>
              <a:rPr lang="es-ES" dirty="0"/>
              <a:t>Interviene señora: nosotros guardamos nuestras propias semillas y las mantenemos, porque las que vienen de fuera están contaminadas.</a:t>
            </a:r>
            <a:endParaRPr lang="en-GB" dirty="0"/>
          </a:p>
          <a:p>
            <a:endParaRPr lang="es-ES_tradnl" dirty="0"/>
          </a:p>
        </p:txBody>
      </p:sp>
      <p:sp>
        <p:nvSpPr>
          <p:cNvPr id="3" name="Title 2">
            <a:extLst>
              <a:ext uri="{FF2B5EF4-FFF2-40B4-BE49-F238E27FC236}">
                <a16:creationId xmlns:a16="http://schemas.microsoft.com/office/drawing/2014/main" id="{9271F4DB-2A61-1542-8A2C-6B61572BF35B}"/>
              </a:ext>
            </a:extLst>
          </p:cNvPr>
          <p:cNvSpPr>
            <a:spLocks noGrp="1"/>
          </p:cNvSpPr>
          <p:nvPr>
            <p:ph type="title"/>
          </p:nvPr>
        </p:nvSpPr>
        <p:spPr/>
        <p:txBody>
          <a:bodyPr/>
          <a:lstStyle/>
          <a:p>
            <a:r>
              <a:rPr lang="es-ES_tradnl" dirty="0"/>
              <a:t>Política</a:t>
            </a:r>
          </a:p>
        </p:txBody>
      </p:sp>
    </p:spTree>
    <p:extLst>
      <p:ext uri="{BB962C8B-B14F-4D97-AF65-F5344CB8AC3E}">
        <p14:creationId xmlns:p14="http://schemas.microsoft.com/office/powerpoint/2010/main" val="32358026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EA8232-BF38-D246-9CF8-05C78DEA05C0}"/>
              </a:ext>
            </a:extLst>
          </p:cNvPr>
          <p:cNvSpPr>
            <a:spLocks noGrp="1"/>
          </p:cNvSpPr>
          <p:nvPr>
            <p:ph sz="half" idx="1"/>
          </p:nvPr>
        </p:nvSpPr>
        <p:spPr/>
        <p:txBody>
          <a:bodyPr>
            <a:normAutofit/>
          </a:bodyPr>
          <a:lstStyle/>
          <a:p>
            <a:pPr marL="0" indent="0">
              <a:buNone/>
            </a:pPr>
            <a:r>
              <a:rPr lang="es-ES" dirty="0"/>
              <a:t>Participación de mujeres:</a:t>
            </a:r>
            <a:endParaRPr lang="en-GB" dirty="0"/>
          </a:p>
          <a:p>
            <a:pPr marL="457200" lvl="1" indent="0">
              <a:buNone/>
            </a:pPr>
            <a:r>
              <a:rPr lang="es-ES" dirty="0"/>
              <a:t>Contexto: se observó una elevada participación de agricultoras mujeres, tanto agricultoras mujeres como hombres, en su mayoría parecen tener más de 50 años. Son pocos los agricultores jóvenes.</a:t>
            </a:r>
            <a:endParaRPr lang="en-GB" dirty="0"/>
          </a:p>
          <a:p>
            <a:pPr marL="0" indent="0">
              <a:buNone/>
            </a:pPr>
            <a:endParaRPr lang="es-ES" dirty="0"/>
          </a:p>
          <a:p>
            <a:pPr marL="0" indent="0">
              <a:buNone/>
            </a:pPr>
            <a:r>
              <a:rPr lang="es-ES" dirty="0"/>
              <a:t>Promoción de mujeres:</a:t>
            </a:r>
            <a:endParaRPr lang="en-GB" dirty="0"/>
          </a:p>
          <a:p>
            <a:pPr marL="457200" lvl="1" indent="0">
              <a:buNone/>
            </a:pPr>
            <a:r>
              <a:rPr lang="es-ES" dirty="0"/>
              <a:t>La casa de la Sra. Matilde</a:t>
            </a:r>
            <a:r>
              <a:rPr lang="en-GB" dirty="0"/>
              <a:t>: </a:t>
            </a:r>
            <a:r>
              <a:rPr lang="es-ES" dirty="0"/>
              <a:t>Asimismo se vio que elabora sus propios productos de fertilización y poco a poco elimina el uso de y dependencia de los químicos, además de promover una mayor participación de la mujer en estas actividades</a:t>
            </a:r>
            <a:endParaRPr lang="en-GB" dirty="0"/>
          </a:p>
          <a:p>
            <a:pPr marL="0" indent="0">
              <a:buNone/>
            </a:pPr>
            <a:endParaRPr lang="es-ES_tradnl" dirty="0"/>
          </a:p>
        </p:txBody>
      </p:sp>
      <p:sp>
        <p:nvSpPr>
          <p:cNvPr id="3" name="Title 2">
            <a:extLst>
              <a:ext uri="{FF2B5EF4-FFF2-40B4-BE49-F238E27FC236}">
                <a16:creationId xmlns:a16="http://schemas.microsoft.com/office/drawing/2014/main" id="{477D8EBC-C886-C448-9524-CDB957BE823A}"/>
              </a:ext>
            </a:extLst>
          </p:cNvPr>
          <p:cNvSpPr>
            <a:spLocks noGrp="1"/>
          </p:cNvSpPr>
          <p:nvPr>
            <p:ph type="title"/>
          </p:nvPr>
        </p:nvSpPr>
        <p:spPr/>
        <p:txBody>
          <a:bodyPr/>
          <a:lstStyle/>
          <a:p>
            <a:r>
              <a:rPr lang="es-ES_tradnl" dirty="0"/>
              <a:t>Participación de mujeres</a:t>
            </a:r>
          </a:p>
        </p:txBody>
      </p:sp>
    </p:spTree>
    <p:extLst>
      <p:ext uri="{BB962C8B-B14F-4D97-AF65-F5344CB8AC3E}">
        <p14:creationId xmlns:p14="http://schemas.microsoft.com/office/powerpoint/2010/main" val="4178040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BB0A5D-4CFD-C143-A083-79DD385C441F}"/>
              </a:ext>
            </a:extLst>
          </p:cNvPr>
          <p:cNvSpPr>
            <a:spLocks noGrp="1"/>
          </p:cNvSpPr>
          <p:nvPr>
            <p:ph sz="half" idx="1"/>
          </p:nvPr>
        </p:nvSpPr>
        <p:spPr/>
        <p:txBody>
          <a:bodyPr/>
          <a:lstStyle/>
          <a:p>
            <a:pPr marL="0" indent="0">
              <a:buNone/>
            </a:pPr>
            <a:r>
              <a:rPr lang="es-ES" dirty="0"/>
              <a:t>Nada sobre inversiones o políticas publicas de apoyo. Poco sobre el rol del gobierno…</a:t>
            </a:r>
            <a:endParaRPr lang="en-GB" dirty="0"/>
          </a:p>
          <a:p>
            <a:pPr marL="0" indent="0">
              <a:buNone/>
            </a:pPr>
            <a:r>
              <a:rPr lang="es-ES" dirty="0"/>
              <a:t>Una mención del rol de gobierno sobre semillas:</a:t>
            </a:r>
            <a:endParaRPr lang="en-GB" dirty="0"/>
          </a:p>
          <a:p>
            <a:pPr marL="457200" lvl="1" indent="0">
              <a:buNone/>
            </a:pPr>
            <a:r>
              <a:rPr lang="es-ES" dirty="0"/>
              <a:t>[El] técnico…habla también del gobierno y el 2012 que firmó el libre comercio de semillas y que hay que tener cuidado con las semillas transgénicas.</a:t>
            </a:r>
            <a:endParaRPr lang="en-GB" dirty="0"/>
          </a:p>
          <a:p>
            <a:endParaRPr lang="es-ES_tradnl" dirty="0"/>
          </a:p>
        </p:txBody>
      </p:sp>
      <p:sp>
        <p:nvSpPr>
          <p:cNvPr id="3" name="Title 2">
            <a:extLst>
              <a:ext uri="{FF2B5EF4-FFF2-40B4-BE49-F238E27FC236}">
                <a16:creationId xmlns:a16="http://schemas.microsoft.com/office/drawing/2014/main" id="{5CFF4065-CF25-534E-B716-3D68024D9415}"/>
              </a:ext>
            </a:extLst>
          </p:cNvPr>
          <p:cNvSpPr>
            <a:spLocks noGrp="1"/>
          </p:cNvSpPr>
          <p:nvPr>
            <p:ph type="title"/>
          </p:nvPr>
        </p:nvSpPr>
        <p:spPr/>
        <p:txBody>
          <a:bodyPr/>
          <a:lstStyle/>
          <a:p>
            <a:r>
              <a:rPr lang="es-ES_tradnl" dirty="0"/>
              <a:t>Política</a:t>
            </a:r>
          </a:p>
        </p:txBody>
      </p:sp>
    </p:spTree>
    <p:extLst>
      <p:ext uri="{BB962C8B-B14F-4D97-AF65-F5344CB8AC3E}">
        <p14:creationId xmlns:p14="http://schemas.microsoft.com/office/powerpoint/2010/main" val="2419515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CD18EB-AE3D-4448-90AC-F1AF1CE572B5}"/>
              </a:ext>
            </a:extLst>
          </p:cNvPr>
          <p:cNvSpPr>
            <a:spLocks noGrp="1"/>
          </p:cNvSpPr>
          <p:nvPr>
            <p:ph sz="half" idx="1"/>
          </p:nvPr>
        </p:nvSpPr>
        <p:spPr/>
        <p:txBody>
          <a:bodyPr>
            <a:normAutofit lnSpcReduction="10000"/>
          </a:bodyPr>
          <a:lstStyle/>
          <a:p>
            <a:pPr marL="0" indent="0">
              <a:buNone/>
            </a:pPr>
            <a:r>
              <a:rPr lang="es-ES" dirty="0"/>
              <a:t>No hubo mención de adaptación, cambio climático, secuestro de carbón, emisiones, huella (‘turismo sin huella’), resiliencia (una vez), biodiversidad (explícitamente) o diversidad (solo </a:t>
            </a:r>
            <a:r>
              <a:rPr lang="es-ES" dirty="0" err="1"/>
              <a:t>Sra</a:t>
            </a:r>
            <a:r>
              <a:rPr lang="es-ES" dirty="0"/>
              <a:t> Rosa con diversidad de hortalizas).</a:t>
            </a:r>
          </a:p>
          <a:p>
            <a:pPr marL="0" indent="0">
              <a:buNone/>
            </a:pPr>
            <a:endParaRPr lang="es-ES" dirty="0"/>
          </a:p>
          <a:p>
            <a:pPr marL="0" indent="0">
              <a:buNone/>
            </a:pPr>
            <a:r>
              <a:rPr lang="es-ES" dirty="0"/>
              <a:t>Pocas menciones de ‘agroecología’ etc.</a:t>
            </a:r>
          </a:p>
          <a:p>
            <a:pPr marL="0" indent="0">
              <a:buNone/>
            </a:pPr>
            <a:endParaRPr lang="en-GB" dirty="0"/>
          </a:p>
          <a:p>
            <a:pPr marL="0" indent="0">
              <a:buNone/>
            </a:pPr>
            <a:endParaRPr lang="en-GB" dirty="0"/>
          </a:p>
          <a:p>
            <a:pPr marL="0" indent="0">
              <a:buNone/>
            </a:pPr>
            <a:r>
              <a:rPr lang="es-ES" dirty="0"/>
              <a:t>Mucha discusión/preguntas/interés sobre plagas, controles naturales, violes y reducción de químicos. </a:t>
            </a:r>
            <a:endParaRPr lang="en-GB" dirty="0"/>
          </a:p>
          <a:p>
            <a:pPr marL="0" indent="0">
              <a:buNone/>
            </a:pPr>
            <a:endParaRPr lang="es-ES_tradnl" dirty="0"/>
          </a:p>
        </p:txBody>
      </p:sp>
      <p:sp>
        <p:nvSpPr>
          <p:cNvPr id="3" name="Title 2">
            <a:extLst>
              <a:ext uri="{FF2B5EF4-FFF2-40B4-BE49-F238E27FC236}">
                <a16:creationId xmlns:a16="http://schemas.microsoft.com/office/drawing/2014/main" id="{21ABD7E7-8B12-CA48-8AEF-22FA1A96FDCE}"/>
              </a:ext>
            </a:extLst>
          </p:cNvPr>
          <p:cNvSpPr>
            <a:spLocks noGrp="1"/>
          </p:cNvSpPr>
          <p:nvPr>
            <p:ph type="title"/>
          </p:nvPr>
        </p:nvSpPr>
        <p:spPr/>
        <p:txBody>
          <a:bodyPr/>
          <a:lstStyle/>
          <a:p>
            <a:r>
              <a:rPr lang="es-ES_tradnl" dirty="0"/>
              <a:t>Medioambiental</a:t>
            </a:r>
          </a:p>
        </p:txBody>
      </p:sp>
      <p:pic>
        <p:nvPicPr>
          <p:cNvPr id="5" name="Picture 4">
            <a:extLst>
              <a:ext uri="{FF2B5EF4-FFF2-40B4-BE49-F238E27FC236}">
                <a16:creationId xmlns:a16="http://schemas.microsoft.com/office/drawing/2014/main" id="{5D48B647-F711-7B42-850B-F873D6C34A6C}"/>
              </a:ext>
            </a:extLst>
          </p:cNvPr>
          <p:cNvPicPr>
            <a:picLocks noChangeAspect="1"/>
          </p:cNvPicPr>
          <p:nvPr/>
        </p:nvPicPr>
        <p:blipFill rotWithShape="1">
          <a:blip r:embed="rId2"/>
          <a:srcRect t="39780"/>
          <a:stretch/>
        </p:blipFill>
        <p:spPr>
          <a:xfrm>
            <a:off x="6550439" y="3667539"/>
            <a:ext cx="5041900" cy="1346041"/>
          </a:xfrm>
          <a:prstGeom prst="rect">
            <a:avLst/>
          </a:prstGeom>
        </p:spPr>
      </p:pic>
    </p:spTree>
    <p:extLst>
      <p:ext uri="{BB962C8B-B14F-4D97-AF65-F5344CB8AC3E}">
        <p14:creationId xmlns:p14="http://schemas.microsoft.com/office/powerpoint/2010/main" val="2385940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B63CA2-0B36-8E4D-ABAA-A6C2F4FA0209}"/>
              </a:ext>
            </a:extLst>
          </p:cNvPr>
          <p:cNvSpPr>
            <a:spLocks noGrp="1"/>
          </p:cNvSpPr>
          <p:nvPr>
            <p:ph sz="half" idx="1"/>
          </p:nvPr>
        </p:nvSpPr>
        <p:spPr/>
        <p:txBody>
          <a:bodyPr/>
          <a:lstStyle/>
          <a:p>
            <a:pPr marL="0" indent="0">
              <a:buNone/>
            </a:pPr>
            <a:r>
              <a:rPr lang="es-ES_tradnl" dirty="0"/>
              <a:t>Químicos:</a:t>
            </a:r>
          </a:p>
          <a:p>
            <a:pPr lvl="1"/>
            <a:r>
              <a:rPr lang="es-ES" dirty="0"/>
              <a:t>Señora que dice: No usamos mucho químico</a:t>
            </a:r>
            <a:endParaRPr lang="en-GB" dirty="0"/>
          </a:p>
          <a:p>
            <a:pPr lvl="1"/>
            <a:r>
              <a:rPr lang="es-ES" dirty="0"/>
              <a:t>Otra agricultora comenta que “experimentamos para fumigar solo con el caldito, sin químicos”.</a:t>
            </a:r>
            <a:endParaRPr lang="en-GB" dirty="0"/>
          </a:p>
          <a:p>
            <a:pPr lvl="1"/>
            <a:r>
              <a:rPr lang="es-ES" dirty="0"/>
              <a:t>Dice que “Puro químico no vale ni para comer (…) así hemos estado aprendiendo compañeros”</a:t>
            </a:r>
            <a:endParaRPr lang="en-GB" dirty="0"/>
          </a:p>
          <a:p>
            <a:pPr marL="0" indent="0">
              <a:buNone/>
            </a:pPr>
            <a:r>
              <a:rPr lang="es-ES" dirty="0" err="1"/>
              <a:t>Bioles</a:t>
            </a:r>
            <a:r>
              <a:rPr lang="es-ES" dirty="0"/>
              <a:t>:</a:t>
            </a:r>
            <a:endParaRPr lang="en-GB" dirty="0"/>
          </a:p>
          <a:p>
            <a:pPr lvl="1"/>
            <a:r>
              <a:rPr lang="es-ES" dirty="0"/>
              <a:t>Comenta que compra algunos productos para preparar el </a:t>
            </a:r>
            <a:r>
              <a:rPr lang="es-ES" dirty="0" err="1"/>
              <a:t>biol</a:t>
            </a:r>
            <a:r>
              <a:rPr lang="es-ES" dirty="0"/>
              <a:t>, donde se compran “los remedios orgánicos”. “a veces las plantas están tristes, con hambre, igual que las personas”.</a:t>
            </a:r>
            <a:endParaRPr lang="en-GB" dirty="0"/>
          </a:p>
          <a:p>
            <a:pPr marL="0" indent="0">
              <a:buNone/>
            </a:pPr>
            <a:endParaRPr lang="es-ES_tradnl" dirty="0"/>
          </a:p>
        </p:txBody>
      </p:sp>
      <p:sp>
        <p:nvSpPr>
          <p:cNvPr id="3" name="Title 2">
            <a:extLst>
              <a:ext uri="{FF2B5EF4-FFF2-40B4-BE49-F238E27FC236}">
                <a16:creationId xmlns:a16="http://schemas.microsoft.com/office/drawing/2014/main" id="{F46F6B74-D360-E742-BD1B-D80FFECA17F4}"/>
              </a:ext>
            </a:extLst>
          </p:cNvPr>
          <p:cNvSpPr>
            <a:spLocks noGrp="1"/>
          </p:cNvSpPr>
          <p:nvPr>
            <p:ph type="title"/>
          </p:nvPr>
        </p:nvSpPr>
        <p:spPr/>
        <p:txBody>
          <a:bodyPr/>
          <a:lstStyle/>
          <a:p>
            <a:r>
              <a:rPr lang="es-ES_tradnl" dirty="0"/>
              <a:t>Medioambiental</a:t>
            </a:r>
          </a:p>
        </p:txBody>
      </p:sp>
    </p:spTree>
    <p:extLst>
      <p:ext uri="{BB962C8B-B14F-4D97-AF65-F5344CB8AC3E}">
        <p14:creationId xmlns:p14="http://schemas.microsoft.com/office/powerpoint/2010/main" val="3098281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CC7955-F51F-434B-A4C1-8495ADF17C78}"/>
              </a:ext>
            </a:extLst>
          </p:cNvPr>
          <p:cNvSpPr>
            <a:spLocks noGrp="1"/>
          </p:cNvSpPr>
          <p:nvPr>
            <p:ph sz="half" idx="1"/>
          </p:nvPr>
        </p:nvSpPr>
        <p:spPr/>
        <p:txBody>
          <a:bodyPr/>
          <a:lstStyle/>
          <a:p>
            <a:pPr marL="0" indent="0">
              <a:buNone/>
            </a:pPr>
            <a:r>
              <a:rPr lang="es-ES" dirty="0"/>
              <a:t>Algo de discusión sobre salud del suelo:</a:t>
            </a:r>
            <a:endParaRPr lang="en-GB" dirty="0"/>
          </a:p>
          <a:p>
            <a:pPr marL="0" indent="0">
              <a:buNone/>
            </a:pPr>
            <a:endParaRPr lang="en-GB" dirty="0"/>
          </a:p>
          <a:p>
            <a:pPr lvl="1"/>
            <a:r>
              <a:rPr lang="es-ES" dirty="0"/>
              <a:t>Repetidas veces dijeron que el color del suelo es uno de los más importantes. Por ejemplo, “tierra negra” es muy bueno. Además, que las lombrices “Cuicos” son muy buenos porque “hacen huecos en el suelo y dejan guano”. Pero también, hablaron del valor de las plagas “bichos malos”, pues dijeron que se puede utilizar la curar algunos problemas de salud “lo tuestas, mueles y te tomas …. Es bueno para los riñones y la tos”.</a:t>
            </a:r>
            <a:endParaRPr lang="en-GB" dirty="0"/>
          </a:p>
          <a:p>
            <a:pPr marL="0" indent="0">
              <a:buNone/>
            </a:pPr>
            <a:endParaRPr lang="es-ES_tradnl" dirty="0"/>
          </a:p>
        </p:txBody>
      </p:sp>
      <p:sp>
        <p:nvSpPr>
          <p:cNvPr id="3" name="Title 2">
            <a:extLst>
              <a:ext uri="{FF2B5EF4-FFF2-40B4-BE49-F238E27FC236}">
                <a16:creationId xmlns:a16="http://schemas.microsoft.com/office/drawing/2014/main" id="{EC60EBC6-3464-7E43-937F-1FA5D1208EAD}"/>
              </a:ext>
            </a:extLst>
          </p:cNvPr>
          <p:cNvSpPr>
            <a:spLocks noGrp="1"/>
          </p:cNvSpPr>
          <p:nvPr>
            <p:ph type="title"/>
          </p:nvPr>
        </p:nvSpPr>
        <p:spPr/>
        <p:txBody>
          <a:bodyPr/>
          <a:lstStyle/>
          <a:p>
            <a:r>
              <a:rPr lang="es-ES_tradnl" dirty="0"/>
              <a:t>Medioambiental</a:t>
            </a:r>
          </a:p>
        </p:txBody>
      </p:sp>
    </p:spTree>
    <p:extLst>
      <p:ext uri="{BB962C8B-B14F-4D97-AF65-F5344CB8AC3E}">
        <p14:creationId xmlns:p14="http://schemas.microsoft.com/office/powerpoint/2010/main" val="4124982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627D403-CE8A-3E49-B2BB-5EDE0B22563B}"/>
              </a:ext>
            </a:extLst>
          </p:cNvPr>
          <p:cNvSpPr>
            <a:spLocks noGrp="1"/>
          </p:cNvSpPr>
          <p:nvPr>
            <p:ph sz="half" idx="1"/>
          </p:nvPr>
        </p:nvSpPr>
        <p:spPr/>
        <p:txBody>
          <a:bodyPr/>
          <a:lstStyle/>
          <a:p>
            <a:pPr marL="0" indent="0">
              <a:buNone/>
            </a:pPr>
            <a:r>
              <a:rPr lang="es-ES" dirty="0"/>
              <a:t>Y el concepto de que ‘falta orgánico’ como indicador de suelos pobres. </a:t>
            </a:r>
            <a:endParaRPr lang="en-GB" dirty="0"/>
          </a:p>
          <a:p>
            <a:pPr marL="0" indent="0">
              <a:buNone/>
            </a:pPr>
            <a:endParaRPr lang="en-GB" dirty="0"/>
          </a:p>
          <a:p>
            <a:pPr marL="457200" lvl="1" indent="0">
              <a:buNone/>
            </a:pPr>
            <a:r>
              <a:rPr lang="es-ES" dirty="0"/>
              <a:t>Preguntan: ¿Cómo ven la materia orgánica en el suelo?</a:t>
            </a:r>
            <a:endParaRPr lang="en-GB" dirty="0"/>
          </a:p>
          <a:p>
            <a:pPr marL="457200" lvl="1" indent="0">
              <a:buNone/>
            </a:pPr>
            <a:r>
              <a:rPr lang="es-ES" dirty="0"/>
              <a:t>Hombre: “Cuando tiene materia orgánica consume agua más rápido.”</a:t>
            </a:r>
            <a:endParaRPr lang="en-GB" dirty="0"/>
          </a:p>
          <a:p>
            <a:pPr marL="457200" lvl="1" indent="0">
              <a:buNone/>
            </a:pPr>
            <a:r>
              <a:rPr lang="es-ES" dirty="0"/>
              <a:t>Preguntan: ¿Cómo sabe? </a:t>
            </a:r>
            <a:endParaRPr lang="en-GB" dirty="0"/>
          </a:p>
          <a:p>
            <a:pPr marL="457200" lvl="1" indent="0">
              <a:buNone/>
            </a:pPr>
            <a:r>
              <a:rPr lang="es-ES" dirty="0"/>
              <a:t>Hombre: “Se ve. Simple vista. Cuando ponemos abono de borrego, de vaca, el Terreno es más bueno. Cuando ya no tiene el suelo es más suelto.”</a:t>
            </a:r>
            <a:endParaRPr lang="en-GB" dirty="0"/>
          </a:p>
          <a:p>
            <a:pPr marL="0" indent="0">
              <a:buNone/>
            </a:pPr>
            <a:endParaRPr lang="es-ES_tradnl" dirty="0"/>
          </a:p>
        </p:txBody>
      </p:sp>
      <p:sp>
        <p:nvSpPr>
          <p:cNvPr id="3" name="Title 2">
            <a:extLst>
              <a:ext uri="{FF2B5EF4-FFF2-40B4-BE49-F238E27FC236}">
                <a16:creationId xmlns:a16="http://schemas.microsoft.com/office/drawing/2014/main" id="{AF2EB165-AA3F-5441-AC7E-E1D1E7F40B97}"/>
              </a:ext>
            </a:extLst>
          </p:cNvPr>
          <p:cNvSpPr>
            <a:spLocks noGrp="1"/>
          </p:cNvSpPr>
          <p:nvPr>
            <p:ph type="title"/>
          </p:nvPr>
        </p:nvSpPr>
        <p:spPr/>
        <p:txBody>
          <a:bodyPr/>
          <a:lstStyle/>
          <a:p>
            <a:r>
              <a:rPr lang="es-ES_tradnl" dirty="0"/>
              <a:t>Medioambiental</a:t>
            </a:r>
          </a:p>
        </p:txBody>
      </p:sp>
    </p:spTree>
    <p:extLst>
      <p:ext uri="{BB962C8B-B14F-4D97-AF65-F5344CB8AC3E}">
        <p14:creationId xmlns:p14="http://schemas.microsoft.com/office/powerpoint/2010/main" val="34173027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CB69C0F-CCDE-F442-8A67-571387BEFAC8}"/>
              </a:ext>
            </a:extLst>
          </p:cNvPr>
          <p:cNvSpPr>
            <a:spLocks noGrp="1"/>
          </p:cNvSpPr>
          <p:nvPr>
            <p:ph sz="half" idx="1"/>
          </p:nvPr>
        </p:nvSpPr>
        <p:spPr/>
        <p:txBody>
          <a:bodyPr/>
          <a:lstStyle/>
          <a:p>
            <a:pPr marL="0" indent="0">
              <a:buNone/>
            </a:pPr>
            <a:r>
              <a:rPr lang="es-ES" dirty="0"/>
              <a:t>Algo de clima:</a:t>
            </a:r>
            <a:endParaRPr lang="en-GB" dirty="0"/>
          </a:p>
          <a:p>
            <a:endParaRPr lang="es-ES_tradnl" dirty="0"/>
          </a:p>
          <a:p>
            <a:pPr marL="457200" lvl="1" indent="0">
              <a:buNone/>
            </a:pPr>
            <a:r>
              <a:rPr lang="es-ES_tradnl" dirty="0"/>
              <a:t>Se observó que las mujeres más jóvenes prestaron más atención que las mujeres mayores tanto en el tema clima como en la forma de alizar el suelo.</a:t>
            </a:r>
          </a:p>
          <a:p>
            <a:pPr marL="0" indent="0">
              <a:buNone/>
            </a:pPr>
            <a:endParaRPr lang="es-ES_tradnl" dirty="0"/>
          </a:p>
        </p:txBody>
      </p:sp>
      <p:sp>
        <p:nvSpPr>
          <p:cNvPr id="3" name="Title 2">
            <a:extLst>
              <a:ext uri="{FF2B5EF4-FFF2-40B4-BE49-F238E27FC236}">
                <a16:creationId xmlns:a16="http://schemas.microsoft.com/office/drawing/2014/main" id="{07C2149F-BD55-D441-950C-AB70B4F7B8D1}"/>
              </a:ext>
            </a:extLst>
          </p:cNvPr>
          <p:cNvSpPr>
            <a:spLocks noGrp="1"/>
          </p:cNvSpPr>
          <p:nvPr>
            <p:ph type="title"/>
          </p:nvPr>
        </p:nvSpPr>
        <p:spPr/>
        <p:txBody>
          <a:bodyPr/>
          <a:lstStyle/>
          <a:p>
            <a:r>
              <a:rPr lang="es-ES_tradnl" dirty="0"/>
              <a:t>Medioambiental</a:t>
            </a:r>
          </a:p>
        </p:txBody>
      </p:sp>
    </p:spTree>
    <p:extLst>
      <p:ext uri="{BB962C8B-B14F-4D97-AF65-F5344CB8AC3E}">
        <p14:creationId xmlns:p14="http://schemas.microsoft.com/office/powerpoint/2010/main" val="2557110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E23C1D-DEF8-034C-900C-BA627289CCEE}"/>
              </a:ext>
            </a:extLst>
          </p:cNvPr>
          <p:cNvSpPr>
            <a:spLocks noGrp="1"/>
          </p:cNvSpPr>
          <p:nvPr>
            <p:ph sz="half" idx="1"/>
          </p:nvPr>
        </p:nvSpPr>
        <p:spPr/>
        <p:txBody>
          <a:bodyPr>
            <a:normAutofit fontScale="92500" lnSpcReduction="10000"/>
          </a:bodyPr>
          <a:lstStyle/>
          <a:p>
            <a:pPr marL="0" indent="0">
              <a:buNone/>
            </a:pPr>
            <a:r>
              <a:rPr lang="es-ES" dirty="0"/>
              <a:t>Mucha interacción/intercambio de conocimientos</a:t>
            </a:r>
            <a:endParaRPr lang="en-GB" dirty="0"/>
          </a:p>
          <a:p>
            <a:pPr marL="457200" lvl="1" indent="0">
              <a:buNone/>
            </a:pPr>
            <a:endParaRPr lang="es-ES" dirty="0"/>
          </a:p>
          <a:p>
            <a:pPr marL="457200" lvl="1" indent="0">
              <a:buNone/>
            </a:pPr>
            <a:r>
              <a:rPr lang="es-ES" dirty="0"/>
              <a:t>También puedo decir que la interacción entre agricultores de diferentes lugares genero un intercambio de conocimientos, pues ellos conversaban diciendo “ y tu de donde eres”, “ como son tus suelos”, “ el clima es diferente de donde yo vengo” etc.</a:t>
            </a:r>
          </a:p>
          <a:p>
            <a:pPr marL="457200" lvl="1" indent="0">
              <a:buNone/>
            </a:pPr>
            <a:endParaRPr lang="es-ES" dirty="0"/>
          </a:p>
          <a:p>
            <a:pPr marL="457200" lvl="1" indent="0">
              <a:buNone/>
            </a:pPr>
            <a:r>
              <a:rPr lang="es-ES" dirty="0"/>
              <a:t>¿Para dónde vives para hacer una visita y ver los cuyes? Queremos aprender para poner aquí y no tener que cortar la hierba.</a:t>
            </a:r>
          </a:p>
          <a:p>
            <a:pPr marL="457200" lvl="1" indent="0">
              <a:buNone/>
            </a:pPr>
            <a:endParaRPr lang="es-ES" dirty="0"/>
          </a:p>
          <a:p>
            <a:pPr marL="457200" lvl="1" indent="0">
              <a:buNone/>
            </a:pPr>
            <a:r>
              <a:rPr lang="es-ES" dirty="0"/>
              <a:t>…Se intercambian su información de contacto y proponen visitas de observación en sus comunidades.</a:t>
            </a:r>
            <a:endParaRPr lang="en-GB" sz="3200" dirty="0"/>
          </a:p>
          <a:p>
            <a:pPr marL="0" indent="0">
              <a:buNone/>
            </a:pPr>
            <a:endParaRPr lang="en-GB" sz="4000" dirty="0"/>
          </a:p>
          <a:p>
            <a:pPr marL="0" indent="0">
              <a:buNone/>
            </a:pPr>
            <a:r>
              <a:rPr lang="es-ES" dirty="0"/>
              <a:t>No se cuanta interacción/intercambio hay fuera de estos contextos.</a:t>
            </a:r>
            <a:endParaRPr lang="en-GB" dirty="0"/>
          </a:p>
          <a:p>
            <a:pPr marL="457200" lvl="1" indent="0">
              <a:buNone/>
            </a:pPr>
            <a:endParaRPr lang="en-GB" dirty="0"/>
          </a:p>
          <a:p>
            <a:pPr marL="0" indent="0">
              <a:buNone/>
            </a:pPr>
            <a:endParaRPr lang="es-ES_tradnl" dirty="0"/>
          </a:p>
        </p:txBody>
      </p:sp>
      <p:sp>
        <p:nvSpPr>
          <p:cNvPr id="3" name="Title 2">
            <a:extLst>
              <a:ext uri="{FF2B5EF4-FFF2-40B4-BE49-F238E27FC236}">
                <a16:creationId xmlns:a16="http://schemas.microsoft.com/office/drawing/2014/main" id="{CEDC476E-571C-9F4B-BE39-7F36004476E8}"/>
              </a:ext>
            </a:extLst>
          </p:cNvPr>
          <p:cNvSpPr>
            <a:spLocks noGrp="1"/>
          </p:cNvSpPr>
          <p:nvPr>
            <p:ph type="title"/>
          </p:nvPr>
        </p:nvSpPr>
        <p:spPr/>
        <p:txBody>
          <a:bodyPr/>
          <a:lstStyle/>
          <a:p>
            <a:r>
              <a:rPr lang="es-ES" dirty="0"/>
              <a:t>Socio-cultural</a:t>
            </a:r>
            <a:endParaRPr lang="es-ES_tradnl" dirty="0"/>
          </a:p>
        </p:txBody>
      </p:sp>
    </p:spTree>
    <p:extLst>
      <p:ext uri="{BB962C8B-B14F-4D97-AF65-F5344CB8AC3E}">
        <p14:creationId xmlns:p14="http://schemas.microsoft.com/office/powerpoint/2010/main" val="2810649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9C9EA4-287B-DF41-A81A-E94893E776D0}"/>
              </a:ext>
            </a:extLst>
          </p:cNvPr>
          <p:cNvSpPr>
            <a:spLocks noGrp="1"/>
          </p:cNvSpPr>
          <p:nvPr>
            <p:ph sz="half" idx="1"/>
          </p:nvPr>
        </p:nvSpPr>
        <p:spPr/>
        <p:txBody>
          <a:bodyPr/>
          <a:lstStyle/>
          <a:p>
            <a:pPr marL="0" indent="0">
              <a:buNone/>
            </a:pPr>
            <a:r>
              <a:rPr lang="es-ES" dirty="0"/>
              <a:t>Pocos jóvenes pero los que hay muestran gran interés en las demostraciones.</a:t>
            </a:r>
            <a:endParaRPr lang="en-GB" dirty="0"/>
          </a:p>
          <a:p>
            <a:endParaRPr lang="es-ES_tradnl" dirty="0"/>
          </a:p>
        </p:txBody>
      </p:sp>
      <p:sp>
        <p:nvSpPr>
          <p:cNvPr id="3" name="Title 2">
            <a:extLst>
              <a:ext uri="{FF2B5EF4-FFF2-40B4-BE49-F238E27FC236}">
                <a16:creationId xmlns:a16="http://schemas.microsoft.com/office/drawing/2014/main" id="{30533FF4-920A-BA41-8DBA-9385E2756FCB}"/>
              </a:ext>
            </a:extLst>
          </p:cNvPr>
          <p:cNvSpPr>
            <a:spLocks noGrp="1"/>
          </p:cNvSpPr>
          <p:nvPr>
            <p:ph type="title"/>
          </p:nvPr>
        </p:nvSpPr>
        <p:spPr/>
        <p:txBody>
          <a:bodyPr/>
          <a:lstStyle/>
          <a:p>
            <a:r>
              <a:rPr lang="es-ES" dirty="0"/>
              <a:t>Socio-cultural</a:t>
            </a:r>
            <a:endParaRPr lang="es-ES_tradnl" dirty="0"/>
          </a:p>
        </p:txBody>
      </p:sp>
    </p:spTree>
    <p:extLst>
      <p:ext uri="{BB962C8B-B14F-4D97-AF65-F5344CB8AC3E}">
        <p14:creationId xmlns:p14="http://schemas.microsoft.com/office/powerpoint/2010/main" val="2699262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407E101-DB22-814D-839A-259BB91148E6}"/>
              </a:ext>
            </a:extLst>
          </p:cNvPr>
          <p:cNvSpPr>
            <a:spLocks noGrp="1"/>
          </p:cNvSpPr>
          <p:nvPr>
            <p:ph sz="half" idx="1"/>
          </p:nvPr>
        </p:nvSpPr>
        <p:spPr/>
        <p:txBody>
          <a:bodyPr>
            <a:normAutofit/>
          </a:bodyPr>
          <a:lstStyle/>
          <a:p>
            <a:pPr marL="0" indent="0">
              <a:buNone/>
            </a:pPr>
            <a:r>
              <a:rPr lang="es-ES" dirty="0"/>
              <a:t>Dietas: mucho interés en nutrición: </a:t>
            </a:r>
            <a:endParaRPr lang="en-GB" dirty="0"/>
          </a:p>
          <a:p>
            <a:pPr marL="457200" lvl="1" indent="0">
              <a:buNone/>
            </a:pPr>
            <a:endParaRPr lang="es-ES" dirty="0"/>
          </a:p>
          <a:p>
            <a:pPr marL="457200" lvl="1" indent="0">
              <a:buNone/>
            </a:pPr>
            <a:r>
              <a:rPr lang="es-ES" dirty="0"/>
              <a:t>En un determinado momento, cuando se habla de que la coca cola es un veneno a la salud, una persona (no apunté quien) dijo “hoy día venden la leche para comprar la coca cola”.</a:t>
            </a:r>
            <a:endParaRPr lang="en-GB" dirty="0"/>
          </a:p>
          <a:p>
            <a:pPr marL="0" indent="0">
              <a:buNone/>
            </a:pPr>
            <a:r>
              <a:rPr lang="es-ES_tradnl" dirty="0"/>
              <a:t>Y interés en etiquetas nutricionales.</a:t>
            </a:r>
          </a:p>
        </p:txBody>
      </p:sp>
      <p:sp>
        <p:nvSpPr>
          <p:cNvPr id="3" name="Title 2">
            <a:extLst>
              <a:ext uri="{FF2B5EF4-FFF2-40B4-BE49-F238E27FC236}">
                <a16:creationId xmlns:a16="http://schemas.microsoft.com/office/drawing/2014/main" id="{7E9005C9-9A3E-5042-B728-638A58930744}"/>
              </a:ext>
            </a:extLst>
          </p:cNvPr>
          <p:cNvSpPr>
            <a:spLocks noGrp="1"/>
          </p:cNvSpPr>
          <p:nvPr>
            <p:ph type="title"/>
          </p:nvPr>
        </p:nvSpPr>
        <p:spPr/>
        <p:txBody>
          <a:bodyPr/>
          <a:lstStyle/>
          <a:p>
            <a:r>
              <a:rPr lang="es-ES" dirty="0"/>
              <a:t>Socio-cultural</a:t>
            </a:r>
            <a:endParaRPr lang="es-ES_tradnl" dirty="0"/>
          </a:p>
        </p:txBody>
      </p:sp>
    </p:spTree>
    <p:extLst>
      <p:ext uri="{BB962C8B-B14F-4D97-AF65-F5344CB8AC3E}">
        <p14:creationId xmlns:p14="http://schemas.microsoft.com/office/powerpoint/2010/main" val="16231546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FB52F8-7E98-7F4B-935F-B267496E934D}"/>
              </a:ext>
            </a:extLst>
          </p:cNvPr>
          <p:cNvSpPr>
            <a:spLocks noGrp="1"/>
          </p:cNvSpPr>
          <p:nvPr>
            <p:ph sz="half" idx="1"/>
          </p:nvPr>
        </p:nvSpPr>
        <p:spPr/>
        <p:txBody>
          <a:bodyPr/>
          <a:lstStyle/>
          <a:p>
            <a:pPr marL="0" indent="0">
              <a:buNone/>
            </a:pPr>
            <a:r>
              <a:rPr lang="es-ES" dirty="0"/>
              <a:t>Solidaridad:</a:t>
            </a:r>
            <a:endParaRPr lang="en-GB" dirty="0"/>
          </a:p>
          <a:p>
            <a:pPr marL="0" indent="0">
              <a:buNone/>
            </a:pPr>
            <a:endParaRPr lang="en-GB" dirty="0"/>
          </a:p>
          <a:p>
            <a:pPr marL="457200" lvl="1" indent="0">
              <a:buNone/>
            </a:pPr>
            <a:r>
              <a:rPr lang="es-ES_tradnl" dirty="0"/>
              <a:t>La asociación de productoras de hortalizas orgánicas mostraron solidaridad entre ellas al preparar y comparten el caldo, y participar en  Mingas  para </a:t>
            </a:r>
            <a:r>
              <a:rPr lang="es-ES_tradnl" dirty="0" err="1"/>
              <a:t>aydarse</a:t>
            </a:r>
            <a:r>
              <a:rPr lang="es-ES_tradnl" dirty="0"/>
              <a:t> con el trabajo de campo .  </a:t>
            </a:r>
          </a:p>
          <a:p>
            <a:pPr marL="0" indent="0">
              <a:buNone/>
            </a:pPr>
            <a:endParaRPr lang="es-ES_tradnl" dirty="0"/>
          </a:p>
        </p:txBody>
      </p:sp>
      <p:sp>
        <p:nvSpPr>
          <p:cNvPr id="3" name="Title 2">
            <a:extLst>
              <a:ext uri="{FF2B5EF4-FFF2-40B4-BE49-F238E27FC236}">
                <a16:creationId xmlns:a16="http://schemas.microsoft.com/office/drawing/2014/main" id="{07B194A5-4704-9D42-B6E7-EF0EE27BEF59}"/>
              </a:ext>
            </a:extLst>
          </p:cNvPr>
          <p:cNvSpPr>
            <a:spLocks noGrp="1"/>
          </p:cNvSpPr>
          <p:nvPr>
            <p:ph type="title"/>
          </p:nvPr>
        </p:nvSpPr>
        <p:spPr/>
        <p:txBody>
          <a:bodyPr/>
          <a:lstStyle/>
          <a:p>
            <a:r>
              <a:rPr lang="es-ES" dirty="0"/>
              <a:t>Socio-cultural</a:t>
            </a:r>
            <a:endParaRPr lang="es-ES_tradnl" dirty="0"/>
          </a:p>
        </p:txBody>
      </p:sp>
    </p:spTree>
    <p:extLst>
      <p:ext uri="{BB962C8B-B14F-4D97-AF65-F5344CB8AC3E}">
        <p14:creationId xmlns:p14="http://schemas.microsoft.com/office/powerpoint/2010/main" val="6970454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7068F7-80D5-BB4F-92A7-6C1A434952FB}"/>
              </a:ext>
            </a:extLst>
          </p:cNvPr>
          <p:cNvSpPr>
            <a:spLocks noGrp="1"/>
          </p:cNvSpPr>
          <p:nvPr>
            <p:ph sz="half" idx="1"/>
          </p:nvPr>
        </p:nvSpPr>
        <p:spPr/>
        <p:txBody>
          <a:bodyPr/>
          <a:lstStyle/>
          <a:p>
            <a:pPr marL="0" indent="0">
              <a:buNone/>
            </a:pPr>
            <a:r>
              <a:rPr lang="es-ES_tradnl" dirty="0"/>
              <a:t>Varios ejemplos de productores </a:t>
            </a:r>
            <a:r>
              <a:rPr lang="es-ES_tradnl"/>
              <a:t>haciendo investigaciones (n=7):</a:t>
            </a:r>
            <a:endParaRPr lang="es-ES_tradnl" dirty="0"/>
          </a:p>
          <a:p>
            <a:pPr marL="0" indent="0">
              <a:buNone/>
            </a:pPr>
            <a:endParaRPr lang="es-ES_tradnl" dirty="0"/>
          </a:p>
          <a:p>
            <a:pPr marL="457200" lvl="1" indent="0">
              <a:buNone/>
            </a:pPr>
            <a:r>
              <a:rPr lang="es-ES_tradnl" dirty="0"/>
              <a:t>Un sobrino que ha capacitado, ha hecho seguimiento y comparado en parcelas los efectos del caldo mineral con las parcelas tratadas con “químicos”</a:t>
            </a:r>
          </a:p>
          <a:p>
            <a:pPr marL="0" indent="0">
              <a:buNone/>
            </a:pPr>
            <a:endParaRPr lang="es-ES_tradnl" dirty="0"/>
          </a:p>
        </p:txBody>
      </p:sp>
      <p:sp>
        <p:nvSpPr>
          <p:cNvPr id="3" name="Title 2">
            <a:extLst>
              <a:ext uri="{FF2B5EF4-FFF2-40B4-BE49-F238E27FC236}">
                <a16:creationId xmlns:a16="http://schemas.microsoft.com/office/drawing/2014/main" id="{B42832C3-3E6A-EA48-AE6B-5C4333EFCDA0}"/>
              </a:ext>
            </a:extLst>
          </p:cNvPr>
          <p:cNvSpPr>
            <a:spLocks noGrp="1"/>
          </p:cNvSpPr>
          <p:nvPr>
            <p:ph type="title"/>
          </p:nvPr>
        </p:nvSpPr>
        <p:spPr/>
        <p:txBody>
          <a:bodyPr/>
          <a:lstStyle/>
          <a:p>
            <a:r>
              <a:rPr lang="es-ES_tradnl" dirty="0"/>
              <a:t>Investigaciones / RAI</a:t>
            </a:r>
          </a:p>
        </p:txBody>
      </p:sp>
    </p:spTree>
    <p:extLst>
      <p:ext uri="{BB962C8B-B14F-4D97-AF65-F5344CB8AC3E}">
        <p14:creationId xmlns:p14="http://schemas.microsoft.com/office/powerpoint/2010/main" val="4279622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90410C-1792-AC44-BD44-194C120F0A26}"/>
              </a:ext>
            </a:extLst>
          </p:cNvPr>
          <p:cNvSpPr>
            <a:spLocks noGrp="1"/>
          </p:cNvSpPr>
          <p:nvPr>
            <p:ph sz="half" idx="1"/>
          </p:nvPr>
        </p:nvSpPr>
        <p:spPr/>
        <p:txBody>
          <a:bodyPr/>
          <a:lstStyle/>
          <a:p>
            <a:pPr marL="0" indent="0">
              <a:buNone/>
            </a:pPr>
            <a:r>
              <a:rPr lang="es-ES_tradnl" dirty="0"/>
              <a:t>Demasiados temas en poco tiempo?</a:t>
            </a:r>
          </a:p>
          <a:p>
            <a:r>
              <a:rPr lang="es-ES_tradnl" dirty="0"/>
              <a:t>“Los días de campo…están diseñados para trasmitir alguna tecnología o actividad realizada y donde los técnicos son guías no los expositores quizás </a:t>
            </a:r>
            <a:r>
              <a:rPr lang="es-ES_tradnl" b="1" dirty="0"/>
              <a:t>un solo tema a tratar era mejor que 4 temas diferentes</a:t>
            </a:r>
            <a:r>
              <a:rPr lang="es-ES_tradnl" dirty="0"/>
              <a:t> que confundió a los participantes, la mezcla de suelos, clima, paisaje, algunas prácticas desoriento más a los participantes."</a:t>
            </a:r>
          </a:p>
          <a:p>
            <a:endParaRPr lang="es-ES_tradnl" dirty="0"/>
          </a:p>
        </p:txBody>
      </p:sp>
      <p:sp>
        <p:nvSpPr>
          <p:cNvPr id="3" name="Title 2">
            <a:extLst>
              <a:ext uri="{FF2B5EF4-FFF2-40B4-BE49-F238E27FC236}">
                <a16:creationId xmlns:a16="http://schemas.microsoft.com/office/drawing/2014/main" id="{6503B14A-DB66-E94E-BEAE-12A5CCE4B3DF}"/>
              </a:ext>
            </a:extLst>
          </p:cNvPr>
          <p:cNvSpPr>
            <a:spLocks noGrp="1"/>
          </p:cNvSpPr>
          <p:nvPr>
            <p:ph type="title"/>
          </p:nvPr>
        </p:nvSpPr>
        <p:spPr/>
        <p:txBody>
          <a:bodyPr/>
          <a:lstStyle/>
          <a:p>
            <a:r>
              <a:rPr lang="es-ES_tradnl" dirty="0"/>
              <a:t>Observaciones finales: demasiados temas</a:t>
            </a:r>
          </a:p>
        </p:txBody>
      </p:sp>
    </p:spTree>
    <p:extLst>
      <p:ext uri="{BB962C8B-B14F-4D97-AF65-F5344CB8AC3E}">
        <p14:creationId xmlns:p14="http://schemas.microsoft.com/office/powerpoint/2010/main" val="2116957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71C8C6-FDD9-B942-B18B-91ED1558F1A8}"/>
              </a:ext>
            </a:extLst>
          </p:cNvPr>
          <p:cNvSpPr>
            <a:spLocks noGrp="1"/>
          </p:cNvSpPr>
          <p:nvPr>
            <p:ph sz="half" idx="1"/>
          </p:nvPr>
        </p:nvSpPr>
        <p:spPr/>
        <p:txBody>
          <a:bodyPr/>
          <a:lstStyle/>
          <a:p>
            <a:r>
              <a:rPr lang="es-ES_tradnl" dirty="0"/>
              <a:t>Cansancio!</a:t>
            </a:r>
            <a:br>
              <a:rPr lang="es-ES_tradnl" dirty="0"/>
            </a:br>
            <a:r>
              <a:rPr lang="es-ES_tradnl" dirty="0"/>
              <a:t>(n=11)</a:t>
            </a:r>
          </a:p>
          <a:p>
            <a:pPr marL="0" indent="0">
              <a:buNone/>
            </a:pPr>
            <a:endParaRPr lang="es-ES_tradnl" dirty="0"/>
          </a:p>
          <a:p>
            <a:endParaRPr lang="es-ES_tradnl" dirty="0"/>
          </a:p>
        </p:txBody>
      </p:sp>
      <p:sp>
        <p:nvSpPr>
          <p:cNvPr id="3" name="Title 2">
            <a:extLst>
              <a:ext uri="{FF2B5EF4-FFF2-40B4-BE49-F238E27FC236}">
                <a16:creationId xmlns:a16="http://schemas.microsoft.com/office/drawing/2014/main" id="{3289E63F-59A6-FF47-B75E-C1AF9294042C}"/>
              </a:ext>
            </a:extLst>
          </p:cNvPr>
          <p:cNvSpPr>
            <a:spLocks noGrp="1"/>
          </p:cNvSpPr>
          <p:nvPr>
            <p:ph type="title"/>
          </p:nvPr>
        </p:nvSpPr>
        <p:spPr/>
        <p:txBody>
          <a:bodyPr/>
          <a:lstStyle/>
          <a:p>
            <a:r>
              <a:rPr lang="es-ES_tradnl" dirty="0"/>
              <a:t>Observaciones finales: cansancio!</a:t>
            </a:r>
          </a:p>
        </p:txBody>
      </p:sp>
      <p:pic>
        <p:nvPicPr>
          <p:cNvPr id="4" name="Picture 3">
            <a:extLst>
              <a:ext uri="{FF2B5EF4-FFF2-40B4-BE49-F238E27FC236}">
                <a16:creationId xmlns:a16="http://schemas.microsoft.com/office/drawing/2014/main" id="{D7D3A8BD-DD11-EC47-B147-7ECD1686A274}"/>
              </a:ext>
            </a:extLst>
          </p:cNvPr>
          <p:cNvPicPr>
            <a:picLocks noChangeAspect="1"/>
          </p:cNvPicPr>
          <p:nvPr/>
        </p:nvPicPr>
        <p:blipFill>
          <a:blip r:embed="rId2"/>
          <a:stretch>
            <a:fillRect/>
          </a:stretch>
        </p:blipFill>
        <p:spPr>
          <a:xfrm>
            <a:off x="2973151" y="1428749"/>
            <a:ext cx="7339249" cy="5830051"/>
          </a:xfrm>
          <a:prstGeom prst="rect">
            <a:avLst/>
          </a:prstGeom>
        </p:spPr>
      </p:pic>
    </p:spTree>
    <p:extLst>
      <p:ext uri="{BB962C8B-B14F-4D97-AF65-F5344CB8AC3E}">
        <p14:creationId xmlns:p14="http://schemas.microsoft.com/office/powerpoint/2010/main" val="136803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F39AEA-0189-2749-A506-6F224BD143A2}"/>
              </a:ext>
            </a:extLst>
          </p:cNvPr>
          <p:cNvSpPr>
            <a:spLocks noGrp="1"/>
          </p:cNvSpPr>
          <p:nvPr>
            <p:ph sz="half" idx="1"/>
          </p:nvPr>
        </p:nvSpPr>
        <p:spPr/>
        <p:txBody>
          <a:bodyPr/>
          <a:lstStyle/>
          <a:p>
            <a:pPr marL="0" indent="0">
              <a:buNone/>
            </a:pPr>
            <a:r>
              <a:rPr lang="es-ES_tradnl" dirty="0"/>
              <a:t>Top-</a:t>
            </a:r>
            <a:r>
              <a:rPr lang="es-ES_tradnl" dirty="0" err="1"/>
              <a:t>down</a:t>
            </a:r>
            <a:r>
              <a:rPr lang="es-ES_tradnl" dirty="0"/>
              <a:t> versus colaborativo (n=4)</a:t>
            </a:r>
          </a:p>
          <a:p>
            <a:pPr marL="0" indent="0">
              <a:buNone/>
            </a:pPr>
            <a:endParaRPr lang="es-ES_tradnl" dirty="0"/>
          </a:p>
          <a:p>
            <a:pPr marL="457200" lvl="1" indent="0">
              <a:buNone/>
            </a:pPr>
            <a:r>
              <a:rPr lang="es-ES_tradnl" dirty="0"/>
              <a:t>“Grande diferencia en la actuación de los diferentes encargados de los stands: unos se comportan mas como ingenieros que tienen el saber y lo transfieren, otros se ponen al nivel de los visitantes del stand y </a:t>
            </a:r>
            <a:r>
              <a:rPr lang="es-ES_tradnl" dirty="0" err="1"/>
              <a:t>co</a:t>
            </a:r>
            <a:r>
              <a:rPr lang="es-ES_tradnl" dirty="0"/>
              <a:t>-construyen el conocimiento. Los primeros tienden a hablar fuerte, los otros no”</a:t>
            </a:r>
          </a:p>
          <a:p>
            <a:pPr marL="0" indent="0">
              <a:buNone/>
            </a:pPr>
            <a:endParaRPr lang="es-ES_tradnl" dirty="0"/>
          </a:p>
        </p:txBody>
      </p:sp>
      <p:sp>
        <p:nvSpPr>
          <p:cNvPr id="3" name="Title 2">
            <a:extLst>
              <a:ext uri="{FF2B5EF4-FFF2-40B4-BE49-F238E27FC236}">
                <a16:creationId xmlns:a16="http://schemas.microsoft.com/office/drawing/2014/main" id="{83E2A445-54E8-3943-BB26-A3F292A73704}"/>
              </a:ext>
            </a:extLst>
          </p:cNvPr>
          <p:cNvSpPr>
            <a:spLocks noGrp="1"/>
          </p:cNvSpPr>
          <p:nvPr>
            <p:ph type="title"/>
          </p:nvPr>
        </p:nvSpPr>
        <p:spPr/>
        <p:txBody>
          <a:bodyPr/>
          <a:lstStyle/>
          <a:p>
            <a:r>
              <a:rPr lang="es-ES_tradnl" dirty="0"/>
              <a:t>Observaciones finales: top-</a:t>
            </a:r>
            <a:r>
              <a:rPr lang="es-ES_tradnl" dirty="0" err="1"/>
              <a:t>down</a:t>
            </a:r>
            <a:endParaRPr lang="es-ES_tradnl" dirty="0"/>
          </a:p>
        </p:txBody>
      </p:sp>
    </p:spTree>
    <p:extLst>
      <p:ext uri="{BB962C8B-B14F-4D97-AF65-F5344CB8AC3E}">
        <p14:creationId xmlns:p14="http://schemas.microsoft.com/office/powerpoint/2010/main" val="12712614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684F1D2-311E-314B-9DB6-C3962EB6B84A}"/>
              </a:ext>
            </a:extLst>
          </p:cNvPr>
          <p:cNvPicPr>
            <a:picLocks noGrp="1" noChangeAspect="1"/>
          </p:cNvPicPr>
          <p:nvPr>
            <p:ph sz="half" idx="1"/>
          </p:nvPr>
        </p:nvPicPr>
        <p:blipFill>
          <a:blip r:embed="rId2"/>
          <a:stretch>
            <a:fillRect/>
          </a:stretch>
        </p:blipFill>
        <p:spPr>
          <a:xfrm>
            <a:off x="1744167" y="1901825"/>
            <a:ext cx="8438553" cy="4498975"/>
          </a:xfrm>
          <a:prstGeom prst="rect">
            <a:avLst/>
          </a:prstGeom>
        </p:spPr>
      </p:pic>
      <p:sp>
        <p:nvSpPr>
          <p:cNvPr id="3" name="Title 2">
            <a:extLst>
              <a:ext uri="{FF2B5EF4-FFF2-40B4-BE49-F238E27FC236}">
                <a16:creationId xmlns:a16="http://schemas.microsoft.com/office/drawing/2014/main" id="{9B9F029D-2A6E-E443-A346-C7B5ADFE37FE}"/>
              </a:ext>
            </a:extLst>
          </p:cNvPr>
          <p:cNvSpPr>
            <a:spLocks noGrp="1"/>
          </p:cNvSpPr>
          <p:nvPr>
            <p:ph type="title"/>
          </p:nvPr>
        </p:nvSpPr>
        <p:spPr/>
        <p:txBody>
          <a:bodyPr/>
          <a:lstStyle/>
          <a:p>
            <a:r>
              <a:rPr lang="es-ES_tradnl" dirty="0"/>
              <a:t>Puntos extra…</a:t>
            </a:r>
          </a:p>
        </p:txBody>
      </p:sp>
    </p:spTree>
    <p:extLst>
      <p:ext uri="{BB962C8B-B14F-4D97-AF65-F5344CB8AC3E}">
        <p14:creationId xmlns:p14="http://schemas.microsoft.com/office/powerpoint/2010/main" val="42684842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47935E-EE10-3F45-BC3F-92A6AF14BB3D}"/>
              </a:ext>
            </a:extLst>
          </p:cNvPr>
          <p:cNvSpPr>
            <a:spLocks noGrp="1"/>
          </p:cNvSpPr>
          <p:nvPr>
            <p:ph type="title"/>
          </p:nvPr>
        </p:nvSpPr>
        <p:spPr/>
        <p:txBody>
          <a:bodyPr/>
          <a:lstStyle/>
          <a:p>
            <a:r>
              <a:rPr lang="es-ES_tradnl" b="1" dirty="0"/>
              <a:t>STATS4SD</a:t>
            </a:r>
          </a:p>
        </p:txBody>
      </p:sp>
    </p:spTree>
    <p:extLst>
      <p:ext uri="{BB962C8B-B14F-4D97-AF65-F5344CB8AC3E}">
        <p14:creationId xmlns:p14="http://schemas.microsoft.com/office/powerpoint/2010/main" val="341730893"/>
      </p:ext>
    </p:extLst>
  </p:cSld>
  <p:clrMapOvr>
    <a:masterClrMapping/>
  </p:clrMapOvr>
</p:sld>
</file>

<file path=ppt/theme/theme1.xml><?xml version="1.0" encoding="utf-8"?>
<a:theme xmlns:a="http://schemas.openxmlformats.org/drawingml/2006/main" name="Powerpoint Theme1">
  <a:themeElements>
    <a:clrScheme name="SSD">
      <a:dk1>
        <a:sysClr val="windowText" lastClr="000000"/>
      </a:dk1>
      <a:lt1>
        <a:sysClr val="window" lastClr="FFFFFF"/>
      </a:lt1>
      <a:dk2>
        <a:srgbClr val="666666"/>
      </a:dk2>
      <a:lt2>
        <a:srgbClr val="E7E6E6"/>
      </a:lt2>
      <a:accent1>
        <a:srgbClr val="D2232A"/>
      </a:accent1>
      <a:accent2>
        <a:srgbClr val="30A8A7"/>
      </a:accent2>
      <a:accent3>
        <a:srgbClr val="A5A5A5"/>
      </a:accent3>
      <a:accent4>
        <a:srgbClr val="F8BC02"/>
      </a:accent4>
      <a:accent5>
        <a:srgbClr val="CDD1C4"/>
      </a:accent5>
      <a:accent6>
        <a:srgbClr val="70AD47"/>
      </a:accent6>
      <a:hlink>
        <a:srgbClr val="FE5F55"/>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heme1" id="{F893791A-B3DC-9F43-8431-4F6D24F8A321}" vid="{EE9EE9D9-B5CA-D44A-8BB0-A207B4A7CF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Theme1</Template>
  <TotalTime>5701</TotalTime>
  <Words>1559</Words>
  <Application>Microsoft Macintosh PowerPoint</Application>
  <PresentationFormat>Widescreen</PresentationFormat>
  <Paragraphs>177</Paragraphs>
  <Slides>41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41</vt:i4>
      </vt:variant>
    </vt:vector>
  </HeadingPairs>
  <TitlesOfParts>
    <vt:vector size="49" baseType="lpstr">
      <vt:lpstr>Arial</vt:lpstr>
      <vt:lpstr>Calibri</vt:lpstr>
      <vt:lpstr>Calibri Light</vt:lpstr>
      <vt:lpstr>Open Sans</vt:lpstr>
      <vt:lpstr>Times New Roman</vt:lpstr>
      <vt:lpstr>Wingdings</vt:lpstr>
      <vt:lpstr>Powerpoint Theme1</vt:lpstr>
      <vt:lpstr>Office Theme</vt:lpstr>
      <vt:lpstr>Análisis de notas de campo (CDP 2019)</vt:lpstr>
      <vt:lpstr>El objetivo de este ejercicio:</vt:lpstr>
      <vt:lpstr>¿Como analicé? El proceso (iterativo/circular)</vt:lpstr>
      <vt:lpstr>PowerPoint Presentation</vt:lpstr>
      <vt:lpstr>Codificar…</vt:lpstr>
      <vt:lpstr>¿Que analicé?</vt:lpstr>
      <vt:lpstr>Observaciones generales</vt:lpstr>
      <vt:lpstr>Top 20 códigos</vt:lpstr>
      <vt:lpstr>PowerPoint Presentation</vt:lpstr>
      <vt:lpstr>Interacción: hombre/mujer</vt:lpstr>
      <vt:lpstr>Interacción: entre participantes y técnicos</vt:lpstr>
      <vt:lpstr>Participacion</vt:lpstr>
      <vt:lpstr>Descripción densa</vt:lpstr>
      <vt:lpstr>Descripción densa: interacción y poder</vt:lpstr>
      <vt:lpstr>Descripción densa: control plagas</vt:lpstr>
      <vt:lpstr>Marcos: Principios de Agroecología</vt:lpstr>
      <vt:lpstr>Económica</vt:lpstr>
      <vt:lpstr>Económica</vt:lpstr>
      <vt:lpstr>Promueve webs de distribución justa…</vt:lpstr>
      <vt:lpstr>Resiliencia a través de la diversificación de los ingresos…</vt:lpstr>
      <vt:lpstr>Reforzar el poder de los mercados locales</vt:lpstr>
      <vt:lpstr>Comercialización de nuevos productos</vt:lpstr>
      <vt:lpstr>Política</vt:lpstr>
      <vt:lpstr>Política</vt:lpstr>
      <vt:lpstr>Participación de mujeres</vt:lpstr>
      <vt:lpstr>Política</vt:lpstr>
      <vt:lpstr>Medioambiental</vt:lpstr>
      <vt:lpstr>Medioambiental</vt:lpstr>
      <vt:lpstr>Medioambiental</vt:lpstr>
      <vt:lpstr>Medioambiental</vt:lpstr>
      <vt:lpstr>Medioambiental</vt:lpstr>
      <vt:lpstr>Socio-cultural</vt:lpstr>
      <vt:lpstr>Socio-cultural</vt:lpstr>
      <vt:lpstr>Socio-cultural</vt:lpstr>
      <vt:lpstr>Socio-cultural</vt:lpstr>
      <vt:lpstr>Investigaciones / RAI</vt:lpstr>
      <vt:lpstr>Observaciones finales: demasiados temas</vt:lpstr>
      <vt:lpstr>Observaciones finales: cansancio!</vt:lpstr>
      <vt:lpstr>Observaciones finales: top-down</vt:lpstr>
      <vt:lpstr>Puntos extra…</vt:lpstr>
      <vt:lpstr>STATS4SD</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Fitzpatrick</dc:creator>
  <cp:lastModifiedBy>Ian Fitzpatrick</cp:lastModifiedBy>
  <cp:revision>15</cp:revision>
  <dcterms:created xsi:type="dcterms:W3CDTF">2019-07-12T12:59:25Z</dcterms:created>
  <dcterms:modified xsi:type="dcterms:W3CDTF">2019-07-16T12:06:30Z</dcterms:modified>
</cp:coreProperties>
</file>