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5"/>
  </p:sldMasterIdLst>
  <p:notesMasterIdLst>
    <p:notesMasterId r:id="rId13"/>
  </p:notesMasterIdLst>
  <p:sldIdLst>
    <p:sldId id="265" r:id="rId6"/>
    <p:sldId id="276" r:id="rId7"/>
    <p:sldId id="288" r:id="rId8"/>
    <p:sldId id="299" r:id="rId9"/>
    <p:sldId id="303" r:id="rId10"/>
    <p:sldId id="301" r:id="rId11"/>
    <p:sldId id="25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28"/>
    <p:restoredTop sz="94721"/>
  </p:normalViewPr>
  <p:slideViewPr>
    <p:cSldViewPr snapToGrid="0">
      <p:cViewPr varScale="1">
        <p:scale>
          <a:sx n="79" d="100"/>
          <a:sy n="79" d="100"/>
        </p:scale>
        <p:origin x="4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ED63CD-43B4-4DC8-AB1B-2668D58C6CFD}" type="doc">
      <dgm:prSet loTypeId="urn:microsoft.com/office/officeart/2005/8/layout/pyramid4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321DFEBB-75BF-4C57-AA25-74982E11DB02}">
      <dgm:prSet phldrT="[Text]"/>
      <dgm:spPr>
        <a:solidFill>
          <a:schemeClr val="accent6"/>
        </a:solidFill>
      </dgm:spPr>
      <dgm:t>
        <a:bodyPr/>
        <a:lstStyle/>
        <a:p>
          <a:r>
            <a:rPr lang="es-419" dirty="0">
              <a:solidFill>
                <a:schemeClr val="bg1"/>
              </a:solidFill>
            </a:rPr>
            <a:t>Enfoque de derechos humanos (derecho a la alimentación)</a:t>
          </a:r>
          <a:r>
            <a:rPr lang="de-DE" b="1" dirty="0">
              <a:solidFill>
                <a:schemeClr val="bg1"/>
              </a:solidFill>
            </a:rPr>
            <a:t> </a:t>
          </a:r>
        </a:p>
      </dgm:t>
    </dgm:pt>
    <dgm:pt modelId="{2E5E4254-62E7-47A3-A673-19554F975DA3}" type="parTrans" cxnId="{DF1B104E-918F-4333-A8F4-5B78461D89B8}">
      <dgm:prSet/>
      <dgm:spPr/>
      <dgm:t>
        <a:bodyPr/>
        <a:lstStyle/>
        <a:p>
          <a:endParaRPr lang="de-DE"/>
        </a:p>
      </dgm:t>
    </dgm:pt>
    <dgm:pt modelId="{818B5885-9D70-4FD3-99F2-BE142AA7C26C}" type="sibTrans" cxnId="{DF1B104E-918F-4333-A8F4-5B78461D89B8}">
      <dgm:prSet/>
      <dgm:spPr/>
      <dgm:t>
        <a:bodyPr/>
        <a:lstStyle/>
        <a:p>
          <a:endParaRPr lang="de-DE"/>
        </a:p>
      </dgm:t>
    </dgm:pt>
    <dgm:pt modelId="{5A2401C3-45A2-43FE-94FB-F03570CD71F1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419" dirty="0">
              <a:solidFill>
                <a:schemeClr val="bg1"/>
              </a:solidFill>
            </a:rPr>
            <a:t>Participación e insumos de representantes legitimas de grupos vulnerables </a:t>
          </a:r>
          <a:endParaRPr lang="de-DE" b="1" dirty="0">
            <a:solidFill>
              <a:schemeClr val="bg1"/>
            </a:solidFill>
          </a:endParaRPr>
        </a:p>
      </dgm:t>
    </dgm:pt>
    <dgm:pt modelId="{0517322C-F15D-486D-9BBB-437B690B2BC1}" type="parTrans" cxnId="{CFF804D5-7B4E-4C56-AFB6-80506AE283F7}">
      <dgm:prSet/>
      <dgm:spPr/>
      <dgm:t>
        <a:bodyPr/>
        <a:lstStyle/>
        <a:p>
          <a:endParaRPr lang="de-DE"/>
        </a:p>
      </dgm:t>
    </dgm:pt>
    <dgm:pt modelId="{B51BAFE7-57BC-4D60-8835-9B239E3B7412}" type="sibTrans" cxnId="{CFF804D5-7B4E-4C56-AFB6-80506AE283F7}">
      <dgm:prSet/>
      <dgm:spPr/>
      <dgm:t>
        <a:bodyPr/>
        <a:lstStyle/>
        <a:p>
          <a:endParaRPr lang="de-DE"/>
        </a:p>
      </dgm:t>
    </dgm:pt>
    <dgm:pt modelId="{B0F6BDB4-DC86-45A3-B4E5-5E96EB177DD7}">
      <dgm:prSet phldrT="[Text]"/>
      <dgm:spPr>
        <a:solidFill>
          <a:schemeClr val="accent4"/>
        </a:solidFill>
      </dgm:spPr>
      <dgm:t>
        <a:bodyPr/>
        <a:lstStyle/>
        <a:p>
          <a:r>
            <a:rPr lang="de-DE" b="1" err="1"/>
            <a:t>Using</a:t>
          </a:r>
          <a:r>
            <a:rPr lang="de-DE" b="1"/>
            <a:t> </a:t>
          </a:r>
          <a:r>
            <a:rPr lang="de-DE" b="1" err="1"/>
            <a:t>evidence</a:t>
          </a:r>
          <a:r>
            <a:rPr lang="de-DE" b="1"/>
            <a:t> </a:t>
          </a:r>
          <a:r>
            <a:rPr lang="de-DE" b="1" err="1"/>
            <a:t>from</a:t>
          </a:r>
          <a:r>
            <a:rPr lang="de-DE" b="1"/>
            <a:t> </a:t>
          </a:r>
          <a:r>
            <a:rPr lang="de-DE" b="1" err="1"/>
            <a:t>program</a:t>
          </a:r>
          <a:r>
            <a:rPr lang="de-DE" b="1"/>
            <a:t> </a:t>
          </a:r>
          <a:r>
            <a:rPr lang="de-DE" b="1" err="1"/>
            <a:t>work</a:t>
          </a:r>
          <a:endParaRPr lang="de-DE" b="1"/>
        </a:p>
      </dgm:t>
    </dgm:pt>
    <dgm:pt modelId="{3492C74F-5BC4-4F4A-A01A-93164D25A37B}" type="parTrans" cxnId="{6108F468-7355-4D69-A3D5-D123D0D4F494}">
      <dgm:prSet/>
      <dgm:spPr/>
      <dgm:t>
        <a:bodyPr/>
        <a:lstStyle/>
        <a:p>
          <a:endParaRPr lang="de-DE"/>
        </a:p>
      </dgm:t>
    </dgm:pt>
    <dgm:pt modelId="{FAD13533-D525-4A81-89F3-A8EF2069EE9E}" type="sibTrans" cxnId="{6108F468-7355-4D69-A3D5-D123D0D4F494}">
      <dgm:prSet/>
      <dgm:spPr/>
      <dgm:t>
        <a:bodyPr/>
        <a:lstStyle/>
        <a:p>
          <a:endParaRPr lang="de-DE"/>
        </a:p>
      </dgm:t>
    </dgm:pt>
    <dgm:pt modelId="{CAAEBB6C-228D-40C5-9566-673C9710F1C4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419" dirty="0">
              <a:solidFill>
                <a:schemeClr val="bg1"/>
              </a:solidFill>
            </a:rPr>
            <a:t>Enfoque </a:t>
          </a:r>
          <a:r>
            <a:rPr lang="es-419" dirty="0" err="1">
              <a:solidFill>
                <a:schemeClr val="bg1"/>
              </a:solidFill>
            </a:rPr>
            <a:t>multi-actor</a:t>
          </a:r>
          <a:r>
            <a:rPr lang="es-419" dirty="0">
              <a:solidFill>
                <a:schemeClr val="bg1"/>
              </a:solidFill>
            </a:rPr>
            <a:t> que reconoce y aborda las desigualdades de poder</a:t>
          </a:r>
          <a:endParaRPr lang="de-DE" b="1" dirty="0">
            <a:solidFill>
              <a:schemeClr val="bg1"/>
            </a:solidFill>
          </a:endParaRPr>
        </a:p>
      </dgm:t>
    </dgm:pt>
    <dgm:pt modelId="{99865C19-50F2-41AC-9034-E0C1222FDB60}" type="parTrans" cxnId="{7C58E3FC-7A2D-4FBA-AD4C-7702AE8D76CB}">
      <dgm:prSet/>
      <dgm:spPr/>
      <dgm:t>
        <a:bodyPr/>
        <a:lstStyle/>
        <a:p>
          <a:endParaRPr lang="de-DE"/>
        </a:p>
      </dgm:t>
    </dgm:pt>
    <dgm:pt modelId="{6011EE09-CA93-4457-8398-5138B867B95D}" type="sibTrans" cxnId="{7C58E3FC-7A2D-4FBA-AD4C-7702AE8D76CB}">
      <dgm:prSet/>
      <dgm:spPr/>
      <dgm:t>
        <a:bodyPr/>
        <a:lstStyle/>
        <a:p>
          <a:endParaRPr lang="de-DE"/>
        </a:p>
      </dgm:t>
    </dgm:pt>
    <dgm:pt modelId="{815621FC-3930-4523-9039-3BDA69EB4A87}" type="pres">
      <dgm:prSet presAssocID="{91ED63CD-43B4-4DC8-AB1B-2668D58C6CFD}" presName="compositeShape" presStyleCnt="0">
        <dgm:presLayoutVars>
          <dgm:chMax val="9"/>
          <dgm:dir/>
          <dgm:resizeHandles val="exact"/>
        </dgm:presLayoutVars>
      </dgm:prSet>
      <dgm:spPr/>
    </dgm:pt>
    <dgm:pt modelId="{5F05A167-8A10-4209-864A-7BB840CE7261}" type="pres">
      <dgm:prSet presAssocID="{91ED63CD-43B4-4DC8-AB1B-2668D58C6CFD}" presName="triangle1" presStyleLbl="node1" presStyleIdx="0" presStyleCnt="4">
        <dgm:presLayoutVars>
          <dgm:bulletEnabled val="1"/>
        </dgm:presLayoutVars>
      </dgm:prSet>
      <dgm:spPr/>
    </dgm:pt>
    <dgm:pt modelId="{40378A7E-513E-49EA-94BF-4A6B8B8CD25C}" type="pres">
      <dgm:prSet presAssocID="{91ED63CD-43B4-4DC8-AB1B-2668D58C6CFD}" presName="triangle2" presStyleLbl="node1" presStyleIdx="1" presStyleCnt="4">
        <dgm:presLayoutVars>
          <dgm:bulletEnabled val="1"/>
        </dgm:presLayoutVars>
      </dgm:prSet>
      <dgm:spPr/>
    </dgm:pt>
    <dgm:pt modelId="{CFD8BC02-BC78-484C-B8F5-CDA18CB06860}" type="pres">
      <dgm:prSet presAssocID="{91ED63CD-43B4-4DC8-AB1B-2668D58C6CFD}" presName="triangle3" presStyleLbl="node1" presStyleIdx="2" presStyleCnt="4">
        <dgm:presLayoutVars>
          <dgm:bulletEnabled val="1"/>
        </dgm:presLayoutVars>
      </dgm:prSet>
      <dgm:spPr/>
    </dgm:pt>
    <dgm:pt modelId="{5CCA1185-9679-4C22-BA43-361D1FAA789A}" type="pres">
      <dgm:prSet presAssocID="{91ED63CD-43B4-4DC8-AB1B-2668D58C6CFD}" presName="triangle4" presStyleLbl="node1" presStyleIdx="3" presStyleCnt="4">
        <dgm:presLayoutVars>
          <dgm:bulletEnabled val="1"/>
        </dgm:presLayoutVars>
      </dgm:prSet>
      <dgm:spPr/>
    </dgm:pt>
  </dgm:ptLst>
  <dgm:cxnLst>
    <dgm:cxn modelId="{778DE418-0B53-47CE-AA29-22E2DC030606}" type="presOf" srcId="{CAAEBB6C-228D-40C5-9566-673C9710F1C4}" destId="{5CCA1185-9679-4C22-BA43-361D1FAA789A}" srcOrd="0" destOrd="0" presId="urn:microsoft.com/office/officeart/2005/8/layout/pyramid4"/>
    <dgm:cxn modelId="{6108F468-7355-4D69-A3D5-D123D0D4F494}" srcId="{91ED63CD-43B4-4DC8-AB1B-2668D58C6CFD}" destId="{B0F6BDB4-DC86-45A3-B4E5-5E96EB177DD7}" srcOrd="2" destOrd="0" parTransId="{3492C74F-5BC4-4F4A-A01A-93164D25A37B}" sibTransId="{FAD13533-D525-4A81-89F3-A8EF2069EE9E}"/>
    <dgm:cxn modelId="{DF1B104E-918F-4333-A8F4-5B78461D89B8}" srcId="{91ED63CD-43B4-4DC8-AB1B-2668D58C6CFD}" destId="{321DFEBB-75BF-4C57-AA25-74982E11DB02}" srcOrd="0" destOrd="0" parTransId="{2E5E4254-62E7-47A3-A673-19554F975DA3}" sibTransId="{818B5885-9D70-4FD3-99F2-BE142AA7C26C}"/>
    <dgm:cxn modelId="{F5B8C054-2C64-475C-88A6-C1511335B7FB}" type="presOf" srcId="{91ED63CD-43B4-4DC8-AB1B-2668D58C6CFD}" destId="{815621FC-3930-4523-9039-3BDA69EB4A87}" srcOrd="0" destOrd="0" presId="urn:microsoft.com/office/officeart/2005/8/layout/pyramid4"/>
    <dgm:cxn modelId="{FD0BA495-BEBA-483E-9564-046469F47EEB}" type="presOf" srcId="{5A2401C3-45A2-43FE-94FB-F03570CD71F1}" destId="{40378A7E-513E-49EA-94BF-4A6B8B8CD25C}" srcOrd="0" destOrd="0" presId="urn:microsoft.com/office/officeart/2005/8/layout/pyramid4"/>
    <dgm:cxn modelId="{16E2FCB6-931A-4E8B-B779-12F29F70F3CF}" type="presOf" srcId="{321DFEBB-75BF-4C57-AA25-74982E11DB02}" destId="{5F05A167-8A10-4209-864A-7BB840CE7261}" srcOrd="0" destOrd="0" presId="urn:microsoft.com/office/officeart/2005/8/layout/pyramid4"/>
    <dgm:cxn modelId="{105101C6-7487-453B-A377-4BB85E98784F}" type="presOf" srcId="{B0F6BDB4-DC86-45A3-B4E5-5E96EB177DD7}" destId="{CFD8BC02-BC78-484C-B8F5-CDA18CB06860}" srcOrd="0" destOrd="0" presId="urn:microsoft.com/office/officeart/2005/8/layout/pyramid4"/>
    <dgm:cxn modelId="{CFF804D5-7B4E-4C56-AFB6-80506AE283F7}" srcId="{91ED63CD-43B4-4DC8-AB1B-2668D58C6CFD}" destId="{5A2401C3-45A2-43FE-94FB-F03570CD71F1}" srcOrd="1" destOrd="0" parTransId="{0517322C-F15D-486D-9BBB-437B690B2BC1}" sibTransId="{B51BAFE7-57BC-4D60-8835-9B239E3B7412}"/>
    <dgm:cxn modelId="{7C58E3FC-7A2D-4FBA-AD4C-7702AE8D76CB}" srcId="{91ED63CD-43B4-4DC8-AB1B-2668D58C6CFD}" destId="{CAAEBB6C-228D-40C5-9566-673C9710F1C4}" srcOrd="3" destOrd="0" parTransId="{99865C19-50F2-41AC-9034-E0C1222FDB60}" sibTransId="{6011EE09-CA93-4457-8398-5138B867B95D}"/>
    <dgm:cxn modelId="{64C3B673-FA3E-4209-A082-B463A445A8D5}" type="presParOf" srcId="{815621FC-3930-4523-9039-3BDA69EB4A87}" destId="{5F05A167-8A10-4209-864A-7BB840CE7261}" srcOrd="0" destOrd="0" presId="urn:microsoft.com/office/officeart/2005/8/layout/pyramid4"/>
    <dgm:cxn modelId="{E847A6D1-E059-4F72-B959-63EAB38655A7}" type="presParOf" srcId="{815621FC-3930-4523-9039-3BDA69EB4A87}" destId="{40378A7E-513E-49EA-94BF-4A6B8B8CD25C}" srcOrd="1" destOrd="0" presId="urn:microsoft.com/office/officeart/2005/8/layout/pyramid4"/>
    <dgm:cxn modelId="{05BDFE75-11AA-4519-ABA1-80CD4953D873}" type="presParOf" srcId="{815621FC-3930-4523-9039-3BDA69EB4A87}" destId="{CFD8BC02-BC78-484C-B8F5-CDA18CB06860}" srcOrd="2" destOrd="0" presId="urn:microsoft.com/office/officeart/2005/8/layout/pyramid4"/>
    <dgm:cxn modelId="{064E8501-EF1E-461E-82BD-92CCD0175253}" type="presParOf" srcId="{815621FC-3930-4523-9039-3BDA69EB4A87}" destId="{5CCA1185-9679-4C22-BA43-361D1FAA789A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FB64CB-288F-48D4-A52C-B3DEC9B408B9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01F48C2A-1D84-4367-B717-816990317F74}">
      <dgm:prSet phldrT="[Text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s-ES" sz="1400" b="1" noProof="0" dirty="0">
              <a:solidFill>
                <a:srgbClr val="00B050"/>
              </a:solidFill>
            </a:rPr>
            <a:t>Incidir ante el proceso de la Cumbre</a:t>
          </a:r>
          <a:endParaRPr lang="es-ES" sz="1400" noProof="0" dirty="0"/>
        </a:p>
      </dgm:t>
    </dgm:pt>
    <dgm:pt modelId="{0298AA97-ADA1-4A67-A02A-3898C1CBB97D}" type="parTrans" cxnId="{3FF18090-EDA8-4480-8ED9-76DAD4893B32}">
      <dgm:prSet/>
      <dgm:spPr/>
      <dgm:t>
        <a:bodyPr/>
        <a:lstStyle/>
        <a:p>
          <a:endParaRPr lang="de-DE"/>
        </a:p>
      </dgm:t>
    </dgm:pt>
    <dgm:pt modelId="{28613535-F20D-43F7-8D9B-DF45B4F8D790}" type="sibTrans" cxnId="{3FF18090-EDA8-4480-8ED9-76DAD4893B32}">
      <dgm:prSet/>
      <dgm:spPr/>
      <dgm:t>
        <a:bodyPr/>
        <a:lstStyle/>
        <a:p>
          <a:endParaRPr lang="de-DE"/>
        </a:p>
      </dgm:t>
    </dgm:pt>
    <dgm:pt modelId="{F45A3D59-9D17-4181-86E8-9B7C3D7AE69B}">
      <dgm:prSet phldrT="[Text]" custT="1"/>
      <dgm:spPr>
        <a:solidFill>
          <a:schemeClr val="bg1">
            <a:lumMod val="85000"/>
          </a:schemeClr>
        </a:solidFill>
      </dgm:spPr>
      <dgm:t>
        <a:bodyPr/>
        <a:lstStyle/>
        <a:p>
          <a:endParaRPr lang="es-ES" sz="1200" b="1" noProof="0" dirty="0">
            <a:solidFill>
              <a:srgbClr val="00B050"/>
            </a:solidFill>
          </a:endParaRPr>
        </a:p>
        <a:p>
          <a:r>
            <a:rPr lang="es-ES" sz="1400" b="1" noProof="0" dirty="0">
              <a:solidFill>
                <a:srgbClr val="00B050"/>
              </a:solidFill>
            </a:rPr>
            <a:t>Contribuir a resultados contundentes de la cumbre</a:t>
          </a:r>
        </a:p>
        <a:p>
          <a:endParaRPr lang="de-DE" sz="1000" dirty="0"/>
        </a:p>
      </dgm:t>
    </dgm:pt>
    <dgm:pt modelId="{B0C7225C-2DBB-49E6-BA32-0A10769F9012}" type="parTrans" cxnId="{E09CEF0C-F459-4E38-9916-7A8CAE795944}">
      <dgm:prSet/>
      <dgm:spPr/>
      <dgm:t>
        <a:bodyPr/>
        <a:lstStyle/>
        <a:p>
          <a:endParaRPr lang="de-DE"/>
        </a:p>
      </dgm:t>
    </dgm:pt>
    <dgm:pt modelId="{B331EFF2-A816-41FB-B96A-891D69E56525}" type="sibTrans" cxnId="{E09CEF0C-F459-4E38-9916-7A8CAE795944}">
      <dgm:prSet/>
      <dgm:spPr/>
      <dgm:t>
        <a:bodyPr/>
        <a:lstStyle/>
        <a:p>
          <a:endParaRPr lang="de-DE"/>
        </a:p>
      </dgm:t>
    </dgm:pt>
    <dgm:pt modelId="{2A7E1BB0-5A15-497F-A092-BF2CA979C788}" type="pres">
      <dgm:prSet presAssocID="{70FB64CB-288F-48D4-A52C-B3DEC9B408B9}" presName="Name0" presStyleCnt="0">
        <dgm:presLayoutVars>
          <dgm:chMax val="7"/>
          <dgm:chPref val="7"/>
          <dgm:dir/>
        </dgm:presLayoutVars>
      </dgm:prSet>
      <dgm:spPr/>
    </dgm:pt>
    <dgm:pt modelId="{E94B9589-3DB7-4018-A872-C2B02DA43ED4}" type="pres">
      <dgm:prSet presAssocID="{70FB64CB-288F-48D4-A52C-B3DEC9B408B9}" presName="Name1" presStyleCnt="0"/>
      <dgm:spPr/>
    </dgm:pt>
    <dgm:pt modelId="{5454AF40-0C8E-4AF8-B10A-82003D419C4D}" type="pres">
      <dgm:prSet presAssocID="{70FB64CB-288F-48D4-A52C-B3DEC9B408B9}" presName="cycle" presStyleCnt="0"/>
      <dgm:spPr/>
    </dgm:pt>
    <dgm:pt modelId="{347EF0A3-79F1-443F-83C4-C7A4001CAB2C}" type="pres">
      <dgm:prSet presAssocID="{70FB64CB-288F-48D4-A52C-B3DEC9B408B9}" presName="srcNode" presStyleLbl="node1" presStyleIdx="0" presStyleCnt="2"/>
      <dgm:spPr/>
    </dgm:pt>
    <dgm:pt modelId="{F6B00677-62A3-4552-8216-918D150A14B9}" type="pres">
      <dgm:prSet presAssocID="{70FB64CB-288F-48D4-A52C-B3DEC9B408B9}" presName="conn" presStyleLbl="parChTrans1D2" presStyleIdx="0" presStyleCnt="1"/>
      <dgm:spPr/>
    </dgm:pt>
    <dgm:pt modelId="{E8B86431-6CEA-4BD7-AE6E-DCF68514A249}" type="pres">
      <dgm:prSet presAssocID="{70FB64CB-288F-48D4-A52C-B3DEC9B408B9}" presName="extraNode" presStyleLbl="node1" presStyleIdx="0" presStyleCnt="2"/>
      <dgm:spPr/>
    </dgm:pt>
    <dgm:pt modelId="{A1707C48-A2CE-4BAB-9CFF-55768CE9C267}" type="pres">
      <dgm:prSet presAssocID="{70FB64CB-288F-48D4-A52C-B3DEC9B408B9}" presName="dstNode" presStyleLbl="node1" presStyleIdx="0" presStyleCnt="2"/>
      <dgm:spPr/>
    </dgm:pt>
    <dgm:pt modelId="{A2E5DA8D-7419-4362-9AB9-659D68D89BF9}" type="pres">
      <dgm:prSet presAssocID="{01F48C2A-1D84-4367-B717-816990317F74}" presName="text_1" presStyleLbl="node1" presStyleIdx="0" presStyleCnt="2">
        <dgm:presLayoutVars>
          <dgm:bulletEnabled val="1"/>
        </dgm:presLayoutVars>
      </dgm:prSet>
      <dgm:spPr/>
    </dgm:pt>
    <dgm:pt modelId="{AE8EAB90-F9F3-4A4C-BA77-B84F42B5CC05}" type="pres">
      <dgm:prSet presAssocID="{01F48C2A-1D84-4367-B717-816990317F74}" presName="accent_1" presStyleCnt="0"/>
      <dgm:spPr/>
    </dgm:pt>
    <dgm:pt modelId="{A19E1D05-EA73-4996-8A3E-07505B3D7100}" type="pres">
      <dgm:prSet presAssocID="{01F48C2A-1D84-4367-B717-816990317F74}" presName="accentRepeatNode" presStyleLbl="solidFgAcc1" presStyleIdx="0" presStyleCnt="2"/>
      <dgm:spPr>
        <a:solidFill>
          <a:schemeClr val="accent6">
            <a:lumMod val="20000"/>
            <a:lumOff val="80000"/>
          </a:schemeClr>
        </a:solidFill>
      </dgm:spPr>
    </dgm:pt>
    <dgm:pt modelId="{57631DA9-475C-4A31-8AF4-F4C898C30709}" type="pres">
      <dgm:prSet presAssocID="{F45A3D59-9D17-4181-86E8-9B7C3D7AE69B}" presName="text_2" presStyleLbl="node1" presStyleIdx="1" presStyleCnt="2">
        <dgm:presLayoutVars>
          <dgm:bulletEnabled val="1"/>
        </dgm:presLayoutVars>
      </dgm:prSet>
      <dgm:spPr/>
    </dgm:pt>
    <dgm:pt modelId="{4CA4F0B6-87B5-4BAA-A93E-ADBF0C8FC237}" type="pres">
      <dgm:prSet presAssocID="{F45A3D59-9D17-4181-86E8-9B7C3D7AE69B}" presName="accent_2" presStyleCnt="0"/>
      <dgm:spPr/>
    </dgm:pt>
    <dgm:pt modelId="{A3C48245-34AA-4F6D-BF95-650805CC1B05}" type="pres">
      <dgm:prSet presAssocID="{F45A3D59-9D17-4181-86E8-9B7C3D7AE69B}" presName="accentRepeatNode" presStyleLbl="solidFgAcc1" presStyleIdx="1" presStyleCnt="2"/>
      <dgm:spPr>
        <a:solidFill>
          <a:schemeClr val="accent6">
            <a:lumMod val="20000"/>
            <a:lumOff val="80000"/>
          </a:schemeClr>
        </a:solidFill>
      </dgm:spPr>
    </dgm:pt>
  </dgm:ptLst>
  <dgm:cxnLst>
    <dgm:cxn modelId="{E09CEF0C-F459-4E38-9916-7A8CAE795944}" srcId="{70FB64CB-288F-48D4-A52C-B3DEC9B408B9}" destId="{F45A3D59-9D17-4181-86E8-9B7C3D7AE69B}" srcOrd="1" destOrd="0" parTransId="{B0C7225C-2DBB-49E6-BA32-0A10769F9012}" sibTransId="{B331EFF2-A816-41FB-B96A-891D69E56525}"/>
    <dgm:cxn modelId="{3FF18090-EDA8-4480-8ED9-76DAD4893B32}" srcId="{70FB64CB-288F-48D4-A52C-B3DEC9B408B9}" destId="{01F48C2A-1D84-4367-B717-816990317F74}" srcOrd="0" destOrd="0" parTransId="{0298AA97-ADA1-4A67-A02A-3898C1CBB97D}" sibTransId="{28613535-F20D-43F7-8D9B-DF45B4F8D790}"/>
    <dgm:cxn modelId="{0297D293-9088-4DA0-9C91-686EC45F9057}" type="presOf" srcId="{28613535-F20D-43F7-8D9B-DF45B4F8D790}" destId="{F6B00677-62A3-4552-8216-918D150A14B9}" srcOrd="0" destOrd="0" presId="urn:microsoft.com/office/officeart/2008/layout/VerticalCurvedList"/>
    <dgm:cxn modelId="{B7FE6998-EF3C-43EE-BA90-A3E2019C758A}" type="presOf" srcId="{01F48C2A-1D84-4367-B717-816990317F74}" destId="{A2E5DA8D-7419-4362-9AB9-659D68D89BF9}" srcOrd="0" destOrd="0" presId="urn:microsoft.com/office/officeart/2008/layout/VerticalCurvedList"/>
    <dgm:cxn modelId="{21989ABC-CBF6-4C81-BF90-5200AA3CA7B5}" type="presOf" srcId="{F45A3D59-9D17-4181-86E8-9B7C3D7AE69B}" destId="{57631DA9-475C-4A31-8AF4-F4C898C30709}" srcOrd="0" destOrd="0" presId="urn:microsoft.com/office/officeart/2008/layout/VerticalCurvedList"/>
    <dgm:cxn modelId="{B21F0BCF-6B09-44DE-B403-55EC3F5076E8}" type="presOf" srcId="{70FB64CB-288F-48D4-A52C-B3DEC9B408B9}" destId="{2A7E1BB0-5A15-497F-A092-BF2CA979C788}" srcOrd="0" destOrd="0" presId="urn:microsoft.com/office/officeart/2008/layout/VerticalCurvedList"/>
    <dgm:cxn modelId="{BE589425-EC64-4C78-AE1B-6D2C91650C92}" type="presParOf" srcId="{2A7E1BB0-5A15-497F-A092-BF2CA979C788}" destId="{E94B9589-3DB7-4018-A872-C2B02DA43ED4}" srcOrd="0" destOrd="0" presId="urn:microsoft.com/office/officeart/2008/layout/VerticalCurvedList"/>
    <dgm:cxn modelId="{FD3D2D21-1326-45D2-9D8C-CA04DD279C70}" type="presParOf" srcId="{E94B9589-3DB7-4018-A872-C2B02DA43ED4}" destId="{5454AF40-0C8E-4AF8-B10A-82003D419C4D}" srcOrd="0" destOrd="0" presId="urn:microsoft.com/office/officeart/2008/layout/VerticalCurvedList"/>
    <dgm:cxn modelId="{B546D942-72A6-49E5-9807-D3D2B5E1F6F0}" type="presParOf" srcId="{5454AF40-0C8E-4AF8-B10A-82003D419C4D}" destId="{347EF0A3-79F1-443F-83C4-C7A4001CAB2C}" srcOrd="0" destOrd="0" presId="urn:microsoft.com/office/officeart/2008/layout/VerticalCurvedList"/>
    <dgm:cxn modelId="{77C695F7-5BE8-4D13-858C-D35EC2759B04}" type="presParOf" srcId="{5454AF40-0C8E-4AF8-B10A-82003D419C4D}" destId="{F6B00677-62A3-4552-8216-918D150A14B9}" srcOrd="1" destOrd="0" presId="urn:microsoft.com/office/officeart/2008/layout/VerticalCurvedList"/>
    <dgm:cxn modelId="{319EDA90-8D7D-4E82-A681-708EC8227A4B}" type="presParOf" srcId="{5454AF40-0C8E-4AF8-B10A-82003D419C4D}" destId="{E8B86431-6CEA-4BD7-AE6E-DCF68514A249}" srcOrd="2" destOrd="0" presId="urn:microsoft.com/office/officeart/2008/layout/VerticalCurvedList"/>
    <dgm:cxn modelId="{DCA7C392-7834-4B33-9E7F-69B630C0DD05}" type="presParOf" srcId="{5454AF40-0C8E-4AF8-B10A-82003D419C4D}" destId="{A1707C48-A2CE-4BAB-9CFF-55768CE9C267}" srcOrd="3" destOrd="0" presId="urn:microsoft.com/office/officeart/2008/layout/VerticalCurvedList"/>
    <dgm:cxn modelId="{A4855A73-5055-4166-9E33-B732657A5B90}" type="presParOf" srcId="{E94B9589-3DB7-4018-A872-C2B02DA43ED4}" destId="{A2E5DA8D-7419-4362-9AB9-659D68D89BF9}" srcOrd="1" destOrd="0" presId="urn:microsoft.com/office/officeart/2008/layout/VerticalCurvedList"/>
    <dgm:cxn modelId="{A691EC42-0B88-43B8-A809-C08C17409014}" type="presParOf" srcId="{E94B9589-3DB7-4018-A872-C2B02DA43ED4}" destId="{AE8EAB90-F9F3-4A4C-BA77-B84F42B5CC05}" srcOrd="2" destOrd="0" presId="urn:microsoft.com/office/officeart/2008/layout/VerticalCurvedList"/>
    <dgm:cxn modelId="{DD6048E4-FB1E-4F0D-8F47-11111B5ABEEC}" type="presParOf" srcId="{AE8EAB90-F9F3-4A4C-BA77-B84F42B5CC05}" destId="{A19E1D05-EA73-4996-8A3E-07505B3D7100}" srcOrd="0" destOrd="0" presId="urn:microsoft.com/office/officeart/2008/layout/VerticalCurvedList"/>
    <dgm:cxn modelId="{70903C39-BA09-4DD9-A535-1C09C0AD62B3}" type="presParOf" srcId="{E94B9589-3DB7-4018-A872-C2B02DA43ED4}" destId="{57631DA9-475C-4A31-8AF4-F4C898C30709}" srcOrd="3" destOrd="0" presId="urn:microsoft.com/office/officeart/2008/layout/VerticalCurvedList"/>
    <dgm:cxn modelId="{B821DA10-46E9-4249-B42B-03E3D4BC7C8C}" type="presParOf" srcId="{E94B9589-3DB7-4018-A872-C2B02DA43ED4}" destId="{4CA4F0B6-87B5-4BAA-A93E-ADBF0C8FC237}" srcOrd="4" destOrd="0" presId="urn:microsoft.com/office/officeart/2008/layout/VerticalCurvedList"/>
    <dgm:cxn modelId="{511C6E43-C6E4-463D-8D20-3C822700CD75}" type="presParOf" srcId="{4CA4F0B6-87B5-4BAA-A93E-ADBF0C8FC237}" destId="{A3C48245-34AA-4F6D-BF95-650805CC1B0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47F408E-1034-4EA5-8BCD-1269D6E37224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8B80750A-C688-42FC-A48C-F39ABDC37902}">
      <dgm:prSet phldrT="[Text]" custT="1"/>
      <dgm:spPr/>
      <dgm:t>
        <a:bodyPr/>
        <a:lstStyle/>
        <a:p>
          <a:pPr marL="177800" indent="0" rtl="0"/>
          <a:r>
            <a:rPr lang="de-DE" sz="2400" dirty="0">
              <a:latin typeface="Calibri Light" panose="020F0302020204030204"/>
            </a:rPr>
            <a:t> Dialogos de Sistemas Alimentarios</a:t>
          </a:r>
        </a:p>
      </dgm:t>
    </dgm:pt>
    <dgm:pt modelId="{FDB44FCA-C8BC-41B5-A5EC-281BA4126D58}" type="parTrans" cxnId="{D4B66F53-252D-4F48-BB91-BA19BABE1D11}">
      <dgm:prSet/>
      <dgm:spPr/>
      <dgm:t>
        <a:bodyPr/>
        <a:lstStyle/>
        <a:p>
          <a:endParaRPr lang="de-DE"/>
        </a:p>
      </dgm:t>
    </dgm:pt>
    <dgm:pt modelId="{438F1977-CA83-45B3-8632-23B86739CCB9}" type="sibTrans" cxnId="{D4B66F53-252D-4F48-BB91-BA19BABE1D11}">
      <dgm:prSet/>
      <dgm:spPr/>
      <dgm:t>
        <a:bodyPr/>
        <a:lstStyle/>
        <a:p>
          <a:endParaRPr lang="de-DE"/>
        </a:p>
      </dgm:t>
    </dgm:pt>
    <dgm:pt modelId="{DD952EE4-8961-4134-A697-3EFFE78AF957}">
      <dgm:prSet phldrT="[Text]" custT="1"/>
      <dgm:spPr/>
      <dgm:t>
        <a:bodyPr/>
        <a:lstStyle/>
        <a:p>
          <a:pPr rtl="0"/>
          <a:r>
            <a:rPr lang="de-DE" sz="2400" dirty="0">
              <a:latin typeface="Calibri Light" panose="020F0302020204030204"/>
            </a:rPr>
            <a:t>Incidencia politica ante el gobierno Aleman  </a:t>
          </a:r>
          <a:endParaRPr lang="de-DE" sz="2400" dirty="0"/>
        </a:p>
      </dgm:t>
    </dgm:pt>
    <dgm:pt modelId="{D1A089AA-F7AA-42BE-9A4C-7C86E91CE55B}" type="parTrans" cxnId="{32DE4949-3D3C-406F-BFE3-3F8E82AE6631}">
      <dgm:prSet/>
      <dgm:spPr/>
      <dgm:t>
        <a:bodyPr/>
        <a:lstStyle/>
        <a:p>
          <a:endParaRPr lang="de-DE"/>
        </a:p>
      </dgm:t>
    </dgm:pt>
    <dgm:pt modelId="{9A198714-0436-46B2-9156-B9AE0D014F2F}" type="sibTrans" cxnId="{32DE4949-3D3C-406F-BFE3-3F8E82AE6631}">
      <dgm:prSet/>
      <dgm:spPr/>
      <dgm:t>
        <a:bodyPr/>
        <a:lstStyle/>
        <a:p>
          <a:endParaRPr lang="de-DE"/>
        </a:p>
      </dgm:t>
    </dgm:pt>
    <dgm:pt modelId="{36FF223B-FC48-490F-84F2-DED8DE522F7B}">
      <dgm:prSet phldrT="[Text]" custT="1"/>
      <dgm:spPr/>
      <dgm:t>
        <a:bodyPr/>
        <a:lstStyle/>
        <a:p>
          <a:pPr rtl="0"/>
          <a:r>
            <a:rPr lang="de-DE" sz="2400" dirty="0">
              <a:latin typeface="Calibri Light" panose="020F0302020204030204"/>
            </a:rPr>
            <a:t>Participación en</a:t>
          </a:r>
          <a:r>
            <a:rPr lang="de-DE" sz="2400" dirty="0"/>
            <a:t> </a:t>
          </a:r>
          <a:r>
            <a:rPr lang="de-DE" sz="2400" dirty="0">
              <a:latin typeface="Calibri Light" panose="020F0302020204030204"/>
            </a:rPr>
            <a:t>Via de Accion 5         </a:t>
          </a:r>
        </a:p>
        <a:p>
          <a:pPr rtl="0"/>
          <a:r>
            <a:rPr lang="de-DE" sz="2400" dirty="0">
              <a:latin typeface="Calibri Light" panose="020F0302020204030204"/>
            </a:rPr>
            <a:t>(resiliencia a vulnerabilidades y shocks) </a:t>
          </a:r>
          <a:endParaRPr lang="de-DE" sz="2400" dirty="0"/>
        </a:p>
      </dgm:t>
    </dgm:pt>
    <dgm:pt modelId="{B2E376EE-3124-446F-ABA4-233966FB8E1F}" type="parTrans" cxnId="{F3517337-D4FB-4983-A9B6-76C4FB978C47}">
      <dgm:prSet/>
      <dgm:spPr/>
      <dgm:t>
        <a:bodyPr/>
        <a:lstStyle/>
        <a:p>
          <a:endParaRPr lang="de-DE"/>
        </a:p>
      </dgm:t>
    </dgm:pt>
    <dgm:pt modelId="{18043713-5CC9-464A-B048-B0DCEA3A58FC}" type="sibTrans" cxnId="{F3517337-D4FB-4983-A9B6-76C4FB978C47}">
      <dgm:prSet/>
      <dgm:spPr/>
      <dgm:t>
        <a:bodyPr/>
        <a:lstStyle/>
        <a:p>
          <a:endParaRPr lang="de-DE"/>
        </a:p>
      </dgm:t>
    </dgm:pt>
    <dgm:pt modelId="{A671B98B-9F06-41EB-94CD-5DEB64750111}">
      <dgm:prSet phldr="0"/>
      <dgm:spPr/>
      <dgm:t>
        <a:bodyPr/>
        <a:lstStyle/>
        <a:p>
          <a:r>
            <a:rPr lang="es-ES" noProof="0" dirty="0"/>
            <a:t>Conectar y unir fuerzas con otros procesos</a:t>
          </a:r>
        </a:p>
      </dgm:t>
    </dgm:pt>
    <dgm:pt modelId="{C7A0B0A7-4208-42C8-908E-A1125C6CF065}" type="parTrans" cxnId="{6ED571CF-DDE3-4CB4-A8E9-C4EE1272A646}">
      <dgm:prSet/>
      <dgm:spPr/>
      <dgm:t>
        <a:bodyPr/>
        <a:lstStyle/>
        <a:p>
          <a:endParaRPr lang="de-DE"/>
        </a:p>
      </dgm:t>
    </dgm:pt>
    <dgm:pt modelId="{43C2268A-1462-470E-BCE5-63A76254D24B}" type="sibTrans" cxnId="{6ED571CF-DDE3-4CB4-A8E9-C4EE1272A646}">
      <dgm:prSet/>
      <dgm:spPr/>
      <dgm:t>
        <a:bodyPr/>
        <a:lstStyle/>
        <a:p>
          <a:endParaRPr lang="de-DE"/>
        </a:p>
      </dgm:t>
    </dgm:pt>
    <dgm:pt modelId="{D305EB20-7254-461A-9556-C59013CF27A5}">
      <dgm:prSet/>
      <dgm:spPr/>
      <dgm:t>
        <a:bodyPr/>
        <a:lstStyle/>
        <a:p>
          <a:pPr rtl="0"/>
          <a:r>
            <a:rPr lang="es-ES" noProof="0" dirty="0" err="1"/>
            <a:t>Policy</a:t>
          </a:r>
          <a:r>
            <a:rPr lang="es-ES" noProof="0" dirty="0"/>
            <a:t> </a:t>
          </a:r>
          <a:r>
            <a:rPr lang="es-ES" noProof="0" dirty="0" err="1"/>
            <a:t>brief</a:t>
          </a:r>
          <a:endParaRPr lang="es-ES" noProof="0" dirty="0"/>
        </a:p>
      </dgm:t>
    </dgm:pt>
    <dgm:pt modelId="{8DFE711E-2180-43AA-A283-AB7CBEB30CCA}" type="parTrans" cxnId="{FBBB524E-23EE-4E18-A405-17A75EC05B8D}">
      <dgm:prSet/>
      <dgm:spPr/>
      <dgm:t>
        <a:bodyPr/>
        <a:lstStyle/>
        <a:p>
          <a:endParaRPr lang="de-DE"/>
        </a:p>
      </dgm:t>
    </dgm:pt>
    <dgm:pt modelId="{12151494-4F7D-4265-9796-5150133D9FF3}" type="sibTrans" cxnId="{FBBB524E-23EE-4E18-A405-17A75EC05B8D}">
      <dgm:prSet/>
      <dgm:spPr/>
      <dgm:t>
        <a:bodyPr/>
        <a:lstStyle/>
        <a:p>
          <a:endParaRPr lang="de-DE"/>
        </a:p>
      </dgm:t>
    </dgm:pt>
    <dgm:pt modelId="{849B1717-FE24-4F5C-8BBB-6F2EB0E98679}">
      <dgm:prSet/>
      <dgm:spPr/>
      <dgm:t>
        <a:bodyPr/>
        <a:lstStyle/>
        <a:p>
          <a:endParaRPr lang="en-US" dirty="0"/>
        </a:p>
      </dgm:t>
    </dgm:pt>
    <dgm:pt modelId="{5BA7E50E-3EA5-4050-893F-23779019519C}" type="parTrans" cxnId="{0D668E55-9AC4-4CBE-BE52-F107A7FD866A}">
      <dgm:prSet/>
      <dgm:spPr/>
      <dgm:t>
        <a:bodyPr/>
        <a:lstStyle/>
        <a:p>
          <a:endParaRPr lang="de-DE"/>
        </a:p>
      </dgm:t>
    </dgm:pt>
    <dgm:pt modelId="{0DDFA5B6-785F-482B-856F-6B8D05EF50C5}" type="sibTrans" cxnId="{0D668E55-9AC4-4CBE-BE52-F107A7FD866A}">
      <dgm:prSet/>
      <dgm:spPr/>
      <dgm:t>
        <a:bodyPr/>
        <a:lstStyle/>
        <a:p>
          <a:endParaRPr lang="de-DE"/>
        </a:p>
      </dgm:t>
    </dgm:pt>
    <dgm:pt modelId="{888ED4D5-03F9-4DC3-A3B3-29BBBA7EB1FC}">
      <dgm:prSet phldrT="[Text]"/>
      <dgm:spPr/>
      <dgm:t>
        <a:bodyPr/>
        <a:lstStyle/>
        <a:p>
          <a:pPr rtl="0"/>
          <a:r>
            <a:rPr lang="es-ES" noProof="0" dirty="0">
              <a:latin typeface="Calibri Light" panose="020F0302020204030204"/>
            </a:rPr>
            <a:t>Dialogo político e incidencia</a:t>
          </a:r>
          <a:endParaRPr lang="es-ES" noProof="0" dirty="0"/>
        </a:p>
      </dgm:t>
    </dgm:pt>
    <dgm:pt modelId="{BCCCFD77-B4D3-4B42-B06D-44F3D9247C3A}" type="parTrans" cxnId="{76FAE515-877D-4862-8E99-B1F50FADC596}">
      <dgm:prSet/>
      <dgm:spPr/>
      <dgm:t>
        <a:bodyPr/>
        <a:lstStyle/>
        <a:p>
          <a:endParaRPr lang="es-PE"/>
        </a:p>
      </dgm:t>
    </dgm:pt>
    <dgm:pt modelId="{B010EDBE-F7A0-4E51-9D23-0CB7E9E64517}" type="sibTrans" cxnId="{76FAE515-877D-4862-8E99-B1F50FADC596}">
      <dgm:prSet/>
      <dgm:spPr/>
      <dgm:t>
        <a:bodyPr/>
        <a:lstStyle/>
        <a:p>
          <a:endParaRPr lang="es-PE"/>
        </a:p>
      </dgm:t>
    </dgm:pt>
    <dgm:pt modelId="{F1C64DFE-0CA3-473E-BDA6-026511AB60D1}">
      <dgm:prSet phldrT="[Text]"/>
      <dgm:spPr/>
      <dgm:t>
        <a:bodyPr/>
        <a:lstStyle/>
        <a:p>
          <a:pPr rtl="0"/>
          <a:r>
            <a:rPr lang="es-ES" noProof="0" dirty="0">
              <a:latin typeface="Calibri Light" panose="020F0302020204030204"/>
            </a:rPr>
            <a:t>Participación en el dialogo de sistemas alimentarios a nivel de Alemania. </a:t>
          </a:r>
          <a:endParaRPr lang="es-ES" noProof="0" dirty="0"/>
        </a:p>
      </dgm:t>
    </dgm:pt>
    <dgm:pt modelId="{E8421742-6DD6-4DEE-8F58-8025C11946BF}" type="parTrans" cxnId="{1635FBD1-B16F-41C2-9531-4F510D00EA3D}">
      <dgm:prSet/>
      <dgm:spPr/>
      <dgm:t>
        <a:bodyPr/>
        <a:lstStyle/>
        <a:p>
          <a:endParaRPr lang="es-PE"/>
        </a:p>
      </dgm:t>
    </dgm:pt>
    <dgm:pt modelId="{11B8B4A3-7A59-4E3D-B855-0C41558A6DCA}" type="sibTrans" cxnId="{1635FBD1-B16F-41C2-9531-4F510D00EA3D}">
      <dgm:prSet/>
      <dgm:spPr/>
      <dgm:t>
        <a:bodyPr/>
        <a:lstStyle/>
        <a:p>
          <a:endParaRPr lang="es-PE"/>
        </a:p>
      </dgm:t>
    </dgm:pt>
    <dgm:pt modelId="{7DE82011-C240-4D3A-BCE7-7B1824E7B7ED}">
      <dgm:prSet phldr="0"/>
      <dgm:spPr/>
      <dgm:t>
        <a:bodyPr/>
        <a:lstStyle/>
        <a:p>
          <a:pPr algn="l" rtl="0"/>
          <a:r>
            <a:rPr lang="de-DE" dirty="0">
              <a:latin typeface="Calibri Light" panose="020F0302020204030204"/>
            </a:rPr>
            <a:t> </a:t>
          </a:r>
          <a:r>
            <a:rPr lang="es-ES" noProof="0" dirty="0">
              <a:latin typeface="Calibri Light" panose="020F0302020204030204"/>
            </a:rPr>
            <a:t>Garantizar el acceso a la información y facilitar la participación de sociedad civil</a:t>
          </a:r>
        </a:p>
      </dgm:t>
    </dgm:pt>
    <dgm:pt modelId="{FF8335F0-5A36-4C5F-AD4D-DABA0ACC2516}" type="parTrans" cxnId="{4BF11F42-B031-424E-9683-8E0AEE6CF230}">
      <dgm:prSet/>
      <dgm:spPr/>
      <dgm:t>
        <a:bodyPr/>
        <a:lstStyle/>
        <a:p>
          <a:endParaRPr lang="es-PE"/>
        </a:p>
      </dgm:t>
    </dgm:pt>
    <dgm:pt modelId="{C934F8E3-E5EE-42BD-9BE1-8F6B31355706}" type="sibTrans" cxnId="{4BF11F42-B031-424E-9683-8E0AEE6CF230}">
      <dgm:prSet/>
      <dgm:spPr/>
      <dgm:t>
        <a:bodyPr/>
        <a:lstStyle/>
        <a:p>
          <a:endParaRPr lang="es-PE"/>
        </a:p>
      </dgm:t>
    </dgm:pt>
    <dgm:pt modelId="{33D9D179-9C75-4C65-BBB0-3F4D83917238}">
      <dgm:prSet phldr="0"/>
      <dgm:spPr/>
      <dgm:t>
        <a:bodyPr/>
        <a:lstStyle/>
        <a:p>
          <a:pPr algn="l"/>
          <a:r>
            <a:rPr lang="es-ES" noProof="0" dirty="0"/>
            <a:t>Apoyar a los socios de la sociedad civil para que dialoguen con sus gobiernos sobre los retos y soluciones de los sistemas alimentarios</a:t>
          </a:r>
        </a:p>
      </dgm:t>
    </dgm:pt>
    <dgm:pt modelId="{9063CD06-E689-422C-97A1-B66DCF4589F2}" type="parTrans" cxnId="{484B7058-835B-45C4-B34D-C65A5EAB209E}">
      <dgm:prSet/>
      <dgm:spPr/>
      <dgm:t>
        <a:bodyPr/>
        <a:lstStyle/>
        <a:p>
          <a:endParaRPr lang="es-PE"/>
        </a:p>
      </dgm:t>
    </dgm:pt>
    <dgm:pt modelId="{81626DA9-A791-4E3F-A128-AF4B3EC893E2}" type="sibTrans" cxnId="{484B7058-835B-45C4-B34D-C65A5EAB209E}">
      <dgm:prSet/>
      <dgm:spPr/>
      <dgm:t>
        <a:bodyPr/>
        <a:lstStyle/>
        <a:p>
          <a:endParaRPr lang="es-PE"/>
        </a:p>
      </dgm:t>
    </dgm:pt>
    <dgm:pt modelId="{29518BCB-D8EF-49C0-8039-CEBF7611B1AE}">
      <dgm:prSet phldr="0"/>
      <dgm:spPr/>
      <dgm:t>
        <a:bodyPr/>
        <a:lstStyle/>
        <a:p>
          <a:r>
            <a:rPr lang="es-ES" noProof="0" dirty="0">
              <a:latin typeface="Calibri Light" panose="020F0302020204030204"/>
            </a:rPr>
            <a:t>Apoyar</a:t>
          </a:r>
          <a:r>
            <a:rPr lang="es-ES" noProof="0" dirty="0"/>
            <a:t> los procesos participativos y la apropiación de los actores locales</a:t>
          </a:r>
        </a:p>
      </dgm:t>
    </dgm:pt>
    <dgm:pt modelId="{63220FB5-AFE2-4895-964A-61ABF51413D9}" type="parTrans" cxnId="{25632E45-AEF9-40C7-A04C-5F07BEB5EDA0}">
      <dgm:prSet/>
      <dgm:spPr/>
      <dgm:t>
        <a:bodyPr/>
        <a:lstStyle/>
        <a:p>
          <a:endParaRPr lang="es-PE"/>
        </a:p>
      </dgm:t>
    </dgm:pt>
    <dgm:pt modelId="{C7BD951B-1553-4969-832C-18A7B8708D2B}" type="sibTrans" cxnId="{25632E45-AEF9-40C7-A04C-5F07BEB5EDA0}">
      <dgm:prSet/>
      <dgm:spPr/>
      <dgm:t>
        <a:bodyPr/>
        <a:lstStyle/>
        <a:p>
          <a:endParaRPr lang="es-PE"/>
        </a:p>
      </dgm:t>
    </dgm:pt>
    <dgm:pt modelId="{547AA335-43C1-498E-A909-95335CE8D18F}" type="pres">
      <dgm:prSet presAssocID="{447F408E-1034-4EA5-8BCD-1269D6E37224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3A35FC05-8C09-4959-95C2-752E983DEE5B}" type="pres">
      <dgm:prSet presAssocID="{8B80750A-C688-42FC-A48C-F39ABDC37902}" presName="circle1" presStyleLbl="node1" presStyleIdx="0" presStyleCnt="3"/>
      <dgm:spPr>
        <a:solidFill>
          <a:schemeClr val="accent6">
            <a:lumMod val="75000"/>
          </a:schemeClr>
        </a:solidFill>
      </dgm:spPr>
    </dgm:pt>
    <dgm:pt modelId="{AEDCA8D0-449A-430F-BCF2-2EC94B2B73AE}" type="pres">
      <dgm:prSet presAssocID="{8B80750A-C688-42FC-A48C-F39ABDC37902}" presName="space" presStyleCnt="0"/>
      <dgm:spPr/>
    </dgm:pt>
    <dgm:pt modelId="{33B5FBBD-6C0A-4073-86DF-2047B1B434CA}" type="pres">
      <dgm:prSet presAssocID="{8B80750A-C688-42FC-A48C-F39ABDC37902}" presName="rect1" presStyleLbl="alignAcc1" presStyleIdx="0" presStyleCnt="3" custScaleX="100000" custLinFactNeighborX="0"/>
      <dgm:spPr/>
    </dgm:pt>
    <dgm:pt modelId="{6CE3D3BA-F775-42B7-BAEC-CC35DFA17B67}" type="pres">
      <dgm:prSet presAssocID="{DD952EE4-8961-4134-A697-3EFFE78AF957}" presName="vertSpace2" presStyleLbl="node1" presStyleIdx="0" presStyleCnt="3"/>
      <dgm:spPr/>
    </dgm:pt>
    <dgm:pt modelId="{3C48D815-7A60-4D0A-ADF5-8F8491533BFB}" type="pres">
      <dgm:prSet presAssocID="{DD952EE4-8961-4134-A697-3EFFE78AF957}" presName="circle2" presStyleLbl="node1" presStyleIdx="1" presStyleCnt="3"/>
      <dgm:spPr/>
    </dgm:pt>
    <dgm:pt modelId="{7690F96F-B094-47BB-9571-B3EE302EAC54}" type="pres">
      <dgm:prSet presAssocID="{DD952EE4-8961-4134-A697-3EFFE78AF957}" presName="rect2" presStyleLbl="alignAcc1" presStyleIdx="1" presStyleCnt="3"/>
      <dgm:spPr/>
    </dgm:pt>
    <dgm:pt modelId="{8D07129A-450A-4E8D-AD38-AC2EA9C85824}" type="pres">
      <dgm:prSet presAssocID="{36FF223B-FC48-490F-84F2-DED8DE522F7B}" presName="vertSpace3" presStyleLbl="node1" presStyleIdx="1" presStyleCnt="3"/>
      <dgm:spPr/>
    </dgm:pt>
    <dgm:pt modelId="{22FA4673-2F79-4591-99E8-029378E695C6}" type="pres">
      <dgm:prSet presAssocID="{36FF223B-FC48-490F-84F2-DED8DE522F7B}" presName="circle3" presStyleLbl="node1" presStyleIdx="2" presStyleCnt="3"/>
      <dgm:spPr>
        <a:solidFill>
          <a:schemeClr val="accent1">
            <a:lumMod val="75000"/>
          </a:schemeClr>
        </a:solidFill>
      </dgm:spPr>
    </dgm:pt>
    <dgm:pt modelId="{70561E7C-99CE-4B6B-B975-498922089535}" type="pres">
      <dgm:prSet presAssocID="{36FF223B-FC48-490F-84F2-DED8DE522F7B}" presName="rect3" presStyleLbl="alignAcc1" presStyleIdx="2" presStyleCnt="3" custLinFactNeighborX="0" custLinFactNeighborY="3292"/>
      <dgm:spPr/>
    </dgm:pt>
    <dgm:pt modelId="{03EA7267-3058-4583-8D93-072ABC91D306}" type="pres">
      <dgm:prSet presAssocID="{8B80750A-C688-42FC-A48C-F39ABDC37902}" presName="rect1ParTx" presStyleLbl="alignAcc1" presStyleIdx="2" presStyleCnt="3">
        <dgm:presLayoutVars>
          <dgm:chMax val="1"/>
          <dgm:bulletEnabled val="1"/>
        </dgm:presLayoutVars>
      </dgm:prSet>
      <dgm:spPr/>
    </dgm:pt>
    <dgm:pt modelId="{3FA7AF6C-8554-441B-B602-0BAF286E8A41}" type="pres">
      <dgm:prSet presAssocID="{8B80750A-C688-42FC-A48C-F39ABDC37902}" presName="rect1ChTx" presStyleLbl="alignAcc1" presStyleIdx="2" presStyleCnt="3">
        <dgm:presLayoutVars>
          <dgm:bulletEnabled val="1"/>
        </dgm:presLayoutVars>
      </dgm:prSet>
      <dgm:spPr/>
    </dgm:pt>
    <dgm:pt modelId="{947132D4-6F9C-4CA3-981C-72E7D7B753A3}" type="pres">
      <dgm:prSet presAssocID="{DD952EE4-8961-4134-A697-3EFFE78AF957}" presName="rect2ParTx" presStyleLbl="alignAcc1" presStyleIdx="2" presStyleCnt="3">
        <dgm:presLayoutVars>
          <dgm:chMax val="1"/>
          <dgm:bulletEnabled val="1"/>
        </dgm:presLayoutVars>
      </dgm:prSet>
      <dgm:spPr/>
    </dgm:pt>
    <dgm:pt modelId="{1CFC5600-B837-436E-B9AB-0B8293A84F32}" type="pres">
      <dgm:prSet presAssocID="{DD952EE4-8961-4134-A697-3EFFE78AF957}" presName="rect2ChTx" presStyleLbl="alignAcc1" presStyleIdx="2" presStyleCnt="3">
        <dgm:presLayoutVars>
          <dgm:bulletEnabled val="1"/>
        </dgm:presLayoutVars>
      </dgm:prSet>
      <dgm:spPr/>
    </dgm:pt>
    <dgm:pt modelId="{2BF1D29C-CF74-4A0E-861C-05EF2D0380FD}" type="pres">
      <dgm:prSet presAssocID="{36FF223B-FC48-490F-84F2-DED8DE522F7B}" presName="rect3ParTx" presStyleLbl="alignAcc1" presStyleIdx="2" presStyleCnt="3">
        <dgm:presLayoutVars>
          <dgm:chMax val="1"/>
          <dgm:bulletEnabled val="1"/>
        </dgm:presLayoutVars>
      </dgm:prSet>
      <dgm:spPr/>
    </dgm:pt>
    <dgm:pt modelId="{164D8786-A2E9-48C0-8890-235B811C5112}" type="pres">
      <dgm:prSet presAssocID="{36FF223B-FC48-490F-84F2-DED8DE522F7B}" presName="rect3ChTx" presStyleLbl="alignAcc1" presStyleIdx="2" presStyleCnt="3">
        <dgm:presLayoutVars>
          <dgm:bulletEnabled val="1"/>
        </dgm:presLayoutVars>
      </dgm:prSet>
      <dgm:spPr/>
    </dgm:pt>
  </dgm:ptLst>
  <dgm:cxnLst>
    <dgm:cxn modelId="{2B567804-1D4F-405A-96DA-A23C91501FD4}" type="presOf" srcId="{7DE82011-C240-4D3A-BCE7-7B1824E7B7ED}" destId="{3FA7AF6C-8554-441B-B602-0BAF286E8A41}" srcOrd="0" destOrd="0" presId="urn:microsoft.com/office/officeart/2005/8/layout/target3"/>
    <dgm:cxn modelId="{F1DDAE0E-E5AE-4B62-B82A-1F0C997F4C86}" type="presOf" srcId="{888ED4D5-03F9-4DC3-A3B3-29BBBA7EB1FC}" destId="{1CFC5600-B837-436E-B9AB-0B8293A84F32}" srcOrd="0" destOrd="0" presId="urn:microsoft.com/office/officeart/2005/8/layout/target3"/>
    <dgm:cxn modelId="{1E530611-038A-421F-9465-533BA80D535C}" type="presOf" srcId="{8B80750A-C688-42FC-A48C-F39ABDC37902}" destId="{33B5FBBD-6C0A-4073-86DF-2047B1B434CA}" srcOrd="0" destOrd="0" presId="urn:microsoft.com/office/officeart/2005/8/layout/target3"/>
    <dgm:cxn modelId="{76FAE515-877D-4862-8E99-B1F50FADC596}" srcId="{DD952EE4-8961-4134-A697-3EFFE78AF957}" destId="{888ED4D5-03F9-4DC3-A3B3-29BBBA7EB1FC}" srcOrd="0" destOrd="0" parTransId="{BCCCFD77-B4D3-4B42-B06D-44F3D9247C3A}" sibTransId="{B010EDBE-F7A0-4E51-9D23-0CB7E9E64517}"/>
    <dgm:cxn modelId="{32E08726-EFDB-4D26-BB88-0A9A1D36492C}" type="presOf" srcId="{29518BCB-D8EF-49C0-8039-CEBF7611B1AE}" destId="{3FA7AF6C-8554-441B-B602-0BAF286E8A41}" srcOrd="0" destOrd="1" presId="urn:microsoft.com/office/officeart/2005/8/layout/target3"/>
    <dgm:cxn modelId="{F3517337-D4FB-4983-A9B6-76C4FB978C47}" srcId="{447F408E-1034-4EA5-8BCD-1269D6E37224}" destId="{36FF223B-FC48-490F-84F2-DED8DE522F7B}" srcOrd="2" destOrd="0" parTransId="{B2E376EE-3124-446F-ABA4-233966FB8E1F}" sibTransId="{18043713-5CC9-464A-B048-B0DCEA3A58FC}"/>
    <dgm:cxn modelId="{41BFFB37-7104-4F29-9A4B-456286D72C92}" type="presOf" srcId="{36FF223B-FC48-490F-84F2-DED8DE522F7B}" destId="{2BF1D29C-CF74-4A0E-861C-05EF2D0380FD}" srcOrd="1" destOrd="0" presId="urn:microsoft.com/office/officeart/2005/8/layout/target3"/>
    <dgm:cxn modelId="{A0607F3C-A1EE-48B3-B8DC-B5A52459013F}" type="presOf" srcId="{447F408E-1034-4EA5-8BCD-1269D6E37224}" destId="{547AA335-43C1-498E-A909-95335CE8D18F}" srcOrd="0" destOrd="0" presId="urn:microsoft.com/office/officeart/2005/8/layout/target3"/>
    <dgm:cxn modelId="{9A8BEC5E-FBBD-4919-B5F8-05D3D731047D}" type="presOf" srcId="{33D9D179-9C75-4C65-BBB0-3F4D83917238}" destId="{3FA7AF6C-8554-441B-B602-0BAF286E8A41}" srcOrd="0" destOrd="2" presId="urn:microsoft.com/office/officeart/2005/8/layout/target3"/>
    <dgm:cxn modelId="{4BF11F42-B031-424E-9683-8E0AEE6CF230}" srcId="{8B80750A-C688-42FC-A48C-F39ABDC37902}" destId="{7DE82011-C240-4D3A-BCE7-7B1824E7B7ED}" srcOrd="0" destOrd="0" parTransId="{FF8335F0-5A36-4C5F-AD4D-DABA0ACC2516}" sibTransId="{C934F8E3-E5EE-42BD-9BE1-8F6B31355706}"/>
    <dgm:cxn modelId="{7A503742-0B9B-4A36-A2C2-115F173AA0D8}" type="presOf" srcId="{36FF223B-FC48-490F-84F2-DED8DE522F7B}" destId="{70561E7C-99CE-4B6B-B975-498922089535}" srcOrd="0" destOrd="0" presId="urn:microsoft.com/office/officeart/2005/8/layout/target3"/>
    <dgm:cxn modelId="{25632E45-AEF9-40C7-A04C-5F07BEB5EDA0}" srcId="{8B80750A-C688-42FC-A48C-F39ABDC37902}" destId="{29518BCB-D8EF-49C0-8039-CEBF7611B1AE}" srcOrd="1" destOrd="0" parTransId="{63220FB5-AFE2-4895-964A-61ABF51413D9}" sibTransId="{C7BD951B-1553-4969-832C-18A7B8708D2B}"/>
    <dgm:cxn modelId="{32DE4949-3D3C-406F-BFE3-3F8E82AE6631}" srcId="{447F408E-1034-4EA5-8BCD-1269D6E37224}" destId="{DD952EE4-8961-4134-A697-3EFFE78AF957}" srcOrd="1" destOrd="0" parTransId="{D1A089AA-F7AA-42BE-9A4C-7C86E91CE55B}" sibTransId="{9A198714-0436-46B2-9156-B9AE0D014F2F}"/>
    <dgm:cxn modelId="{FBBB524E-23EE-4E18-A405-17A75EC05B8D}" srcId="{DD952EE4-8961-4134-A697-3EFFE78AF957}" destId="{D305EB20-7254-461A-9556-C59013CF27A5}" srcOrd="2" destOrd="0" parTransId="{8DFE711E-2180-43AA-A283-AB7CBEB30CCA}" sibTransId="{12151494-4F7D-4265-9796-5150133D9FF3}"/>
    <dgm:cxn modelId="{D4B66F53-252D-4F48-BB91-BA19BABE1D11}" srcId="{447F408E-1034-4EA5-8BCD-1269D6E37224}" destId="{8B80750A-C688-42FC-A48C-F39ABDC37902}" srcOrd="0" destOrd="0" parTransId="{FDB44FCA-C8BC-41B5-A5EC-281BA4126D58}" sibTransId="{438F1977-CA83-45B3-8632-23B86739CCB9}"/>
    <dgm:cxn modelId="{0D668E55-9AC4-4CBE-BE52-F107A7FD866A}" srcId="{36FF223B-FC48-490F-84F2-DED8DE522F7B}" destId="{849B1717-FE24-4F5C-8BBB-6F2EB0E98679}" srcOrd="0" destOrd="0" parTransId="{5BA7E50E-3EA5-4050-893F-23779019519C}" sibTransId="{0DDFA5B6-785F-482B-856F-6B8D05EF50C5}"/>
    <dgm:cxn modelId="{484B7058-835B-45C4-B34D-C65A5EAB209E}" srcId="{8B80750A-C688-42FC-A48C-F39ABDC37902}" destId="{33D9D179-9C75-4C65-BBB0-3F4D83917238}" srcOrd="2" destOrd="0" parTransId="{9063CD06-E689-422C-97A1-B66DCF4589F2}" sibTransId="{81626DA9-A791-4E3F-A128-AF4B3EC893E2}"/>
    <dgm:cxn modelId="{8F193E81-C040-4AEA-A41F-3F1BFC21424D}" type="presOf" srcId="{D305EB20-7254-461A-9556-C59013CF27A5}" destId="{1CFC5600-B837-436E-B9AB-0B8293A84F32}" srcOrd="0" destOrd="2" presId="urn:microsoft.com/office/officeart/2005/8/layout/target3"/>
    <dgm:cxn modelId="{EEF578AF-4881-4C55-BC22-A9DD7BBACCF4}" type="presOf" srcId="{DD952EE4-8961-4134-A697-3EFFE78AF957}" destId="{947132D4-6F9C-4CA3-981C-72E7D7B753A3}" srcOrd="1" destOrd="0" presId="urn:microsoft.com/office/officeart/2005/8/layout/target3"/>
    <dgm:cxn modelId="{D3F760B4-6C99-42F6-9695-0DC1624316D8}" type="presOf" srcId="{A671B98B-9F06-41EB-94CD-5DEB64750111}" destId="{3FA7AF6C-8554-441B-B602-0BAF286E8A41}" srcOrd="0" destOrd="3" presId="urn:microsoft.com/office/officeart/2005/8/layout/target3"/>
    <dgm:cxn modelId="{80347EB4-8BA3-4570-86BC-016CA9EA0FA3}" type="presOf" srcId="{DD952EE4-8961-4134-A697-3EFFE78AF957}" destId="{7690F96F-B094-47BB-9571-B3EE302EAC54}" srcOrd="0" destOrd="0" presId="urn:microsoft.com/office/officeart/2005/8/layout/target3"/>
    <dgm:cxn modelId="{2DEA15BF-F3B1-4DF0-9C7F-C870C46C0B1D}" type="presOf" srcId="{849B1717-FE24-4F5C-8BBB-6F2EB0E98679}" destId="{164D8786-A2E9-48C0-8890-235B811C5112}" srcOrd="0" destOrd="0" presId="urn:microsoft.com/office/officeart/2005/8/layout/target3"/>
    <dgm:cxn modelId="{B6D891C9-D9CC-4631-BC9E-8911A011CC71}" type="presOf" srcId="{8B80750A-C688-42FC-A48C-F39ABDC37902}" destId="{03EA7267-3058-4583-8D93-072ABC91D306}" srcOrd="1" destOrd="0" presId="urn:microsoft.com/office/officeart/2005/8/layout/target3"/>
    <dgm:cxn modelId="{4C1CAACC-4641-485C-ACD1-BC3256A96CD8}" type="presOf" srcId="{F1C64DFE-0CA3-473E-BDA6-026511AB60D1}" destId="{1CFC5600-B837-436E-B9AB-0B8293A84F32}" srcOrd="0" destOrd="1" presId="urn:microsoft.com/office/officeart/2005/8/layout/target3"/>
    <dgm:cxn modelId="{6ED571CF-DDE3-4CB4-A8E9-C4EE1272A646}" srcId="{8B80750A-C688-42FC-A48C-F39ABDC37902}" destId="{A671B98B-9F06-41EB-94CD-5DEB64750111}" srcOrd="3" destOrd="0" parTransId="{C7A0B0A7-4208-42C8-908E-A1125C6CF065}" sibTransId="{43C2268A-1462-470E-BCE5-63A76254D24B}"/>
    <dgm:cxn modelId="{1635FBD1-B16F-41C2-9531-4F510D00EA3D}" srcId="{DD952EE4-8961-4134-A697-3EFFE78AF957}" destId="{F1C64DFE-0CA3-473E-BDA6-026511AB60D1}" srcOrd="1" destOrd="0" parTransId="{E8421742-6DD6-4DEE-8F58-8025C11946BF}" sibTransId="{11B8B4A3-7A59-4E3D-B855-0C41558A6DCA}"/>
    <dgm:cxn modelId="{ECB8151A-428A-4BA6-B180-3FBA0B43726B}" type="presParOf" srcId="{547AA335-43C1-498E-A909-95335CE8D18F}" destId="{3A35FC05-8C09-4959-95C2-752E983DEE5B}" srcOrd="0" destOrd="0" presId="urn:microsoft.com/office/officeart/2005/8/layout/target3"/>
    <dgm:cxn modelId="{1C6F6A09-4852-442A-9F98-2BB48A0E5158}" type="presParOf" srcId="{547AA335-43C1-498E-A909-95335CE8D18F}" destId="{AEDCA8D0-449A-430F-BCF2-2EC94B2B73AE}" srcOrd="1" destOrd="0" presId="urn:microsoft.com/office/officeart/2005/8/layout/target3"/>
    <dgm:cxn modelId="{74663F98-6AEF-4398-9B40-8E28821C44A1}" type="presParOf" srcId="{547AA335-43C1-498E-A909-95335CE8D18F}" destId="{33B5FBBD-6C0A-4073-86DF-2047B1B434CA}" srcOrd="2" destOrd="0" presId="urn:microsoft.com/office/officeart/2005/8/layout/target3"/>
    <dgm:cxn modelId="{C9BC5EDE-D5EF-4ACB-85FA-EE69098CC47D}" type="presParOf" srcId="{547AA335-43C1-498E-A909-95335CE8D18F}" destId="{6CE3D3BA-F775-42B7-BAEC-CC35DFA17B67}" srcOrd="3" destOrd="0" presId="urn:microsoft.com/office/officeart/2005/8/layout/target3"/>
    <dgm:cxn modelId="{3C3F041C-004C-4C39-92D2-7EA8699DC156}" type="presParOf" srcId="{547AA335-43C1-498E-A909-95335CE8D18F}" destId="{3C48D815-7A60-4D0A-ADF5-8F8491533BFB}" srcOrd="4" destOrd="0" presId="urn:microsoft.com/office/officeart/2005/8/layout/target3"/>
    <dgm:cxn modelId="{B576C45A-58D8-474B-9CF4-1EC5238E62A6}" type="presParOf" srcId="{547AA335-43C1-498E-A909-95335CE8D18F}" destId="{7690F96F-B094-47BB-9571-B3EE302EAC54}" srcOrd="5" destOrd="0" presId="urn:microsoft.com/office/officeart/2005/8/layout/target3"/>
    <dgm:cxn modelId="{D4E4A234-D0FB-41DD-8BA4-DF512613475A}" type="presParOf" srcId="{547AA335-43C1-498E-A909-95335CE8D18F}" destId="{8D07129A-450A-4E8D-AD38-AC2EA9C85824}" srcOrd="6" destOrd="0" presId="urn:microsoft.com/office/officeart/2005/8/layout/target3"/>
    <dgm:cxn modelId="{AFABE1D0-0AD1-4C5F-8966-91CAF84437A0}" type="presParOf" srcId="{547AA335-43C1-498E-A909-95335CE8D18F}" destId="{22FA4673-2F79-4591-99E8-029378E695C6}" srcOrd="7" destOrd="0" presId="urn:microsoft.com/office/officeart/2005/8/layout/target3"/>
    <dgm:cxn modelId="{1A8054F4-5592-403E-9F65-C7AD7F6109E2}" type="presParOf" srcId="{547AA335-43C1-498E-A909-95335CE8D18F}" destId="{70561E7C-99CE-4B6B-B975-498922089535}" srcOrd="8" destOrd="0" presId="urn:microsoft.com/office/officeart/2005/8/layout/target3"/>
    <dgm:cxn modelId="{B903012E-2094-4F4D-867C-0F2818FE4F3D}" type="presParOf" srcId="{547AA335-43C1-498E-A909-95335CE8D18F}" destId="{03EA7267-3058-4583-8D93-072ABC91D306}" srcOrd="9" destOrd="0" presId="urn:microsoft.com/office/officeart/2005/8/layout/target3"/>
    <dgm:cxn modelId="{59E349D8-6066-469F-B150-82CD3741347A}" type="presParOf" srcId="{547AA335-43C1-498E-A909-95335CE8D18F}" destId="{3FA7AF6C-8554-441B-B602-0BAF286E8A41}" srcOrd="10" destOrd="0" presId="urn:microsoft.com/office/officeart/2005/8/layout/target3"/>
    <dgm:cxn modelId="{01E6C730-C74A-4A12-9BF8-674107812C64}" type="presParOf" srcId="{547AA335-43C1-498E-A909-95335CE8D18F}" destId="{947132D4-6F9C-4CA3-981C-72E7D7B753A3}" srcOrd="11" destOrd="0" presId="urn:microsoft.com/office/officeart/2005/8/layout/target3"/>
    <dgm:cxn modelId="{FC3EE8D7-31B0-428B-8BC4-252DCE8DDA6F}" type="presParOf" srcId="{547AA335-43C1-498E-A909-95335CE8D18F}" destId="{1CFC5600-B837-436E-B9AB-0B8293A84F32}" srcOrd="12" destOrd="0" presId="urn:microsoft.com/office/officeart/2005/8/layout/target3"/>
    <dgm:cxn modelId="{75A82422-A8B5-444A-9D01-25657E612B58}" type="presParOf" srcId="{547AA335-43C1-498E-A909-95335CE8D18F}" destId="{2BF1D29C-CF74-4A0E-861C-05EF2D0380FD}" srcOrd="13" destOrd="0" presId="urn:microsoft.com/office/officeart/2005/8/layout/target3"/>
    <dgm:cxn modelId="{A9D844CF-48C2-44F0-8505-85A6B7A00A71}" type="presParOf" srcId="{547AA335-43C1-498E-A909-95335CE8D18F}" destId="{164D8786-A2E9-48C0-8890-235B811C5112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05A167-8A10-4209-864A-7BB840CE7261}">
      <dsp:nvSpPr>
        <dsp:cNvPr id="0" name=""/>
        <dsp:cNvSpPr/>
      </dsp:nvSpPr>
      <dsp:spPr>
        <a:xfrm>
          <a:off x="1696166" y="0"/>
          <a:ext cx="1988049" cy="1988049"/>
        </a:xfrm>
        <a:prstGeom prst="triangle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000" kern="1200" dirty="0">
              <a:solidFill>
                <a:schemeClr val="bg1"/>
              </a:solidFill>
            </a:rPr>
            <a:t>Enfoque de derechos humanos (derecho a la alimentación)</a:t>
          </a:r>
          <a:r>
            <a:rPr lang="de-DE" sz="1000" b="1" kern="1200" dirty="0">
              <a:solidFill>
                <a:schemeClr val="bg1"/>
              </a:solidFill>
            </a:rPr>
            <a:t> </a:t>
          </a:r>
        </a:p>
      </dsp:txBody>
      <dsp:txXfrm>
        <a:off x="2193178" y="994025"/>
        <a:ext cx="994025" cy="994024"/>
      </dsp:txXfrm>
    </dsp:sp>
    <dsp:sp modelId="{40378A7E-513E-49EA-94BF-4A6B8B8CD25C}">
      <dsp:nvSpPr>
        <dsp:cNvPr id="0" name=""/>
        <dsp:cNvSpPr/>
      </dsp:nvSpPr>
      <dsp:spPr>
        <a:xfrm>
          <a:off x="702141" y="1988049"/>
          <a:ext cx="1988049" cy="1988049"/>
        </a:xfrm>
        <a:prstGeom prst="triangl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000" kern="1200" dirty="0">
              <a:solidFill>
                <a:schemeClr val="bg1"/>
              </a:solidFill>
            </a:rPr>
            <a:t>Participación e insumos de representantes legitimas de grupos vulnerables </a:t>
          </a:r>
          <a:endParaRPr lang="de-DE" sz="1000" b="1" kern="1200" dirty="0">
            <a:solidFill>
              <a:schemeClr val="bg1"/>
            </a:solidFill>
          </a:endParaRPr>
        </a:p>
      </dsp:txBody>
      <dsp:txXfrm>
        <a:off x="1199153" y="2982074"/>
        <a:ext cx="994025" cy="994024"/>
      </dsp:txXfrm>
    </dsp:sp>
    <dsp:sp modelId="{CFD8BC02-BC78-484C-B8F5-CDA18CB06860}">
      <dsp:nvSpPr>
        <dsp:cNvPr id="0" name=""/>
        <dsp:cNvSpPr/>
      </dsp:nvSpPr>
      <dsp:spPr>
        <a:xfrm rot="10800000">
          <a:off x="1696166" y="1988049"/>
          <a:ext cx="1988049" cy="1988049"/>
        </a:xfrm>
        <a:prstGeom prst="triangle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1" kern="1200" err="1"/>
            <a:t>Using</a:t>
          </a:r>
          <a:r>
            <a:rPr lang="de-DE" sz="1000" b="1" kern="1200"/>
            <a:t> </a:t>
          </a:r>
          <a:r>
            <a:rPr lang="de-DE" sz="1000" b="1" kern="1200" err="1"/>
            <a:t>evidence</a:t>
          </a:r>
          <a:r>
            <a:rPr lang="de-DE" sz="1000" b="1" kern="1200"/>
            <a:t> </a:t>
          </a:r>
          <a:r>
            <a:rPr lang="de-DE" sz="1000" b="1" kern="1200" err="1"/>
            <a:t>from</a:t>
          </a:r>
          <a:r>
            <a:rPr lang="de-DE" sz="1000" b="1" kern="1200"/>
            <a:t> </a:t>
          </a:r>
          <a:r>
            <a:rPr lang="de-DE" sz="1000" b="1" kern="1200" err="1"/>
            <a:t>program</a:t>
          </a:r>
          <a:r>
            <a:rPr lang="de-DE" sz="1000" b="1" kern="1200"/>
            <a:t> </a:t>
          </a:r>
          <a:r>
            <a:rPr lang="de-DE" sz="1000" b="1" kern="1200" err="1"/>
            <a:t>work</a:t>
          </a:r>
          <a:endParaRPr lang="de-DE" sz="1000" b="1" kern="1200"/>
        </a:p>
      </dsp:txBody>
      <dsp:txXfrm rot="10800000">
        <a:off x="2193178" y="1988049"/>
        <a:ext cx="994025" cy="994024"/>
      </dsp:txXfrm>
    </dsp:sp>
    <dsp:sp modelId="{5CCA1185-9679-4C22-BA43-361D1FAA789A}">
      <dsp:nvSpPr>
        <dsp:cNvPr id="0" name=""/>
        <dsp:cNvSpPr/>
      </dsp:nvSpPr>
      <dsp:spPr>
        <a:xfrm>
          <a:off x="2690191" y="1988049"/>
          <a:ext cx="1988049" cy="1988049"/>
        </a:xfrm>
        <a:prstGeom prst="triangl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000" kern="1200" dirty="0">
              <a:solidFill>
                <a:schemeClr val="bg1"/>
              </a:solidFill>
            </a:rPr>
            <a:t>Enfoque </a:t>
          </a:r>
          <a:r>
            <a:rPr lang="es-419" sz="1000" kern="1200" dirty="0" err="1">
              <a:solidFill>
                <a:schemeClr val="bg1"/>
              </a:solidFill>
            </a:rPr>
            <a:t>multi-actor</a:t>
          </a:r>
          <a:r>
            <a:rPr lang="es-419" sz="1000" kern="1200" dirty="0">
              <a:solidFill>
                <a:schemeClr val="bg1"/>
              </a:solidFill>
            </a:rPr>
            <a:t> que reconoce y aborda las desigualdades de poder</a:t>
          </a:r>
          <a:endParaRPr lang="de-DE" sz="1000" b="1" kern="1200" dirty="0">
            <a:solidFill>
              <a:schemeClr val="bg1"/>
            </a:solidFill>
          </a:endParaRPr>
        </a:p>
      </dsp:txBody>
      <dsp:txXfrm>
        <a:off x="3187203" y="2982074"/>
        <a:ext cx="994025" cy="9940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B00677-62A3-4552-8216-918D150A14B9}">
      <dsp:nvSpPr>
        <dsp:cNvPr id="0" name=""/>
        <dsp:cNvSpPr/>
      </dsp:nvSpPr>
      <dsp:spPr>
        <a:xfrm>
          <a:off x="-4067108" y="-628682"/>
          <a:ext cx="4881098" cy="4881098"/>
        </a:xfrm>
        <a:prstGeom prst="blockArc">
          <a:avLst>
            <a:gd name="adj1" fmla="val 18900000"/>
            <a:gd name="adj2" fmla="val 2700000"/>
            <a:gd name="adj3" fmla="val 443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E5DA8D-7419-4362-9AB9-659D68D89BF9}">
      <dsp:nvSpPr>
        <dsp:cNvPr id="0" name=""/>
        <dsp:cNvSpPr/>
      </dsp:nvSpPr>
      <dsp:spPr>
        <a:xfrm>
          <a:off x="666132" y="517686"/>
          <a:ext cx="4341683" cy="1035228"/>
        </a:xfrm>
        <a:prstGeom prst="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1712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noProof="0" dirty="0">
              <a:solidFill>
                <a:srgbClr val="00B050"/>
              </a:solidFill>
            </a:rPr>
            <a:t>Incidir ante el proceso de la Cumbre</a:t>
          </a:r>
          <a:endParaRPr lang="es-ES" sz="1400" kern="1200" noProof="0" dirty="0"/>
        </a:p>
      </dsp:txBody>
      <dsp:txXfrm>
        <a:off x="666132" y="517686"/>
        <a:ext cx="4341683" cy="1035228"/>
      </dsp:txXfrm>
    </dsp:sp>
    <dsp:sp modelId="{A19E1D05-EA73-4996-8A3E-07505B3D7100}">
      <dsp:nvSpPr>
        <dsp:cNvPr id="0" name=""/>
        <dsp:cNvSpPr/>
      </dsp:nvSpPr>
      <dsp:spPr>
        <a:xfrm>
          <a:off x="19115" y="388283"/>
          <a:ext cx="1294035" cy="1294035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631DA9-475C-4A31-8AF4-F4C898C30709}">
      <dsp:nvSpPr>
        <dsp:cNvPr id="0" name=""/>
        <dsp:cNvSpPr/>
      </dsp:nvSpPr>
      <dsp:spPr>
        <a:xfrm>
          <a:off x="666132" y="2070819"/>
          <a:ext cx="4341683" cy="1035228"/>
        </a:xfrm>
        <a:prstGeom prst="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1712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b="1" kern="1200" noProof="0" dirty="0">
            <a:solidFill>
              <a:srgbClr val="00B050"/>
            </a:solidFill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noProof="0" dirty="0">
              <a:solidFill>
                <a:srgbClr val="00B050"/>
              </a:solidFill>
            </a:rPr>
            <a:t>Contribuir a resultados contundentes de la cumbre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000" kern="1200" dirty="0"/>
        </a:p>
      </dsp:txBody>
      <dsp:txXfrm>
        <a:off x="666132" y="2070819"/>
        <a:ext cx="4341683" cy="1035228"/>
      </dsp:txXfrm>
    </dsp:sp>
    <dsp:sp modelId="{A3C48245-34AA-4F6D-BF95-650805CC1B05}">
      <dsp:nvSpPr>
        <dsp:cNvPr id="0" name=""/>
        <dsp:cNvSpPr/>
      </dsp:nvSpPr>
      <dsp:spPr>
        <a:xfrm>
          <a:off x="19115" y="1941415"/>
          <a:ext cx="1294035" cy="1294035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35FC05-8C09-4959-95C2-752E983DEE5B}">
      <dsp:nvSpPr>
        <dsp:cNvPr id="0" name=""/>
        <dsp:cNvSpPr/>
      </dsp:nvSpPr>
      <dsp:spPr>
        <a:xfrm>
          <a:off x="0" y="0"/>
          <a:ext cx="4772401" cy="4772401"/>
        </a:xfrm>
        <a:prstGeom prst="pie">
          <a:avLst>
            <a:gd name="adj1" fmla="val 5400000"/>
            <a:gd name="adj2" fmla="val 1620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B5FBBD-6C0A-4073-86DF-2047B1B434CA}">
      <dsp:nvSpPr>
        <dsp:cNvPr id="0" name=""/>
        <dsp:cNvSpPr/>
      </dsp:nvSpPr>
      <dsp:spPr>
        <a:xfrm>
          <a:off x="2386200" y="0"/>
          <a:ext cx="8703974" cy="477240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17780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>
              <a:latin typeface="Calibri Light" panose="020F0302020204030204"/>
            </a:rPr>
            <a:t> Dialogos de Sistemas Alimentarios</a:t>
          </a:r>
        </a:p>
      </dsp:txBody>
      <dsp:txXfrm>
        <a:off x="2386200" y="0"/>
        <a:ext cx="4351987" cy="1431723"/>
      </dsp:txXfrm>
    </dsp:sp>
    <dsp:sp modelId="{3C48D815-7A60-4D0A-ADF5-8F8491533BFB}">
      <dsp:nvSpPr>
        <dsp:cNvPr id="0" name=""/>
        <dsp:cNvSpPr/>
      </dsp:nvSpPr>
      <dsp:spPr>
        <a:xfrm>
          <a:off x="835171" y="1431723"/>
          <a:ext cx="3102057" cy="310205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90F96F-B094-47BB-9571-B3EE302EAC54}">
      <dsp:nvSpPr>
        <dsp:cNvPr id="0" name=""/>
        <dsp:cNvSpPr/>
      </dsp:nvSpPr>
      <dsp:spPr>
        <a:xfrm>
          <a:off x="2386200" y="1431723"/>
          <a:ext cx="8703974" cy="310205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>
              <a:latin typeface="Calibri Light" panose="020F0302020204030204"/>
            </a:rPr>
            <a:t>Incidencia politica ante el gobierno Aleman  </a:t>
          </a:r>
          <a:endParaRPr lang="de-DE" sz="2400" kern="1200" dirty="0"/>
        </a:p>
      </dsp:txBody>
      <dsp:txXfrm>
        <a:off x="2386200" y="1431723"/>
        <a:ext cx="4351987" cy="1431718"/>
      </dsp:txXfrm>
    </dsp:sp>
    <dsp:sp modelId="{22FA4673-2F79-4591-99E8-029378E695C6}">
      <dsp:nvSpPr>
        <dsp:cNvPr id="0" name=""/>
        <dsp:cNvSpPr/>
      </dsp:nvSpPr>
      <dsp:spPr>
        <a:xfrm>
          <a:off x="1670341" y="2863442"/>
          <a:ext cx="1431718" cy="143171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561E7C-99CE-4B6B-B975-498922089535}">
      <dsp:nvSpPr>
        <dsp:cNvPr id="0" name=""/>
        <dsp:cNvSpPr/>
      </dsp:nvSpPr>
      <dsp:spPr>
        <a:xfrm>
          <a:off x="2386200" y="2910574"/>
          <a:ext cx="8703974" cy="143171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>
              <a:latin typeface="Calibri Light" panose="020F0302020204030204"/>
            </a:rPr>
            <a:t>Participación en</a:t>
          </a:r>
          <a:r>
            <a:rPr lang="de-DE" sz="2400" kern="1200" dirty="0"/>
            <a:t> </a:t>
          </a:r>
          <a:r>
            <a:rPr lang="de-DE" sz="2400" kern="1200" dirty="0">
              <a:latin typeface="Calibri Light" panose="020F0302020204030204"/>
            </a:rPr>
            <a:t>Via de Accion 5         </a:t>
          </a: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>
              <a:latin typeface="Calibri Light" panose="020F0302020204030204"/>
            </a:rPr>
            <a:t>(resiliencia a vulnerabilidades y shocks) </a:t>
          </a:r>
          <a:endParaRPr lang="de-DE" sz="2400" kern="1200" dirty="0"/>
        </a:p>
      </dsp:txBody>
      <dsp:txXfrm>
        <a:off x="2386200" y="2910574"/>
        <a:ext cx="4351987" cy="1431718"/>
      </dsp:txXfrm>
    </dsp:sp>
    <dsp:sp modelId="{3FA7AF6C-8554-441B-B602-0BAF286E8A41}">
      <dsp:nvSpPr>
        <dsp:cNvPr id="0" name=""/>
        <dsp:cNvSpPr/>
      </dsp:nvSpPr>
      <dsp:spPr>
        <a:xfrm>
          <a:off x="6738187" y="0"/>
          <a:ext cx="4351987" cy="143172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latin typeface="Calibri Light" panose="020F0302020204030204"/>
            </a:rPr>
            <a:t> </a:t>
          </a:r>
          <a:r>
            <a:rPr lang="es-ES" sz="1200" kern="1200" noProof="0" dirty="0">
              <a:latin typeface="Calibri Light" panose="020F0302020204030204"/>
            </a:rPr>
            <a:t>Garantizar el acceso a la información y facilitar la participación de sociedad civil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noProof="0" dirty="0">
              <a:latin typeface="Calibri Light" panose="020F0302020204030204"/>
            </a:rPr>
            <a:t>Apoyar</a:t>
          </a:r>
          <a:r>
            <a:rPr lang="es-ES" sz="1200" kern="1200" noProof="0" dirty="0"/>
            <a:t> los procesos participativos y la apropiación de los actores locales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noProof="0" dirty="0"/>
            <a:t>Apoyar a los socios de la sociedad civil para que dialoguen con sus gobiernos sobre los retos y soluciones de los sistemas alimentarios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noProof="0" dirty="0"/>
            <a:t>Conectar y unir fuerzas con otros procesos</a:t>
          </a:r>
        </a:p>
      </dsp:txBody>
      <dsp:txXfrm>
        <a:off x="6738187" y="0"/>
        <a:ext cx="4351987" cy="1431723"/>
      </dsp:txXfrm>
    </dsp:sp>
    <dsp:sp modelId="{1CFC5600-B837-436E-B9AB-0B8293A84F32}">
      <dsp:nvSpPr>
        <dsp:cNvPr id="0" name=""/>
        <dsp:cNvSpPr/>
      </dsp:nvSpPr>
      <dsp:spPr>
        <a:xfrm>
          <a:off x="6738187" y="1431723"/>
          <a:ext cx="4351987" cy="143171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noProof="0" dirty="0">
              <a:latin typeface="Calibri Light" panose="020F0302020204030204"/>
            </a:rPr>
            <a:t>Dialogo político e incidencia</a:t>
          </a:r>
          <a:endParaRPr lang="es-ES" sz="1200" kern="1200" noProof="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noProof="0" dirty="0">
              <a:latin typeface="Calibri Light" panose="020F0302020204030204"/>
            </a:rPr>
            <a:t>Participación en el dialogo de sistemas alimentarios a nivel de Alemania. </a:t>
          </a:r>
          <a:endParaRPr lang="es-ES" sz="1200" kern="1200" noProof="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noProof="0" dirty="0" err="1"/>
            <a:t>Policy</a:t>
          </a:r>
          <a:r>
            <a:rPr lang="es-ES" sz="1200" kern="1200" noProof="0" dirty="0"/>
            <a:t> </a:t>
          </a:r>
          <a:r>
            <a:rPr lang="es-ES" sz="1200" kern="1200" noProof="0" dirty="0" err="1"/>
            <a:t>brief</a:t>
          </a:r>
          <a:endParaRPr lang="es-ES" sz="1200" kern="1200" noProof="0" dirty="0"/>
        </a:p>
      </dsp:txBody>
      <dsp:txXfrm>
        <a:off x="6738187" y="1431723"/>
        <a:ext cx="4351987" cy="1431718"/>
      </dsp:txXfrm>
    </dsp:sp>
    <dsp:sp modelId="{164D8786-A2E9-48C0-8890-235B811C5112}">
      <dsp:nvSpPr>
        <dsp:cNvPr id="0" name=""/>
        <dsp:cNvSpPr/>
      </dsp:nvSpPr>
      <dsp:spPr>
        <a:xfrm>
          <a:off x="6738187" y="2863442"/>
          <a:ext cx="4351987" cy="143171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200" kern="1200" dirty="0"/>
        </a:p>
      </dsp:txBody>
      <dsp:txXfrm>
        <a:off x="6738187" y="2863442"/>
        <a:ext cx="4351987" cy="14317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514499-0414-4508-8720-AFD5E378EDFE}" type="datetimeFigureOut">
              <a:rPr lang="en-GB"/>
              <a:t>14/07/2021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1A692D-58A2-4438-A3BE-9CA91FDAB24C}" type="slidenum">
              <a:rPr lang="en-GB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883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1A692D-58A2-4438-A3BE-9CA91FDAB24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2541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8870" defTabSz="941923">
              <a:lnSpc>
                <a:spcPct val="90000"/>
              </a:lnSpc>
              <a:spcAft>
                <a:spcPts val="1236"/>
              </a:spcAft>
            </a:pPr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1A692D-58A2-4438-A3BE-9CA91FDAB24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3358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endParaRPr lang="en-US" sz="17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lvl="0" defTabSz="914400">
              <a:lnSpc>
                <a:spcPct val="90000"/>
              </a:lnSpc>
              <a:spcAft>
                <a:spcPts val="1200"/>
              </a:spcAft>
            </a:pPr>
            <a:endParaRPr lang="en-US" sz="12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1A692D-58A2-4438-A3BE-9CA91FDAB24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2223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1A692D-58A2-4438-A3BE-9CA91FDAB24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8645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1A692D-58A2-4438-A3BE-9CA91FDAB24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65751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1A692D-58A2-4438-A3BE-9CA91FDAB24C}" type="slidenum">
              <a:rPr lang="en-GB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5178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7/14/2021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579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7/14/2021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858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7/14/2021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589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7/14/2021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2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7/14/2021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61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7/14/2021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863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7/14/2021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62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7/14/2021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039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7/14/2021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481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7/14/2021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406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7/14/2021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559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/>
              <a:t>7/14/2021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875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4EC800-916F-4E6F-A0EB-F15DBA5B90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s-ES_tradnl" sz="4200" b="1">
                <a:cs typeface="Calibri Light"/>
              </a:rPr>
              <a:t>La participación de WHH en la Cumbre de Sistemas Alimentarios de Naciones Unidas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438BC5A-823D-47AF-8E03-925B70078B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0339" y="4636008"/>
            <a:ext cx="3734014" cy="1572768"/>
          </a:xfrm>
        </p:spPr>
        <p:txBody>
          <a:bodyPr>
            <a:normAutofit/>
          </a:bodyPr>
          <a:lstStyle/>
          <a:p>
            <a:pPr algn="l"/>
            <a:r>
              <a:rPr lang="es-ES" dirty="0"/>
              <a:t>Susanna Daag, Oficina de Enlace WHH, 15.07.21</a:t>
            </a:r>
            <a:endParaRPr lang="es-PE" dirty="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 descr="A picture containing building, outdoor, holding, standing&#10;&#10;Description automatically generated">
            <a:extLst>
              <a:ext uri="{FF2B5EF4-FFF2-40B4-BE49-F238E27FC236}">
                <a16:creationId xmlns:a16="http://schemas.microsoft.com/office/drawing/2014/main" id="{593A7308-FAE4-4CC6-B6FE-8551335AD7C6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 rotWithShape="1">
          <a:blip r:embed="rId3"/>
          <a:srcRect r="95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56530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8" descr="WHH_Logo_Box_4c_RGB">
            <a:extLst>
              <a:ext uri="{FF2B5EF4-FFF2-40B4-BE49-F238E27FC236}">
                <a16:creationId xmlns:a16="http://schemas.microsoft.com/office/drawing/2014/main" id="{5CEFDB58-7C31-4232-B08D-0FBC0DB3C0FD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4362" y="380856"/>
            <a:ext cx="1417638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997C9E6-40B4-4EE9-8A89-A01AF0B75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922" y="47580"/>
            <a:ext cx="7781698" cy="13032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b="1" cap="all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Nuestros</a:t>
            </a:r>
            <a:r>
              <a:rPr lang="en-US" sz="2000" b="1" cap="all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cap="all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  <a:endParaRPr lang="en-US" sz="2000" b="1" cap="all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12EB420-8585-4072-A43E-14104DE04FA8}"/>
              </a:ext>
            </a:extLst>
          </p:cNvPr>
          <p:cNvSpPr txBox="1">
            <a:spLocks/>
          </p:cNvSpPr>
          <p:nvPr/>
        </p:nvSpPr>
        <p:spPr>
          <a:xfrm>
            <a:off x="6715468" y="1312794"/>
            <a:ext cx="7781698" cy="1075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sz="2000" b="1" cap="all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000" b="1" cap="all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cap="all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NUESTRO </a:t>
            </a:r>
            <a:r>
              <a:rPr lang="en-US" sz="2000" b="1" cap="all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</a:t>
            </a:r>
            <a:r>
              <a:rPr lang="en-US" sz="2000" b="1" cap="all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y ENFOQUE</a:t>
            </a:r>
          </a:p>
          <a:p>
            <a:r>
              <a:rPr lang="en-US" sz="2000" b="1" cap="all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ESTRATEGICO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DB7D3848-D1E9-4029-9588-CC637C3889A3}"/>
              </a:ext>
            </a:extLst>
          </p:cNvPr>
          <p:cNvSpPr/>
          <p:nvPr/>
        </p:nvSpPr>
        <p:spPr>
          <a:xfrm>
            <a:off x="603835" y="5458263"/>
            <a:ext cx="7108930" cy="140038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57150">
              <a:spcAft>
                <a:spcPts val="600"/>
              </a:spcAft>
            </a:pPr>
            <a:r>
              <a:rPr lang="es-419" sz="1600" b="1" dirty="0">
                <a:solidFill>
                  <a:srgbClr val="00B050"/>
                </a:solidFill>
              </a:rPr>
              <a:t>Enfoque de doble vía: </a:t>
            </a:r>
            <a:r>
              <a:rPr lang="es-419" sz="1600" b="1" dirty="0" err="1">
                <a:solidFill>
                  <a:srgbClr val="00B050"/>
                </a:solidFill>
              </a:rPr>
              <a:t>Welthungerhilfe</a:t>
            </a:r>
            <a:r>
              <a:rPr lang="es-419" sz="1600" b="1" dirty="0">
                <a:solidFill>
                  <a:srgbClr val="00B050"/>
                </a:solidFill>
              </a:rPr>
              <a:t> como facilitador de información y articulación </a:t>
            </a:r>
            <a:endParaRPr lang="es-419" sz="1600" b="1" dirty="0">
              <a:solidFill>
                <a:srgbClr val="00B050"/>
              </a:solidFill>
              <a:cs typeface="Calibri" panose="020F0502020204030204"/>
            </a:endParaRPr>
          </a:p>
          <a:p>
            <a:r>
              <a:rPr lang="es-419" sz="1600" dirty="0"/>
              <a:t>Participación en el proceso formal y apoyo a iniciativas independientes de sociedad civil </a:t>
            </a:r>
            <a:endParaRPr lang="es-419" sz="1600" dirty="0">
              <a:cs typeface="Calibri"/>
            </a:endParaRPr>
          </a:p>
          <a:p>
            <a:endParaRPr lang="en-US" sz="1600" dirty="0"/>
          </a:p>
        </p:txBody>
      </p:sp>
      <p:graphicFrame>
        <p:nvGraphicFramePr>
          <p:cNvPr id="3" name="Diagramm 2">
            <a:extLst>
              <a:ext uri="{FF2B5EF4-FFF2-40B4-BE49-F238E27FC236}">
                <a16:creationId xmlns:a16="http://schemas.microsoft.com/office/drawing/2014/main" id="{D3F844B5-7466-4F77-B1A3-5BDC99F703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1687135"/>
              </p:ext>
            </p:extLst>
          </p:nvPr>
        </p:nvGraphicFramePr>
        <p:xfrm>
          <a:off x="6811618" y="2595260"/>
          <a:ext cx="5380382" cy="3976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9" name="Diagramm 8">
            <a:extLst>
              <a:ext uri="{FF2B5EF4-FFF2-40B4-BE49-F238E27FC236}">
                <a16:creationId xmlns:a16="http://schemas.microsoft.com/office/drawing/2014/main" id="{36DD9D6B-1861-47A5-92A5-C174DF2BC0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2946404"/>
              </p:ext>
            </p:extLst>
          </p:nvPr>
        </p:nvGraphicFramePr>
        <p:xfrm>
          <a:off x="1069068" y="1253768"/>
          <a:ext cx="5026932" cy="3623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2" name="Textfeld 11">
            <a:extLst>
              <a:ext uri="{FF2B5EF4-FFF2-40B4-BE49-F238E27FC236}">
                <a16:creationId xmlns:a16="http://schemas.microsoft.com/office/drawing/2014/main" id="{57C13854-758E-4948-8320-31FBF20D6E18}"/>
              </a:ext>
            </a:extLst>
          </p:cNvPr>
          <p:cNvSpPr txBox="1"/>
          <p:nvPr/>
        </p:nvSpPr>
        <p:spPr>
          <a:xfrm>
            <a:off x="1419986" y="1751528"/>
            <a:ext cx="383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>
                <a:solidFill>
                  <a:schemeClr val="tx1">
                    <a:lumMod val="65000"/>
                    <a:lumOff val="35000"/>
                  </a:schemeClr>
                </a:solidFill>
              </a:rPr>
              <a:t>1.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53E8EBC0-C694-4FC8-A544-E047C44DB599}"/>
              </a:ext>
            </a:extLst>
          </p:cNvPr>
          <p:cNvSpPr txBox="1"/>
          <p:nvPr/>
        </p:nvSpPr>
        <p:spPr>
          <a:xfrm>
            <a:off x="1419986" y="3918586"/>
            <a:ext cx="383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041161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8" descr="WHH_Logo_Box_4c_RGB">
            <a:extLst>
              <a:ext uri="{FF2B5EF4-FFF2-40B4-BE49-F238E27FC236}">
                <a16:creationId xmlns:a16="http://schemas.microsoft.com/office/drawing/2014/main" id="{5CEFDB58-7C31-4232-B08D-0FBC0DB3C0FD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4362" y="380856"/>
            <a:ext cx="1417638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997C9E6-40B4-4EE9-8A89-A01AF0B75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458" y="0"/>
            <a:ext cx="7781698" cy="1600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b="1" cap="all" dirty="0">
                <a:latin typeface="Arial"/>
                <a:cs typeface="Arial"/>
              </a:rPr>
              <a:t>Entradas </a:t>
            </a:r>
            <a:r>
              <a:rPr lang="en-US" sz="2000" b="1" cap="all" dirty="0" err="1">
                <a:latin typeface="Arial"/>
                <a:cs typeface="Arial"/>
              </a:rPr>
              <a:t>estrategicas</a:t>
            </a:r>
            <a:endParaRPr lang="en-US" sz="2000" b="1" cap="all" dirty="0">
              <a:latin typeface="Arial"/>
              <a:cs typeface="Arial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D0D41DCB-3D74-4D0E-843F-9C14DF569996}"/>
              </a:ext>
            </a:extLst>
          </p:cNvPr>
          <p:cNvSpPr/>
          <p:nvPr/>
        </p:nvSpPr>
        <p:spPr>
          <a:xfrm>
            <a:off x="752922" y="1350818"/>
            <a:ext cx="11134278" cy="33855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en-US" sz="1600" dirty="0"/>
          </a:p>
        </p:txBody>
      </p:sp>
      <p:graphicFrame>
        <p:nvGraphicFramePr>
          <p:cNvPr id="11" name="Diagramm 10">
            <a:extLst>
              <a:ext uri="{FF2B5EF4-FFF2-40B4-BE49-F238E27FC236}">
                <a16:creationId xmlns:a16="http://schemas.microsoft.com/office/drawing/2014/main" id="{0F1AAAE8-CAE7-497E-A9EE-385D483EC1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2447096"/>
              </p:ext>
            </p:extLst>
          </p:nvPr>
        </p:nvGraphicFramePr>
        <p:xfrm>
          <a:off x="240146" y="1432617"/>
          <a:ext cx="11090175" cy="4772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Rectángulo 1">
            <a:extLst>
              <a:ext uri="{FF2B5EF4-FFF2-40B4-BE49-F238E27FC236}">
                <a16:creationId xmlns:a16="http://schemas.microsoft.com/office/drawing/2014/main" id="{9F98CE6C-2902-40CC-80EC-C568CA3A2349}"/>
              </a:ext>
            </a:extLst>
          </p:cNvPr>
          <p:cNvSpPr/>
          <p:nvPr/>
        </p:nvSpPr>
        <p:spPr>
          <a:xfrm>
            <a:off x="7136091" y="4458878"/>
            <a:ext cx="4091233" cy="11594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ES" sz="1200" dirty="0">
                <a:solidFill>
                  <a:schemeClr val="tx1"/>
                </a:solidFill>
              </a:rPr>
              <a:t>Recoger las perspectivas y experiencias de los programas nacionales y de los socios (caja de resonancia, estudios de casos/mejores prácticas)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ES" sz="1200" dirty="0">
                <a:solidFill>
                  <a:schemeClr val="tx1"/>
                </a:solidFill>
              </a:rPr>
              <a:t>Aportar información sobre el contenido  y el proceso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ES" sz="1200" dirty="0">
                <a:solidFill>
                  <a:schemeClr val="tx1"/>
                </a:solidFill>
              </a:rPr>
              <a:t>Evidencia: Sistemas Agrícolas Integrados Sostenibles (SIFS), </a:t>
            </a:r>
            <a:r>
              <a:rPr lang="es-ES" sz="1200" dirty="0" err="1">
                <a:solidFill>
                  <a:schemeClr val="tx1"/>
                </a:solidFill>
              </a:rPr>
              <a:t>Bhoomi</a:t>
            </a:r>
            <a:r>
              <a:rPr lang="es-ES" sz="1200" dirty="0">
                <a:solidFill>
                  <a:schemeClr val="tx1"/>
                </a:solidFill>
              </a:rPr>
              <a:t>-Ka, Aldeas Nutricionales Inteligentes, Proyecto de Sistemas Alimentarios Sostenibles</a:t>
            </a:r>
            <a:endParaRPr lang="es-PE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899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1A72A05-9141-4EE0-A421-5B7515D11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120" y="1122363"/>
            <a:ext cx="32004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z="3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</a:t>
            </a:r>
            <a:r>
              <a:rPr lang="es-ES" sz="3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on quienes coordinamos…</a:t>
            </a:r>
            <a:r>
              <a:rPr lang="es-ES" sz="340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enel</a:t>
            </a:r>
            <a:r>
              <a:rPr lang="es-ES" sz="3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 proceso formal </a:t>
            </a:r>
            <a:endParaRPr lang="es-ES" sz="3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Imagen 2" descr="Una ensalada de verduras y frutas&#10;&#10;Descripción generada automáticamente con confianza media">
            <a:extLst>
              <a:ext uri="{FF2B5EF4-FFF2-40B4-BE49-F238E27FC236}">
                <a16:creationId xmlns:a16="http://schemas.microsoft.com/office/drawing/2014/main" id="{D27B1804-9D4D-47EF-A160-41DB32610A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62" r="4" b="4224"/>
          <a:stretch/>
        </p:blipFill>
        <p:spPr>
          <a:xfrm>
            <a:off x="4935464" y="424580"/>
            <a:ext cx="2272972" cy="133389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F4746C6-740A-493B-8971-A28C5A39A9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5360" y="2639859"/>
            <a:ext cx="2189462" cy="151072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BE38942-8531-41C9-9E7D-FC575E42ECF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" b="8309"/>
          <a:stretch/>
        </p:blipFill>
        <p:spPr>
          <a:xfrm>
            <a:off x="7879080" y="518837"/>
            <a:ext cx="3996972" cy="2345606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D300FD8-1204-4C28-995E-D1D2AA3BB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22670" y="4946940"/>
            <a:ext cx="2142152" cy="1520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DC034BB4-8B50-4484-85C4-0CE469928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0662" y="0"/>
            <a:ext cx="0" cy="6858000"/>
          </a:xfrm>
          <a:prstGeom prst="line">
            <a:avLst/>
          </a:prstGeom>
          <a:ln w="3810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81B200F7-B57A-4824-BB91-B6624450A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627" y="2228770"/>
            <a:ext cx="2877035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1902062F-7F47-41E5-8574-2D1492D58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0661" y="3429000"/>
            <a:ext cx="466344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FA92245C-961F-47D5-9691-272D28692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627" y="4568202"/>
            <a:ext cx="2877035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WelthungerhilfeIndia (@WHH_India) | Twitter">
            <a:extLst>
              <a:ext uri="{FF2B5EF4-FFF2-40B4-BE49-F238E27FC236}">
                <a16:creationId xmlns:a16="http://schemas.microsoft.com/office/drawing/2014/main" id="{8EEFA393-8B6F-4D45-BEE6-A82BB8412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79080" y="3982530"/>
            <a:ext cx="3996972" cy="223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1804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F8764B0-722F-448F-AF36-DFA247FC9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rmAutofit/>
          </a:bodyPr>
          <a:lstStyle/>
          <a:p>
            <a:r>
              <a:rPr lang="es-ES" dirty="0"/>
              <a:t>Y parte del proceso informal ….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B437BDA-7D33-4F73-BEA7-9B4AC0A84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_tradnl" sz="2000" dirty="0"/>
              <a:t>Participación y facilitación de información de la Movilización global convocado por el MSC </a:t>
            </a:r>
            <a:endParaRPr lang="es-ES_tradnl" sz="2000" dirty="0">
              <a:cs typeface="Calibri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s-419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Movilización global: </a:t>
            </a:r>
            <a:r>
              <a:rPr lang="es-A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Contra-movilización</a:t>
            </a:r>
            <a:r>
              <a:rPr lang="es-A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de los pueblos para transformar los sistemas alimentarios corporativos</a:t>
            </a:r>
            <a:endParaRPr lang="es-P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s-AR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Lema de la cumbre: ¡En pie contra los sistemas alimentarios corporativos!</a:t>
            </a: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s-AR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Hashtag: #FoodSystems4People</a:t>
            </a:r>
            <a:endParaRPr lang="es-419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es-419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Movilización de América Latina para desafiar la Cumbre de Sistemas Alimentarios de la ONU y reclamar la soberanía de los pueblos sobre los sistemas alimentarios </a:t>
            </a:r>
            <a:r>
              <a:rPr lang="es-419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(22-23 de julio, FIAN, MAELA, amigos de la tierra </a:t>
            </a:r>
            <a:r>
              <a:rPr lang="es-419" sz="18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etc</a:t>
            </a:r>
            <a:r>
              <a:rPr lang="es-419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  <a:endParaRPr lang="es-P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PE" sz="2000" dirty="0"/>
          </a:p>
        </p:txBody>
      </p:sp>
      <p:pic>
        <p:nvPicPr>
          <p:cNvPr id="4" name="Picture 6" descr="A picture containing photo, different, various, items&#10;&#10;Description automatically generated">
            <a:extLst>
              <a:ext uri="{FF2B5EF4-FFF2-40B4-BE49-F238E27FC236}">
                <a16:creationId xmlns:a16="http://schemas.microsoft.com/office/drawing/2014/main" id="{AEAC6D82-7A5B-4C7A-A2E5-BAA88586D1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749" b="-1"/>
          <a:stretch/>
        </p:blipFill>
        <p:spPr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1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5850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2">
            <a:extLst>
              <a:ext uri="{FF2B5EF4-FFF2-40B4-BE49-F238E27FC236}">
                <a16:creationId xmlns:a16="http://schemas.microsoft.com/office/drawing/2014/main" id="{38468727-63BE-4191-B4A6-C30C82C0E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4133C66-9773-4F62-A248-3988233A4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12454"/>
            <a:ext cx="2381250" cy="1859406"/>
          </a:xfrm>
        </p:spPr>
        <p:txBody>
          <a:bodyPr>
            <a:normAutofit fontScale="90000"/>
          </a:bodyPr>
          <a:lstStyle/>
          <a:p>
            <a:r>
              <a:rPr lang="es-PE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Apoyo a los procesos en Bolivia y el Perú y </a:t>
            </a:r>
            <a:r>
              <a:rPr lang="es-PE" sz="2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qué lecciones nos deja para la incidencia política</a:t>
            </a:r>
            <a:br>
              <a:rPr lang="es-P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s-P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s-P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P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P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PE" sz="2400" dirty="0"/>
          </a:p>
        </p:txBody>
      </p:sp>
      <p:sp>
        <p:nvSpPr>
          <p:cNvPr id="28" name="Rectangle 14">
            <a:extLst>
              <a:ext uri="{FF2B5EF4-FFF2-40B4-BE49-F238E27FC236}">
                <a16:creationId xmlns:a16="http://schemas.microsoft.com/office/drawing/2014/main" id="{9D355BB6-1BB8-4828-B246-CFB31742D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34839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" name="Rectangle 16">
            <a:extLst>
              <a:ext uri="{FF2B5EF4-FFF2-40B4-BE49-F238E27FC236}">
                <a16:creationId xmlns:a16="http://schemas.microsoft.com/office/drawing/2014/main" id="{CA52A9B9-B2B3-46F0-9D53-0EFF9905B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245238" y="145264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19FDE8-48CE-4CDC-8A01-528A67D0B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7538" y="412454"/>
            <a:ext cx="3243262" cy="21018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br>
              <a:rPr lang="es-PE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PE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PE" sz="17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n 7" descr="Una ensalada de verduras y frutas&#10;&#10;Descripción generada automáticamente con confianza media">
            <a:extLst>
              <a:ext uri="{FF2B5EF4-FFF2-40B4-BE49-F238E27FC236}">
                <a16:creationId xmlns:a16="http://schemas.microsoft.com/office/drawing/2014/main" id="{4F25CDB4-FA51-4F95-8987-55A82F54E8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198" b="2560"/>
          <a:stretch/>
        </p:blipFill>
        <p:spPr>
          <a:xfrm>
            <a:off x="20" y="2959630"/>
            <a:ext cx="6400781" cy="389837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480CFD8-7923-4D39-A4CC-37B6893CCB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86" r="15023"/>
          <a:stretch/>
        </p:blipFill>
        <p:spPr>
          <a:xfrm>
            <a:off x="6591299" y="1"/>
            <a:ext cx="560070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865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6" descr="A close up of a map&#10;&#10;Description automatically generated">
            <a:extLst>
              <a:ext uri="{FF2B5EF4-FFF2-40B4-BE49-F238E27FC236}">
                <a16:creationId xmlns:a16="http://schemas.microsoft.com/office/drawing/2014/main" id="{1CA4A71D-AC30-41A9-8DD0-5C3880DDE83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alphaModFix amt="35000"/>
          </a:blip>
          <a:srcRect r="1" b="36"/>
          <a:stretch/>
        </p:blipFill>
        <p:spPr>
          <a:xfrm>
            <a:off x="-4243" y="10"/>
            <a:ext cx="12196243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CB6CB2-5759-4CF8-A336-0A72F9609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1101944"/>
            <a:ext cx="10905066" cy="8844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dirty="0"/>
              <a:t>MUCHAS GRACIAS Y PREGUNTAS?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D6FAB6-EEDC-44D2-9459-8C6CFDFF55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7" y="1782981"/>
            <a:ext cx="10905066" cy="4393982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Isosceles Triangle 47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51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136B5B-7AB9-4F37-B46E-5F9E64DB342B}"/>
              </a:ext>
            </a:extLst>
          </p:cNvPr>
          <p:cNvSpPr txBox="1"/>
          <p:nvPr/>
        </p:nvSpPr>
        <p:spPr>
          <a:xfrm>
            <a:off x="4638136" y="-925902"/>
            <a:ext cx="2743200" cy="7232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  <a:buChar char="•"/>
            </a:pPr>
            <a:endParaRPr lang="en-US" dirty="0">
              <a:cs typeface="Arial"/>
            </a:endParaRPr>
          </a:p>
          <a:p>
            <a:pPr>
              <a:spcAft>
                <a:spcPts val="600"/>
              </a:spcAft>
              <a:buChar char="•"/>
            </a:pPr>
            <a:r>
              <a:rPr lang="en-US" dirty="0">
                <a:cs typeface="Arial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40544828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5470656099D1447B7C8FFBCE41B181D" ma:contentTypeVersion="47" ma:contentTypeDescription="Create a new document." ma:contentTypeScope="" ma:versionID="ae52e6213ecfa29016e14067aee09bc8">
  <xsd:schema xmlns:xsd="http://www.w3.org/2001/XMLSchema" xmlns:xs="http://www.w3.org/2001/XMLSchema" xmlns:p="http://schemas.microsoft.com/office/2006/metadata/properties" xmlns:ns1="http://schemas.microsoft.com/sharepoint/v3" xmlns:ns2="afb9b090-063d-4de7-86fa-19265e3d0d15" xmlns:ns3="6621FAF7-097B-443E-B5C2-D5B7BB1422AB" xmlns:ns4="50eb53f5-49d2-4f2d-b89c-7691c6d8fbab" xmlns:ns5="b2db73e4-896b-4982-a610-d8e3e751e4e4" xmlns:ns6="6621faf7-097b-443e-b5c2-d5b7bb1422ab" targetNamespace="http://schemas.microsoft.com/office/2006/metadata/properties" ma:root="true" ma:fieldsID="01d78a389a8d3f028f350609719e698e" ns1:_="" ns2:_="" ns3:_="" ns4:_="" ns5:_="" ns6:_="">
    <xsd:import namespace="http://schemas.microsoft.com/sharepoint/v3"/>
    <xsd:import namespace="afb9b090-063d-4de7-86fa-19265e3d0d15"/>
    <xsd:import namespace="6621FAF7-097B-443E-B5C2-D5B7BB1422AB"/>
    <xsd:import namespace="50eb53f5-49d2-4f2d-b89c-7691c6d8fbab"/>
    <xsd:import namespace="b2db73e4-896b-4982-a610-d8e3e751e4e4"/>
    <xsd:import namespace="6621faf7-097b-443e-b5c2-d5b7bb1422ab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f5203227854a44ce9da35ddb5bfa07da" minOccurs="0"/>
                <xsd:element ref="ns2:TaxCatchAll" minOccurs="0"/>
                <xsd:element ref="ns4:SharedWithUsers" minOccurs="0"/>
                <xsd:element ref="ns5:SharingHintHash" minOccurs="0"/>
                <xsd:element ref="ns5:SharedWithDetails" minOccurs="0"/>
                <xsd:element ref="ns2:TaxKeywordTaxHTField" minOccurs="0"/>
                <xsd:element ref="ns1:AverageRating" minOccurs="0"/>
                <xsd:element ref="ns1:RatingCount" minOccurs="0"/>
                <xsd:element ref="ns1:RatedBy" minOccurs="0"/>
                <xsd:element ref="ns1:Ratings" minOccurs="0"/>
                <xsd:element ref="ns1:LikesCount" minOccurs="0"/>
                <xsd:element ref="ns1:LikedBy" minOccurs="0"/>
                <xsd:element ref="ns6:MediaServiceMetadata" minOccurs="0"/>
                <xsd:element ref="ns6:MediaServiceFastMetadata" minOccurs="0"/>
                <xsd:element ref="ns6:MediaServiceDateTaken" minOccurs="0"/>
                <xsd:element ref="ns6:MediaServiceAutoTags" minOccurs="0"/>
                <xsd:element ref="ns6:MediaServiceOCR" minOccurs="0"/>
                <xsd:element ref="ns6:MediaServiceAutoKeyPoints" minOccurs="0"/>
                <xsd:element ref="ns6:MediaServiceKeyPoints" minOccurs="0"/>
                <xsd:element ref="ns6:MediaServiceGenerationTime" minOccurs="0"/>
                <xsd:element ref="ns6:MediaServiceEventHashCode" minOccurs="0"/>
                <xsd:element ref="ns6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AverageRating" ma:index="19" nillable="true" ma:displayName="Rating (0-5)" ma:decimals="2" ma:description="Average value of all the ratings that have been submitted" ma:internalName="AverageRating" ma:readOnly="true">
      <xsd:simpleType>
        <xsd:restriction base="dms:Number"/>
      </xsd:simpleType>
    </xsd:element>
    <xsd:element name="RatingCount" ma:index="20" nillable="true" ma:displayName="Number of Ratings" ma:decimals="0" ma:description="Number of ratings submitted" ma:internalName="RatingCount" ma:readOnly="true">
      <xsd:simpleType>
        <xsd:restriction base="dms:Number"/>
      </xsd:simpleType>
    </xsd:element>
    <xsd:element name="RatedBy" ma:index="21" nillable="true" ma:displayName="Rated By" ma:description="Users rated the item." ma:hidden="true" ma:list="UserInfo" ma:internalName="Rat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atings" ma:index="22" nillable="true" ma:displayName="User ratings" ma:description="User ratings for the item" ma:hidden="true" ma:internalName="Ratings">
      <xsd:simpleType>
        <xsd:restriction base="dms:Note"/>
      </xsd:simpleType>
    </xsd:element>
    <xsd:element name="LikesCount" ma:index="23" nillable="true" ma:displayName="Number of Likes" ma:internalName="LikesCount">
      <xsd:simpleType>
        <xsd:restriction base="dms:Unknown"/>
      </xsd:simpleType>
    </xsd:element>
    <xsd:element name="LikedBy" ma:index="24" nillable="true" ma:displayName="Liked By" ma:hidden="true" ma:list="UserInfo" ma:internalName="Lik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b9b090-063d-4de7-86fa-19265e3d0d15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Beständige ID" ma:description="ID beim Hinzufügen beibehalten." ma:hidden="true" ma:internalName="_dlc_DocIdPersistId" ma:readOnly="true">
      <xsd:simpleType>
        <xsd:restriction base="dms:Boolean"/>
      </xsd:simpleType>
    </xsd:element>
    <xsd:element name="TaxCatchAll" ma:index="13" nillable="true" ma:displayName="Taxonomy Catch All Column" ma:hidden="true" ma:list="{f9972129-43a7-4392-8450-c3e4f83ef7e4}" ma:internalName="TaxCatchAll" ma:showField="CatchAllData" ma:web="afb9b090-063d-4de7-86fa-19265e3d0d1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18" nillable="true" ma:taxonomy="true" ma:internalName="TaxKeywordTaxHTField" ma:taxonomyFieldName="TaxKeyword" ma:displayName="Enterprise Keywords" ma:fieldId="{23f27201-bee3-471e-b2e7-b64fd8b7ca38}" ma:taxonomyMulti="true" ma:sspId="5d696f10-1229-4a6d-8d17-bf68f8a41e4e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21FAF7-097B-443E-B5C2-D5B7BB1422AB" elementFormDefault="qualified">
    <xsd:import namespace="http://schemas.microsoft.com/office/2006/documentManagement/types"/>
    <xsd:import namespace="http://schemas.microsoft.com/office/infopath/2007/PartnerControls"/>
    <xsd:element name="f5203227854a44ce9da35ddb5bfa07da" ma:index="12" nillable="true" ma:taxonomy="true" ma:internalName="f5203227854a44ce9da35ddb5bfa07da" ma:taxonomyFieldName="Keywords" ma:displayName="Keywords" ma:default="" ma:fieldId="{f5203227-854a-44ce-9da3-5ddb5bfa07da}" ma:taxonomyMulti="true" ma:sspId="5d696f10-1229-4a6d-8d17-bf68f8a41e4e" ma:termSetId="f4c215ed-60b5-46f2-9356-a1a3679e8947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eb53f5-49d2-4f2d-b89c-7691c6d8fba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db73e4-896b-4982-a610-d8e3e751e4e4" elementFormDefault="qualified">
    <xsd:import namespace="http://schemas.microsoft.com/office/2006/documentManagement/types"/>
    <xsd:import namespace="http://schemas.microsoft.com/office/infopath/2007/PartnerControls"/>
    <xsd:element name="SharingHintHash" ma:index="15" nillable="true" ma:displayName="Sharing Hint Hash" ma:internalName="SharingHintHash" ma:readOnly="true">
      <xsd:simpleType>
        <xsd:restriction base="dms:Text"/>
      </xsd:simpleType>
    </xsd:element>
    <xsd:element name="SharedWithDetails" ma:index="16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21faf7-097b-443e-b5c2-d5b7bb1422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5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6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28" nillable="true" ma:displayName="Tags" ma:internalName="MediaServiceAutoTags" ma:readOnly="true">
      <xsd:simpleType>
        <xsd:restriction base="dms:Text"/>
      </xsd:simpleType>
    </xsd:element>
    <xsd:element name="MediaServiceOCR" ma:index="2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3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3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34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 ma:index="11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ikesCount xmlns="http://schemas.microsoft.com/sharepoint/v3" xsi:nil="true"/>
    <TaxKeywordTaxHTField xmlns="afb9b090-063d-4de7-86fa-19265e3d0d15">
      <Terms xmlns="http://schemas.microsoft.com/office/infopath/2007/PartnerControls"/>
    </TaxKeywordTaxHTField>
    <Ratings xmlns="http://schemas.microsoft.com/sharepoint/v3" xsi:nil="true"/>
    <TaxCatchAll xmlns="afb9b090-063d-4de7-86fa-19265e3d0d15"/>
    <LikedBy xmlns="http://schemas.microsoft.com/sharepoint/v3">
      <UserInfo>
        <DisplayName/>
        <AccountId xsi:nil="true"/>
        <AccountType/>
      </UserInfo>
    </LikedBy>
    <f5203227854a44ce9da35ddb5bfa07da xmlns="6621FAF7-097B-443E-B5C2-D5B7BB1422AB">
      <Terms xmlns="http://schemas.microsoft.com/office/infopath/2007/PartnerControls"/>
    </f5203227854a44ce9da35ddb5bfa07da>
    <RatedBy xmlns="http://schemas.microsoft.com/sharepoint/v3">
      <UserInfo>
        <DisplayName/>
        <AccountId xsi:nil="true"/>
        <AccountType/>
      </UserInfo>
    </RatedBy>
    <_dlc_DocId xmlns="afb9b090-063d-4de7-86fa-19265e3d0d15">AASCRT3JXYJU-1003-157704</_dlc_DocId>
    <_dlc_DocIdUrl xmlns="afb9b090-063d-4de7-86fa-19265e3d0d15">
      <Url>https://welthungerhilfe.sharepoint.com/Organisation/org_rg01/org_oubolperecu/_layouts/15/DocIdRedir.aspx?ID=AASCRT3JXYJU-1003-157704</Url>
      <Description>AASCRT3JXYJU-1003-157704</Description>
    </_dlc_DocIdUrl>
  </documentManagement>
</p:properties>
</file>

<file path=customXml/itemProps1.xml><?xml version="1.0" encoding="utf-8"?>
<ds:datastoreItem xmlns:ds="http://schemas.openxmlformats.org/officeDocument/2006/customXml" ds:itemID="{08B408DE-D1DB-480D-8EC0-1EB1B53CC6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fb9b090-063d-4de7-86fa-19265e3d0d15"/>
    <ds:schemaRef ds:uri="6621FAF7-097B-443E-B5C2-D5B7BB1422AB"/>
    <ds:schemaRef ds:uri="50eb53f5-49d2-4f2d-b89c-7691c6d8fbab"/>
    <ds:schemaRef ds:uri="b2db73e4-896b-4982-a610-d8e3e751e4e4"/>
    <ds:schemaRef ds:uri="6621faf7-097b-443e-b5c2-d5b7bb1422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AD8A3D9-5C70-4863-8339-94E413F2C546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F4FEFDE1-E610-4C43-AA86-D002BECA612F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F1539595-9AB3-4B4B-9D5F-99FACD8CED3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afb9b090-063d-4de7-86fa-19265e3d0d15"/>
    <ds:schemaRef ds:uri="6621FAF7-097B-443E-B5C2-D5B7BB1422A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423</TotalTime>
  <Words>394</Words>
  <Application>Microsoft Office PowerPoint</Application>
  <PresentationFormat>Panorámica</PresentationFormat>
  <Paragraphs>49</Paragraphs>
  <Slides>7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Symbol</vt:lpstr>
      <vt:lpstr>Office Theme</vt:lpstr>
      <vt:lpstr>La participación de WHH en la Cumbre de Sistemas Alimentarios de Naciones Unidas</vt:lpstr>
      <vt:lpstr>Nuestros objetivos</vt:lpstr>
      <vt:lpstr>Entradas estrategicas</vt:lpstr>
      <vt:lpstr>Con quienes coordinamos…enel  proceso formal </vt:lpstr>
      <vt:lpstr>Y parte del proceso informal ….</vt:lpstr>
      <vt:lpstr>Apoyo a los procesos en Bolivia y el Perú y qué lecciones nos deja para la incidencia política     </vt:lpstr>
      <vt:lpstr>MUCHAS GRACIAS Y PREGUNTAS?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Susanna Daag</dc:creator>
  <cp:lastModifiedBy>Susanna Daag</cp:lastModifiedBy>
  <cp:revision>356</cp:revision>
  <dcterms:created xsi:type="dcterms:W3CDTF">2020-07-10T15:51:56Z</dcterms:created>
  <dcterms:modified xsi:type="dcterms:W3CDTF">2021-07-14T20:21:13Z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0x01010065470656099D1447B7C8FFBCE41B181D</vt:lpwstr>
  </property>
  <property fmtid="{D5CDD505-2E9C-101B-9397-08002B2CF9AE}" pid="3" name="_dlc_DocIdItemGuid">
    <vt:lpwstr>8bf819cf-f9ac-401b-91bb-4ad903a12db9</vt:lpwstr>
  </property>
  <property fmtid="{D5CDD505-2E9C-101B-9397-08002B2CF9AE}" pid="4" name="TaxKeyword">
    <vt:lpwstr/>
  </property>
</Properties>
</file>