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"/>
  </p:notesMasterIdLst>
  <p:sldIdLst>
    <p:sldId id="274" r:id="rId2"/>
    <p:sldId id="261" r:id="rId3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Cecilia Turin" initials="CT" lastIdx="1" clrIdx="0">
    <p:extLst>
      <p:ext uri="{19B8F6BF-5375-455C-9EA6-DF929625EA0E}">
        <p15:presenceInfo xmlns:p15="http://schemas.microsoft.com/office/powerpoint/2012/main" userId="cacca33d81c287c3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3399"/>
    <a:srgbClr val="CCCC00"/>
    <a:srgbClr val="00FF99"/>
    <a:srgbClr val="00CC00"/>
    <a:srgbClr val="00FF00"/>
    <a:srgbClr val="009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0" autoAdjust="0"/>
    <p:restoredTop sz="93467" autoAdjust="0"/>
  </p:normalViewPr>
  <p:slideViewPr>
    <p:cSldViewPr snapToGrid="0" showGuides="1">
      <p:cViewPr varScale="1">
        <p:scale>
          <a:sx n="77" d="100"/>
          <a:sy n="77" d="100"/>
        </p:scale>
        <p:origin x="835" y="5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commentAuthors" Target="commentAuthors.xml"/><Relationship Id="rId4" Type="http://schemas.openxmlformats.org/officeDocument/2006/relationships/notesMaster" Target="notesMasters/notesMaster1.xml"/><Relationship Id="rId9" Type="http://schemas.openxmlformats.org/officeDocument/2006/relationships/tableStyles" Target="tableStyles.xml"/></Relationships>
</file>

<file path=ppt/diagrams/_rels/data1.xml.rels><?xml version="1.0" encoding="UTF-8" standalone="yes"?>
<Relationships xmlns="http://schemas.openxmlformats.org/package/2006/relationships"><Relationship Id="rId1" Type="http://schemas.openxmlformats.org/officeDocument/2006/relationships/hyperlink" Target="https://andescdp.org/suelos_paisajes/bienvenida" TargetMode="External"/></Relationships>
</file>

<file path=ppt/diagrams/_rels/drawing1.xml.rels><?xml version="1.0" encoding="UTF-8" standalone="yes"?>
<Relationships xmlns="http://schemas.openxmlformats.org/package/2006/relationships"><Relationship Id="rId1" Type="http://schemas.openxmlformats.org/officeDocument/2006/relationships/hyperlink" Target="https://andescdp.org/suelos_paisajes/bienvenida" TargetMode="Externa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3DD86B3-FCBB-4AD7-98C3-9FFE6EFF3308}" type="doc">
      <dgm:prSet loTypeId="urn:microsoft.com/office/officeart/2009/3/layout/PieProcess" loCatId="process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es-BO"/>
        </a:p>
      </dgm:t>
    </dgm:pt>
    <dgm:pt modelId="{242217B1-6446-44AD-B916-F1E857DCAA27}">
      <dgm:prSet phldrT="[Texto]" custT="1"/>
      <dgm:spPr/>
      <dgm:t>
        <a:bodyPr/>
        <a:lstStyle/>
        <a:p>
          <a:r>
            <a:rPr lang="es-BO" sz="3200" b="1" dirty="0">
              <a:latin typeface="Segoe UI" panose="020B0502040204020203" pitchFamily="34" charset="0"/>
              <a:cs typeface="Segoe UI" panose="020B0502040204020203" pitchFamily="34" charset="0"/>
            </a:rPr>
            <a:t>2011-2013</a:t>
          </a:r>
          <a:endParaRPr lang="es-BO" sz="5400" b="1" dirty="0">
            <a:latin typeface="Segoe UI" panose="020B0502040204020203" pitchFamily="34" charset="0"/>
            <a:cs typeface="Segoe UI" panose="020B0502040204020203" pitchFamily="34" charset="0"/>
          </a:endParaRPr>
        </a:p>
      </dgm:t>
    </dgm:pt>
    <dgm:pt modelId="{5C325585-CAB5-4E58-9636-BB4C3760187D}" type="parTrans" cxnId="{9BA0AD57-1C38-4617-8B65-E45DAB7A95BD}">
      <dgm:prSet/>
      <dgm:spPr/>
      <dgm:t>
        <a:bodyPr/>
        <a:lstStyle/>
        <a:p>
          <a:endParaRPr lang="es-BO"/>
        </a:p>
      </dgm:t>
    </dgm:pt>
    <dgm:pt modelId="{80BABB96-3FF2-4696-B9C1-89BB851DE075}" type="sibTrans" cxnId="{9BA0AD57-1C38-4617-8B65-E45DAB7A95BD}">
      <dgm:prSet/>
      <dgm:spPr/>
      <dgm:t>
        <a:bodyPr/>
        <a:lstStyle/>
        <a:p>
          <a:endParaRPr lang="es-BO"/>
        </a:p>
      </dgm:t>
    </dgm:pt>
    <dgm:pt modelId="{445596B5-842C-4F29-9DE9-A15FC7229B80}">
      <dgm:prSet phldrT="[Texto]" custT="1"/>
      <dgm:spPr/>
      <dgm:t>
        <a:bodyPr/>
        <a:lstStyle/>
        <a:p>
          <a:pPr marL="0" lvl="0" algn="l" defTabSz="622300">
            <a:lnSpc>
              <a:spcPct val="5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400" b="1" i="0" kern="1200" dirty="0">
              <a:solidFill>
                <a:srgbClr val="000000"/>
              </a:solidFill>
              <a:effectLst/>
              <a:latin typeface="Segoe UI" panose="020B0502040204020203" pitchFamily="34" charset="0"/>
              <a:ea typeface="Dotum" panose="020B0600000101010101" pitchFamily="34" charset="-127"/>
              <a:cs typeface="Segoe UI" panose="020B0502040204020203" pitchFamily="34" charset="0"/>
            </a:rPr>
            <a:t>Paisajes sostenibles </a:t>
          </a:r>
        </a:p>
        <a:p>
          <a:pPr marL="0" lvl="0" algn="l" defTabSz="622300">
            <a:lnSpc>
              <a:spcPct val="5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400" b="0" i="0" kern="1200" dirty="0">
              <a:solidFill>
                <a:srgbClr val="000000"/>
              </a:solidFill>
              <a:effectLst/>
              <a:latin typeface="Segoe UI" panose="020B0502040204020203" pitchFamily="34" charset="0"/>
              <a:ea typeface="Dotum" panose="020B0600000101010101" pitchFamily="34" charset="-127"/>
              <a:cs typeface="Segoe UI" panose="020B0502040204020203" pitchFamily="34" charset="0"/>
            </a:rPr>
            <a:t>(CdP7, 2011)</a:t>
          </a:r>
        </a:p>
        <a:p>
          <a:pPr marL="0"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400" b="1" i="0" kern="1200" dirty="0">
              <a:solidFill>
                <a:srgbClr val="000000"/>
              </a:solidFill>
              <a:effectLst/>
              <a:latin typeface="Segoe UI" panose="020B0502040204020203" pitchFamily="34" charset="0"/>
              <a:ea typeface="Dotum" panose="020B0600000101010101" pitchFamily="34" charset="-127"/>
              <a:cs typeface="Segoe UI" panose="020B0502040204020203" pitchFamily="34" charset="0"/>
            </a:rPr>
            <a:t>Sistemas agroecológicos sostenibles</a:t>
          </a:r>
          <a:r>
            <a:rPr lang="es-ES" sz="1400" b="0" i="0" kern="1200" dirty="0">
              <a:solidFill>
                <a:srgbClr val="000000"/>
              </a:solidFill>
              <a:effectLst/>
              <a:latin typeface="Segoe UI" panose="020B0502040204020203" pitchFamily="34" charset="0"/>
              <a:ea typeface="Dotum" panose="020B0600000101010101" pitchFamily="34" charset="-127"/>
              <a:cs typeface="Segoe UI" panose="020B0502040204020203" pitchFamily="34" charset="0"/>
            </a:rPr>
            <a:t> (CdP8, 2012)</a:t>
          </a:r>
        </a:p>
        <a:p>
          <a:pPr marL="0" lvl="0" indent="0" algn="l" defTabSz="6223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BO" sz="14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Segoe UI" panose="020B0502040204020203" pitchFamily="34" charset="0"/>
              <a:ea typeface="+mn-ea"/>
              <a:cs typeface="Segoe UI" panose="020B0502040204020203" pitchFamily="34" charset="0"/>
            </a:rPr>
            <a:t>- La implementación de la intensificación agroecológica se realizo revisión de literatura en torno a la importancia de la agroecología, plagas, suelos, eficiencia en el uso del agua, fitomejoramiento e innovación social.</a:t>
          </a:r>
        </a:p>
      </dgm:t>
    </dgm:pt>
    <dgm:pt modelId="{DF7F4796-526F-406C-AF5F-DE792FADD7BC}" type="parTrans" cxnId="{974E5368-70CE-4AB6-8174-61CD80D05A16}">
      <dgm:prSet/>
      <dgm:spPr/>
      <dgm:t>
        <a:bodyPr/>
        <a:lstStyle/>
        <a:p>
          <a:endParaRPr lang="es-BO"/>
        </a:p>
      </dgm:t>
    </dgm:pt>
    <dgm:pt modelId="{1BA08637-8A5D-42EC-A43C-F740EF35B71F}" type="sibTrans" cxnId="{974E5368-70CE-4AB6-8174-61CD80D05A16}">
      <dgm:prSet/>
      <dgm:spPr/>
      <dgm:t>
        <a:bodyPr/>
        <a:lstStyle/>
        <a:p>
          <a:endParaRPr lang="es-BO"/>
        </a:p>
      </dgm:t>
    </dgm:pt>
    <dgm:pt modelId="{7DDD51D9-F11D-412C-B270-9C73B0D01A3F}">
      <dgm:prSet phldrT="[Texto]" custT="1"/>
      <dgm:spPr/>
      <dgm:t>
        <a:bodyPr/>
        <a:lstStyle/>
        <a:p>
          <a:r>
            <a:rPr lang="es-BO" sz="3200" b="1" dirty="0">
              <a:latin typeface="Segoe UI" panose="020B0502040204020203" pitchFamily="34" charset="0"/>
              <a:cs typeface="Segoe UI" panose="020B0502040204020203" pitchFamily="34" charset="0"/>
            </a:rPr>
            <a:t>2014-2017</a:t>
          </a:r>
        </a:p>
      </dgm:t>
    </dgm:pt>
    <dgm:pt modelId="{2F35206C-C717-4773-981A-93E5C6356A20}" type="parTrans" cxnId="{4C5B8B75-E1CF-47F1-BA12-646357593CE1}">
      <dgm:prSet/>
      <dgm:spPr/>
      <dgm:t>
        <a:bodyPr/>
        <a:lstStyle/>
        <a:p>
          <a:endParaRPr lang="es-BO"/>
        </a:p>
      </dgm:t>
    </dgm:pt>
    <dgm:pt modelId="{BBE612AD-041E-4A2A-8C8C-F0C0FC1775EC}" type="sibTrans" cxnId="{4C5B8B75-E1CF-47F1-BA12-646357593CE1}">
      <dgm:prSet/>
      <dgm:spPr/>
      <dgm:t>
        <a:bodyPr/>
        <a:lstStyle/>
        <a:p>
          <a:endParaRPr lang="es-BO"/>
        </a:p>
      </dgm:t>
    </dgm:pt>
    <dgm:pt modelId="{AF3E9122-7802-4B35-AD91-A9CBB995E59B}">
      <dgm:prSet phldrT="[Texto]" custT="1"/>
      <dgm:spPr/>
      <dgm:t>
        <a:bodyPr/>
        <a:lstStyle/>
        <a:p>
          <a:pPr marL="0" lvl="0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BO" sz="1600" b="1" kern="1200" dirty="0">
              <a:highlight>
                <a:srgbClr val="00FF99"/>
              </a:highlight>
              <a:latin typeface="Segoe UI" panose="020B0502040204020203" pitchFamily="34" charset="0"/>
              <a:cs typeface="Segoe UI" panose="020B0502040204020203" pitchFamily="34" charset="0"/>
            </a:rPr>
            <a:t>Taller de Suelos y Paisajes 2017</a:t>
          </a:r>
          <a:endParaRPr lang="es-BO" sz="1600" b="0" kern="1200" dirty="0">
            <a:highlight>
              <a:srgbClr val="00FF99"/>
            </a:highlight>
            <a:latin typeface="Segoe UI" panose="020B0502040204020203" pitchFamily="34" charset="0"/>
            <a:cs typeface="Segoe UI" panose="020B0502040204020203" pitchFamily="34" charset="0"/>
          </a:endParaRPr>
        </a:p>
        <a:p>
          <a:pPr marL="0" lvl="0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BO" sz="1600" b="0" kern="1200" dirty="0">
              <a:latin typeface="Segoe UI" panose="020B0502040204020203" pitchFamily="34" charset="0"/>
              <a:cs typeface="Segoe UI" panose="020B0502040204020203" pitchFamily="34" charset="0"/>
            </a:rPr>
            <a:t>AT Descansos y Forrajes Yanapai/CSU</a:t>
          </a:r>
        </a:p>
        <a:p>
          <a:pPr marL="0" marR="0" lvl="0" indent="0" defTabSz="914400" eaLnBrk="1" fontAlgn="auto" latinLnBrk="0" hangingPunct="1">
            <a:lnSpc>
              <a:spcPct val="90000"/>
            </a:lnSpc>
            <a:spcBef>
              <a:spcPts val="0"/>
            </a:spcBef>
            <a:spcAft>
              <a:spcPts val="200"/>
            </a:spcAft>
            <a:buClrTx/>
            <a:buSzTx/>
            <a:buFontTx/>
            <a:buNone/>
            <a:tabLst/>
            <a:defRPr/>
          </a:pPr>
          <a:r>
            <a:rPr lang="es-BO" sz="1400" kern="1200" dirty="0">
              <a:latin typeface="Segoe UI" panose="020B0502040204020203" pitchFamily="34" charset="0"/>
              <a:cs typeface="Segoe UI" panose="020B0502040204020203" pitchFamily="34" charset="0"/>
            </a:rPr>
            <a:t>- Reflexión sobre experiencia práctica de proyectos</a:t>
          </a:r>
        </a:p>
        <a:p>
          <a:pPr marL="0" marR="0" lvl="0" indent="0" defTabSz="914400" eaLnBrk="1" fontAlgn="auto" latinLnBrk="0" hangingPunct="1">
            <a:lnSpc>
              <a:spcPct val="90000"/>
            </a:lnSpc>
            <a:spcBef>
              <a:spcPts val="0"/>
            </a:spcBef>
            <a:spcAft>
              <a:spcPts val="200"/>
            </a:spcAft>
            <a:buClrTx/>
            <a:buSzTx/>
            <a:buFontTx/>
            <a:buNone/>
            <a:tabLst/>
            <a:defRPr/>
          </a:pPr>
          <a:r>
            <a:rPr lang="es-BO" sz="1400" kern="1200" dirty="0">
              <a:latin typeface="Segoe UI" panose="020B0502040204020203" pitchFamily="34" charset="0"/>
              <a:cs typeface="Segoe UI" panose="020B0502040204020203" pitchFamily="34" charset="0"/>
            </a:rPr>
            <a:t>- Construcción colectiva de las enfoques conceptuales. </a:t>
          </a:r>
          <a:r>
            <a:rPr lang="es-BO" sz="1400" b="0" kern="1200" dirty="0">
              <a:latin typeface="Segoe UI" panose="020B0502040204020203" pitchFamily="34" charset="0"/>
              <a:cs typeface="Segoe UI" panose="020B0502040204020203" pitchFamily="34" charset="0"/>
            </a:rPr>
            <a:t>Bases del </a:t>
          </a:r>
          <a:r>
            <a:rPr lang="es-BO" sz="1400" b="1" kern="1200" dirty="0">
              <a:latin typeface="Segoe UI" panose="020B0502040204020203" pitchFamily="34" charset="0"/>
              <a:cs typeface="Segoe UI" panose="020B0502040204020203" pitchFamily="34" charset="0"/>
            </a:rPr>
            <a:t>Marco conceptual </a:t>
          </a:r>
          <a:r>
            <a:rPr lang="es-BO" sz="1400" kern="1200" dirty="0">
              <a:latin typeface="Segoe UI" panose="020B0502040204020203" pitchFamily="34" charset="0"/>
              <a:cs typeface="Segoe UI" panose="020B0502040204020203" pitchFamily="34" charset="0"/>
            </a:rPr>
            <a:t>del Grupo Suelos y Paisaje.</a:t>
          </a:r>
          <a:r>
            <a:rPr lang="es-BO" sz="1400" b="0" kern="1200" dirty="0">
              <a:latin typeface="Segoe UI" panose="020B0502040204020203" pitchFamily="34" charset="0"/>
              <a:cs typeface="Segoe UI" panose="020B0502040204020203" pitchFamily="34" charset="0"/>
            </a:rPr>
            <a:t> </a:t>
          </a:r>
        </a:p>
        <a:p>
          <a:pPr marL="0" lvl="0" defTabSz="622300">
            <a:lnSpc>
              <a:spcPct val="90000"/>
            </a:lnSpc>
            <a:spcBef>
              <a:spcPct val="0"/>
            </a:spcBef>
            <a:spcAft>
              <a:spcPts val="200"/>
            </a:spcAft>
            <a:buNone/>
          </a:pPr>
          <a:r>
            <a:rPr lang="es-BO" sz="1400" kern="1200" dirty="0">
              <a:latin typeface="Segoe UI" panose="020B0502040204020203" pitchFamily="34" charset="0"/>
              <a:cs typeface="Segoe UI" panose="020B0502040204020203" pitchFamily="34" charset="0"/>
            </a:rPr>
            <a:t>- Definición de alcances</a:t>
          </a:r>
        </a:p>
        <a:p>
          <a:pPr marL="0" lvl="0" defTabSz="622300">
            <a:lnSpc>
              <a:spcPct val="90000"/>
            </a:lnSpc>
            <a:spcBef>
              <a:spcPct val="0"/>
            </a:spcBef>
            <a:spcAft>
              <a:spcPts val="200"/>
            </a:spcAft>
            <a:buNone/>
          </a:pPr>
          <a:r>
            <a:rPr lang="es-BO" sz="1400" b="1" kern="1200" dirty="0">
              <a:latin typeface="Segoe UI" panose="020B0502040204020203" pitchFamily="34" charset="0"/>
              <a:cs typeface="Segoe UI" panose="020B0502040204020203" pitchFamily="34" charset="0"/>
            </a:rPr>
            <a:t>- </a:t>
          </a:r>
          <a:r>
            <a:rPr lang="es-BO" sz="1400" b="0" kern="1200" dirty="0">
              <a:latin typeface="Segoe UI" panose="020B0502040204020203" pitchFamily="34" charset="0"/>
              <a:cs typeface="Segoe UI" panose="020B0502040204020203" pitchFamily="34" charset="0"/>
            </a:rPr>
            <a:t>Espacio virtual en web CCRP </a:t>
          </a:r>
        </a:p>
        <a:p>
          <a:pPr marL="0" lvl="0" defTabSz="622300">
            <a:lnSpc>
              <a:spcPct val="90000"/>
            </a:lnSpc>
            <a:spcBef>
              <a:spcPct val="0"/>
            </a:spcBef>
            <a:spcAft>
              <a:spcPts val="200"/>
            </a:spcAft>
            <a:buNone/>
          </a:pPr>
          <a:r>
            <a:rPr lang="es-BO" sz="1400" i="0" kern="1200" dirty="0">
              <a:latin typeface="Segoe UI" panose="020B0502040204020203" pitchFamily="34" charset="0"/>
              <a:cs typeface="Segoe UI" panose="020B0502040204020203" pitchFamily="34" charset="0"/>
              <a:hlinkClick xmlns:r="http://schemas.openxmlformats.org/officeDocument/2006/relationships" r:id="rId1"/>
            </a:rPr>
            <a:t>https://andescdp.org/suelos_paisajes/bienvenida</a:t>
          </a:r>
          <a:r>
            <a:rPr lang="es-BO" sz="1400" i="0" kern="1200" dirty="0">
              <a:latin typeface="Segoe UI" panose="020B0502040204020203" pitchFamily="34" charset="0"/>
              <a:cs typeface="Segoe UI" panose="020B0502040204020203" pitchFamily="34" charset="0"/>
            </a:rPr>
            <a:t> </a:t>
          </a:r>
          <a:r>
            <a:rPr lang="es-BO" sz="1400" b="0" i="0" kern="1200" dirty="0">
              <a:latin typeface="Segoe UI" panose="020B0502040204020203" pitchFamily="34" charset="0"/>
              <a:cs typeface="Segoe UI" panose="020B0502040204020203" pitchFamily="34" charset="0"/>
            </a:rPr>
            <a:t> </a:t>
          </a:r>
        </a:p>
        <a:p>
          <a:pPr marL="0" lvl="0" defTabSz="622300">
            <a:lnSpc>
              <a:spcPct val="90000"/>
            </a:lnSpc>
            <a:spcBef>
              <a:spcPct val="0"/>
            </a:spcBef>
            <a:spcAft>
              <a:spcPts val="200"/>
            </a:spcAft>
            <a:buNone/>
          </a:pPr>
          <a:r>
            <a:rPr lang="es-BO" sz="1400" b="0" kern="1200" dirty="0">
              <a:latin typeface="Segoe UI" panose="020B0502040204020203" pitchFamily="34" charset="0"/>
              <a:cs typeface="Segoe UI" panose="020B0502040204020203" pitchFamily="34" charset="0"/>
            </a:rPr>
            <a:t>- Plataforma de suelos</a:t>
          </a:r>
        </a:p>
        <a:p>
          <a:pPr marL="0" lvl="0" defTabSz="622300">
            <a:lnSpc>
              <a:spcPct val="100000"/>
            </a:lnSpc>
            <a:spcBef>
              <a:spcPct val="0"/>
            </a:spcBef>
            <a:spcAft>
              <a:spcPts val="200"/>
            </a:spcAft>
            <a:buNone/>
          </a:pPr>
          <a:r>
            <a:rPr lang="es-BO" sz="1400" b="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Segoe UI" panose="020B0502040204020203" pitchFamily="34" charset="0"/>
              <a:ea typeface="+mn-ea"/>
              <a:cs typeface="Segoe UI" panose="020B0502040204020203" pitchFamily="34" charset="0"/>
            </a:rPr>
            <a:t>- Caja de herramientas: kit de suelos, mapeo de actores, balance de nutrientes, </a:t>
          </a:r>
          <a:r>
            <a:rPr lang="es-BO" sz="1400" b="0" kern="1200" dirty="0" err="1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Segoe UI" panose="020B0502040204020203" pitchFamily="34" charset="0"/>
              <a:ea typeface="+mn-ea"/>
              <a:cs typeface="Segoe UI" panose="020B0502040204020203" pitchFamily="34" charset="0"/>
            </a:rPr>
            <a:t>RHomis</a:t>
          </a:r>
          <a:r>
            <a:rPr lang="es-BO" sz="1400" b="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Segoe UI" panose="020B0502040204020203" pitchFamily="34" charset="0"/>
              <a:ea typeface="+mn-ea"/>
              <a:cs typeface="Segoe UI" panose="020B0502040204020203" pitchFamily="34" charset="0"/>
            </a:rPr>
            <a:t>, radiografía agroecológica.</a:t>
          </a:r>
        </a:p>
        <a:p>
          <a:pPr marL="0" lvl="0" defTabSz="622300">
            <a:lnSpc>
              <a:spcPct val="100000"/>
            </a:lnSpc>
            <a:spcBef>
              <a:spcPct val="0"/>
            </a:spcBef>
            <a:spcAft>
              <a:spcPts val="200"/>
            </a:spcAft>
            <a:buNone/>
          </a:pPr>
          <a:r>
            <a:rPr lang="es-BO" sz="1400" b="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Segoe UI" panose="020B0502040204020203" pitchFamily="34" charset="0"/>
              <a:ea typeface="+mn-ea"/>
              <a:cs typeface="Segoe UI" panose="020B0502040204020203" pitchFamily="34" charset="0"/>
            </a:rPr>
            <a:t>- Tesis doctorales</a:t>
          </a:r>
          <a:endParaRPr lang="es-BO" sz="1400" kern="1200" dirty="0">
            <a:latin typeface="Segoe UI" panose="020B0502040204020203" pitchFamily="34" charset="0"/>
            <a:cs typeface="Segoe UI" panose="020B0502040204020203" pitchFamily="34" charset="0"/>
          </a:endParaRPr>
        </a:p>
      </dgm:t>
    </dgm:pt>
    <dgm:pt modelId="{4E3C9883-3C13-4E13-8984-A0EBE21BD236}" type="parTrans" cxnId="{0FD8B2C3-E88F-432D-AF44-40EDCF1E5161}">
      <dgm:prSet/>
      <dgm:spPr/>
      <dgm:t>
        <a:bodyPr/>
        <a:lstStyle/>
        <a:p>
          <a:endParaRPr lang="es-BO"/>
        </a:p>
      </dgm:t>
    </dgm:pt>
    <dgm:pt modelId="{26BAC53D-5D14-4963-A471-CCDEA9A2B129}" type="sibTrans" cxnId="{0FD8B2C3-E88F-432D-AF44-40EDCF1E5161}">
      <dgm:prSet/>
      <dgm:spPr/>
      <dgm:t>
        <a:bodyPr/>
        <a:lstStyle/>
        <a:p>
          <a:endParaRPr lang="es-BO"/>
        </a:p>
      </dgm:t>
    </dgm:pt>
    <dgm:pt modelId="{2AAD14C5-D276-4A6A-AB22-E4AEA4A8CAF8}">
      <dgm:prSet phldrT="[Texto]" custT="1"/>
      <dgm:spPr/>
      <dgm:t>
        <a:bodyPr/>
        <a:lstStyle/>
        <a:p>
          <a:r>
            <a:rPr lang="es-BO" sz="3200" b="1" dirty="0"/>
            <a:t>2018 - 2020</a:t>
          </a:r>
        </a:p>
      </dgm:t>
    </dgm:pt>
    <dgm:pt modelId="{BB03CBA7-1A1C-4554-9B6C-8C17EEA02564}" type="parTrans" cxnId="{A62821EF-FA5F-43D6-9309-60B99873D93F}">
      <dgm:prSet/>
      <dgm:spPr/>
      <dgm:t>
        <a:bodyPr/>
        <a:lstStyle/>
        <a:p>
          <a:endParaRPr lang="es-BO"/>
        </a:p>
      </dgm:t>
    </dgm:pt>
    <dgm:pt modelId="{88E4A0CC-8C2B-41D5-A013-886F0D28BDFF}" type="sibTrans" cxnId="{A62821EF-FA5F-43D6-9309-60B99873D93F}">
      <dgm:prSet/>
      <dgm:spPr/>
      <dgm:t>
        <a:bodyPr/>
        <a:lstStyle/>
        <a:p>
          <a:endParaRPr lang="es-BO"/>
        </a:p>
      </dgm:t>
    </dgm:pt>
    <dgm:pt modelId="{94F14213-EA0B-4BA4-85B8-0C3AAC2CFDB1}">
      <dgm:prSet phldrT="[Texto]" custT="1"/>
      <dgm:spPr/>
      <dgm:t>
        <a:bodyPr/>
        <a:lstStyle/>
        <a:p>
          <a:pPr marL="0" lvl="0" algn="l" defTabSz="62230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es-BO" sz="1400" b="1" dirty="0">
              <a:latin typeface="Segoe UI" panose="020B0502040204020203" pitchFamily="34" charset="0"/>
              <a:cs typeface="Segoe UI" panose="020B0502040204020203" pitchFamily="34" charset="0"/>
            </a:rPr>
            <a:t>Grupo Suelos y Paisajes Andinos </a:t>
          </a:r>
        </a:p>
        <a:p>
          <a:pPr marL="0" lvl="0" algn="l" defTabSz="62230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es-BO" sz="1400" dirty="0">
              <a:latin typeface="Segoe UI" panose="020B0502040204020203" pitchFamily="34" charset="0"/>
              <a:cs typeface="Segoe UI" panose="020B0502040204020203" pitchFamily="34" charset="0"/>
            </a:rPr>
            <a:t>(CdP-18 AQP, CdP19-Puempo, CdP20 virtual)</a:t>
          </a:r>
        </a:p>
        <a:p>
          <a:pPr marL="0" lvl="0" algn="l" defTabSz="62230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endParaRPr lang="es-BO" sz="1400" dirty="0">
            <a:latin typeface="Segoe UI" panose="020B0502040204020203" pitchFamily="34" charset="0"/>
            <a:cs typeface="Segoe UI" panose="020B0502040204020203" pitchFamily="34" charset="0"/>
          </a:endParaRPr>
        </a:p>
        <a:p>
          <a:pPr marL="0" lvl="0" algn="l" defTabSz="62230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es-BO" sz="1400" dirty="0">
              <a:latin typeface="Segoe UI" panose="020B0502040204020203" pitchFamily="34" charset="0"/>
              <a:cs typeface="Segoe UI" panose="020B0502040204020203" pitchFamily="34" charset="0"/>
            </a:rPr>
            <a:t>- Enfoque territorial, Manejo Holístico, Agricultura/Ganadería Regenerativa, Paisajes Resilientes.</a:t>
          </a:r>
        </a:p>
      </dgm:t>
    </dgm:pt>
    <dgm:pt modelId="{CBDCCA73-965A-4D0F-8EC4-7B4A6A7A99AF}" type="parTrans" cxnId="{A772F421-1EFB-4764-BAE1-180D5F93C35E}">
      <dgm:prSet/>
      <dgm:spPr/>
      <dgm:t>
        <a:bodyPr/>
        <a:lstStyle/>
        <a:p>
          <a:endParaRPr lang="es-BO"/>
        </a:p>
      </dgm:t>
    </dgm:pt>
    <dgm:pt modelId="{739D7BFE-513A-4954-8CB6-A481DB44B591}" type="sibTrans" cxnId="{A772F421-1EFB-4764-BAE1-180D5F93C35E}">
      <dgm:prSet/>
      <dgm:spPr/>
      <dgm:t>
        <a:bodyPr/>
        <a:lstStyle/>
        <a:p>
          <a:endParaRPr lang="es-BO"/>
        </a:p>
      </dgm:t>
    </dgm:pt>
    <dgm:pt modelId="{2A164798-7261-4A7E-AE87-D818B34DD07B}">
      <dgm:prSet custT="1"/>
      <dgm:spPr/>
      <dgm:t>
        <a:bodyPr/>
        <a:lstStyle/>
        <a:p>
          <a:pPr algn="r"/>
          <a:r>
            <a:rPr lang="es-BO" sz="3200" b="1" dirty="0">
              <a:latin typeface="Segoe UI" panose="020B0502040204020203" pitchFamily="34" charset="0"/>
              <a:cs typeface="Segoe UI" panose="020B0502040204020203" pitchFamily="34" charset="0"/>
            </a:rPr>
            <a:t>2003 - 2010</a:t>
          </a:r>
        </a:p>
      </dgm:t>
    </dgm:pt>
    <dgm:pt modelId="{76AF36C9-F0AD-45E5-922B-58CD7DBC7C11}" type="parTrans" cxnId="{4FDF3661-B147-4A08-AB8C-32952610457A}">
      <dgm:prSet/>
      <dgm:spPr/>
      <dgm:t>
        <a:bodyPr/>
        <a:lstStyle/>
        <a:p>
          <a:endParaRPr lang="es-BO"/>
        </a:p>
      </dgm:t>
    </dgm:pt>
    <dgm:pt modelId="{6864AC35-7ADC-4F10-952C-E90C8F4E7E94}" type="sibTrans" cxnId="{4FDF3661-B147-4A08-AB8C-32952610457A}">
      <dgm:prSet/>
      <dgm:spPr/>
      <dgm:t>
        <a:bodyPr/>
        <a:lstStyle/>
        <a:p>
          <a:endParaRPr lang="es-BO"/>
        </a:p>
      </dgm:t>
    </dgm:pt>
    <dgm:pt modelId="{0F98B962-6CC8-4388-9B11-577FABF63461}">
      <dgm:prSet custT="1"/>
      <dgm:spPr/>
      <dgm:t>
        <a:bodyPr/>
        <a:lstStyle/>
        <a:p>
          <a:pPr marL="0" lvl="0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BO" sz="1400" b="0" kern="1200" dirty="0">
            <a:latin typeface="Segoe UI" panose="020B0502040204020203" pitchFamily="34" charset="0"/>
            <a:cs typeface="Segoe UI" panose="020B0502040204020203" pitchFamily="34" charset="0"/>
          </a:endParaRPr>
        </a:p>
        <a:p>
          <a:pPr marL="0" lvl="0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BO" sz="1200" b="1" kern="1200" dirty="0">
            <a:latin typeface="Segoe UI" panose="020B0502040204020203" pitchFamily="34" charset="0"/>
            <a:cs typeface="Segoe UI" panose="020B0502040204020203" pitchFamily="34" charset="0"/>
          </a:endParaRPr>
        </a:p>
        <a:p>
          <a:pPr marL="0" lvl="0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BO" sz="1200" b="1" kern="1200" dirty="0">
              <a:latin typeface="Segoe UI" panose="020B0502040204020203" pitchFamily="34" charset="0"/>
              <a:cs typeface="Segoe UI" panose="020B0502040204020203" pitchFamily="34" charset="0"/>
            </a:rPr>
            <a:t> </a:t>
          </a:r>
        </a:p>
        <a:p>
          <a:pPr marL="0" lvl="0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BO" sz="1200" kern="1200" dirty="0">
            <a:latin typeface="Segoe UI" panose="020B0502040204020203" pitchFamily="34" charset="0"/>
            <a:cs typeface="Segoe UI" panose="020B0502040204020203" pitchFamily="34" charset="0"/>
          </a:endParaRPr>
        </a:p>
      </dgm:t>
    </dgm:pt>
    <dgm:pt modelId="{25D7D21B-9482-41A8-B4CB-38517460F245}" type="parTrans" cxnId="{EF680CEA-B2F2-4569-8484-D17AA8C9BFB0}">
      <dgm:prSet/>
      <dgm:spPr/>
      <dgm:t>
        <a:bodyPr/>
        <a:lstStyle/>
        <a:p>
          <a:endParaRPr lang="es-BO"/>
        </a:p>
      </dgm:t>
    </dgm:pt>
    <dgm:pt modelId="{7C80E9E6-37DF-42DF-B473-AD3987D18EBD}" type="sibTrans" cxnId="{EF680CEA-B2F2-4569-8484-D17AA8C9BFB0}">
      <dgm:prSet/>
      <dgm:spPr/>
      <dgm:t>
        <a:bodyPr/>
        <a:lstStyle/>
        <a:p>
          <a:endParaRPr lang="es-BO"/>
        </a:p>
      </dgm:t>
    </dgm:pt>
    <dgm:pt modelId="{6831F462-63FB-4307-A3DE-FF17C582931F}">
      <dgm:prSet phldrT="[Texto]" custT="1"/>
      <dgm:spPr/>
      <dgm:t>
        <a:bodyPr/>
        <a:lstStyle/>
        <a:p>
          <a:pPr marL="0" lvl="0" algn="l" defTabSz="53340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es-BO" sz="1400" dirty="0">
              <a:latin typeface="Segoe UI" panose="020B0502040204020203" pitchFamily="34" charset="0"/>
              <a:cs typeface="Segoe UI" panose="020B0502040204020203" pitchFamily="34" charset="0"/>
            </a:rPr>
            <a:t>- Factores sociales: migración, instituciones sociales de manejo y gobernanza, políticas nacionales, incidencia a nivel subnacional y nacional.</a:t>
          </a:r>
        </a:p>
      </dgm:t>
    </dgm:pt>
    <dgm:pt modelId="{30F96B9A-772E-4B08-9711-0CBDCC1C718A}" type="parTrans" cxnId="{E1715FB2-C0EB-49AE-897D-951214BDDE82}">
      <dgm:prSet/>
      <dgm:spPr/>
      <dgm:t>
        <a:bodyPr/>
        <a:lstStyle/>
        <a:p>
          <a:endParaRPr lang="es-BO"/>
        </a:p>
      </dgm:t>
    </dgm:pt>
    <dgm:pt modelId="{F6A59E6D-75F9-4E5D-B137-7EBE2E22C81B}" type="sibTrans" cxnId="{E1715FB2-C0EB-49AE-897D-951214BDDE82}">
      <dgm:prSet/>
      <dgm:spPr/>
      <dgm:t>
        <a:bodyPr/>
        <a:lstStyle/>
        <a:p>
          <a:endParaRPr lang="es-BO"/>
        </a:p>
      </dgm:t>
    </dgm:pt>
    <dgm:pt modelId="{7BC63DB8-DAFF-4BA0-9D81-F9E893C8E318}">
      <dgm:prSet phldrT="[Texto]" custT="1"/>
      <dgm:spPr/>
      <dgm:t>
        <a:bodyPr/>
        <a:lstStyle/>
        <a:p>
          <a:pPr marL="0" lvl="0" algn="l" defTabSz="53340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es-BO" sz="1400" dirty="0">
              <a:latin typeface="Segoe UI" panose="020B0502040204020203" pitchFamily="34" charset="0"/>
              <a:cs typeface="Segoe UI" panose="020B0502040204020203" pitchFamily="34" charset="0"/>
            </a:rPr>
            <a:t>- Herramientas: imágenes multiespectrales (NDVI), mapeos sociales. </a:t>
          </a:r>
        </a:p>
        <a:p>
          <a:pPr marL="0" marR="0" lvl="0" indent="0" algn="l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s-BO" sz="1400" dirty="0">
              <a:latin typeface="Segoe UI" panose="020B0502040204020203" pitchFamily="34" charset="0"/>
              <a:cs typeface="Segoe UI" panose="020B0502040204020203" pitchFamily="34" charset="0"/>
            </a:rPr>
            <a:t>- Interrelaciones claves que se exploran en el grupo suelos y paisajes con diferentes áreas focales</a:t>
          </a:r>
        </a:p>
        <a:p>
          <a:pPr marL="0" lvl="0" algn="l" defTabSz="53340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endParaRPr lang="es-BO" sz="1200" dirty="0">
            <a:latin typeface="Segoe UI" panose="020B0502040204020203" pitchFamily="34" charset="0"/>
            <a:cs typeface="Segoe UI" panose="020B0502040204020203" pitchFamily="34" charset="0"/>
          </a:endParaRPr>
        </a:p>
        <a:p>
          <a:pPr marL="0" lvl="0" algn="l" defTabSz="53340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endParaRPr lang="es-BO" sz="1200" b="1" dirty="0">
            <a:latin typeface="Segoe UI" panose="020B0502040204020203" pitchFamily="34" charset="0"/>
            <a:cs typeface="Segoe UI" panose="020B0502040204020203" pitchFamily="34" charset="0"/>
          </a:endParaRPr>
        </a:p>
      </dgm:t>
    </dgm:pt>
    <dgm:pt modelId="{C73FD2C1-8509-4B14-A786-DA8ED0AC8920}" type="parTrans" cxnId="{00051A29-04BC-487B-82CF-08F4456163B8}">
      <dgm:prSet/>
      <dgm:spPr/>
      <dgm:t>
        <a:bodyPr/>
        <a:lstStyle/>
        <a:p>
          <a:endParaRPr lang="es-BO"/>
        </a:p>
      </dgm:t>
    </dgm:pt>
    <dgm:pt modelId="{504C31D6-3584-4203-8EF1-D426415FA526}" type="sibTrans" cxnId="{00051A29-04BC-487B-82CF-08F4456163B8}">
      <dgm:prSet/>
      <dgm:spPr/>
      <dgm:t>
        <a:bodyPr/>
        <a:lstStyle/>
        <a:p>
          <a:endParaRPr lang="es-BO"/>
        </a:p>
      </dgm:t>
    </dgm:pt>
    <dgm:pt modelId="{7EEC5D2D-820A-4817-8716-1151C0C5C8A5}" type="pres">
      <dgm:prSet presAssocID="{43DD86B3-FCBB-4AD7-98C3-9FFE6EFF3308}" presName="Name0" presStyleCnt="0">
        <dgm:presLayoutVars>
          <dgm:chMax val="7"/>
          <dgm:chPref val="7"/>
          <dgm:dir/>
          <dgm:animOne val="branch"/>
          <dgm:animLvl val="lvl"/>
        </dgm:presLayoutVars>
      </dgm:prSet>
      <dgm:spPr/>
    </dgm:pt>
    <dgm:pt modelId="{1D691645-23BE-48AC-B7E2-03CE76AEDFFC}" type="pres">
      <dgm:prSet presAssocID="{2A164798-7261-4A7E-AE87-D818B34DD07B}" presName="ParentComposite" presStyleCnt="0"/>
      <dgm:spPr/>
    </dgm:pt>
    <dgm:pt modelId="{1E6BD428-00A5-4C5E-963C-3107571E5BE5}" type="pres">
      <dgm:prSet presAssocID="{2A164798-7261-4A7E-AE87-D818B34DD07B}" presName="Chord" presStyleLbl="bgShp" presStyleIdx="0" presStyleCnt="4" custScaleX="56392" custScaleY="65209" custLinFactNeighborX="-34207" custLinFactNeighborY="-21493"/>
      <dgm:spPr>
        <a:solidFill>
          <a:srgbClr val="00FF00"/>
        </a:solidFill>
      </dgm:spPr>
    </dgm:pt>
    <dgm:pt modelId="{049C3E8E-A84B-4AA7-8D3F-85119BBACBD2}" type="pres">
      <dgm:prSet presAssocID="{2A164798-7261-4A7E-AE87-D818B34DD07B}" presName="Pie" presStyleLbl="alignNode1" presStyleIdx="0" presStyleCnt="4" custScaleX="67668" custScaleY="58422" custLinFactNeighborX="-49499" custLinFactNeighborY="-5764"/>
      <dgm:spPr/>
    </dgm:pt>
    <dgm:pt modelId="{96FB34B3-C124-4AEE-84EB-20B0DC2BE40F}" type="pres">
      <dgm:prSet presAssocID="{2A164798-7261-4A7E-AE87-D818B34DD07B}" presName="Parent" presStyleLbl="revTx" presStyleIdx="0" presStyleCnt="7" custScaleX="38714" custScaleY="71913" custLinFactNeighborX="-26546" custLinFactNeighborY="-24887">
        <dgm:presLayoutVars>
          <dgm:chMax val="1"/>
          <dgm:chPref val="1"/>
          <dgm:bulletEnabled val="1"/>
        </dgm:presLayoutVars>
      </dgm:prSet>
      <dgm:spPr/>
    </dgm:pt>
    <dgm:pt modelId="{5A4A0946-406B-481A-AED4-5EAA01E047B4}" type="pres">
      <dgm:prSet presAssocID="{242217B1-6446-44AD-B916-F1E857DCAA27}" presName="ParentComposite" presStyleCnt="0"/>
      <dgm:spPr/>
    </dgm:pt>
    <dgm:pt modelId="{E35FC64D-BD07-4AF3-AF75-43C79943640F}" type="pres">
      <dgm:prSet presAssocID="{242217B1-6446-44AD-B916-F1E857DCAA27}" presName="Chord" presStyleLbl="bgShp" presStyleIdx="1" presStyleCnt="4" custScaleX="69529" custScaleY="73199" custLinFactNeighborX="43176" custLinFactNeighborY="3440"/>
      <dgm:spPr>
        <a:solidFill>
          <a:srgbClr val="FF3399"/>
        </a:solidFill>
      </dgm:spPr>
    </dgm:pt>
    <dgm:pt modelId="{73060FAB-874C-47C5-8119-0D2DA9AFC1F1}" type="pres">
      <dgm:prSet presAssocID="{242217B1-6446-44AD-B916-F1E857DCAA27}" presName="Pie" presStyleLbl="alignNode1" presStyleIdx="1" presStyleCnt="4" custScaleX="48247" custScaleY="78869" custLinFactNeighborX="43509" custLinFactNeighborY="13716"/>
      <dgm:spPr/>
    </dgm:pt>
    <dgm:pt modelId="{B208B29B-3499-4964-8BC4-DA90505CA8C5}" type="pres">
      <dgm:prSet presAssocID="{242217B1-6446-44AD-B916-F1E857DCAA27}" presName="Parent" presStyleLbl="revTx" presStyleIdx="1" presStyleCnt="7" custScaleX="89798" custLinFactNeighborX="82694" custLinFactNeighborY="-3057">
        <dgm:presLayoutVars>
          <dgm:chMax val="1"/>
          <dgm:chPref val="1"/>
          <dgm:bulletEnabled val="1"/>
        </dgm:presLayoutVars>
      </dgm:prSet>
      <dgm:spPr/>
    </dgm:pt>
    <dgm:pt modelId="{603CE2DE-433E-481A-93C3-08B06AFB7BC4}" type="pres">
      <dgm:prSet presAssocID="{1BA08637-8A5D-42EC-A43C-F740EF35B71F}" presName="negSibTrans" presStyleCnt="0"/>
      <dgm:spPr/>
    </dgm:pt>
    <dgm:pt modelId="{376A8192-F395-4ECF-A3D6-61D50A8B6B1D}" type="pres">
      <dgm:prSet presAssocID="{242217B1-6446-44AD-B916-F1E857DCAA27}" presName="composite" presStyleCnt="0"/>
      <dgm:spPr/>
    </dgm:pt>
    <dgm:pt modelId="{960B28DF-55B8-4AC0-8349-BE11ADB3132F}" type="pres">
      <dgm:prSet presAssocID="{242217B1-6446-44AD-B916-F1E857DCAA27}" presName="Child" presStyleLbl="revTx" presStyleIdx="2" presStyleCnt="7" custScaleX="100639" custScaleY="88651" custLinFactNeighborX="29554" custLinFactNeighborY="-3402">
        <dgm:presLayoutVars>
          <dgm:chMax val="0"/>
          <dgm:chPref val="0"/>
          <dgm:bulletEnabled val="1"/>
        </dgm:presLayoutVars>
      </dgm:prSet>
      <dgm:spPr/>
    </dgm:pt>
    <dgm:pt modelId="{E334C0CA-2639-411C-84CA-1F439DE3CC43}" type="pres">
      <dgm:prSet presAssocID="{80BABB96-3FF2-4696-B9C1-89BB851DE075}" presName="sibTrans" presStyleCnt="0"/>
      <dgm:spPr/>
    </dgm:pt>
    <dgm:pt modelId="{F29A652E-C6C8-48BC-A7CA-7D1ABD23A81D}" type="pres">
      <dgm:prSet presAssocID="{7DDD51D9-F11D-412C-B270-9C73B0D01A3F}" presName="ParentComposite" presStyleCnt="0"/>
      <dgm:spPr/>
    </dgm:pt>
    <dgm:pt modelId="{7C0F812E-EB7F-42BE-AF22-40E43C5ED7FB}" type="pres">
      <dgm:prSet presAssocID="{7DDD51D9-F11D-412C-B270-9C73B0D01A3F}" presName="Chord" presStyleLbl="bgShp" presStyleIdx="2" presStyleCnt="4" custScaleX="69529" custScaleY="73199" custLinFactNeighborX="12081" custLinFactNeighborY="3147"/>
      <dgm:spPr>
        <a:solidFill>
          <a:schemeClr val="accent5">
            <a:lumMod val="75000"/>
          </a:schemeClr>
        </a:solidFill>
      </dgm:spPr>
    </dgm:pt>
    <dgm:pt modelId="{4A53CF63-F8BA-4E8F-B7D1-45767BBE8E09}" type="pres">
      <dgm:prSet presAssocID="{7DDD51D9-F11D-412C-B270-9C73B0D01A3F}" presName="Pie" presStyleLbl="alignNode1" presStyleIdx="2" presStyleCnt="4" custScaleX="48247" custScaleY="78869" custLinFactNeighborX="12475" custLinFactNeighborY="10490"/>
      <dgm:spPr>
        <a:solidFill>
          <a:srgbClr val="FFFF00"/>
        </a:solidFill>
      </dgm:spPr>
    </dgm:pt>
    <dgm:pt modelId="{8B0FADA1-C1F0-453F-8D20-E2174091714A}" type="pres">
      <dgm:prSet presAssocID="{7DDD51D9-F11D-412C-B270-9C73B0D01A3F}" presName="Parent" presStyleLbl="revTx" presStyleIdx="3" presStyleCnt="7" custScaleX="61997" custLinFactNeighborX="20326" custLinFactNeighborY="-3057">
        <dgm:presLayoutVars>
          <dgm:chMax val="1"/>
          <dgm:chPref val="1"/>
          <dgm:bulletEnabled val="1"/>
        </dgm:presLayoutVars>
      </dgm:prSet>
      <dgm:spPr/>
    </dgm:pt>
    <dgm:pt modelId="{622C9649-6B16-43EA-83DF-55F76AF277DE}" type="pres">
      <dgm:prSet presAssocID="{26BAC53D-5D14-4963-A471-CCDEA9A2B129}" presName="negSibTrans" presStyleCnt="0"/>
      <dgm:spPr/>
    </dgm:pt>
    <dgm:pt modelId="{817376E1-3776-4234-BE4F-12666A54A5D3}" type="pres">
      <dgm:prSet presAssocID="{7DDD51D9-F11D-412C-B270-9C73B0D01A3F}" presName="composite" presStyleCnt="0"/>
      <dgm:spPr/>
    </dgm:pt>
    <dgm:pt modelId="{91E93327-1FF6-466C-9684-9A2A21B42808}" type="pres">
      <dgm:prSet presAssocID="{7DDD51D9-F11D-412C-B270-9C73B0D01A3F}" presName="Child" presStyleLbl="revTx" presStyleIdx="4" presStyleCnt="7" custScaleX="107889" custScaleY="100098" custLinFactNeighborX="13900" custLinFactNeighborY="-806">
        <dgm:presLayoutVars>
          <dgm:chMax val="0"/>
          <dgm:chPref val="0"/>
          <dgm:bulletEnabled val="1"/>
        </dgm:presLayoutVars>
      </dgm:prSet>
      <dgm:spPr/>
    </dgm:pt>
    <dgm:pt modelId="{398BDD4C-1A0B-47C1-8B93-6E2140160813}" type="pres">
      <dgm:prSet presAssocID="{BBE612AD-041E-4A2A-8C8C-F0C0FC1775EC}" presName="sibTrans" presStyleCnt="0"/>
      <dgm:spPr/>
    </dgm:pt>
    <dgm:pt modelId="{647A858A-08AB-495E-B539-E373572FB5C3}" type="pres">
      <dgm:prSet presAssocID="{2AAD14C5-D276-4A6A-AB22-E4AEA4A8CAF8}" presName="ParentComposite" presStyleCnt="0"/>
      <dgm:spPr/>
    </dgm:pt>
    <dgm:pt modelId="{23039081-12C3-42D1-A2F7-3DC73AC0D6BA}" type="pres">
      <dgm:prSet presAssocID="{2AAD14C5-D276-4A6A-AB22-E4AEA4A8CAF8}" presName="Chord" presStyleLbl="bgShp" presStyleIdx="3" presStyleCnt="4" custScaleX="69529" custScaleY="73199"/>
      <dgm:spPr>
        <a:solidFill>
          <a:srgbClr val="00CC00"/>
        </a:solidFill>
      </dgm:spPr>
    </dgm:pt>
    <dgm:pt modelId="{9C3CF829-19F9-46A9-91A0-C9ADF45B2396}" type="pres">
      <dgm:prSet presAssocID="{2AAD14C5-D276-4A6A-AB22-E4AEA4A8CAF8}" presName="Pie" presStyleLbl="alignNode1" presStyleIdx="3" presStyleCnt="4" custScaleX="48247" custScaleY="78869"/>
      <dgm:spPr>
        <a:solidFill>
          <a:srgbClr val="FF0000"/>
        </a:solidFill>
      </dgm:spPr>
    </dgm:pt>
    <dgm:pt modelId="{8A45DC70-C25C-408D-8A43-E4371E74E77B}" type="pres">
      <dgm:prSet presAssocID="{2AAD14C5-D276-4A6A-AB22-E4AEA4A8CAF8}" presName="Parent" presStyleLbl="revTx" presStyleIdx="5" presStyleCnt="7" custScaleX="64767">
        <dgm:presLayoutVars>
          <dgm:chMax val="1"/>
          <dgm:chPref val="1"/>
          <dgm:bulletEnabled val="1"/>
        </dgm:presLayoutVars>
      </dgm:prSet>
      <dgm:spPr/>
    </dgm:pt>
    <dgm:pt modelId="{5157CD10-889F-4800-A29B-0FBCB06F4BCF}" type="pres">
      <dgm:prSet presAssocID="{739D7BFE-513A-4954-8CB6-A481DB44B591}" presName="negSibTrans" presStyleCnt="0"/>
      <dgm:spPr/>
    </dgm:pt>
    <dgm:pt modelId="{D1B1D4C7-4C41-4904-AD9A-3DBD03394E67}" type="pres">
      <dgm:prSet presAssocID="{2AAD14C5-D276-4A6A-AB22-E4AEA4A8CAF8}" presName="composite" presStyleCnt="0"/>
      <dgm:spPr/>
    </dgm:pt>
    <dgm:pt modelId="{25A73586-C4AE-49F3-93C0-509664E5AC54}" type="pres">
      <dgm:prSet presAssocID="{2AAD14C5-D276-4A6A-AB22-E4AEA4A8CAF8}" presName="Child" presStyleLbl="revTx" presStyleIdx="6" presStyleCnt="7" custScaleX="107781" custScaleY="100098" custLinFactNeighborX="3635" custLinFactNeighborY="-5758">
        <dgm:presLayoutVars>
          <dgm:chMax val="0"/>
          <dgm:chPref val="0"/>
          <dgm:bulletEnabled val="1"/>
        </dgm:presLayoutVars>
      </dgm:prSet>
      <dgm:spPr/>
    </dgm:pt>
  </dgm:ptLst>
  <dgm:cxnLst>
    <dgm:cxn modelId="{1E8B7620-0C8D-4486-BEBA-C266CF5BB823}" type="presOf" srcId="{AF3E9122-7802-4B35-AD91-A9CBB995E59B}" destId="{91E93327-1FF6-466C-9684-9A2A21B42808}" srcOrd="0" destOrd="0" presId="urn:microsoft.com/office/officeart/2009/3/layout/PieProcess"/>
    <dgm:cxn modelId="{A772F421-1EFB-4764-BAE1-180D5F93C35E}" srcId="{2AAD14C5-D276-4A6A-AB22-E4AEA4A8CAF8}" destId="{94F14213-EA0B-4BA4-85B8-0C3AAC2CFDB1}" srcOrd="0" destOrd="0" parTransId="{CBDCCA73-965A-4D0F-8EC4-7B4A6A7A99AF}" sibTransId="{739D7BFE-513A-4954-8CB6-A481DB44B591}"/>
    <dgm:cxn modelId="{00051A29-04BC-487B-82CF-08F4456163B8}" srcId="{2AAD14C5-D276-4A6A-AB22-E4AEA4A8CAF8}" destId="{7BC63DB8-DAFF-4BA0-9D81-F9E893C8E318}" srcOrd="2" destOrd="0" parTransId="{C73FD2C1-8509-4B14-A786-DA8ED0AC8920}" sibTransId="{504C31D6-3584-4203-8EF1-D426415FA526}"/>
    <dgm:cxn modelId="{22DECD2A-7216-45FB-ABFA-CD5B1EF04E95}" type="presOf" srcId="{7BC63DB8-DAFF-4BA0-9D81-F9E893C8E318}" destId="{25A73586-C4AE-49F3-93C0-509664E5AC54}" srcOrd="0" destOrd="2" presId="urn:microsoft.com/office/officeart/2009/3/layout/PieProcess"/>
    <dgm:cxn modelId="{B3754E2C-88BC-434D-A231-AE987DB86915}" type="presOf" srcId="{7DDD51D9-F11D-412C-B270-9C73B0D01A3F}" destId="{8B0FADA1-C1F0-453F-8D20-E2174091714A}" srcOrd="0" destOrd="0" presId="urn:microsoft.com/office/officeart/2009/3/layout/PieProcess"/>
    <dgm:cxn modelId="{582F023A-2F91-438F-B9BE-34406CB40818}" type="presOf" srcId="{6831F462-63FB-4307-A3DE-FF17C582931F}" destId="{25A73586-C4AE-49F3-93C0-509664E5AC54}" srcOrd="0" destOrd="1" presId="urn:microsoft.com/office/officeart/2009/3/layout/PieProcess"/>
    <dgm:cxn modelId="{4FDF3661-B147-4A08-AB8C-32952610457A}" srcId="{43DD86B3-FCBB-4AD7-98C3-9FFE6EFF3308}" destId="{2A164798-7261-4A7E-AE87-D818B34DD07B}" srcOrd="0" destOrd="0" parTransId="{76AF36C9-F0AD-45E5-922B-58CD7DBC7C11}" sibTransId="{6864AC35-7ADC-4F10-952C-E90C8F4E7E94}"/>
    <dgm:cxn modelId="{974E5368-70CE-4AB6-8174-61CD80D05A16}" srcId="{242217B1-6446-44AD-B916-F1E857DCAA27}" destId="{445596B5-842C-4F29-9DE9-A15FC7229B80}" srcOrd="0" destOrd="0" parTransId="{DF7F4796-526F-406C-AF5F-DE792FADD7BC}" sibTransId="{1BA08637-8A5D-42EC-A43C-F740EF35B71F}"/>
    <dgm:cxn modelId="{2A6A416E-35A0-4544-8E21-F1DAEC35E8DB}" type="presOf" srcId="{43DD86B3-FCBB-4AD7-98C3-9FFE6EFF3308}" destId="{7EEC5D2D-820A-4817-8716-1151C0C5C8A5}" srcOrd="0" destOrd="0" presId="urn:microsoft.com/office/officeart/2009/3/layout/PieProcess"/>
    <dgm:cxn modelId="{4C5B8B75-E1CF-47F1-BA12-646357593CE1}" srcId="{43DD86B3-FCBB-4AD7-98C3-9FFE6EFF3308}" destId="{7DDD51D9-F11D-412C-B270-9C73B0D01A3F}" srcOrd="2" destOrd="0" parTransId="{2F35206C-C717-4773-981A-93E5C6356A20}" sibTransId="{BBE612AD-041E-4A2A-8C8C-F0C0FC1775EC}"/>
    <dgm:cxn modelId="{58147957-1291-46D3-B595-13ECAE355D3E}" type="presOf" srcId="{2AAD14C5-D276-4A6A-AB22-E4AEA4A8CAF8}" destId="{8A45DC70-C25C-408D-8A43-E4371E74E77B}" srcOrd="0" destOrd="0" presId="urn:microsoft.com/office/officeart/2009/3/layout/PieProcess"/>
    <dgm:cxn modelId="{9BA0AD57-1C38-4617-8B65-E45DAB7A95BD}" srcId="{43DD86B3-FCBB-4AD7-98C3-9FFE6EFF3308}" destId="{242217B1-6446-44AD-B916-F1E857DCAA27}" srcOrd="1" destOrd="0" parTransId="{5C325585-CAB5-4E58-9636-BB4C3760187D}" sibTransId="{80BABB96-3FF2-4696-B9C1-89BB851DE075}"/>
    <dgm:cxn modelId="{EC4E148D-502F-4BC2-96D3-5CC611B71783}" type="presOf" srcId="{94F14213-EA0B-4BA4-85B8-0C3AAC2CFDB1}" destId="{25A73586-C4AE-49F3-93C0-509664E5AC54}" srcOrd="0" destOrd="0" presId="urn:microsoft.com/office/officeart/2009/3/layout/PieProcess"/>
    <dgm:cxn modelId="{166CCE9B-01B6-42BD-AF9A-FA8747041B55}" type="presOf" srcId="{2A164798-7261-4A7E-AE87-D818B34DD07B}" destId="{96FB34B3-C124-4AEE-84EB-20B0DC2BE40F}" srcOrd="0" destOrd="0" presId="urn:microsoft.com/office/officeart/2009/3/layout/PieProcess"/>
    <dgm:cxn modelId="{C9771EA5-CFB2-49E2-B4B6-B72A313409B3}" type="presOf" srcId="{445596B5-842C-4F29-9DE9-A15FC7229B80}" destId="{960B28DF-55B8-4AC0-8349-BE11ADB3132F}" srcOrd="0" destOrd="0" presId="urn:microsoft.com/office/officeart/2009/3/layout/PieProcess"/>
    <dgm:cxn modelId="{E1715FB2-C0EB-49AE-897D-951214BDDE82}" srcId="{2AAD14C5-D276-4A6A-AB22-E4AEA4A8CAF8}" destId="{6831F462-63FB-4307-A3DE-FF17C582931F}" srcOrd="1" destOrd="0" parTransId="{30F96B9A-772E-4B08-9711-0CBDCC1C718A}" sibTransId="{F6A59E6D-75F9-4E5D-B137-7EBE2E22C81B}"/>
    <dgm:cxn modelId="{0FD8B2C3-E88F-432D-AF44-40EDCF1E5161}" srcId="{7DDD51D9-F11D-412C-B270-9C73B0D01A3F}" destId="{AF3E9122-7802-4B35-AD91-A9CBB995E59B}" srcOrd="0" destOrd="0" parTransId="{4E3C9883-3C13-4E13-8984-A0EBE21BD236}" sibTransId="{26BAC53D-5D14-4963-A471-CCDEA9A2B129}"/>
    <dgm:cxn modelId="{10CEDDD9-D169-4252-A932-4BF6119C4F7C}" type="presOf" srcId="{0F98B962-6CC8-4388-9B11-577FABF63461}" destId="{91E93327-1FF6-466C-9684-9A2A21B42808}" srcOrd="0" destOrd="1" presId="urn:microsoft.com/office/officeart/2009/3/layout/PieProcess"/>
    <dgm:cxn modelId="{6B0428E1-0708-42BC-90D1-10B7094E318B}" type="presOf" srcId="{242217B1-6446-44AD-B916-F1E857DCAA27}" destId="{B208B29B-3499-4964-8BC4-DA90505CA8C5}" srcOrd="0" destOrd="0" presId="urn:microsoft.com/office/officeart/2009/3/layout/PieProcess"/>
    <dgm:cxn modelId="{EF680CEA-B2F2-4569-8484-D17AA8C9BFB0}" srcId="{7DDD51D9-F11D-412C-B270-9C73B0D01A3F}" destId="{0F98B962-6CC8-4388-9B11-577FABF63461}" srcOrd="1" destOrd="0" parTransId="{25D7D21B-9482-41A8-B4CB-38517460F245}" sibTransId="{7C80E9E6-37DF-42DF-B473-AD3987D18EBD}"/>
    <dgm:cxn modelId="{A62821EF-FA5F-43D6-9309-60B99873D93F}" srcId="{43DD86B3-FCBB-4AD7-98C3-9FFE6EFF3308}" destId="{2AAD14C5-D276-4A6A-AB22-E4AEA4A8CAF8}" srcOrd="3" destOrd="0" parTransId="{BB03CBA7-1A1C-4554-9B6C-8C17EEA02564}" sibTransId="{88E4A0CC-8C2B-41D5-A013-886F0D28BDFF}"/>
    <dgm:cxn modelId="{BE28797B-AE3A-46B0-8310-D264D8316156}" type="presParOf" srcId="{7EEC5D2D-820A-4817-8716-1151C0C5C8A5}" destId="{1D691645-23BE-48AC-B7E2-03CE76AEDFFC}" srcOrd="0" destOrd="0" presId="urn:microsoft.com/office/officeart/2009/3/layout/PieProcess"/>
    <dgm:cxn modelId="{C44C69F7-F5DF-4050-A6C6-5F6E12C7A428}" type="presParOf" srcId="{1D691645-23BE-48AC-B7E2-03CE76AEDFFC}" destId="{1E6BD428-00A5-4C5E-963C-3107571E5BE5}" srcOrd="0" destOrd="0" presId="urn:microsoft.com/office/officeart/2009/3/layout/PieProcess"/>
    <dgm:cxn modelId="{75A9B009-5A6E-4389-BBEA-04391CC99AAD}" type="presParOf" srcId="{1D691645-23BE-48AC-B7E2-03CE76AEDFFC}" destId="{049C3E8E-A84B-4AA7-8D3F-85119BBACBD2}" srcOrd="1" destOrd="0" presId="urn:microsoft.com/office/officeart/2009/3/layout/PieProcess"/>
    <dgm:cxn modelId="{D5926CD3-489F-4B08-AD33-FD3576CB9996}" type="presParOf" srcId="{1D691645-23BE-48AC-B7E2-03CE76AEDFFC}" destId="{96FB34B3-C124-4AEE-84EB-20B0DC2BE40F}" srcOrd="2" destOrd="0" presId="urn:microsoft.com/office/officeart/2009/3/layout/PieProcess"/>
    <dgm:cxn modelId="{13D16742-03F3-40DE-BDB0-41C4A1DA41CA}" type="presParOf" srcId="{7EEC5D2D-820A-4817-8716-1151C0C5C8A5}" destId="{5A4A0946-406B-481A-AED4-5EAA01E047B4}" srcOrd="1" destOrd="0" presId="urn:microsoft.com/office/officeart/2009/3/layout/PieProcess"/>
    <dgm:cxn modelId="{79F97578-9806-4DEE-BF33-586F443F17CF}" type="presParOf" srcId="{5A4A0946-406B-481A-AED4-5EAA01E047B4}" destId="{E35FC64D-BD07-4AF3-AF75-43C79943640F}" srcOrd="0" destOrd="0" presId="urn:microsoft.com/office/officeart/2009/3/layout/PieProcess"/>
    <dgm:cxn modelId="{76F84816-7B9E-45C5-B22A-A373377913FD}" type="presParOf" srcId="{5A4A0946-406B-481A-AED4-5EAA01E047B4}" destId="{73060FAB-874C-47C5-8119-0D2DA9AFC1F1}" srcOrd="1" destOrd="0" presId="urn:microsoft.com/office/officeart/2009/3/layout/PieProcess"/>
    <dgm:cxn modelId="{E50E357E-066A-4C0A-BBBD-364A6CD85948}" type="presParOf" srcId="{5A4A0946-406B-481A-AED4-5EAA01E047B4}" destId="{B208B29B-3499-4964-8BC4-DA90505CA8C5}" srcOrd="2" destOrd="0" presId="urn:microsoft.com/office/officeart/2009/3/layout/PieProcess"/>
    <dgm:cxn modelId="{8DE5AE04-E330-4177-A1A0-6C4118A4FB8E}" type="presParOf" srcId="{7EEC5D2D-820A-4817-8716-1151C0C5C8A5}" destId="{603CE2DE-433E-481A-93C3-08B06AFB7BC4}" srcOrd="2" destOrd="0" presId="urn:microsoft.com/office/officeart/2009/3/layout/PieProcess"/>
    <dgm:cxn modelId="{8FE63B64-D51D-433E-BE75-396E3CEEB0CA}" type="presParOf" srcId="{7EEC5D2D-820A-4817-8716-1151C0C5C8A5}" destId="{376A8192-F395-4ECF-A3D6-61D50A8B6B1D}" srcOrd="3" destOrd="0" presId="urn:microsoft.com/office/officeart/2009/3/layout/PieProcess"/>
    <dgm:cxn modelId="{A7C566EA-181C-4600-9DA3-F1C3A3258B6A}" type="presParOf" srcId="{376A8192-F395-4ECF-A3D6-61D50A8B6B1D}" destId="{960B28DF-55B8-4AC0-8349-BE11ADB3132F}" srcOrd="0" destOrd="0" presId="urn:microsoft.com/office/officeart/2009/3/layout/PieProcess"/>
    <dgm:cxn modelId="{91028BE6-1E82-4C9D-AF2B-D2BCD72048AE}" type="presParOf" srcId="{7EEC5D2D-820A-4817-8716-1151C0C5C8A5}" destId="{E334C0CA-2639-411C-84CA-1F439DE3CC43}" srcOrd="4" destOrd="0" presId="urn:microsoft.com/office/officeart/2009/3/layout/PieProcess"/>
    <dgm:cxn modelId="{AC4BFBA9-5CCC-4C4C-8312-ABBEE93C071F}" type="presParOf" srcId="{7EEC5D2D-820A-4817-8716-1151C0C5C8A5}" destId="{F29A652E-C6C8-48BC-A7CA-7D1ABD23A81D}" srcOrd="5" destOrd="0" presId="urn:microsoft.com/office/officeart/2009/3/layout/PieProcess"/>
    <dgm:cxn modelId="{233C40D3-5227-4C85-9FAE-AB0E16A55E4A}" type="presParOf" srcId="{F29A652E-C6C8-48BC-A7CA-7D1ABD23A81D}" destId="{7C0F812E-EB7F-42BE-AF22-40E43C5ED7FB}" srcOrd="0" destOrd="0" presId="urn:microsoft.com/office/officeart/2009/3/layout/PieProcess"/>
    <dgm:cxn modelId="{057923DA-51FD-40C0-B470-A669776D70FA}" type="presParOf" srcId="{F29A652E-C6C8-48BC-A7CA-7D1ABD23A81D}" destId="{4A53CF63-F8BA-4E8F-B7D1-45767BBE8E09}" srcOrd="1" destOrd="0" presId="urn:microsoft.com/office/officeart/2009/3/layout/PieProcess"/>
    <dgm:cxn modelId="{262ED21D-35C8-45D1-AB35-3838A07F52D8}" type="presParOf" srcId="{F29A652E-C6C8-48BC-A7CA-7D1ABD23A81D}" destId="{8B0FADA1-C1F0-453F-8D20-E2174091714A}" srcOrd="2" destOrd="0" presId="urn:microsoft.com/office/officeart/2009/3/layout/PieProcess"/>
    <dgm:cxn modelId="{CF10BED8-9585-462A-80D5-B47D815F4DBA}" type="presParOf" srcId="{7EEC5D2D-820A-4817-8716-1151C0C5C8A5}" destId="{622C9649-6B16-43EA-83DF-55F76AF277DE}" srcOrd="6" destOrd="0" presId="urn:microsoft.com/office/officeart/2009/3/layout/PieProcess"/>
    <dgm:cxn modelId="{3B82B756-650B-47A5-B7E7-AF4EDECDDD59}" type="presParOf" srcId="{7EEC5D2D-820A-4817-8716-1151C0C5C8A5}" destId="{817376E1-3776-4234-BE4F-12666A54A5D3}" srcOrd="7" destOrd="0" presId="urn:microsoft.com/office/officeart/2009/3/layout/PieProcess"/>
    <dgm:cxn modelId="{4C04BEDA-47AC-42B5-9105-25F2F8DC5686}" type="presParOf" srcId="{817376E1-3776-4234-BE4F-12666A54A5D3}" destId="{91E93327-1FF6-466C-9684-9A2A21B42808}" srcOrd="0" destOrd="0" presId="urn:microsoft.com/office/officeart/2009/3/layout/PieProcess"/>
    <dgm:cxn modelId="{8201213C-B9BC-4DA7-A469-5B8982A9CA36}" type="presParOf" srcId="{7EEC5D2D-820A-4817-8716-1151C0C5C8A5}" destId="{398BDD4C-1A0B-47C1-8B93-6E2140160813}" srcOrd="8" destOrd="0" presId="urn:microsoft.com/office/officeart/2009/3/layout/PieProcess"/>
    <dgm:cxn modelId="{20128810-4B17-43D9-AE1D-CDBA8ED09DAD}" type="presParOf" srcId="{7EEC5D2D-820A-4817-8716-1151C0C5C8A5}" destId="{647A858A-08AB-495E-B539-E373572FB5C3}" srcOrd="9" destOrd="0" presId="urn:microsoft.com/office/officeart/2009/3/layout/PieProcess"/>
    <dgm:cxn modelId="{9A0257D4-FAD0-40EC-A1D4-5ED6A469731C}" type="presParOf" srcId="{647A858A-08AB-495E-B539-E373572FB5C3}" destId="{23039081-12C3-42D1-A2F7-3DC73AC0D6BA}" srcOrd="0" destOrd="0" presId="urn:microsoft.com/office/officeart/2009/3/layout/PieProcess"/>
    <dgm:cxn modelId="{6A8AD6B2-FBBF-4DFA-96E0-3F995390DA83}" type="presParOf" srcId="{647A858A-08AB-495E-B539-E373572FB5C3}" destId="{9C3CF829-19F9-46A9-91A0-C9ADF45B2396}" srcOrd="1" destOrd="0" presId="urn:microsoft.com/office/officeart/2009/3/layout/PieProcess"/>
    <dgm:cxn modelId="{EA372C78-E622-49AF-9E75-37ACD208DB25}" type="presParOf" srcId="{647A858A-08AB-495E-B539-E373572FB5C3}" destId="{8A45DC70-C25C-408D-8A43-E4371E74E77B}" srcOrd="2" destOrd="0" presId="urn:microsoft.com/office/officeart/2009/3/layout/PieProcess"/>
    <dgm:cxn modelId="{6BFE9A37-DF88-497B-92F3-FA2E0160CD57}" type="presParOf" srcId="{7EEC5D2D-820A-4817-8716-1151C0C5C8A5}" destId="{5157CD10-889F-4800-A29B-0FBCB06F4BCF}" srcOrd="10" destOrd="0" presId="urn:microsoft.com/office/officeart/2009/3/layout/PieProcess"/>
    <dgm:cxn modelId="{15E2BD67-88CC-4F2C-B2E8-AC430A84C47B}" type="presParOf" srcId="{7EEC5D2D-820A-4817-8716-1151C0C5C8A5}" destId="{D1B1D4C7-4C41-4904-AD9A-3DBD03394E67}" srcOrd="11" destOrd="0" presId="urn:microsoft.com/office/officeart/2009/3/layout/PieProcess"/>
    <dgm:cxn modelId="{93B12F40-C48A-4109-B725-56FCE2C73CCC}" type="presParOf" srcId="{D1B1D4C7-4C41-4904-AD9A-3DBD03394E67}" destId="{25A73586-C4AE-49F3-93C0-509664E5AC54}" srcOrd="0" destOrd="0" presId="urn:microsoft.com/office/officeart/2009/3/layout/PieProcess"/>
  </dgm:cxnLst>
  <dgm:bg>
    <a:noFill/>
  </dgm:bg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E6BD428-00A5-4C5E-963C-3107571E5BE5}">
      <dsp:nvSpPr>
        <dsp:cNvPr id="0" name=""/>
        <dsp:cNvSpPr/>
      </dsp:nvSpPr>
      <dsp:spPr>
        <a:xfrm>
          <a:off x="-178421" y="96876"/>
          <a:ext cx="703698" cy="813723"/>
        </a:xfrm>
        <a:prstGeom prst="chord">
          <a:avLst>
            <a:gd name="adj1" fmla="val 4800000"/>
            <a:gd name="adj2" fmla="val 16800000"/>
          </a:avLst>
        </a:prstGeom>
        <a:solidFill>
          <a:srgbClr val="00FF00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49C3E8E-A84B-4AA7-8D3F-85119BBACBD2}">
      <dsp:nvSpPr>
        <dsp:cNvPr id="0" name=""/>
        <dsp:cNvSpPr/>
      </dsp:nvSpPr>
      <dsp:spPr>
        <a:xfrm>
          <a:off x="-231623" y="422788"/>
          <a:ext cx="675526" cy="583224"/>
        </a:xfrm>
        <a:prstGeom prst="pie">
          <a:avLst>
            <a:gd name="adj1" fmla="val 13500000"/>
            <a:gd name="adj2" fmla="val 1620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6FB34B3-C124-4AEE-84EB-20B0DC2BE40F}">
      <dsp:nvSpPr>
        <dsp:cNvPr id="0" name=""/>
        <dsp:cNvSpPr/>
      </dsp:nvSpPr>
      <dsp:spPr>
        <a:xfrm rot="16200000">
          <a:off x="-1149244" y="2284528"/>
          <a:ext cx="2602403" cy="28986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b" anchorCtr="0">
          <a:noAutofit/>
        </a:bodyPr>
        <a:lstStyle/>
        <a:p>
          <a:pPr marL="0" lvl="0" indent="0" algn="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BO" sz="3200" b="1" kern="1200" dirty="0">
              <a:latin typeface="Segoe UI" panose="020B0502040204020203" pitchFamily="34" charset="0"/>
              <a:cs typeface="Segoe UI" panose="020B0502040204020203" pitchFamily="34" charset="0"/>
            </a:rPr>
            <a:t>2003 - 2010</a:t>
          </a:r>
        </a:p>
      </dsp:txBody>
      <dsp:txXfrm>
        <a:off x="-1149244" y="2284528"/>
        <a:ext cx="2602403" cy="289860"/>
      </dsp:txXfrm>
    </dsp:sp>
    <dsp:sp modelId="{E35FC64D-BD07-4AF3-AF75-43C79943640F}">
      <dsp:nvSpPr>
        <dsp:cNvPr id="0" name=""/>
        <dsp:cNvSpPr/>
      </dsp:nvSpPr>
      <dsp:spPr>
        <a:xfrm>
          <a:off x="1642842" y="128976"/>
          <a:ext cx="867631" cy="913427"/>
        </a:xfrm>
        <a:prstGeom prst="chord">
          <a:avLst>
            <a:gd name="adj1" fmla="val 4800000"/>
            <a:gd name="adj2" fmla="val 16800000"/>
          </a:avLst>
        </a:prstGeom>
        <a:solidFill>
          <a:srgbClr val="FF3399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3060FAB-874C-47C5-8119-0D2DA9AFC1F1}">
      <dsp:nvSpPr>
        <dsp:cNvPr id="0" name=""/>
        <dsp:cNvSpPr/>
      </dsp:nvSpPr>
      <dsp:spPr>
        <a:xfrm>
          <a:off x="1731402" y="286017"/>
          <a:ext cx="481647" cy="787345"/>
        </a:xfrm>
        <a:prstGeom prst="pie">
          <a:avLst>
            <a:gd name="adj1" fmla="val 10800000"/>
            <a:gd name="adj2" fmla="val 16200000"/>
          </a:avLst>
        </a:prstGeom>
        <a:solidFill>
          <a:schemeClr val="accent4">
            <a:hueOff val="3266964"/>
            <a:satOff val="-13592"/>
            <a:lumOff val="3203"/>
            <a:alphaOff val="0"/>
          </a:schemeClr>
        </a:solidFill>
        <a:ln w="12700" cap="flat" cmpd="sng" algn="ctr">
          <a:solidFill>
            <a:schemeClr val="accent4">
              <a:hueOff val="3266964"/>
              <a:satOff val="-13592"/>
              <a:lumOff val="3203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208B29B-3499-4964-8BC4-DA90505CA8C5}">
      <dsp:nvSpPr>
        <dsp:cNvPr id="0" name=""/>
        <dsp:cNvSpPr/>
      </dsp:nvSpPr>
      <dsp:spPr>
        <a:xfrm rot="16200000">
          <a:off x="98041" y="2654100"/>
          <a:ext cx="3618821" cy="67233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b" anchorCtr="0">
          <a:noAutofit/>
        </a:bodyPr>
        <a:lstStyle/>
        <a:p>
          <a:pPr marL="0" lvl="0" indent="0" algn="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BO" sz="3200" b="1" kern="1200" dirty="0">
              <a:latin typeface="Segoe UI" panose="020B0502040204020203" pitchFamily="34" charset="0"/>
              <a:cs typeface="Segoe UI" panose="020B0502040204020203" pitchFamily="34" charset="0"/>
            </a:rPr>
            <a:t>2011-2013</a:t>
          </a:r>
          <a:endParaRPr lang="es-BO" sz="5400" b="1" kern="1200" dirty="0">
            <a:latin typeface="Segoe UI" panose="020B0502040204020203" pitchFamily="34" charset="0"/>
            <a:cs typeface="Segoe UI" panose="020B0502040204020203" pitchFamily="34" charset="0"/>
          </a:endParaRPr>
        </a:p>
      </dsp:txBody>
      <dsp:txXfrm>
        <a:off x="98041" y="2654100"/>
        <a:ext cx="3618821" cy="672337"/>
      </dsp:txXfrm>
    </dsp:sp>
    <dsp:sp modelId="{960B28DF-55B8-4AC0-8349-BE11ADB3132F}">
      <dsp:nvSpPr>
        <dsp:cNvPr id="0" name=""/>
        <dsp:cNvSpPr/>
      </dsp:nvSpPr>
      <dsp:spPr>
        <a:xfrm>
          <a:off x="2334923" y="115870"/>
          <a:ext cx="2511686" cy="442499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algn="l" defTabSz="622300">
            <a:lnSpc>
              <a:spcPct val="5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400" b="1" i="0" kern="1200" dirty="0">
              <a:solidFill>
                <a:srgbClr val="000000"/>
              </a:solidFill>
              <a:effectLst/>
              <a:latin typeface="Segoe UI" panose="020B0502040204020203" pitchFamily="34" charset="0"/>
              <a:ea typeface="Dotum" panose="020B0600000101010101" pitchFamily="34" charset="-127"/>
              <a:cs typeface="Segoe UI" panose="020B0502040204020203" pitchFamily="34" charset="0"/>
            </a:rPr>
            <a:t>Paisajes sostenibles </a:t>
          </a:r>
        </a:p>
        <a:p>
          <a:pPr marL="0" lvl="0" algn="l" defTabSz="622300">
            <a:lnSpc>
              <a:spcPct val="5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400" b="0" i="0" kern="1200" dirty="0">
              <a:solidFill>
                <a:srgbClr val="000000"/>
              </a:solidFill>
              <a:effectLst/>
              <a:latin typeface="Segoe UI" panose="020B0502040204020203" pitchFamily="34" charset="0"/>
              <a:ea typeface="Dotum" panose="020B0600000101010101" pitchFamily="34" charset="-127"/>
              <a:cs typeface="Segoe UI" panose="020B0502040204020203" pitchFamily="34" charset="0"/>
            </a:rPr>
            <a:t>(CdP7, 2011)</a:t>
          </a:r>
        </a:p>
        <a:p>
          <a:pPr marL="0"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400" b="1" i="0" kern="1200" dirty="0">
              <a:solidFill>
                <a:srgbClr val="000000"/>
              </a:solidFill>
              <a:effectLst/>
              <a:latin typeface="Segoe UI" panose="020B0502040204020203" pitchFamily="34" charset="0"/>
              <a:ea typeface="Dotum" panose="020B0600000101010101" pitchFamily="34" charset="-127"/>
              <a:cs typeface="Segoe UI" panose="020B0502040204020203" pitchFamily="34" charset="0"/>
            </a:rPr>
            <a:t>Sistemas agroecológicos sostenibles</a:t>
          </a:r>
          <a:r>
            <a:rPr lang="es-ES" sz="1400" b="0" i="0" kern="1200" dirty="0">
              <a:solidFill>
                <a:srgbClr val="000000"/>
              </a:solidFill>
              <a:effectLst/>
              <a:latin typeface="Segoe UI" panose="020B0502040204020203" pitchFamily="34" charset="0"/>
              <a:ea typeface="Dotum" panose="020B0600000101010101" pitchFamily="34" charset="-127"/>
              <a:cs typeface="Segoe UI" panose="020B0502040204020203" pitchFamily="34" charset="0"/>
            </a:rPr>
            <a:t> (CdP8, 2012)</a:t>
          </a:r>
        </a:p>
        <a:p>
          <a:pPr marL="0" lvl="0" indent="0" algn="l" defTabSz="6223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BO" sz="14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Segoe UI" panose="020B0502040204020203" pitchFamily="34" charset="0"/>
              <a:ea typeface="+mn-ea"/>
              <a:cs typeface="Segoe UI" panose="020B0502040204020203" pitchFamily="34" charset="0"/>
            </a:rPr>
            <a:t>- La implementación de la intensificación agroecológica se realizo revisión de literatura en torno a la importancia de la agroecología, plagas, suelos, eficiencia en el uso del agua, fitomejoramiento e innovación social.</a:t>
          </a:r>
        </a:p>
      </dsp:txBody>
      <dsp:txXfrm>
        <a:off x="2334923" y="115870"/>
        <a:ext cx="2511686" cy="4424994"/>
      </dsp:txXfrm>
    </dsp:sp>
    <dsp:sp modelId="{7C0F812E-EB7F-42BE-AF22-40E43C5ED7FB}">
      <dsp:nvSpPr>
        <dsp:cNvPr id="0" name=""/>
        <dsp:cNvSpPr/>
      </dsp:nvSpPr>
      <dsp:spPr>
        <a:xfrm>
          <a:off x="4808263" y="125320"/>
          <a:ext cx="867631" cy="913427"/>
        </a:xfrm>
        <a:prstGeom prst="chord">
          <a:avLst>
            <a:gd name="adj1" fmla="val 4800000"/>
            <a:gd name="adj2" fmla="val 16800000"/>
          </a:avLst>
        </a:prstGeom>
        <a:solidFill>
          <a:schemeClr val="accent5">
            <a:lumMod val="75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A53CF63-F8BA-4E8F-B7D1-45767BBE8E09}">
      <dsp:nvSpPr>
        <dsp:cNvPr id="0" name=""/>
        <dsp:cNvSpPr/>
      </dsp:nvSpPr>
      <dsp:spPr>
        <a:xfrm>
          <a:off x="4975037" y="253812"/>
          <a:ext cx="481647" cy="787345"/>
        </a:xfrm>
        <a:prstGeom prst="pie">
          <a:avLst>
            <a:gd name="adj1" fmla="val 8100000"/>
            <a:gd name="adj2" fmla="val 16200000"/>
          </a:avLst>
        </a:prstGeom>
        <a:solidFill>
          <a:srgbClr val="FFFF00"/>
        </a:solidFill>
        <a:ln w="12700" cap="flat" cmpd="sng" algn="ctr">
          <a:solidFill>
            <a:schemeClr val="accent4">
              <a:hueOff val="6533927"/>
              <a:satOff val="-27185"/>
              <a:lumOff val="6405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B0FADA1-C1F0-453F-8D20-E2174091714A}">
      <dsp:nvSpPr>
        <dsp:cNvPr id="0" name=""/>
        <dsp:cNvSpPr/>
      </dsp:nvSpPr>
      <dsp:spPr>
        <a:xfrm rot="16200000">
          <a:off x="3184524" y="2758176"/>
          <a:ext cx="3618821" cy="46418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b" anchorCtr="0">
          <a:noAutofit/>
        </a:bodyPr>
        <a:lstStyle/>
        <a:p>
          <a:pPr marL="0" lvl="0" indent="0" algn="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BO" sz="3200" b="1" kern="1200" dirty="0">
              <a:latin typeface="Segoe UI" panose="020B0502040204020203" pitchFamily="34" charset="0"/>
              <a:cs typeface="Segoe UI" panose="020B0502040204020203" pitchFamily="34" charset="0"/>
            </a:rPr>
            <a:t>2014-2017</a:t>
          </a:r>
        </a:p>
      </dsp:txBody>
      <dsp:txXfrm>
        <a:off x="3184524" y="2758176"/>
        <a:ext cx="3618821" cy="464184"/>
      </dsp:txXfrm>
    </dsp:sp>
    <dsp:sp modelId="{91E93327-1FF6-466C-9684-9A2A21B42808}">
      <dsp:nvSpPr>
        <dsp:cNvPr id="0" name=""/>
        <dsp:cNvSpPr/>
      </dsp:nvSpPr>
      <dsp:spPr>
        <a:xfrm>
          <a:off x="5497686" y="-6"/>
          <a:ext cx="2692627" cy="499636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BO" sz="1600" b="1" kern="1200" dirty="0">
              <a:highlight>
                <a:srgbClr val="00FF99"/>
              </a:highlight>
              <a:latin typeface="Segoe UI" panose="020B0502040204020203" pitchFamily="34" charset="0"/>
              <a:cs typeface="Segoe UI" panose="020B0502040204020203" pitchFamily="34" charset="0"/>
            </a:rPr>
            <a:t>Taller de Suelos y Paisajes 2017</a:t>
          </a:r>
          <a:endParaRPr lang="es-BO" sz="1600" b="0" kern="1200" dirty="0">
            <a:highlight>
              <a:srgbClr val="00FF99"/>
            </a:highlight>
            <a:latin typeface="Segoe UI" panose="020B0502040204020203" pitchFamily="34" charset="0"/>
            <a:cs typeface="Segoe UI" panose="020B0502040204020203" pitchFamily="34" charset="0"/>
          </a:endParaRPr>
        </a:p>
        <a:p>
          <a:pPr marL="0"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BO" sz="1600" b="0" kern="1200" dirty="0">
              <a:latin typeface="Segoe UI" panose="020B0502040204020203" pitchFamily="34" charset="0"/>
              <a:cs typeface="Segoe UI" panose="020B0502040204020203" pitchFamily="34" charset="0"/>
            </a:rPr>
            <a:t>AT Descansos y Forrajes Yanapai/CSU</a:t>
          </a:r>
        </a:p>
        <a:p>
          <a:pPr marL="0" marR="0" lvl="0" indent="0" algn="l" defTabSz="914400" eaLnBrk="1" fontAlgn="auto" latinLnBrk="0" hangingPunct="1">
            <a:lnSpc>
              <a:spcPct val="90000"/>
            </a:lnSpc>
            <a:spcBef>
              <a:spcPct val="0"/>
            </a:spcBef>
            <a:spcAft>
              <a:spcPts val="200"/>
            </a:spcAft>
            <a:buClrTx/>
            <a:buSzTx/>
            <a:buFontTx/>
            <a:buNone/>
            <a:tabLst/>
            <a:defRPr/>
          </a:pPr>
          <a:r>
            <a:rPr lang="es-BO" sz="1400" kern="1200" dirty="0">
              <a:latin typeface="Segoe UI" panose="020B0502040204020203" pitchFamily="34" charset="0"/>
              <a:cs typeface="Segoe UI" panose="020B0502040204020203" pitchFamily="34" charset="0"/>
            </a:rPr>
            <a:t>- Reflexión sobre experiencia práctica de proyectos</a:t>
          </a:r>
        </a:p>
        <a:p>
          <a:pPr marL="0" marR="0" lvl="0" indent="0" algn="l" defTabSz="914400" eaLnBrk="1" fontAlgn="auto" latinLnBrk="0" hangingPunct="1">
            <a:lnSpc>
              <a:spcPct val="90000"/>
            </a:lnSpc>
            <a:spcBef>
              <a:spcPct val="0"/>
            </a:spcBef>
            <a:spcAft>
              <a:spcPts val="200"/>
            </a:spcAft>
            <a:buClrTx/>
            <a:buSzTx/>
            <a:buFontTx/>
            <a:buNone/>
            <a:tabLst/>
            <a:defRPr/>
          </a:pPr>
          <a:r>
            <a:rPr lang="es-BO" sz="1400" kern="1200" dirty="0">
              <a:latin typeface="Segoe UI" panose="020B0502040204020203" pitchFamily="34" charset="0"/>
              <a:cs typeface="Segoe UI" panose="020B0502040204020203" pitchFamily="34" charset="0"/>
            </a:rPr>
            <a:t>- Construcción colectiva de las enfoques conceptuales. </a:t>
          </a:r>
          <a:r>
            <a:rPr lang="es-BO" sz="1400" b="0" kern="1200" dirty="0">
              <a:latin typeface="Segoe UI" panose="020B0502040204020203" pitchFamily="34" charset="0"/>
              <a:cs typeface="Segoe UI" panose="020B0502040204020203" pitchFamily="34" charset="0"/>
            </a:rPr>
            <a:t>Bases del </a:t>
          </a:r>
          <a:r>
            <a:rPr lang="es-BO" sz="1400" b="1" kern="1200" dirty="0">
              <a:latin typeface="Segoe UI" panose="020B0502040204020203" pitchFamily="34" charset="0"/>
              <a:cs typeface="Segoe UI" panose="020B0502040204020203" pitchFamily="34" charset="0"/>
            </a:rPr>
            <a:t>Marco conceptual </a:t>
          </a:r>
          <a:r>
            <a:rPr lang="es-BO" sz="1400" kern="1200" dirty="0">
              <a:latin typeface="Segoe UI" panose="020B0502040204020203" pitchFamily="34" charset="0"/>
              <a:cs typeface="Segoe UI" panose="020B0502040204020203" pitchFamily="34" charset="0"/>
            </a:rPr>
            <a:t>del Grupo Suelos y Paisaje.</a:t>
          </a:r>
          <a:r>
            <a:rPr lang="es-BO" sz="1400" b="0" kern="1200" dirty="0">
              <a:latin typeface="Segoe UI" panose="020B0502040204020203" pitchFamily="34" charset="0"/>
              <a:cs typeface="Segoe UI" panose="020B0502040204020203" pitchFamily="34" charset="0"/>
            </a:rPr>
            <a:t> </a:t>
          </a:r>
        </a:p>
        <a:p>
          <a:pPr marL="0" lvl="0" algn="l" defTabSz="622300">
            <a:lnSpc>
              <a:spcPct val="90000"/>
            </a:lnSpc>
            <a:spcBef>
              <a:spcPct val="0"/>
            </a:spcBef>
            <a:spcAft>
              <a:spcPts val="200"/>
            </a:spcAft>
            <a:buNone/>
          </a:pPr>
          <a:r>
            <a:rPr lang="es-BO" sz="1400" kern="1200" dirty="0">
              <a:latin typeface="Segoe UI" panose="020B0502040204020203" pitchFamily="34" charset="0"/>
              <a:cs typeface="Segoe UI" panose="020B0502040204020203" pitchFamily="34" charset="0"/>
            </a:rPr>
            <a:t>- Definición de alcances</a:t>
          </a:r>
        </a:p>
        <a:p>
          <a:pPr marL="0" lvl="0" algn="l" defTabSz="622300">
            <a:lnSpc>
              <a:spcPct val="90000"/>
            </a:lnSpc>
            <a:spcBef>
              <a:spcPct val="0"/>
            </a:spcBef>
            <a:spcAft>
              <a:spcPts val="200"/>
            </a:spcAft>
            <a:buNone/>
          </a:pPr>
          <a:r>
            <a:rPr lang="es-BO" sz="1400" b="1" kern="1200" dirty="0">
              <a:latin typeface="Segoe UI" panose="020B0502040204020203" pitchFamily="34" charset="0"/>
              <a:cs typeface="Segoe UI" panose="020B0502040204020203" pitchFamily="34" charset="0"/>
            </a:rPr>
            <a:t>- </a:t>
          </a:r>
          <a:r>
            <a:rPr lang="es-BO" sz="1400" b="0" kern="1200" dirty="0">
              <a:latin typeface="Segoe UI" panose="020B0502040204020203" pitchFamily="34" charset="0"/>
              <a:cs typeface="Segoe UI" panose="020B0502040204020203" pitchFamily="34" charset="0"/>
            </a:rPr>
            <a:t>Espacio virtual en web CCRP </a:t>
          </a:r>
        </a:p>
        <a:p>
          <a:pPr marL="0" lvl="0" algn="l" defTabSz="622300">
            <a:lnSpc>
              <a:spcPct val="90000"/>
            </a:lnSpc>
            <a:spcBef>
              <a:spcPct val="0"/>
            </a:spcBef>
            <a:spcAft>
              <a:spcPts val="200"/>
            </a:spcAft>
            <a:buNone/>
          </a:pPr>
          <a:r>
            <a:rPr lang="es-BO" sz="1400" i="0" kern="1200" dirty="0">
              <a:latin typeface="Segoe UI" panose="020B0502040204020203" pitchFamily="34" charset="0"/>
              <a:cs typeface="Segoe UI" panose="020B0502040204020203" pitchFamily="34" charset="0"/>
              <a:hlinkClick xmlns:r="http://schemas.openxmlformats.org/officeDocument/2006/relationships" r:id="rId1"/>
            </a:rPr>
            <a:t>https://andescdp.org/suelos_paisajes/bienvenida</a:t>
          </a:r>
          <a:r>
            <a:rPr lang="es-BO" sz="1400" i="0" kern="1200" dirty="0">
              <a:latin typeface="Segoe UI" panose="020B0502040204020203" pitchFamily="34" charset="0"/>
              <a:cs typeface="Segoe UI" panose="020B0502040204020203" pitchFamily="34" charset="0"/>
            </a:rPr>
            <a:t> </a:t>
          </a:r>
          <a:r>
            <a:rPr lang="es-BO" sz="1400" b="0" i="0" kern="1200" dirty="0">
              <a:latin typeface="Segoe UI" panose="020B0502040204020203" pitchFamily="34" charset="0"/>
              <a:cs typeface="Segoe UI" panose="020B0502040204020203" pitchFamily="34" charset="0"/>
            </a:rPr>
            <a:t> </a:t>
          </a:r>
        </a:p>
        <a:p>
          <a:pPr marL="0" lvl="0" algn="l" defTabSz="622300">
            <a:lnSpc>
              <a:spcPct val="90000"/>
            </a:lnSpc>
            <a:spcBef>
              <a:spcPct val="0"/>
            </a:spcBef>
            <a:spcAft>
              <a:spcPts val="200"/>
            </a:spcAft>
            <a:buNone/>
          </a:pPr>
          <a:r>
            <a:rPr lang="es-BO" sz="1400" b="0" kern="1200" dirty="0">
              <a:latin typeface="Segoe UI" panose="020B0502040204020203" pitchFamily="34" charset="0"/>
              <a:cs typeface="Segoe UI" panose="020B0502040204020203" pitchFamily="34" charset="0"/>
            </a:rPr>
            <a:t>- Plataforma de suelos</a:t>
          </a:r>
        </a:p>
        <a:p>
          <a:pPr marL="0" lvl="0" algn="l" defTabSz="622300">
            <a:lnSpc>
              <a:spcPct val="100000"/>
            </a:lnSpc>
            <a:spcBef>
              <a:spcPct val="0"/>
            </a:spcBef>
            <a:spcAft>
              <a:spcPts val="200"/>
            </a:spcAft>
            <a:buNone/>
          </a:pPr>
          <a:r>
            <a:rPr lang="es-BO" sz="1400" b="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Segoe UI" panose="020B0502040204020203" pitchFamily="34" charset="0"/>
              <a:ea typeface="+mn-ea"/>
              <a:cs typeface="Segoe UI" panose="020B0502040204020203" pitchFamily="34" charset="0"/>
            </a:rPr>
            <a:t>- Caja de herramientas: kit de suelos, mapeo de actores, balance de nutrientes, </a:t>
          </a:r>
          <a:r>
            <a:rPr lang="es-BO" sz="1400" b="0" kern="1200" dirty="0" err="1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Segoe UI" panose="020B0502040204020203" pitchFamily="34" charset="0"/>
              <a:ea typeface="+mn-ea"/>
              <a:cs typeface="Segoe UI" panose="020B0502040204020203" pitchFamily="34" charset="0"/>
            </a:rPr>
            <a:t>RHomis</a:t>
          </a:r>
          <a:r>
            <a:rPr lang="es-BO" sz="1400" b="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Segoe UI" panose="020B0502040204020203" pitchFamily="34" charset="0"/>
              <a:ea typeface="+mn-ea"/>
              <a:cs typeface="Segoe UI" panose="020B0502040204020203" pitchFamily="34" charset="0"/>
            </a:rPr>
            <a:t>, radiografía agroecológica.</a:t>
          </a:r>
        </a:p>
        <a:p>
          <a:pPr marL="0" lvl="0" algn="l" defTabSz="622300">
            <a:lnSpc>
              <a:spcPct val="100000"/>
            </a:lnSpc>
            <a:spcBef>
              <a:spcPct val="0"/>
            </a:spcBef>
            <a:spcAft>
              <a:spcPts val="200"/>
            </a:spcAft>
            <a:buNone/>
          </a:pPr>
          <a:r>
            <a:rPr lang="es-BO" sz="1400" b="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Segoe UI" panose="020B0502040204020203" pitchFamily="34" charset="0"/>
              <a:ea typeface="+mn-ea"/>
              <a:cs typeface="Segoe UI" panose="020B0502040204020203" pitchFamily="34" charset="0"/>
            </a:rPr>
            <a:t>- Tesis doctorales</a:t>
          </a:r>
          <a:endParaRPr lang="es-BO" sz="1400" kern="1200" dirty="0">
            <a:latin typeface="Segoe UI" panose="020B0502040204020203" pitchFamily="34" charset="0"/>
            <a:cs typeface="Segoe UI" panose="020B0502040204020203" pitchFamily="34" charset="0"/>
          </a:endParaRPr>
        </a:p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BO" sz="1400" b="0" kern="1200" dirty="0">
            <a:latin typeface="Segoe UI" panose="020B0502040204020203" pitchFamily="34" charset="0"/>
            <a:cs typeface="Segoe UI" panose="020B0502040204020203" pitchFamily="34" charset="0"/>
          </a:endParaRPr>
        </a:p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BO" sz="1200" b="1" kern="1200" dirty="0">
            <a:latin typeface="Segoe UI" panose="020B0502040204020203" pitchFamily="34" charset="0"/>
            <a:cs typeface="Segoe UI" panose="020B0502040204020203" pitchFamily="34" charset="0"/>
          </a:endParaRPr>
        </a:p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BO" sz="1200" b="1" kern="1200" dirty="0">
              <a:latin typeface="Segoe UI" panose="020B0502040204020203" pitchFamily="34" charset="0"/>
              <a:cs typeface="Segoe UI" panose="020B0502040204020203" pitchFamily="34" charset="0"/>
            </a:rPr>
            <a:t> </a:t>
          </a:r>
        </a:p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BO" sz="1200" kern="1200" dirty="0">
            <a:latin typeface="Segoe UI" panose="020B0502040204020203" pitchFamily="34" charset="0"/>
            <a:cs typeface="Segoe UI" panose="020B0502040204020203" pitchFamily="34" charset="0"/>
          </a:endParaRPr>
        </a:p>
      </dsp:txBody>
      <dsp:txXfrm>
        <a:off x="5497686" y="-6"/>
        <a:ext cx="2692627" cy="4996369"/>
      </dsp:txXfrm>
    </dsp:sp>
    <dsp:sp modelId="{23039081-12C3-42D1-A2F7-3DC73AC0D6BA}">
      <dsp:nvSpPr>
        <dsp:cNvPr id="0" name=""/>
        <dsp:cNvSpPr/>
      </dsp:nvSpPr>
      <dsp:spPr>
        <a:xfrm>
          <a:off x="8402266" y="86049"/>
          <a:ext cx="867631" cy="913427"/>
        </a:xfrm>
        <a:prstGeom prst="chord">
          <a:avLst>
            <a:gd name="adj1" fmla="val 4800000"/>
            <a:gd name="adj2" fmla="val 16800000"/>
          </a:avLst>
        </a:prstGeom>
        <a:solidFill>
          <a:srgbClr val="00CC00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C3CF829-19F9-46A9-91A0-C9ADF45B2396}">
      <dsp:nvSpPr>
        <dsp:cNvPr id="0" name=""/>
        <dsp:cNvSpPr/>
      </dsp:nvSpPr>
      <dsp:spPr>
        <a:xfrm>
          <a:off x="8595257" y="149091"/>
          <a:ext cx="481647" cy="787345"/>
        </a:xfrm>
        <a:prstGeom prst="pie">
          <a:avLst>
            <a:gd name="adj1" fmla="val 5400000"/>
            <a:gd name="adj2" fmla="val 16200000"/>
          </a:avLst>
        </a:prstGeom>
        <a:solidFill>
          <a:srgbClr val="FF0000"/>
        </a:solidFill>
        <a:ln w="12700" cap="flat" cmpd="sng" algn="ctr">
          <a:solidFill>
            <a:schemeClr val="accent4">
              <a:hueOff val="9800891"/>
              <a:satOff val="-40777"/>
              <a:lumOff val="9608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A45DC70-C25C-408D-8A43-E4371E74E77B}">
      <dsp:nvSpPr>
        <dsp:cNvPr id="0" name=""/>
        <dsp:cNvSpPr/>
      </dsp:nvSpPr>
      <dsp:spPr>
        <a:xfrm rot="16200000">
          <a:off x="6777097" y="2858434"/>
          <a:ext cx="3618821" cy="48492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b" anchorCtr="0">
          <a:noAutofit/>
        </a:bodyPr>
        <a:lstStyle/>
        <a:p>
          <a:pPr marL="0" lvl="0" indent="0" algn="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BO" sz="3200" b="1" kern="1200" dirty="0"/>
            <a:t>2018 - 2020</a:t>
          </a:r>
        </a:p>
      </dsp:txBody>
      <dsp:txXfrm>
        <a:off x="6777097" y="2858434"/>
        <a:ext cx="3618821" cy="484924"/>
      </dsp:txXfrm>
    </dsp:sp>
    <dsp:sp modelId="{25A73586-C4AE-49F3-93C0-509664E5AC54}">
      <dsp:nvSpPr>
        <dsp:cNvPr id="0" name=""/>
        <dsp:cNvSpPr/>
      </dsp:nvSpPr>
      <dsp:spPr>
        <a:xfrm>
          <a:off x="8986256" y="-6"/>
          <a:ext cx="2689932" cy="499636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l" defTabSz="62230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es-BO" sz="1400" b="1" kern="1200" dirty="0">
              <a:latin typeface="Segoe UI" panose="020B0502040204020203" pitchFamily="34" charset="0"/>
              <a:cs typeface="Segoe UI" panose="020B0502040204020203" pitchFamily="34" charset="0"/>
            </a:rPr>
            <a:t>Grupo Suelos y Paisajes Andinos </a:t>
          </a:r>
        </a:p>
        <a:p>
          <a:pPr marL="0" lvl="0" indent="0" algn="l" defTabSz="62230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es-BO" sz="1400" kern="1200" dirty="0">
              <a:latin typeface="Segoe UI" panose="020B0502040204020203" pitchFamily="34" charset="0"/>
              <a:cs typeface="Segoe UI" panose="020B0502040204020203" pitchFamily="34" charset="0"/>
            </a:rPr>
            <a:t>(CdP-18 AQP, CdP19-Puempo, CdP20 virtual)</a:t>
          </a:r>
        </a:p>
        <a:p>
          <a:pPr marL="0" lvl="0" indent="0" algn="l" defTabSz="62230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endParaRPr lang="es-BO" sz="1400" kern="1200" dirty="0">
            <a:latin typeface="Segoe UI" panose="020B0502040204020203" pitchFamily="34" charset="0"/>
            <a:cs typeface="Segoe UI" panose="020B0502040204020203" pitchFamily="34" charset="0"/>
          </a:endParaRPr>
        </a:p>
        <a:p>
          <a:pPr marL="0" lvl="0" indent="0" algn="l" defTabSz="62230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es-BO" sz="1400" kern="1200" dirty="0">
              <a:latin typeface="Segoe UI" panose="020B0502040204020203" pitchFamily="34" charset="0"/>
              <a:cs typeface="Segoe UI" panose="020B0502040204020203" pitchFamily="34" charset="0"/>
            </a:rPr>
            <a:t>- Enfoque territorial, Manejo Holístico, Agricultura/Ganadería Regenerativa, Paisajes Resilientes.</a:t>
          </a:r>
        </a:p>
        <a:p>
          <a:pPr marL="0" lvl="0" indent="0" algn="l" defTabSz="53340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es-BO" sz="1400" kern="1200" dirty="0">
              <a:latin typeface="Segoe UI" panose="020B0502040204020203" pitchFamily="34" charset="0"/>
              <a:cs typeface="Segoe UI" panose="020B0502040204020203" pitchFamily="34" charset="0"/>
            </a:rPr>
            <a:t>- Factores sociales: migración, instituciones sociales de manejo y gobernanza, políticas nacionales, incidencia a nivel subnacional y nacional.</a:t>
          </a:r>
        </a:p>
        <a:p>
          <a:pPr marL="0" lvl="0" algn="l" defTabSz="53340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es-BO" sz="1400" kern="1200" dirty="0">
              <a:latin typeface="Segoe UI" panose="020B0502040204020203" pitchFamily="34" charset="0"/>
              <a:cs typeface="Segoe UI" panose="020B0502040204020203" pitchFamily="34" charset="0"/>
            </a:rPr>
            <a:t>- Herramientas: imágenes multiespectrales (NDVI), mapeos sociales. </a:t>
          </a:r>
        </a:p>
        <a:p>
          <a:pPr marL="0" marR="0" lvl="0" indent="0" algn="l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s-BO" sz="1400" kern="1200" dirty="0">
              <a:latin typeface="Segoe UI" panose="020B0502040204020203" pitchFamily="34" charset="0"/>
              <a:cs typeface="Segoe UI" panose="020B0502040204020203" pitchFamily="34" charset="0"/>
            </a:rPr>
            <a:t>- Interrelaciones claves que se exploran en el grupo suelos y paisajes con diferentes áreas focales</a:t>
          </a:r>
        </a:p>
        <a:p>
          <a:pPr marL="0" lvl="0" algn="l" defTabSz="53340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endParaRPr lang="es-BO" sz="1200" kern="1200" dirty="0">
            <a:latin typeface="Segoe UI" panose="020B0502040204020203" pitchFamily="34" charset="0"/>
            <a:cs typeface="Segoe UI" panose="020B0502040204020203" pitchFamily="34" charset="0"/>
          </a:endParaRPr>
        </a:p>
        <a:p>
          <a:pPr marL="0" lvl="0" algn="l" defTabSz="53340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endParaRPr lang="es-BO" sz="1200" b="1" kern="1200" dirty="0">
            <a:latin typeface="Segoe UI" panose="020B0502040204020203" pitchFamily="34" charset="0"/>
            <a:cs typeface="Segoe UI" panose="020B0502040204020203" pitchFamily="34" charset="0"/>
          </a:endParaRPr>
        </a:p>
      </dsp:txBody>
      <dsp:txXfrm>
        <a:off x="8986256" y="-6"/>
        <a:ext cx="2689932" cy="499636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9/3/layout/PieProcess">
  <dgm:title val=""/>
  <dgm:desc val=""/>
  <dgm:catLst>
    <dgm:cat type="list" pri="8600"/>
    <dgm:cat type="process" pri="46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2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50" srcId="0" destId="10" srcOrd="0" destOrd="0"/>
        <dgm:cxn modelId="60" srcId="0" destId="20" srcOrd="1" destOrd="0"/>
        <dgm:cxn modelId="70" srcId="0" destId="30" srcOrd="2" destOrd="0"/>
        <dgm:cxn modelId="80" srcId="0" destId="40" srcOrd="3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50" srcId="0" destId="10" srcOrd="0" destOrd="0"/>
        <dgm:cxn modelId="60" srcId="0" destId="20" srcOrd="1" destOrd="0"/>
        <dgm:cxn modelId="70" srcId="0" destId="30" srcOrd="2" destOrd="0"/>
        <dgm:cxn modelId="80" srcId="0" destId="40" srcOrd="3" destOrd="0"/>
      </dgm:cxnLst>
      <dgm:bg/>
      <dgm:whole/>
    </dgm:dataModel>
  </dgm:clrData>
  <dgm:layoutNode name="Name0">
    <dgm:varLst>
      <dgm:chMax val="7"/>
      <dgm:chPref val="7"/>
      <dgm:dir/>
      <dgm:animOne val="branch"/>
      <dgm:animLvl val="lvl"/>
    </dgm:varLst>
    <dgm:choose name="Name1">
      <dgm:if name="Name2" func="var" arg="dir" op="equ" val="norm">
        <dgm:alg type="lin">
          <dgm:param type="linDir" val="fromL"/>
        </dgm:alg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constrLst>
      <dgm:constr type="primFontSz" for="des" forName="Parent" val="65"/>
      <dgm:constr type="primFontSz" for="des" forName="Child" refType="primFontSz" refFor="des" refForName="Parent" op="lte"/>
      <dgm:constr type="w" for="ch" forName="composite" refType="w"/>
      <dgm:constr type="h" for="ch" forName="composite" refType="h"/>
      <dgm:constr type="w" for="ch" forName="ParentComposite" refType="w" fact="0.5"/>
      <dgm:constr type="h" for="ch" forName="ParentComposite" refType="h"/>
      <dgm:constr type="w" for="ch" forName="negSibTrans" refType="h" refFor="ch" refForName="composite" fact="-0.075"/>
      <dgm:constr type="w" for="ch" forName="sibTrans" refType="w" refFor="ch" refForName="composite" fact="0.0425"/>
    </dgm:constrLst>
    <dgm:forEach name="nodesForEach" axis="ch" ptType="node" cnt="7">
      <dgm:layoutNode name="ParentComposite">
        <dgm:alg type="composite">
          <dgm:param type="ar" val="0.25"/>
        </dgm:alg>
        <dgm:shape xmlns:r="http://schemas.openxmlformats.org/officeDocument/2006/relationships" r:blip="">
          <dgm:adjLst/>
        </dgm:shape>
        <dgm:choose name="Name4">
          <dgm:if name="Name5" func="var" arg="dir" op="equ" val="norm">
            <dgm:constrLst>
              <dgm:constr type="l" for="ch" forName="Parent" refType="w" fact="0"/>
              <dgm:constr type="t" for="ch" forName="Parent" refType="h" fact="0.275"/>
              <dgm:constr type="w" for="ch" forName="Parent" refType="w" fact="0.6"/>
              <dgm:constr type="h" for="ch" forName="Parent" refType="h" fact="0.725"/>
              <dgm:constr type="l" for="ch" forName="Chord" refType="w" fact="0"/>
              <dgm:constr type="t" for="ch" forName="Chord" refType="h" fact="0"/>
              <dgm:constr type="w" for="ch" forName="Chord" refType="w"/>
              <dgm:constr type="h" for="ch" forName="Chord" refType="h" fact="0.25"/>
              <dgm:constr type="l" for="ch" forName="Pie" refType="w" fact="0.1"/>
              <dgm:constr type="t" for="ch" forName="Pie" refType="h" fact="0.025"/>
              <dgm:constr type="w" for="ch" forName="Pie" refType="w" fact="0.8"/>
              <dgm:constr type="h" for="ch" forName="Pie" refType="h" fact="0.2"/>
            </dgm:constrLst>
          </dgm:if>
          <dgm:else name="Name6">
            <dgm:constrLst>
              <dgm:constr type="r" for="ch" forName="Parent" refType="w"/>
              <dgm:constr type="t" for="ch" forName="Parent" refType="h" fact="0.275"/>
              <dgm:constr type="w" for="ch" forName="Parent" refType="w" fact="0.6"/>
              <dgm:constr type="h" for="ch" forName="Parent" refType="h" fact="0.725"/>
              <dgm:constr type="r" for="ch" forName="Chord" refType="w"/>
              <dgm:constr type="t" for="ch" forName="Chord" refType="h" fact="0"/>
              <dgm:constr type="w" for="ch" forName="Chord" refType="w"/>
              <dgm:constr type="h" for="ch" forName="Chord" refType="h" fact="0.25"/>
              <dgm:constr type="r" for="ch" forName="Pie" refType="w" fact="0.9"/>
              <dgm:constr type="t" for="ch" forName="Pie" refType="h" fact="0.025"/>
              <dgm:constr type="w" for="ch" forName="Pie" refType="w" fact="0.8"/>
              <dgm:constr type="h" for="ch" forName="Pie" refType="h" fact="0.2"/>
            </dgm:constrLst>
          </dgm:else>
        </dgm:choose>
        <dgm:layoutNode name="Chord" styleLbl="bgShp">
          <dgm:alg type="sp"/>
          <dgm:choose name="Name7">
            <dgm:if name="Name8" func="var" arg="dir" op="equ" val="norm">
              <dgm:shape xmlns:r="http://schemas.openxmlformats.org/officeDocument/2006/relationships" type="chord" r:blip="">
                <dgm:adjLst>
                  <dgm:adj idx="1" val="80"/>
                  <dgm:adj idx="2" val="-80"/>
                </dgm:adjLst>
              </dgm:shape>
            </dgm:if>
            <dgm:else name="Name9">
              <dgm:shape xmlns:r="http://schemas.openxmlformats.org/officeDocument/2006/relationships" rot="180" type="chord" r:blip="">
                <dgm:adjLst>
                  <dgm:adj idx="1" val="80"/>
                  <dgm:adj idx="2" val="-80"/>
                </dgm:adjLst>
              </dgm:shape>
            </dgm:else>
          </dgm:choose>
          <dgm:presOf/>
        </dgm:layoutNode>
        <dgm:layoutNode name="Pie" styleLbl="alignNode1">
          <dgm:alg type="sp"/>
          <dgm:choose name="Name10">
            <dgm:if name="Name11" func="var" arg="dir" op="equ" val="norm">
              <dgm:choose name="Name12">
                <dgm:if name="Name13" axis="precedSib" ptType="node" func="cnt" op="equ" val="0">
                  <dgm:choose name="Name14">
                    <dgm:if name="Name15" axis="followSib" ptType="node" func="cnt" op="equ" val="0">
                      <dgm:shape xmlns:r="http://schemas.openxmlformats.org/officeDocument/2006/relationships" type="pie" r:blip="">
                        <dgm:adjLst>
                          <dgm:adj idx="1" val="90"/>
                          <dgm:adj idx="2" val="-90"/>
                        </dgm:adjLst>
                      </dgm:shape>
                    </dgm:if>
                    <dgm:if name="Name16" axis="followSib" ptType="node" func="cnt" op="equ" val="1">
                      <dgm:shape xmlns:r="http://schemas.openxmlformats.org/officeDocument/2006/relationships" type="pie" r:blip="">
                        <dgm:adjLst>
                          <dgm:adj idx="1" val="180"/>
                          <dgm:adj idx="2" val="-90"/>
                        </dgm:adjLst>
                      </dgm:shape>
                    </dgm:if>
                    <dgm:if name="Name17" axis="followSib" ptType="node" func="cnt" op="equ" val="2">
                      <dgm:shape xmlns:r="http://schemas.openxmlformats.org/officeDocument/2006/relationships" type="pie" r:blip="">
                        <dgm:adjLst>
                          <dgm:adj idx="1" val="-150"/>
                          <dgm:adj idx="2" val="-90"/>
                        </dgm:adjLst>
                      </dgm:shape>
                    </dgm:if>
                    <dgm:if name="Name18" axis="followSib" ptType="node" func="cnt" op="equ" val="3">
                      <dgm:shape xmlns:r="http://schemas.openxmlformats.org/officeDocument/2006/relationships" type="pie" r:blip="">
                        <dgm:adjLst>
                          <dgm:adj idx="1" val="-135"/>
                          <dgm:adj idx="2" val="-90"/>
                        </dgm:adjLst>
                      </dgm:shape>
                    </dgm:if>
                    <dgm:if name="Name19" axis="followSib" ptType="node" func="cnt" op="equ" val="4">
                      <dgm:shape xmlns:r="http://schemas.openxmlformats.org/officeDocument/2006/relationships" type="pie" r:blip="">
                        <dgm:adjLst>
                          <dgm:adj idx="1" val="-126"/>
                          <dgm:adj idx="2" val="-90"/>
                        </dgm:adjLst>
                      </dgm:shape>
                    </dgm:if>
                    <dgm:if name="Name20" axis="followSib" ptType="node" func="cnt" op="equ" val="5">
                      <dgm:shape xmlns:r="http://schemas.openxmlformats.org/officeDocument/2006/relationships" type="pie" r:blip="">
                        <dgm:adjLst>
                          <dgm:adj idx="1" val="-120"/>
                          <dgm:adj idx="2" val="-90"/>
                        </dgm:adjLst>
                      </dgm:shape>
                    </dgm:if>
                    <dgm:else name="Name21">
                      <dgm:shape xmlns:r="http://schemas.openxmlformats.org/officeDocument/2006/relationships" type="pie" r:blip="">
                        <dgm:adjLst>
                          <dgm:adj idx="1" val="-115.7143"/>
                          <dgm:adj idx="2" val="-90"/>
                        </dgm:adjLst>
                      </dgm:shape>
                    </dgm:else>
                  </dgm:choose>
                </dgm:if>
                <dgm:if name="Name22" axis="precedSib" ptType="node" func="cnt" op="equ" val="1">
                  <dgm:choose name="Name23">
                    <dgm:if name="Name24" axis="followSib" ptType="node" func="cnt" op="equ" val="0">
                      <dgm:shape xmlns:r="http://schemas.openxmlformats.org/officeDocument/2006/relationships" type="pie" r:blip="">
                        <dgm:adjLst>
                          <dgm:adj idx="1" val="90"/>
                          <dgm:adj idx="2" val="-90"/>
                        </dgm:adjLst>
                      </dgm:shape>
                    </dgm:if>
                    <dgm:if name="Name25" axis="followSib" ptType="node" func="cnt" op="equ" val="1">
                      <dgm:shape xmlns:r="http://schemas.openxmlformats.org/officeDocument/2006/relationships" type="pie" r:blip="">
                        <dgm:adjLst>
                          <dgm:adj idx="1" val="150"/>
                          <dgm:adj idx="2" val="-90"/>
                        </dgm:adjLst>
                      </dgm:shape>
                    </dgm:if>
                    <dgm:if name="Name26" axis="followSib" ptType="node" func="cnt" op="equ" val="2">
                      <dgm:shape xmlns:r="http://schemas.openxmlformats.org/officeDocument/2006/relationships" type="pie" r:blip="">
                        <dgm:adjLst>
                          <dgm:adj idx="1" val="180"/>
                          <dgm:adj idx="2" val="-90"/>
                        </dgm:adjLst>
                      </dgm:shape>
                    </dgm:if>
                    <dgm:if name="Name27" axis="followSib" ptType="node" func="cnt" op="equ" val="3">
                      <dgm:shape xmlns:r="http://schemas.openxmlformats.org/officeDocument/2006/relationships" type="pie" r:blip="">
                        <dgm:adjLst>
                          <dgm:adj idx="1" val="-162"/>
                          <dgm:adj idx="2" val="-90"/>
                        </dgm:adjLst>
                      </dgm:shape>
                    </dgm:if>
                    <dgm:if name="Name28" axis="followSib" ptType="node" func="cnt" op="equ" val="4">
                      <dgm:shape xmlns:r="http://schemas.openxmlformats.org/officeDocument/2006/relationships" type="pie" r:blip="">
                        <dgm:adjLst>
                          <dgm:adj idx="1" val="-150"/>
                          <dgm:adj idx="2" val="-90"/>
                        </dgm:adjLst>
                      </dgm:shape>
                    </dgm:if>
                    <dgm:else name="Name29">
                      <dgm:shape xmlns:r="http://schemas.openxmlformats.org/officeDocument/2006/relationships" type="pie" r:blip="">
                        <dgm:adjLst>
                          <dgm:adj idx="1" val="-141.4286"/>
                          <dgm:adj idx="2" val="-90"/>
                        </dgm:adjLst>
                      </dgm:shape>
                    </dgm:else>
                  </dgm:choose>
                </dgm:if>
                <dgm:if name="Name30" axis="precedSib" ptType="node" func="cnt" op="equ" val="2">
                  <dgm:choose name="Name31">
                    <dgm:if name="Name32" axis="followSib" ptType="node" func="cnt" op="equ" val="0">
                      <dgm:shape xmlns:r="http://schemas.openxmlformats.org/officeDocument/2006/relationships" type="pie" r:blip="">
                        <dgm:adjLst>
                          <dgm:adj idx="1" val="90"/>
                          <dgm:adj idx="2" val="-90"/>
                        </dgm:adjLst>
                      </dgm:shape>
                    </dgm:if>
                    <dgm:if name="Name33" axis="followSib" ptType="node" func="cnt" op="equ" val="1">
                      <dgm:shape xmlns:r="http://schemas.openxmlformats.org/officeDocument/2006/relationships" type="pie" r:blip="">
                        <dgm:adjLst>
                          <dgm:adj idx="1" val="135"/>
                          <dgm:adj idx="2" val="-90"/>
                        </dgm:adjLst>
                      </dgm:shape>
                    </dgm:if>
                    <dgm:if name="Name34" axis="followSib" ptType="node" func="cnt" op="equ" val="2">
                      <dgm:shape xmlns:r="http://schemas.openxmlformats.org/officeDocument/2006/relationships" type="pie" r:blip="">
                        <dgm:adjLst>
                          <dgm:adj idx="1" val="162"/>
                          <dgm:adj idx="2" val="-90"/>
                        </dgm:adjLst>
                      </dgm:shape>
                    </dgm:if>
                    <dgm:if name="Name35" axis="followSib" ptType="node" func="cnt" op="equ" val="3">
                      <dgm:shape xmlns:r="http://schemas.openxmlformats.org/officeDocument/2006/relationships" type="pie" r:blip="">
                        <dgm:adjLst>
                          <dgm:adj idx="1" val="180"/>
                          <dgm:adj idx="2" val="-90"/>
                        </dgm:adjLst>
                      </dgm:shape>
                    </dgm:if>
                    <dgm:else name="Name36">
                      <dgm:shape xmlns:r="http://schemas.openxmlformats.org/officeDocument/2006/relationships" type="pie" r:blip="">
                        <dgm:adjLst>
                          <dgm:adj idx="1" val="-167.1429"/>
                          <dgm:adj idx="2" val="-90"/>
                        </dgm:adjLst>
                      </dgm:shape>
                    </dgm:else>
                  </dgm:choose>
                </dgm:if>
                <dgm:if name="Name37" axis="precedSib" ptType="node" func="cnt" op="equ" val="3">
                  <dgm:choose name="Name38">
                    <dgm:if name="Name39" axis="followSib" ptType="node" func="cnt" op="equ" val="0">
                      <dgm:shape xmlns:r="http://schemas.openxmlformats.org/officeDocument/2006/relationships" type="pie" r:blip="">
                        <dgm:adjLst>
                          <dgm:adj idx="1" val="90"/>
                          <dgm:adj idx="2" val="-90"/>
                        </dgm:adjLst>
                      </dgm:shape>
                    </dgm:if>
                    <dgm:if name="Name40" axis="followSib" ptType="node" func="cnt" op="equ" val="1">
                      <dgm:shape xmlns:r="http://schemas.openxmlformats.org/officeDocument/2006/relationships" type="pie" r:blip="">
                        <dgm:adjLst>
                          <dgm:adj idx="1" val="126"/>
                          <dgm:adj idx="2" val="-90"/>
                        </dgm:adjLst>
                      </dgm:shape>
                    </dgm:if>
                    <dgm:if name="Name41" axis="followSib" ptType="node" func="cnt" op="equ" val="2">
                      <dgm:shape xmlns:r="http://schemas.openxmlformats.org/officeDocument/2006/relationships" type="pie" r:blip="">
                        <dgm:adjLst>
                          <dgm:adj idx="1" val="150"/>
                          <dgm:adj idx="2" val="-90"/>
                        </dgm:adjLst>
                      </dgm:shape>
                    </dgm:if>
                    <dgm:else name="Name42">
                      <dgm:shape xmlns:r="http://schemas.openxmlformats.org/officeDocument/2006/relationships" type="pie" r:blip="">
                        <dgm:adjLst>
                          <dgm:adj idx="1" val="167.1429"/>
                          <dgm:adj idx="2" val="-90"/>
                        </dgm:adjLst>
                      </dgm:shape>
                    </dgm:else>
                  </dgm:choose>
                </dgm:if>
                <dgm:if name="Name43" axis="precedSib" ptType="node" func="cnt" op="equ" val="4">
                  <dgm:choose name="Name44">
                    <dgm:if name="Name45" axis="followSib" ptType="node" func="cnt" op="equ" val="0">
                      <dgm:shape xmlns:r="http://schemas.openxmlformats.org/officeDocument/2006/relationships" type="pie" r:blip="">
                        <dgm:adjLst>
                          <dgm:adj idx="1" val="90"/>
                          <dgm:adj idx="2" val="-90"/>
                        </dgm:adjLst>
                      </dgm:shape>
                    </dgm:if>
                    <dgm:if name="Name46" axis="followSib" ptType="node" func="cnt" op="equ" val="1">
                      <dgm:shape xmlns:r="http://schemas.openxmlformats.org/officeDocument/2006/relationships" type="pie" r:blip="">
                        <dgm:adjLst>
                          <dgm:adj idx="1" val="120"/>
                          <dgm:adj idx="2" val="-90"/>
                        </dgm:adjLst>
                      </dgm:shape>
                    </dgm:if>
                    <dgm:else name="Name47">
                      <dgm:shape xmlns:r="http://schemas.openxmlformats.org/officeDocument/2006/relationships" type="pie" r:blip="">
                        <dgm:adjLst>
                          <dgm:adj idx="1" val="141.4286"/>
                          <dgm:adj idx="2" val="-90"/>
                        </dgm:adjLst>
                      </dgm:shape>
                    </dgm:else>
                  </dgm:choose>
                </dgm:if>
                <dgm:if name="Name48" axis="precedSib" ptType="node" func="cnt" op="equ" val="5">
                  <dgm:choose name="Name49">
                    <dgm:if name="Name50" axis="followSib" ptType="node" func="cnt" op="equ" val="0">
                      <dgm:shape xmlns:r="http://schemas.openxmlformats.org/officeDocument/2006/relationships" type="pie" r:blip="">
                        <dgm:adjLst>
                          <dgm:adj idx="1" val="90"/>
                          <dgm:adj idx="2" val="-90"/>
                        </dgm:adjLst>
                      </dgm:shape>
                    </dgm:if>
                    <dgm:else name="Name51">
                      <dgm:shape xmlns:r="http://schemas.openxmlformats.org/officeDocument/2006/relationships" type="pie" r:blip="">
                        <dgm:adjLst>
                          <dgm:adj idx="1" val="115.7143"/>
                          <dgm:adj idx="2" val="-90"/>
                        </dgm:adjLst>
                      </dgm:shape>
                    </dgm:else>
                  </dgm:choose>
                </dgm:if>
                <dgm:else name="Name52">
                  <dgm:shape xmlns:r="http://schemas.openxmlformats.org/officeDocument/2006/relationships" type="pie" r:blip="">
                    <dgm:adjLst>
                      <dgm:adj idx="1" val="90"/>
                      <dgm:adj idx="2" val="-90"/>
                    </dgm:adjLst>
                  </dgm:shape>
                </dgm:else>
              </dgm:choose>
            </dgm:if>
            <dgm:else name="Name53">
              <dgm:choose name="Name54">
                <dgm:if name="Name55" axis="precedSib" ptType="node" func="cnt" op="equ" val="0">
                  <dgm:choose name="Name56">
                    <dgm:if name="Name57" axis="followSib" ptType="node" func="cnt" op="equ" val="0">
                      <dgm:shape xmlns:r="http://schemas.openxmlformats.org/officeDocument/2006/relationships" rot="180" type="pie" r:blip="">
                        <dgm:adjLst>
                          <dgm:adj idx="1" val="90"/>
                          <dgm:adj idx="2" val="-90"/>
                        </dgm:adjLst>
                      </dgm:shape>
                    </dgm:if>
                    <dgm:if name="Name58" axis="followSib" ptType="node" func="cnt" op="equ" val="1">
                      <dgm:shape xmlns:r="http://schemas.openxmlformats.org/officeDocument/2006/relationships" rot="180" type="pie" r:blip="">
                        <dgm:adjLst>
                          <dgm:adj idx="1" val="90"/>
                          <dgm:adj idx="2" val="180"/>
                        </dgm:adjLst>
                      </dgm:shape>
                    </dgm:if>
                    <dgm:if name="Name59" axis="followSib" ptType="node" func="cnt" op="equ" val="2">
                      <dgm:shape xmlns:r="http://schemas.openxmlformats.org/officeDocument/2006/relationships" rot="180" type="pie" r:blip="">
                        <dgm:adjLst>
                          <dgm:adj idx="1" val="90"/>
                          <dgm:adj idx="2" val="150"/>
                        </dgm:adjLst>
                      </dgm:shape>
                    </dgm:if>
                    <dgm:if name="Name60" axis="followSib" ptType="node" func="cnt" op="equ" val="3">
                      <dgm:shape xmlns:r="http://schemas.openxmlformats.org/officeDocument/2006/relationships" rot="180" type="pie" r:blip="">
                        <dgm:adjLst>
                          <dgm:adj idx="1" val="90"/>
                          <dgm:adj idx="2" val="135"/>
                        </dgm:adjLst>
                      </dgm:shape>
                    </dgm:if>
                    <dgm:if name="Name61" axis="followSib" ptType="node" func="cnt" op="equ" val="4">
                      <dgm:shape xmlns:r="http://schemas.openxmlformats.org/officeDocument/2006/relationships" rot="180" type="pie" r:blip="">
                        <dgm:adjLst>
                          <dgm:adj idx="1" val="90"/>
                          <dgm:adj idx="2" val="126"/>
                        </dgm:adjLst>
                      </dgm:shape>
                    </dgm:if>
                    <dgm:if name="Name62" axis="followSib" ptType="node" func="cnt" op="equ" val="5">
                      <dgm:shape xmlns:r="http://schemas.openxmlformats.org/officeDocument/2006/relationships" rot="180" type="pie" r:blip="">
                        <dgm:adjLst>
                          <dgm:adj idx="1" val="90"/>
                          <dgm:adj idx="2" val="120"/>
                        </dgm:adjLst>
                      </dgm:shape>
                    </dgm:if>
                    <dgm:else name="Name63">
                      <dgm:shape xmlns:r="http://schemas.openxmlformats.org/officeDocument/2006/relationships" rot="180" type="pie" r:blip="">
                        <dgm:adjLst>
                          <dgm:adj idx="1" val="90"/>
                          <dgm:adj idx="2" val="115.7143"/>
                        </dgm:adjLst>
                      </dgm:shape>
                    </dgm:else>
                  </dgm:choose>
                </dgm:if>
                <dgm:if name="Name64" axis="precedSib" ptType="node" func="cnt" op="equ" val="1">
                  <dgm:choose name="Name65">
                    <dgm:if name="Name66" axis="followSib" ptType="node" func="cnt" op="equ" val="0">
                      <dgm:shape xmlns:r="http://schemas.openxmlformats.org/officeDocument/2006/relationships" rot="180" type="pie" r:blip="">
                        <dgm:adjLst>
                          <dgm:adj idx="1" val="90"/>
                          <dgm:adj idx="2" val="-90"/>
                        </dgm:adjLst>
                      </dgm:shape>
                    </dgm:if>
                    <dgm:if name="Name67" axis="followSib" ptType="node" func="cnt" op="equ" val="1">
                      <dgm:shape xmlns:r="http://schemas.openxmlformats.org/officeDocument/2006/relationships" rot="180" type="pie" r:blip="">
                        <dgm:adjLst>
                          <dgm:adj idx="1" val="90"/>
                          <dgm:adj idx="2" val="-150"/>
                        </dgm:adjLst>
                      </dgm:shape>
                    </dgm:if>
                    <dgm:if name="Name68" axis="followSib" ptType="node" func="cnt" op="equ" val="2">
                      <dgm:shape xmlns:r="http://schemas.openxmlformats.org/officeDocument/2006/relationships" rot="180" type="pie" r:blip="">
                        <dgm:adjLst>
                          <dgm:adj idx="1" val="90"/>
                          <dgm:adj idx="2" val="180"/>
                        </dgm:adjLst>
                      </dgm:shape>
                    </dgm:if>
                    <dgm:if name="Name69" axis="followSib" ptType="node" func="cnt" op="equ" val="3">
                      <dgm:shape xmlns:r="http://schemas.openxmlformats.org/officeDocument/2006/relationships" rot="180" type="pie" r:blip="">
                        <dgm:adjLst>
                          <dgm:adj idx="1" val="90"/>
                          <dgm:adj idx="2" val="162"/>
                        </dgm:adjLst>
                      </dgm:shape>
                    </dgm:if>
                    <dgm:if name="Name70" axis="followSib" ptType="node" func="cnt" op="equ" val="4">
                      <dgm:shape xmlns:r="http://schemas.openxmlformats.org/officeDocument/2006/relationships" rot="180" type="pie" r:blip="">
                        <dgm:adjLst>
                          <dgm:adj idx="1" val="90"/>
                          <dgm:adj idx="2" val="150"/>
                        </dgm:adjLst>
                      </dgm:shape>
                    </dgm:if>
                    <dgm:else name="Name71">
                      <dgm:shape xmlns:r="http://schemas.openxmlformats.org/officeDocument/2006/relationships" rot="180" type="pie" r:blip="">
                        <dgm:adjLst>
                          <dgm:adj idx="1" val="90"/>
                          <dgm:adj idx="2" val="141.4286"/>
                        </dgm:adjLst>
                      </dgm:shape>
                    </dgm:else>
                  </dgm:choose>
                </dgm:if>
                <dgm:if name="Name72" axis="precedSib" ptType="node" func="cnt" op="equ" val="2">
                  <dgm:choose name="Name73">
                    <dgm:if name="Name74" axis="followSib" ptType="node" func="cnt" op="equ" val="0">
                      <dgm:shape xmlns:r="http://schemas.openxmlformats.org/officeDocument/2006/relationships" rot="180" type="pie" r:blip="">
                        <dgm:adjLst>
                          <dgm:adj idx="1" val="90"/>
                          <dgm:adj idx="2" val="-90"/>
                        </dgm:adjLst>
                      </dgm:shape>
                    </dgm:if>
                    <dgm:if name="Name75" axis="followSib" ptType="node" func="cnt" op="equ" val="1">
                      <dgm:shape xmlns:r="http://schemas.openxmlformats.org/officeDocument/2006/relationships" rot="180" type="pie" r:blip="">
                        <dgm:adjLst>
                          <dgm:adj idx="1" val="90"/>
                          <dgm:adj idx="2" val="-135"/>
                        </dgm:adjLst>
                      </dgm:shape>
                    </dgm:if>
                    <dgm:if name="Name76" axis="followSib" ptType="node" func="cnt" op="equ" val="2">
                      <dgm:shape xmlns:r="http://schemas.openxmlformats.org/officeDocument/2006/relationships" rot="180" type="pie" r:blip="">
                        <dgm:adjLst>
                          <dgm:adj idx="1" val="90"/>
                          <dgm:adj idx="2" val="-162"/>
                        </dgm:adjLst>
                      </dgm:shape>
                    </dgm:if>
                    <dgm:if name="Name77" axis="followSib" ptType="node" func="cnt" op="equ" val="3">
                      <dgm:shape xmlns:r="http://schemas.openxmlformats.org/officeDocument/2006/relationships" rot="180" type="pie" r:blip="">
                        <dgm:adjLst>
                          <dgm:adj idx="1" val="90"/>
                          <dgm:adj idx="2" val="180"/>
                        </dgm:adjLst>
                      </dgm:shape>
                    </dgm:if>
                    <dgm:else name="Name78">
                      <dgm:shape xmlns:r="http://schemas.openxmlformats.org/officeDocument/2006/relationships" rot="180" type="pie" r:blip="">
                        <dgm:adjLst>
                          <dgm:adj idx="1" val="90"/>
                          <dgm:adj idx="2" val="167.1429"/>
                        </dgm:adjLst>
                      </dgm:shape>
                    </dgm:else>
                  </dgm:choose>
                </dgm:if>
                <dgm:if name="Name79" axis="precedSib" ptType="node" func="cnt" op="equ" val="3">
                  <dgm:choose name="Name80">
                    <dgm:if name="Name81" axis="followSib" ptType="node" func="cnt" op="equ" val="0">
                      <dgm:shape xmlns:r="http://schemas.openxmlformats.org/officeDocument/2006/relationships" rot="180" type="pie" r:blip="">
                        <dgm:adjLst>
                          <dgm:adj idx="1" val="90"/>
                          <dgm:adj idx="2" val="-90"/>
                        </dgm:adjLst>
                      </dgm:shape>
                    </dgm:if>
                    <dgm:if name="Name82" axis="followSib" ptType="node" func="cnt" op="equ" val="1">
                      <dgm:shape xmlns:r="http://schemas.openxmlformats.org/officeDocument/2006/relationships" rot="180" type="pie" r:blip="">
                        <dgm:adjLst>
                          <dgm:adj idx="1" val="90"/>
                          <dgm:adj idx="2" val="-126"/>
                        </dgm:adjLst>
                      </dgm:shape>
                    </dgm:if>
                    <dgm:if name="Name83" axis="followSib" ptType="node" func="cnt" op="equ" val="2">
                      <dgm:shape xmlns:r="http://schemas.openxmlformats.org/officeDocument/2006/relationships" rot="180" type="pie" r:blip="">
                        <dgm:adjLst>
                          <dgm:adj idx="1" val="90"/>
                          <dgm:adj idx="2" val="-150"/>
                        </dgm:adjLst>
                      </dgm:shape>
                    </dgm:if>
                    <dgm:else name="Name84">
                      <dgm:shape xmlns:r="http://schemas.openxmlformats.org/officeDocument/2006/relationships" rot="180" type="pie" r:blip="">
                        <dgm:adjLst>
                          <dgm:adj idx="1" val="90"/>
                          <dgm:adj idx="2" val="-167.1429"/>
                        </dgm:adjLst>
                      </dgm:shape>
                    </dgm:else>
                  </dgm:choose>
                </dgm:if>
                <dgm:if name="Name85" axis="precedSib" ptType="node" func="cnt" op="equ" val="4">
                  <dgm:choose name="Name86">
                    <dgm:if name="Name87" axis="followSib" ptType="node" func="cnt" op="equ" val="0">
                      <dgm:shape xmlns:r="http://schemas.openxmlformats.org/officeDocument/2006/relationships" rot="180" type="pie" r:blip="">
                        <dgm:adjLst>
                          <dgm:adj idx="1" val="90"/>
                          <dgm:adj idx="2" val="-90"/>
                        </dgm:adjLst>
                      </dgm:shape>
                    </dgm:if>
                    <dgm:if name="Name88" axis="followSib" ptType="node" func="cnt" op="equ" val="1">
                      <dgm:shape xmlns:r="http://schemas.openxmlformats.org/officeDocument/2006/relationships" rot="180" type="pie" r:blip="">
                        <dgm:adjLst>
                          <dgm:adj idx="1" val="90"/>
                          <dgm:adj idx="2" val="-120"/>
                        </dgm:adjLst>
                      </dgm:shape>
                    </dgm:if>
                    <dgm:else name="Name89">
                      <dgm:shape xmlns:r="http://schemas.openxmlformats.org/officeDocument/2006/relationships" rot="180" type="pie" r:blip="">
                        <dgm:adjLst>
                          <dgm:adj idx="1" val="90"/>
                          <dgm:adj idx="2" val="-141.4286"/>
                        </dgm:adjLst>
                      </dgm:shape>
                    </dgm:else>
                  </dgm:choose>
                </dgm:if>
                <dgm:if name="Name90" axis="precedSib" ptType="node" func="cnt" op="equ" val="5">
                  <dgm:choose name="Name91">
                    <dgm:if name="Name92" axis="followSib" ptType="node" func="cnt" op="equ" val="0">
                      <dgm:shape xmlns:r="http://schemas.openxmlformats.org/officeDocument/2006/relationships" rot="180" type="pie" r:blip="">
                        <dgm:adjLst>
                          <dgm:adj idx="1" val="90"/>
                          <dgm:adj idx="2" val="-90"/>
                        </dgm:adjLst>
                      </dgm:shape>
                    </dgm:if>
                    <dgm:else name="Name93">
                      <dgm:shape xmlns:r="http://schemas.openxmlformats.org/officeDocument/2006/relationships" rot="180" type="pie" r:blip="">
                        <dgm:adjLst>
                          <dgm:adj idx="1" val="90"/>
                          <dgm:adj idx="2" val="-115.7143"/>
                        </dgm:adjLst>
                      </dgm:shape>
                    </dgm:else>
                  </dgm:choose>
                </dgm:if>
                <dgm:else name="Name94">
                  <dgm:shape xmlns:r="http://schemas.openxmlformats.org/officeDocument/2006/relationships" rot="180" type="pie" r:blip="">
                    <dgm:adjLst>
                      <dgm:adj idx="1" val="90"/>
                      <dgm:adj idx="2" val="-90"/>
                    </dgm:adjLst>
                  </dgm:shape>
                </dgm:else>
              </dgm:choose>
            </dgm:else>
          </dgm:choose>
          <dgm:presOf/>
        </dgm:layoutNode>
        <dgm:layoutNode name="Parent" styleLbl="revTx">
          <dgm:varLst>
            <dgm:chMax val="1"/>
            <dgm:chPref val="1"/>
            <dgm:bulletEnabled val="1"/>
          </dgm:varLst>
          <dgm:choose name="Name95">
            <dgm:if name="Name96" func="var" arg="dir" op="equ" val="norm">
              <dgm:alg type="tx">
                <dgm:param type="parTxLTRAlign" val="r"/>
                <dgm:param type="parTxRTLAlign" val="r"/>
                <dgm:param type="shpTxLTRAlignCh" val="r"/>
                <dgm:param type="shpTxRTLAlignCh" val="r"/>
                <dgm:param type="txAnchorVert" val="b"/>
                <dgm:param type="autoTxRot" val="grav"/>
              </dgm:alg>
            </dgm:if>
            <dgm:else name="Name97">
              <dgm:alg type="tx">
                <dgm:param type="parTxLTRAlign" val="l"/>
                <dgm:param type="parTxRTLAlign" val="l"/>
                <dgm:param type="shpTxLTRAlignCh" val="l"/>
                <dgm:param type="shpTxRTLAlignCh" val="l"/>
                <dgm:param type="txAnchorVert" val="b"/>
                <dgm:param type="autoTxRot" val="grav"/>
              </dgm:alg>
            </dgm:else>
          </dgm:choose>
          <dgm:choose name="Name98">
            <dgm:if name="Name99" func="var" arg="dir" op="equ" val="norm">
              <dgm:shape xmlns:r="http://schemas.openxmlformats.org/officeDocument/2006/relationships" rot="-90" type="rect" r:blip="">
                <dgm:adjLst/>
              </dgm:shape>
            </dgm:if>
            <dgm:else name="Name100">
              <dgm:shape xmlns:r="http://schemas.openxmlformats.org/officeDocument/2006/relationships" rot="90" type="rect" r:blip="">
                <dgm:adjLst/>
              </dgm:shape>
            </dgm:else>
          </dgm:choose>
          <dgm:presOf axis="self" ptType="node"/>
          <dgm:constrLst>
            <dgm:constr type="lMarg" refType="primFontSz" fact="0"/>
            <dgm:constr type="rMarg" refType="primFontSz" fact="0"/>
            <dgm:constr type="tMarg" refType="primFontSz" fact="0"/>
            <dgm:constr type="bMarg" refType="primFontSz" fact="0"/>
          </dgm:constrLst>
          <dgm:ruleLst>
            <dgm:rule type="primFontSz" val="5" fact="NaN" max="NaN"/>
          </dgm:ruleLst>
        </dgm:layoutNode>
      </dgm:layoutNode>
      <dgm:choose name="Name101">
        <dgm:if name="Name102" axis="ch" ptType="node" func="cnt" op="gte" val="1">
          <dgm:forEach name="negSibTransForEach" axis="ch" ptType="sibTrans" hideLastTrans="0" cnt="1">
            <dgm:layoutNode name="negSibTrans">
              <dgm:alg type="sp"/>
              <dgm:shape xmlns:r="http://schemas.openxmlformats.org/officeDocument/2006/relationships" r:blip="">
                <dgm:adjLst/>
              </dgm:shape>
            </dgm:layoutNode>
          </dgm:forEach>
          <dgm:layoutNode name="composite">
            <dgm:alg type="composite">
              <dgm:param type="ar" val="0.5"/>
            </dgm:alg>
            <dgm:shape xmlns:r="http://schemas.openxmlformats.org/officeDocument/2006/relationships" r:blip="">
              <dgm:adjLst/>
            </dgm:shape>
            <dgm:choose name="Name103">
              <dgm:if name="Name104" func="var" arg="dir" op="equ" val="norm">
                <dgm:constrLst>
                  <dgm:constr type="l" for="ch" forName="Child" refType="w" fact="0"/>
                  <dgm:constr type="t" for="ch" forName="Child" refType="h" fact="0"/>
                  <dgm:constr type="w" for="ch" forName="Child" refType="w"/>
                  <dgm:constr type="h" for="ch" forName="Child" refType="h"/>
                </dgm:constrLst>
              </dgm:if>
              <dgm:else name="Name105">
                <dgm:constrLst>
                  <dgm:constr type="r" for="ch" forName="Child" refType="w"/>
                  <dgm:constr type="t" for="ch" forName="Child" refType="h" fact="0"/>
                  <dgm:constr type="w" for="ch" forName="Child" refType="w"/>
                  <dgm:constr type="h" for="ch" forName="Child" refType="h"/>
                </dgm:constrLst>
              </dgm:else>
            </dgm:choose>
            <dgm:ruleLst/>
            <dgm:layoutNode name="Child" styleLbl="revTx">
              <dgm:varLst>
                <dgm:chMax val="0"/>
                <dgm:chPref val="0"/>
                <dgm:bulletEnabled val="1"/>
              </dgm:varLst>
              <dgm:choose name="Name106">
                <dgm:if name="Name107" func="var" arg="dir" op="equ" val="norm">
                  <dgm:alg type="tx">
                    <dgm:param type="parTxLTRAlign" val="l"/>
                    <dgm:param type="parTxRTLAlign" val="r"/>
                    <dgm:param type="txAnchorVert" val="t"/>
                  </dgm:alg>
                </dgm:if>
                <dgm:else name="Name108">
                  <dgm:alg type="tx">
                    <dgm:param type="parTxLTRAlign" val="r"/>
                    <dgm:param type="parTxRTLAlign" val="l"/>
                    <dgm:param type="txAnchorVert" val="t"/>
                  </dgm:alg>
                </dgm:else>
              </dgm:choose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lMarg" refType="primFontSz" fact="0"/>
                <dgm:constr type="rMarg" refType="primFontSz" fact="0"/>
                <dgm:constr type="tMarg" refType="primFontSz" fact="0"/>
                <dgm:constr type="bMarg" refType="primFontSz" fact="0"/>
              </dgm:constrLst>
              <dgm:ruleLst>
                <dgm:rule type="primFontSz" val="5" fact="NaN" max="NaN"/>
              </dgm:ruleLst>
            </dgm:layoutNode>
          </dgm:layoutNode>
          <dgm:forEach name="sibTransForEach" axis="followSib" ptType="sibTrans" cnt="1">
            <dgm:layoutNode name="sibTrans">
              <dgm:alg type="sp"/>
              <dgm:shape xmlns:r="http://schemas.openxmlformats.org/officeDocument/2006/relationships" r:blip="">
                <dgm:adjLst/>
              </dgm:shape>
            </dgm:layoutNode>
          </dgm:forEach>
        </dgm:if>
        <dgm:else name="Name109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9B2AFBC-626F-43FF-936E-E82E8DF75908}" type="datetimeFigureOut">
              <a:rPr lang="en-US" smtClean="0"/>
              <a:t>04-Jul-21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8F0EEC6-45C0-4C26-911D-5A143A10E6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03246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8F0EEC6-45C0-4C26-911D-5A143A10E668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453797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8F0EEC6-45C0-4C26-911D-5A143A10E668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379817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2256C72-2C2E-4919-9EA8-454841DDC7A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BO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2318CD73-0E4B-41EE-AA9A-75A581E59E6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B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88A75C8A-526E-42B9-BD9E-CCDF9522A9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F48073-081B-4438-A782-1F15693229B8}" type="datetimeFigureOut">
              <a:rPr lang="es-BO" smtClean="0"/>
              <a:t>4/7/2021</a:t>
            </a:fld>
            <a:endParaRPr lang="es-B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CA88F491-4EFC-4DA2-84B3-5D197F3DEF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B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717F316F-CC42-4901-A634-EE110DA3DF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F8FAA1-4CDE-4E7B-B0A1-695A48D8C610}" type="slidenum">
              <a:rPr lang="es-BO" smtClean="0"/>
              <a:t>‹#›</a:t>
            </a:fld>
            <a:endParaRPr lang="es-BO"/>
          </a:p>
        </p:txBody>
      </p:sp>
    </p:spTree>
    <p:extLst>
      <p:ext uri="{BB962C8B-B14F-4D97-AF65-F5344CB8AC3E}">
        <p14:creationId xmlns:p14="http://schemas.microsoft.com/office/powerpoint/2010/main" val="17884678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356F711-DAD0-47ED-A1A6-8C3BEEAB67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B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BF32930F-AE43-4D7F-8B08-6EAE138E3A4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B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D03B0555-91A4-4163-9F8E-62C131EA09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F48073-081B-4438-A782-1F15693229B8}" type="datetimeFigureOut">
              <a:rPr lang="es-BO" smtClean="0"/>
              <a:t>4/7/2021</a:t>
            </a:fld>
            <a:endParaRPr lang="es-B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A108D720-A9E8-49FE-B43A-DC43192996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B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AFCE954-3725-4C83-BB7D-0BE64F55DE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F8FAA1-4CDE-4E7B-B0A1-695A48D8C610}" type="slidenum">
              <a:rPr lang="es-BO" smtClean="0"/>
              <a:t>‹#›</a:t>
            </a:fld>
            <a:endParaRPr lang="es-BO"/>
          </a:p>
        </p:txBody>
      </p:sp>
    </p:spTree>
    <p:extLst>
      <p:ext uri="{BB962C8B-B14F-4D97-AF65-F5344CB8AC3E}">
        <p14:creationId xmlns:p14="http://schemas.microsoft.com/office/powerpoint/2010/main" val="2882631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67427C0-FBEA-4897-A20C-DB33B8334E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B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8638608E-FBB7-430F-87A7-14A58DFA277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A10B0BF4-8C7A-421F-85B0-7305968740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F48073-081B-4438-A782-1F15693229B8}" type="datetimeFigureOut">
              <a:rPr lang="es-BO" smtClean="0"/>
              <a:t>4/7/2021</a:t>
            </a:fld>
            <a:endParaRPr lang="es-B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A7E5B4FC-09E5-478C-908F-C62A0C739E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B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796B8B1F-3286-41AF-BFD4-AC63120EB6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F8FAA1-4CDE-4E7B-B0A1-695A48D8C610}" type="slidenum">
              <a:rPr lang="es-BO" smtClean="0"/>
              <a:t>‹#›</a:t>
            </a:fld>
            <a:endParaRPr lang="es-BO"/>
          </a:p>
        </p:txBody>
      </p:sp>
    </p:spTree>
    <p:extLst>
      <p:ext uri="{BB962C8B-B14F-4D97-AF65-F5344CB8AC3E}">
        <p14:creationId xmlns:p14="http://schemas.microsoft.com/office/powerpoint/2010/main" val="19500843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47642E7-8EE5-4836-A3DE-70A9A9EED6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B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BE236181-6C96-4297-9B59-4729AF5640B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BO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D93D67FC-7B9A-4048-8DF2-E309D4C7D35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BO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681347EE-08B1-497D-9189-59F30153D4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F48073-081B-4438-A782-1F15693229B8}" type="datetimeFigureOut">
              <a:rPr lang="es-BO" smtClean="0"/>
              <a:t>4/7/2021</a:t>
            </a:fld>
            <a:endParaRPr lang="es-BO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9F1267FB-7A86-449C-9343-1BBAB02347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B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12DFC4C6-7828-4B6D-AA46-D81440BB19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F8FAA1-4CDE-4E7B-B0A1-695A48D8C610}" type="slidenum">
              <a:rPr lang="es-BO" smtClean="0"/>
              <a:t>‹#›</a:t>
            </a:fld>
            <a:endParaRPr lang="es-BO"/>
          </a:p>
        </p:txBody>
      </p:sp>
    </p:spTree>
    <p:extLst>
      <p:ext uri="{BB962C8B-B14F-4D97-AF65-F5344CB8AC3E}">
        <p14:creationId xmlns:p14="http://schemas.microsoft.com/office/powerpoint/2010/main" val="28272150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9A24A7F-3540-4AC8-9358-C89511E3C0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B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C8548ECE-F214-47E1-AB41-A51E88660C3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48BF2F1F-FE4A-459D-8D9B-0FE8167A08A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BO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AAE691CD-40DD-4784-980A-C8B8C8C5F06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5B32AB24-B887-4AAC-B86D-3DD94A3F62D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BO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5B7595D3-72AA-4A30-A133-407FF6E1A5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F48073-081B-4438-A782-1F15693229B8}" type="datetimeFigureOut">
              <a:rPr lang="es-BO" smtClean="0"/>
              <a:t>4/7/2021</a:t>
            </a:fld>
            <a:endParaRPr lang="es-BO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3A33A13F-DC1C-42DF-A7EE-F2E40A2DA4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BO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871186A8-FD26-44C7-9261-063D6AB875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F8FAA1-4CDE-4E7B-B0A1-695A48D8C610}" type="slidenum">
              <a:rPr lang="es-BO" smtClean="0"/>
              <a:t>‹#›</a:t>
            </a:fld>
            <a:endParaRPr lang="es-BO"/>
          </a:p>
        </p:txBody>
      </p:sp>
    </p:spTree>
    <p:extLst>
      <p:ext uri="{BB962C8B-B14F-4D97-AF65-F5344CB8AC3E}">
        <p14:creationId xmlns:p14="http://schemas.microsoft.com/office/powerpoint/2010/main" val="1733398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C77654A-EEB0-4E01-94FC-0EEF3F0202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BO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0A3AFEDE-577B-4D86-92B0-1B5E6FA5D1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F48073-081B-4438-A782-1F15693229B8}" type="datetimeFigureOut">
              <a:rPr lang="es-BO" smtClean="0"/>
              <a:t>4/7/2021</a:t>
            </a:fld>
            <a:endParaRPr lang="es-BO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02EF9A6D-8DD1-430C-9290-9C0E9BE040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BO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402682BD-F5CC-4AA2-96C5-19A758DC1F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F8FAA1-4CDE-4E7B-B0A1-695A48D8C610}" type="slidenum">
              <a:rPr lang="es-BO" smtClean="0"/>
              <a:t>‹#›</a:t>
            </a:fld>
            <a:endParaRPr lang="es-BO"/>
          </a:p>
        </p:txBody>
      </p:sp>
    </p:spTree>
    <p:extLst>
      <p:ext uri="{BB962C8B-B14F-4D97-AF65-F5344CB8AC3E}">
        <p14:creationId xmlns:p14="http://schemas.microsoft.com/office/powerpoint/2010/main" val="26877966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9D4EB0D8-6FB9-4244-AA31-8395511E9C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F48073-081B-4438-A782-1F15693229B8}" type="datetimeFigureOut">
              <a:rPr lang="es-BO" smtClean="0"/>
              <a:t>4/7/2021</a:t>
            </a:fld>
            <a:endParaRPr lang="es-BO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C3226616-9926-4CFA-BE60-A25405400F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BO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34962BAC-4741-4547-8A2B-E738CFD740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F8FAA1-4CDE-4E7B-B0A1-695A48D8C610}" type="slidenum">
              <a:rPr lang="es-BO" smtClean="0"/>
              <a:t>‹#›</a:t>
            </a:fld>
            <a:endParaRPr lang="es-BO"/>
          </a:p>
        </p:txBody>
      </p:sp>
    </p:spTree>
    <p:extLst>
      <p:ext uri="{BB962C8B-B14F-4D97-AF65-F5344CB8AC3E}">
        <p14:creationId xmlns:p14="http://schemas.microsoft.com/office/powerpoint/2010/main" val="3213390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C56257B-099B-45BC-8CEF-BEA997BE9A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B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8B48CE0-1FA8-4087-906F-7C548D30911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BO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A5329D4B-D3BE-42F0-9A5E-710D445384C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C9DAB89B-60FD-48E9-B8F4-8A646807AB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F48073-081B-4438-A782-1F15693229B8}" type="datetimeFigureOut">
              <a:rPr lang="es-BO" smtClean="0"/>
              <a:t>4/7/2021</a:t>
            </a:fld>
            <a:endParaRPr lang="es-BO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7FCB5DB0-FABC-4B0F-808C-ABF9478524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B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7F477D6F-741E-41AC-B2F8-E6AFA9E66F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F8FAA1-4CDE-4E7B-B0A1-695A48D8C610}" type="slidenum">
              <a:rPr lang="es-BO" smtClean="0"/>
              <a:t>‹#›</a:t>
            </a:fld>
            <a:endParaRPr lang="es-BO"/>
          </a:p>
        </p:txBody>
      </p:sp>
    </p:spTree>
    <p:extLst>
      <p:ext uri="{BB962C8B-B14F-4D97-AF65-F5344CB8AC3E}">
        <p14:creationId xmlns:p14="http://schemas.microsoft.com/office/powerpoint/2010/main" val="41065543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243E528-CBC6-43BB-B14C-D2DF0353F4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BO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66A6EC59-9E95-4FAF-B3E0-B7045B9D909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BO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D4F5FA54-D4FB-4832-992D-04F257A3958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521FDFF8-2B52-40FE-940C-374C25A9C4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F48073-081B-4438-A782-1F15693229B8}" type="datetimeFigureOut">
              <a:rPr lang="es-BO" smtClean="0"/>
              <a:t>4/7/2021</a:t>
            </a:fld>
            <a:endParaRPr lang="es-BO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26CED597-C660-463C-A5B2-209C329936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B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6E3DEC51-32AC-427B-814E-B58E4DD30B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F8FAA1-4CDE-4E7B-B0A1-695A48D8C610}" type="slidenum">
              <a:rPr lang="es-BO" smtClean="0"/>
              <a:t>‹#›</a:t>
            </a:fld>
            <a:endParaRPr lang="es-BO"/>
          </a:p>
        </p:txBody>
      </p:sp>
    </p:spTree>
    <p:extLst>
      <p:ext uri="{BB962C8B-B14F-4D97-AF65-F5344CB8AC3E}">
        <p14:creationId xmlns:p14="http://schemas.microsoft.com/office/powerpoint/2010/main" val="28653187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F5F6AD6-1DED-4DBE-B190-797B46E3E2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BO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6EFAEA91-EA69-411D-BFCE-C1E3457A7B9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B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74C8C72-7A16-4D99-AC69-6A22C305B4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F48073-081B-4438-A782-1F15693229B8}" type="datetimeFigureOut">
              <a:rPr lang="es-BO" smtClean="0"/>
              <a:t>4/7/2021</a:t>
            </a:fld>
            <a:endParaRPr lang="es-B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1396815F-E046-4557-A248-903732A0FE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B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B9461A09-EF90-40E9-9F48-1E4D251871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F8FAA1-4CDE-4E7B-B0A1-695A48D8C610}" type="slidenum">
              <a:rPr lang="es-BO" smtClean="0"/>
              <a:t>‹#›</a:t>
            </a:fld>
            <a:endParaRPr lang="es-BO"/>
          </a:p>
        </p:txBody>
      </p:sp>
    </p:spTree>
    <p:extLst>
      <p:ext uri="{BB962C8B-B14F-4D97-AF65-F5344CB8AC3E}">
        <p14:creationId xmlns:p14="http://schemas.microsoft.com/office/powerpoint/2010/main" val="30052003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A7224CCA-06AA-4657-8484-48047092A52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BO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50B9A121-E816-4272-BD2B-BEB6DBB3284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B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5AD8725-49CC-4CD7-9C2E-151083D3CD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F48073-081B-4438-A782-1F15693229B8}" type="datetimeFigureOut">
              <a:rPr lang="es-BO" smtClean="0"/>
              <a:t>4/7/2021</a:t>
            </a:fld>
            <a:endParaRPr lang="es-B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F8D7E7D-493F-4C36-B073-C1F1940D38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B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F7D80945-9FB9-4AF9-8D1D-78B83F3918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F8FAA1-4CDE-4E7B-B0A1-695A48D8C610}" type="slidenum">
              <a:rPr lang="es-BO" smtClean="0"/>
              <a:t>‹#›</a:t>
            </a:fld>
            <a:endParaRPr lang="es-BO"/>
          </a:p>
        </p:txBody>
      </p:sp>
    </p:spTree>
    <p:extLst>
      <p:ext uri="{BB962C8B-B14F-4D97-AF65-F5344CB8AC3E}">
        <p14:creationId xmlns:p14="http://schemas.microsoft.com/office/powerpoint/2010/main" val="35706589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224992D8-A67F-4118-8D89-A73D453AC6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B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C443C63F-2639-4D9C-A17F-2703298B69E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B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337DD94-C087-48A9-8076-35401AC3E08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F48073-081B-4438-A782-1F15693229B8}" type="datetimeFigureOut">
              <a:rPr lang="es-BO" smtClean="0"/>
              <a:t>4/7/2021</a:t>
            </a:fld>
            <a:endParaRPr lang="es-B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EE1B5F0C-3AB3-45BF-975E-1D199BEF1DC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B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715D71D6-F0C2-43DB-AA61-FAFCF457E5D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F8FAA1-4CDE-4E7B-B0A1-695A48D8C610}" type="slidenum">
              <a:rPr lang="es-BO" smtClean="0"/>
              <a:t>‹#›</a:t>
            </a:fld>
            <a:endParaRPr lang="es-BO"/>
          </a:p>
        </p:txBody>
      </p:sp>
    </p:spTree>
    <p:extLst>
      <p:ext uri="{BB962C8B-B14F-4D97-AF65-F5344CB8AC3E}">
        <p14:creationId xmlns:p14="http://schemas.microsoft.com/office/powerpoint/2010/main" val="18846772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1.jpeg"/><Relationship Id="rId3" Type="http://schemas.openxmlformats.org/officeDocument/2006/relationships/image" Target="../media/image1.jpeg"/><Relationship Id="rId7" Type="http://schemas.openxmlformats.org/officeDocument/2006/relationships/image" Target="../media/image5.png"/><Relationship Id="rId12" Type="http://schemas.openxmlformats.org/officeDocument/2006/relationships/image" Target="../media/image10.jpeg"/><Relationship Id="rId17" Type="http://schemas.openxmlformats.org/officeDocument/2006/relationships/image" Target="../media/image15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4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11" Type="http://schemas.openxmlformats.org/officeDocument/2006/relationships/image" Target="../media/image9.jpeg"/><Relationship Id="rId5" Type="http://schemas.openxmlformats.org/officeDocument/2006/relationships/image" Target="../media/image3.jpg"/><Relationship Id="rId15" Type="http://schemas.openxmlformats.org/officeDocument/2006/relationships/image" Target="../media/image13.png"/><Relationship Id="rId10" Type="http://schemas.openxmlformats.org/officeDocument/2006/relationships/image" Target="../media/image8.jpg"/><Relationship Id="rId4" Type="http://schemas.openxmlformats.org/officeDocument/2006/relationships/image" Target="../media/image2.jpg"/><Relationship Id="rId9" Type="http://schemas.openxmlformats.org/officeDocument/2006/relationships/image" Target="../media/image7.png"/><Relationship Id="rId14" Type="http://schemas.openxmlformats.org/officeDocument/2006/relationships/image" Target="../media/image1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>
            <a:extLst>
              <a:ext uri="{FF2B5EF4-FFF2-40B4-BE49-F238E27FC236}">
                <a16:creationId xmlns:a16="http://schemas.microsoft.com/office/drawing/2014/main" id="{FA2E232F-D362-4162-908F-4A4C26C2AD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325563"/>
          </a:xfrm>
          <a:solidFill>
            <a:schemeClr val="tx1"/>
          </a:solidFill>
        </p:spPr>
        <p:txBody>
          <a:bodyPr>
            <a:normAutofit/>
          </a:bodyPr>
          <a:lstStyle/>
          <a:p>
            <a:pPr algn="ctr"/>
            <a:r>
              <a:rPr lang="es-BO" dirty="0">
                <a:solidFill>
                  <a:schemeClr val="bg1"/>
                </a:solidFill>
                <a:latin typeface="Impact" panose="020B0806030902050204" pitchFamily="34" charset="0"/>
              </a:rPr>
              <a:t>Grupo Suelos y Paisajes Andinos – CCRP Andes</a:t>
            </a:r>
          </a:p>
        </p:txBody>
      </p:sp>
      <p:pic>
        <p:nvPicPr>
          <p:cNvPr id="5" name="Picture 4" descr="A tree with a mountain in the background&#10;&#10;Description automatically generated">
            <a:extLst>
              <a:ext uri="{FF2B5EF4-FFF2-40B4-BE49-F238E27FC236}">
                <a16:creationId xmlns:a16="http://schemas.microsoft.com/office/drawing/2014/main" id="{381E83CE-B96F-4491-BD00-9D5F1739761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241" b="18758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3" name="Title 1">
            <a:extLst>
              <a:ext uri="{FF2B5EF4-FFF2-40B4-BE49-F238E27FC236}">
                <a16:creationId xmlns:a16="http://schemas.microsoft.com/office/drawing/2014/main" id="{93FB0E82-56BF-423E-B1C0-52FDF3BDE57F}"/>
              </a:ext>
            </a:extLst>
          </p:cNvPr>
          <p:cNvSpPr txBox="1">
            <a:spLocks/>
          </p:cNvSpPr>
          <p:nvPr/>
        </p:nvSpPr>
        <p:spPr>
          <a:xfrm>
            <a:off x="-16883" y="5874881"/>
            <a:ext cx="12192000" cy="842436"/>
          </a:xfrm>
          <a:prstGeom prst="rect">
            <a:avLst/>
          </a:prstGeom>
          <a:solidFill>
            <a:schemeClr val="bg1">
              <a:alpha val="83000"/>
            </a:schemeClr>
          </a:solidFill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en-US" sz="5300" b="1" dirty="0">
              <a:solidFill>
                <a:schemeClr val="bg1"/>
              </a:solidFill>
              <a:latin typeface="+mn-lt"/>
            </a:endParaRPr>
          </a:p>
        </p:txBody>
      </p:sp>
      <p:pic>
        <p:nvPicPr>
          <p:cNvPr id="14" name="Picture 13" descr="A picture containing text, clipart&#10;&#10;Description automatically generated">
            <a:extLst>
              <a:ext uri="{FF2B5EF4-FFF2-40B4-BE49-F238E27FC236}">
                <a16:creationId xmlns:a16="http://schemas.microsoft.com/office/drawing/2014/main" id="{AE2237FA-5EAB-4E34-9317-A01113BA124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03229" y="6038850"/>
            <a:ext cx="1722154" cy="60405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Content Placeholder 7" descr="Logo&#10;&#10;Description automatically generated">
            <a:extLst>
              <a:ext uri="{FF2B5EF4-FFF2-40B4-BE49-F238E27FC236}">
                <a16:creationId xmlns:a16="http://schemas.microsoft.com/office/drawing/2014/main" id="{05682170-10A7-4160-8987-24A63696932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8087" y="6004293"/>
            <a:ext cx="776532" cy="643913"/>
          </a:xfr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A2925032-84E4-4660-B4F3-C2FF369A119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61172" y="6014769"/>
            <a:ext cx="819776" cy="62813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5437EC2D-7DAF-4D05-9A2B-335F20FDE44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28110" y="6038850"/>
            <a:ext cx="901698" cy="604432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ECC5D469-4476-4256-9522-24FF22ADCAD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290893" y="6023343"/>
            <a:ext cx="753585" cy="61955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F7756705-4A80-4F0B-AFD9-0C17649A6A9C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1023945" y="134209"/>
            <a:ext cx="1057143" cy="105714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C46BB9BE-F9EA-4804-8D6E-19F20FC261BE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90236" y="6026018"/>
            <a:ext cx="977545" cy="63931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5" name="Imagen 14">
            <a:extLst>
              <a:ext uri="{FF2B5EF4-FFF2-40B4-BE49-F238E27FC236}">
                <a16:creationId xmlns:a16="http://schemas.microsoft.com/office/drawing/2014/main" id="{6B449C72-1E8A-4B41-9A35-1D5A8042EE7C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67588" y="6024655"/>
            <a:ext cx="936819" cy="618247"/>
          </a:xfrm>
          <a:prstGeom prst="rect">
            <a:avLst/>
          </a:prstGeom>
        </p:spPr>
      </p:pic>
      <p:pic>
        <p:nvPicPr>
          <p:cNvPr id="19" name="Imagen 18">
            <a:extLst>
              <a:ext uri="{FF2B5EF4-FFF2-40B4-BE49-F238E27FC236}">
                <a16:creationId xmlns:a16="http://schemas.microsoft.com/office/drawing/2014/main" id="{6970E1D2-0B6E-4C4A-B668-DBF5B0BB9C7E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84664" y="6029772"/>
            <a:ext cx="1104334" cy="628180"/>
          </a:xfrm>
          <a:prstGeom prst="rect">
            <a:avLst/>
          </a:prstGeom>
        </p:spPr>
      </p:pic>
      <p:pic>
        <p:nvPicPr>
          <p:cNvPr id="22" name="Imagen 21">
            <a:extLst>
              <a:ext uri="{FF2B5EF4-FFF2-40B4-BE49-F238E27FC236}">
                <a16:creationId xmlns:a16="http://schemas.microsoft.com/office/drawing/2014/main" id="{27E305E9-F530-4475-A525-5B995CE3A8D1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43300" y="6031844"/>
            <a:ext cx="614798" cy="61479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24" name="Imagen 23">
            <a:extLst>
              <a:ext uri="{FF2B5EF4-FFF2-40B4-BE49-F238E27FC236}">
                <a16:creationId xmlns:a16="http://schemas.microsoft.com/office/drawing/2014/main" id="{BD45EB9E-11DD-4AC5-8830-F427221CE08F}"/>
              </a:ext>
            </a:extLst>
          </p:cNvPr>
          <p:cNvPicPr>
            <a:picLocks noChangeAspect="1"/>
          </p:cNvPicPr>
          <p:nvPr/>
        </p:nvPicPr>
        <p:blipFill>
          <a:blip r:embed="rId1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99271" y="6014769"/>
            <a:ext cx="389799" cy="644887"/>
          </a:xfrm>
          <a:prstGeom prst="rect">
            <a:avLst/>
          </a:prstGeom>
        </p:spPr>
      </p:pic>
      <p:pic>
        <p:nvPicPr>
          <p:cNvPr id="31" name="Imagen 30">
            <a:extLst>
              <a:ext uri="{FF2B5EF4-FFF2-40B4-BE49-F238E27FC236}">
                <a16:creationId xmlns:a16="http://schemas.microsoft.com/office/drawing/2014/main" id="{B190D54C-32E5-4858-AB6E-842601FDAEC9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961" y="134393"/>
            <a:ext cx="1431987" cy="84100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7" name="Imagen 26">
            <a:extLst>
              <a:ext uri="{FF2B5EF4-FFF2-40B4-BE49-F238E27FC236}">
                <a16:creationId xmlns:a16="http://schemas.microsoft.com/office/drawing/2014/main" id="{3DBE84C3-4343-4C3C-BC84-746E94BE39A1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6391" y="6023343"/>
            <a:ext cx="1719279" cy="619559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DCFB7503-9647-4D87-B3C6-680810631197}"/>
              </a:ext>
            </a:extLst>
          </p:cNvPr>
          <p:cNvSpPr txBox="1">
            <a:spLocks/>
          </p:cNvSpPr>
          <p:nvPr/>
        </p:nvSpPr>
        <p:spPr>
          <a:xfrm>
            <a:off x="965200" y="1711298"/>
            <a:ext cx="10261600" cy="2775285"/>
          </a:xfrm>
          <a:prstGeom prst="rect">
            <a:avLst/>
          </a:prstGeom>
          <a:solidFill>
            <a:schemeClr val="tx1">
              <a:alpha val="25000"/>
            </a:schemeClr>
          </a:solidFill>
        </p:spPr>
        <p:txBody>
          <a:bodyPr vert="horz" lIns="91440" tIns="45720" rIns="91440" bIns="45720" rtlCol="0" anchor="ctr">
            <a:normAutofit fontScale="9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ES" sz="6500" b="1" dirty="0">
                <a:solidFill>
                  <a:schemeClr val="bg1"/>
                </a:solidFill>
                <a:latin typeface="Arial Black" panose="020B0A04020102020204" pitchFamily="34" charset="0"/>
              </a:rPr>
              <a:t>Grupo Suelos y Paisajes</a:t>
            </a:r>
          </a:p>
          <a:p>
            <a:pPr algn="ctr"/>
            <a:endParaRPr lang="es-ES" sz="1000" b="1" dirty="0">
              <a:solidFill>
                <a:schemeClr val="bg1"/>
              </a:solidFill>
            </a:endParaRPr>
          </a:p>
          <a:p>
            <a:pPr algn="ctr"/>
            <a:r>
              <a:rPr lang="es-ES" sz="5300" b="1" dirty="0">
                <a:solidFill>
                  <a:schemeClr val="bg1"/>
                </a:solidFill>
                <a:latin typeface="+mn-lt"/>
              </a:rPr>
              <a:t>CCRP Andes</a:t>
            </a:r>
          </a:p>
          <a:p>
            <a:pPr algn="ctr"/>
            <a:r>
              <a:rPr lang="es-ES" sz="4000" b="1" dirty="0">
                <a:solidFill>
                  <a:schemeClr val="bg1"/>
                </a:solidFill>
                <a:latin typeface="+mn-lt"/>
              </a:rPr>
              <a:t>CdP17 - 2021</a:t>
            </a:r>
            <a:endParaRPr lang="en-US" sz="4000" b="1" dirty="0">
              <a:solidFill>
                <a:schemeClr val="bg1"/>
              </a:solidFill>
              <a:latin typeface="+mn-lt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F2BE7F6-1735-4E0D-8D43-7B7D0B2D7BAC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7351841" y="6024798"/>
            <a:ext cx="1278491" cy="6406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9591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ángulo 4">
            <a:extLst>
              <a:ext uri="{FF2B5EF4-FFF2-40B4-BE49-F238E27FC236}">
                <a16:creationId xmlns:a16="http://schemas.microsoft.com/office/drawing/2014/main" id="{6DE2FEC2-F87B-4A96-827F-5872CF9E2A13}"/>
              </a:ext>
            </a:extLst>
          </p:cNvPr>
          <p:cNvSpPr/>
          <p:nvPr/>
        </p:nvSpPr>
        <p:spPr>
          <a:xfrm>
            <a:off x="0" y="723900"/>
            <a:ext cx="12192000" cy="6134100"/>
          </a:xfrm>
          <a:prstGeom prst="rect">
            <a:avLst/>
          </a:prstGeom>
          <a:solidFill>
            <a:schemeClr val="tx2">
              <a:lumMod val="75000"/>
              <a:alpha val="18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BO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2EE067BB-07BF-43BC-BD55-55443A62FC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-1"/>
            <a:ext cx="12192000" cy="1004711"/>
          </a:xfrm>
          <a:solidFill>
            <a:schemeClr val="tx1"/>
          </a:solidFill>
        </p:spPr>
        <p:txBody>
          <a:bodyPr>
            <a:normAutofit fontScale="90000"/>
          </a:bodyPr>
          <a:lstStyle/>
          <a:p>
            <a:pPr algn="ctr"/>
            <a:r>
              <a:rPr lang="es-BO" dirty="0">
                <a:solidFill>
                  <a:schemeClr val="bg1"/>
                </a:solidFill>
                <a:latin typeface="Impact" panose="020B0806030902050204" pitchFamily="34" charset="0"/>
              </a:rPr>
              <a:t>Grupo Suelos y Paisajes Andinos – CCRP Andes - Hitos</a:t>
            </a:r>
          </a:p>
        </p:txBody>
      </p:sp>
      <p:graphicFrame>
        <p:nvGraphicFramePr>
          <p:cNvPr id="4" name="Marcador de contenido 3">
            <a:extLst>
              <a:ext uri="{FF2B5EF4-FFF2-40B4-BE49-F238E27FC236}">
                <a16:creationId xmlns:a16="http://schemas.microsoft.com/office/drawing/2014/main" id="{BCCEFB91-F4A2-4FDD-9AF1-EB4D45CA50F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28935154"/>
              </p:ext>
            </p:extLst>
          </p:nvPr>
        </p:nvGraphicFramePr>
        <p:xfrm>
          <a:off x="310444" y="1454381"/>
          <a:ext cx="11791251" cy="499635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" name="CuadroTexto 2">
            <a:extLst>
              <a:ext uri="{FF2B5EF4-FFF2-40B4-BE49-F238E27FC236}">
                <a16:creationId xmlns:a16="http://schemas.microsoft.com/office/drawing/2014/main" id="{CA0FC010-4656-4D6D-B821-68B239D01BC1}"/>
              </a:ext>
            </a:extLst>
          </p:cNvPr>
          <p:cNvSpPr txBox="1"/>
          <p:nvPr/>
        </p:nvSpPr>
        <p:spPr>
          <a:xfrm>
            <a:off x="575733" y="1454381"/>
            <a:ext cx="1591734" cy="44627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BO" sz="1400" b="1" dirty="0">
                <a:latin typeface="Segoe UI" panose="020B0502040204020203" pitchFamily="34" charset="0"/>
                <a:cs typeface="Segoe UI" panose="020B0502040204020203" pitchFamily="34" charset="0"/>
              </a:rPr>
              <a:t>Conformación</a:t>
            </a:r>
            <a:r>
              <a:rPr lang="es-BO" sz="1600" b="1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s-BO" sz="1600" b="1" dirty="0" err="1">
                <a:latin typeface="Segoe UI" panose="020B0502040204020203" pitchFamily="34" charset="0"/>
                <a:cs typeface="Segoe UI" panose="020B0502040204020203" pitchFamily="34" charset="0"/>
              </a:rPr>
              <a:t>GSyP</a:t>
            </a:r>
            <a:r>
              <a:rPr lang="es-BO" sz="1600" b="1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s-BO" sz="1600" dirty="0">
                <a:latin typeface="Segoe UI" panose="020B0502040204020203" pitchFamily="34" charset="0"/>
                <a:cs typeface="Segoe UI" panose="020B0502040204020203" pitchFamily="34" charset="0"/>
              </a:rPr>
              <a:t>en el marco de </a:t>
            </a:r>
            <a:r>
              <a:rPr lang="es-BO" sz="1600" b="1" dirty="0">
                <a:latin typeface="Segoe UI" panose="020B0502040204020203" pitchFamily="34" charset="0"/>
                <a:cs typeface="Segoe UI" panose="020B0502040204020203" pitchFamily="34" charset="0"/>
              </a:rPr>
              <a:t>CCRP</a:t>
            </a:r>
          </a:p>
          <a:p>
            <a:endParaRPr lang="es-BO" sz="1200" i="1" dirty="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r>
              <a:rPr lang="es-BO" sz="1400" dirty="0">
                <a:latin typeface="Segoe UI" panose="020B0502040204020203" pitchFamily="34" charset="0"/>
                <a:cs typeface="Segoe UI" panose="020B0502040204020203" pitchFamily="34" charset="0"/>
              </a:rPr>
              <a:t>- G</a:t>
            </a:r>
            <a:r>
              <a:rPr lang="es-ES" sz="1400" dirty="0" err="1">
                <a:latin typeface="Segoe UI" panose="020B0502040204020203" pitchFamily="34" charset="0"/>
                <a:cs typeface="Segoe UI" panose="020B0502040204020203" pitchFamily="34" charset="0"/>
              </a:rPr>
              <a:t>estión</a:t>
            </a:r>
            <a:r>
              <a:rPr lang="es-ES" sz="1400" dirty="0">
                <a:latin typeface="Segoe UI" panose="020B0502040204020203" pitchFamily="34" charset="0"/>
                <a:cs typeface="Segoe UI" panose="020B0502040204020203" pitchFamily="34" charset="0"/>
              </a:rPr>
              <a:t> de suelos y paisajes en comunidades Andinas</a:t>
            </a:r>
          </a:p>
          <a:p>
            <a:r>
              <a:rPr lang="es-BO" sz="1400" dirty="0">
                <a:latin typeface="Segoe UI" panose="020B0502040204020203" pitchFamily="34" charset="0"/>
                <a:cs typeface="Segoe UI" panose="020B0502040204020203" pitchFamily="34" charset="0"/>
              </a:rPr>
              <a:t>- Proyectos con enfoque de paisaje.</a:t>
            </a:r>
          </a:p>
          <a:p>
            <a:r>
              <a:rPr lang="es-ES" sz="1400" dirty="0">
                <a:latin typeface="Segoe UI" panose="020B0502040204020203" pitchFamily="34" charset="0"/>
                <a:cs typeface="Segoe UI" panose="020B0502040204020203" pitchFamily="34" charset="0"/>
              </a:rPr>
              <a:t>- Organización espacial, tanto de las parcelas como su paisaje circundante</a:t>
            </a:r>
            <a:endParaRPr lang="es-BO" sz="1400" dirty="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r>
              <a:rPr lang="es-BO" sz="1400" dirty="0">
                <a:latin typeface="Segoe UI" panose="020B0502040204020203" pitchFamily="34" charset="0"/>
                <a:cs typeface="Segoe UI" panose="020B0502040204020203" pitchFamily="34" charset="0"/>
              </a:rPr>
              <a:t>- Enfoca en funciones y servicios ecosistémicos.</a:t>
            </a:r>
            <a:endParaRPr lang="es-BO" sz="1200" i="1" dirty="0">
              <a:solidFill>
                <a:srgbClr val="FF0000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5B490C09-72A6-4A38-8DFA-5754F90BD785}"/>
              </a:ext>
            </a:extLst>
          </p:cNvPr>
          <p:cNvCxnSpPr>
            <a:cxnSpLocks/>
          </p:cNvCxnSpPr>
          <p:nvPr/>
        </p:nvCxnSpPr>
        <p:spPr>
          <a:xfrm>
            <a:off x="383820" y="1365957"/>
            <a:ext cx="11367913" cy="0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1CA88576-F64F-47A1-AA06-BB58A4A6EC87}"/>
              </a:ext>
            </a:extLst>
          </p:cNvPr>
          <p:cNvSpPr txBox="1"/>
          <p:nvPr/>
        </p:nvSpPr>
        <p:spPr>
          <a:xfrm>
            <a:off x="0" y="969263"/>
            <a:ext cx="22803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/>
              <a:t>Enfoque ecosistemico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1814381-10A4-4AF3-A4BD-A7A96D3F1AB0}"/>
              </a:ext>
            </a:extLst>
          </p:cNvPr>
          <p:cNvSpPr txBox="1"/>
          <p:nvPr/>
        </p:nvSpPr>
        <p:spPr>
          <a:xfrm>
            <a:off x="7292625" y="974906"/>
            <a:ext cx="26754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/>
              <a:t>Enfoque socio-ecológico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A55FB30-E368-4628-95C1-38713B0DA745}"/>
              </a:ext>
            </a:extLst>
          </p:cNvPr>
          <p:cNvSpPr txBox="1"/>
          <p:nvPr/>
        </p:nvSpPr>
        <p:spPr>
          <a:xfrm>
            <a:off x="10193876" y="980549"/>
            <a:ext cx="18739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/>
              <a:t>Enfoque Holístico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183291A-6D92-416A-836E-769A29A969CC}"/>
              </a:ext>
            </a:extLst>
          </p:cNvPr>
          <p:cNvSpPr txBox="1"/>
          <p:nvPr/>
        </p:nvSpPr>
        <p:spPr>
          <a:xfrm>
            <a:off x="658311" y="6453475"/>
            <a:ext cx="10692174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1600" dirty="0">
                <a:solidFill>
                  <a:srgbClr val="0070C0"/>
                </a:solidFill>
              </a:rPr>
              <a:t>Link a publicaciones: https://www.dropbox.com/s/9p1bz00khkwsdjx/MATRIZ%20INFORMACI%C3%93N%20GSyPA.docx?dl=0</a:t>
            </a:r>
          </a:p>
        </p:txBody>
      </p:sp>
    </p:spTree>
    <p:extLst>
      <p:ext uri="{BB962C8B-B14F-4D97-AF65-F5344CB8AC3E}">
        <p14:creationId xmlns:p14="http://schemas.microsoft.com/office/powerpoint/2010/main" val="1598187648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3859</TotalTime>
  <Words>336</Words>
  <Application>Microsoft Office PowerPoint</Application>
  <PresentationFormat>Widescreen</PresentationFormat>
  <Paragraphs>46</Paragraphs>
  <Slides>2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9" baseType="lpstr">
      <vt:lpstr>Arial</vt:lpstr>
      <vt:lpstr>Arial Black</vt:lpstr>
      <vt:lpstr>Calibri</vt:lpstr>
      <vt:lpstr>Calibri Light</vt:lpstr>
      <vt:lpstr>Impact</vt:lpstr>
      <vt:lpstr>Segoe UI</vt:lpstr>
      <vt:lpstr>Tema de Office</vt:lpstr>
      <vt:lpstr>Grupo Suelos y Paisajes Andinos – CCRP Andes</vt:lpstr>
      <vt:lpstr>Grupo Suelos y Paisajes Andinos – CCRP Andes - Hitos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Construcción del Marco Conceptual del temático Suelos y Paisajes de la CCRP-McKnight</dc:title>
  <dc:creator>Sonia Laura Valdez</dc:creator>
  <cp:lastModifiedBy>Cecilia Turin</cp:lastModifiedBy>
  <cp:revision>106</cp:revision>
  <dcterms:created xsi:type="dcterms:W3CDTF">2021-06-14T15:57:31Z</dcterms:created>
  <dcterms:modified xsi:type="dcterms:W3CDTF">2021-07-04T05:46:46Z</dcterms:modified>
</cp:coreProperties>
</file>